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Lst>
  <p:notesMasterIdLst>
    <p:notesMasterId r:id="rId139"/>
  </p:notesMasterIdLst>
  <p:handoutMasterIdLst>
    <p:handoutMasterId r:id="rId140"/>
  </p:handoutMasterIdLst>
  <p:sldIdLst>
    <p:sldId id="2777" r:id="rId2"/>
    <p:sldId id="2499" r:id="rId3"/>
    <p:sldId id="2701" r:id="rId4"/>
    <p:sldId id="2952" r:id="rId5"/>
    <p:sldId id="2933" r:id="rId6"/>
    <p:sldId id="2950" r:id="rId7"/>
    <p:sldId id="2951" r:id="rId8"/>
    <p:sldId id="2934" r:id="rId9"/>
    <p:sldId id="2948" r:id="rId10"/>
    <p:sldId id="2946" r:id="rId11"/>
    <p:sldId id="2949" r:id="rId12"/>
    <p:sldId id="2740" r:id="rId13"/>
    <p:sldId id="2703" r:id="rId14"/>
    <p:sldId id="2707" r:id="rId15"/>
    <p:sldId id="2705" r:id="rId16"/>
    <p:sldId id="2706" r:id="rId17"/>
    <p:sldId id="2708" r:id="rId18"/>
    <p:sldId id="2709" r:id="rId19"/>
    <p:sldId id="2711" r:id="rId20"/>
    <p:sldId id="2713" r:id="rId21"/>
    <p:sldId id="2771" r:id="rId22"/>
    <p:sldId id="2772" r:id="rId23"/>
    <p:sldId id="2718" r:id="rId24"/>
    <p:sldId id="2719" r:id="rId25"/>
    <p:sldId id="2773" r:id="rId26"/>
    <p:sldId id="2218" r:id="rId27"/>
    <p:sldId id="2722" r:id="rId28"/>
    <p:sldId id="2774" r:id="rId29"/>
    <p:sldId id="2775" r:id="rId30"/>
    <p:sldId id="2776" r:id="rId31"/>
    <p:sldId id="2377" r:id="rId32"/>
    <p:sldId id="2376" r:id="rId33"/>
    <p:sldId id="2378" r:id="rId34"/>
    <p:sldId id="2220" r:id="rId35"/>
    <p:sldId id="1623" r:id="rId36"/>
    <p:sldId id="1294" r:id="rId37"/>
    <p:sldId id="1295" r:id="rId38"/>
    <p:sldId id="1296" r:id="rId39"/>
    <p:sldId id="1297" r:id="rId40"/>
    <p:sldId id="1298" r:id="rId41"/>
    <p:sldId id="1299" r:id="rId42"/>
    <p:sldId id="1300" r:id="rId43"/>
    <p:sldId id="1301" r:id="rId44"/>
    <p:sldId id="1302" r:id="rId45"/>
    <p:sldId id="1303" r:id="rId46"/>
    <p:sldId id="1304" r:id="rId47"/>
    <p:sldId id="1305" r:id="rId48"/>
    <p:sldId id="1306" r:id="rId49"/>
    <p:sldId id="1307" r:id="rId50"/>
    <p:sldId id="1308" r:id="rId51"/>
    <p:sldId id="1309" r:id="rId52"/>
    <p:sldId id="1310" r:id="rId53"/>
    <p:sldId id="1311" r:id="rId54"/>
    <p:sldId id="2732" r:id="rId55"/>
    <p:sldId id="2735" r:id="rId56"/>
    <p:sldId id="2739" r:id="rId57"/>
    <p:sldId id="2737" r:id="rId58"/>
    <p:sldId id="2650" r:id="rId59"/>
    <p:sldId id="2730" r:id="rId60"/>
    <p:sldId id="2426" r:id="rId61"/>
    <p:sldId id="2410" r:id="rId62"/>
    <p:sldId id="2411" r:id="rId63"/>
    <p:sldId id="2412" r:id="rId64"/>
    <p:sldId id="2413" r:id="rId65"/>
    <p:sldId id="2414" r:id="rId66"/>
    <p:sldId id="2403" r:id="rId67"/>
    <p:sldId id="2404" r:id="rId68"/>
    <p:sldId id="2224" r:id="rId69"/>
    <p:sldId id="2225" r:id="rId70"/>
    <p:sldId id="2405" r:id="rId71"/>
    <p:sldId id="2407" r:id="rId72"/>
    <p:sldId id="2228" r:id="rId73"/>
    <p:sldId id="2249" r:id="rId74"/>
    <p:sldId id="2251" r:id="rId75"/>
    <p:sldId id="2742" r:id="rId76"/>
    <p:sldId id="2743" r:id="rId77"/>
    <p:sldId id="2764" r:id="rId78"/>
    <p:sldId id="2765" r:id="rId79"/>
    <p:sldId id="2766" r:id="rId80"/>
    <p:sldId id="905" r:id="rId81"/>
    <p:sldId id="1335" r:id="rId82"/>
    <p:sldId id="885" r:id="rId83"/>
    <p:sldId id="2259" r:id="rId84"/>
    <p:sldId id="2260" r:id="rId85"/>
    <p:sldId id="2261" r:id="rId86"/>
    <p:sldId id="2268" r:id="rId87"/>
    <p:sldId id="2264" r:id="rId88"/>
    <p:sldId id="2266" r:id="rId89"/>
    <p:sldId id="2265" r:id="rId90"/>
    <p:sldId id="1984" r:id="rId91"/>
    <p:sldId id="1985" r:id="rId92"/>
    <p:sldId id="1986" r:id="rId93"/>
    <p:sldId id="1987" r:id="rId94"/>
    <p:sldId id="1988" r:id="rId95"/>
    <p:sldId id="1989" r:id="rId96"/>
    <p:sldId id="1990" r:id="rId97"/>
    <p:sldId id="1991" r:id="rId98"/>
    <p:sldId id="1992" r:id="rId99"/>
    <p:sldId id="1993" r:id="rId100"/>
    <p:sldId id="1994" r:id="rId101"/>
    <p:sldId id="2760" r:id="rId102"/>
    <p:sldId id="2761" r:id="rId103"/>
    <p:sldId id="2756" r:id="rId104"/>
    <p:sldId id="2757" r:id="rId105"/>
    <p:sldId id="2770" r:id="rId106"/>
    <p:sldId id="2768" r:id="rId107"/>
    <p:sldId id="1996" r:id="rId108"/>
    <p:sldId id="2769" r:id="rId109"/>
    <p:sldId id="2751" r:id="rId110"/>
    <p:sldId id="2747" r:id="rId111"/>
    <p:sldId id="2752" r:id="rId112"/>
    <p:sldId id="2009" r:id="rId113"/>
    <p:sldId id="2012" r:id="rId114"/>
    <p:sldId id="2280" r:id="rId115"/>
    <p:sldId id="2698" r:id="rId116"/>
    <p:sldId id="916" r:id="rId117"/>
    <p:sldId id="2476" r:id="rId118"/>
    <p:sldId id="2477" r:id="rId119"/>
    <p:sldId id="917" r:id="rId120"/>
    <p:sldId id="1021" r:id="rId121"/>
    <p:sldId id="2229" r:id="rId122"/>
    <p:sldId id="2353" r:id="rId123"/>
    <p:sldId id="2541" r:id="rId124"/>
    <p:sldId id="1538" r:id="rId125"/>
    <p:sldId id="1529" r:id="rId126"/>
    <p:sldId id="2763" r:id="rId127"/>
    <p:sldId id="1520" r:id="rId128"/>
    <p:sldId id="1590" r:id="rId129"/>
    <p:sldId id="2216" r:id="rId130"/>
    <p:sldId id="1527" r:id="rId131"/>
    <p:sldId id="1524" r:id="rId132"/>
    <p:sldId id="1525" r:id="rId133"/>
    <p:sldId id="2655" r:id="rId134"/>
    <p:sldId id="2008" r:id="rId135"/>
    <p:sldId id="2762" r:id="rId136"/>
    <p:sldId id="2010" r:id="rId137"/>
    <p:sldId id="2011" r:id="rId138"/>
  </p:sldIdLst>
  <p:sldSz cx="9144000" cy="6858000" type="screen4x3"/>
  <p:notesSz cx="6858000" cy="9144000"/>
  <p:embeddedFontLst>
    <p:embeddedFont>
      <p:font typeface="Arial Rounded MT Bold" panose="020F0704030504030204" pitchFamily="34" charset="0"/>
      <p:regular r:id="rId141"/>
    </p:embeddedFont>
    <p:embeddedFont>
      <p:font typeface="Cambria Math" panose="02040503050406030204" pitchFamily="18" charset="0"/>
      <p:regular r:id="rId142"/>
    </p:embeddedFont>
    <p:embeddedFont>
      <p:font typeface="Comic Sans MS" panose="030F0702030302020204" pitchFamily="66" charset="0"/>
      <p:regular r:id="rId143"/>
      <p:bold r:id="rId144"/>
      <p:italic r:id="rId145"/>
      <p:boldItalic r:id="rId146"/>
    </p:embeddedFont>
    <p:embeddedFont>
      <p:font typeface="Script MT Bold" panose="03040602040607080904" pitchFamily="66" charset="0"/>
      <p:bold r:id="rId147"/>
    </p:embeddedFont>
  </p:embeddedFontLst>
  <p:custShowLst>
    <p:custShow name="3101" id="0">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06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Edmonds" initials="JE" lastIdx="2" clrIdx="0">
    <p:extLst>
      <p:ext uri="{19B8F6BF-5375-455C-9EA6-DF929625EA0E}">
        <p15:presenceInfo xmlns:p15="http://schemas.microsoft.com/office/powerpoint/2012/main" userId="a8785b683ef20e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66FF33"/>
    <a:srgbClr val="FFFFFF"/>
    <a:srgbClr val="3D0077"/>
    <a:srgbClr val="3F0283"/>
    <a:srgbClr val="FF00FF"/>
    <a:srgbClr val="000066"/>
    <a:srgbClr val="00A851"/>
    <a:srgbClr val="ECDECB"/>
    <a:srgbClr val="F6E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37" autoAdjust="0"/>
    <p:restoredTop sz="94571" autoAdjust="0"/>
  </p:normalViewPr>
  <p:slideViewPr>
    <p:cSldViewPr snapToObjects="1">
      <p:cViewPr varScale="1">
        <p:scale>
          <a:sx n="72" d="100"/>
          <a:sy n="72" d="100"/>
        </p:scale>
        <p:origin x="84" y="60"/>
      </p:cViewPr>
      <p:guideLst>
        <p:guide orient="horz" pos="2064"/>
        <p:guide pos="268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50" d="100"/>
        <a:sy n="50" d="100"/>
      </p:scale>
      <p:origin x="0" y="-24085"/>
    </p:cViewPr>
  </p:sorterViewPr>
  <p:notesViewPr>
    <p:cSldViewPr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4.fntdata"/><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45" Type="http://schemas.openxmlformats.org/officeDocument/2006/relationships/font" Target="fonts/font5.fntdata"/><Relationship Id="rId15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font" Target="fonts/font3.fntdata"/><Relationship Id="rId148" Type="http://schemas.openxmlformats.org/officeDocument/2006/relationships/commentAuthors" Target="commentAuthors.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fntdata"/><Relationship Id="rId14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2.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Edmonds" userId="a8785b683ef20e23" providerId="LiveId" clId="{A7785B3E-BDBC-45B5-8F98-387D84D772FC}"/>
    <pc:docChg chg="undo redo custSel addSld delSld modSld">
      <pc:chgData name="Jeff Edmonds" userId="a8785b683ef20e23" providerId="LiveId" clId="{A7785B3E-BDBC-45B5-8F98-387D84D772FC}" dt="2021-11-09T21:47:00.156" v="409" actId="207"/>
      <pc:docMkLst>
        <pc:docMk/>
      </pc:docMkLst>
      <pc:sldChg chg="del">
        <pc:chgData name="Jeff Edmonds" userId="a8785b683ef20e23" providerId="LiveId" clId="{A7785B3E-BDBC-45B5-8F98-387D84D772FC}" dt="2021-11-09T21:39:34.175" v="344" actId="47"/>
        <pc:sldMkLst>
          <pc:docMk/>
          <pc:sldMk cId="0" sldId="256"/>
        </pc:sldMkLst>
      </pc:sldChg>
      <pc:sldChg chg="modAnim">
        <pc:chgData name="Jeff Edmonds" userId="a8785b683ef20e23" providerId="LiveId" clId="{A7785B3E-BDBC-45B5-8F98-387D84D772FC}" dt="2021-11-09T21:12:31.607" v="100"/>
        <pc:sldMkLst>
          <pc:docMk/>
          <pc:sldMk cId="4136211825" sldId="1984"/>
        </pc:sldMkLst>
      </pc:sldChg>
      <pc:sldChg chg="addSp delSp modSp mod modAnim">
        <pc:chgData name="Jeff Edmonds" userId="a8785b683ef20e23" providerId="LiveId" clId="{A7785B3E-BDBC-45B5-8F98-387D84D772FC}" dt="2021-11-09T21:20:52.570" v="256" actId="1035"/>
        <pc:sldMkLst>
          <pc:docMk/>
          <pc:sldMk cId="483145798" sldId="1993"/>
        </pc:sldMkLst>
        <pc:spChg chg="mod">
          <ac:chgData name="Jeff Edmonds" userId="a8785b683ef20e23" providerId="LiveId" clId="{A7785B3E-BDBC-45B5-8F98-387D84D772FC}" dt="2021-11-09T21:12:54.137" v="101" actId="207"/>
          <ac:spMkLst>
            <pc:docMk/>
            <pc:sldMk cId="483145798" sldId="1993"/>
            <ac:spMk id="56" creationId="{00000000-0000-0000-0000-000000000000}"/>
          </ac:spMkLst>
        </pc:spChg>
        <pc:spChg chg="add mod">
          <ac:chgData name="Jeff Edmonds" userId="a8785b683ef20e23" providerId="LiveId" clId="{A7785B3E-BDBC-45B5-8F98-387D84D772FC}" dt="2021-11-09T21:19:06.683" v="253" actId="1036"/>
          <ac:spMkLst>
            <pc:docMk/>
            <pc:sldMk cId="483145798" sldId="1993"/>
            <ac:spMk id="74" creationId="{E5FFAB87-3C42-43CA-A682-8D3C1F0C8669}"/>
          </ac:spMkLst>
        </pc:spChg>
        <pc:spChg chg="mod">
          <ac:chgData name="Jeff Edmonds" userId="a8785b683ef20e23" providerId="LiveId" clId="{A7785B3E-BDBC-45B5-8F98-387D84D772FC}" dt="2021-11-09T21:20:52.570" v="256" actId="1035"/>
          <ac:spMkLst>
            <pc:docMk/>
            <pc:sldMk cId="483145798" sldId="1993"/>
            <ac:spMk id="83" creationId="{00000000-0000-0000-0000-000000000000}"/>
          </ac:spMkLst>
        </pc:spChg>
        <pc:spChg chg="add del mod topLvl">
          <ac:chgData name="Jeff Edmonds" userId="a8785b683ef20e23" providerId="LiveId" clId="{A7785B3E-BDBC-45B5-8F98-387D84D772FC}" dt="2021-11-09T21:14:45.159" v="170" actId="1076"/>
          <ac:spMkLst>
            <pc:docMk/>
            <pc:sldMk cId="483145798" sldId="1993"/>
            <ac:spMk id="87" creationId="{F9EEB808-592F-41C2-A17C-356C64B89C0F}"/>
          </ac:spMkLst>
        </pc:spChg>
        <pc:spChg chg="mod">
          <ac:chgData name="Jeff Edmonds" userId="a8785b683ef20e23" providerId="LiveId" clId="{A7785B3E-BDBC-45B5-8F98-387D84D772FC}" dt="2021-11-09T21:14:45.159" v="170" actId="1076"/>
          <ac:spMkLst>
            <pc:docMk/>
            <pc:sldMk cId="483145798" sldId="1993"/>
            <ac:spMk id="89" creationId="{90304874-4EC8-4445-92E9-A58264449A7C}"/>
          </ac:spMkLst>
        </pc:spChg>
        <pc:spChg chg="mod">
          <ac:chgData name="Jeff Edmonds" userId="a8785b683ef20e23" providerId="LiveId" clId="{A7785B3E-BDBC-45B5-8F98-387D84D772FC}" dt="2021-11-09T21:14:45.159" v="170" actId="1076"/>
          <ac:spMkLst>
            <pc:docMk/>
            <pc:sldMk cId="483145798" sldId="1993"/>
            <ac:spMk id="90" creationId="{320EB5E9-9C07-485A-BCBC-511F675E0405}"/>
          </ac:spMkLst>
        </pc:spChg>
        <pc:spChg chg="mod">
          <ac:chgData name="Jeff Edmonds" userId="a8785b683ef20e23" providerId="LiveId" clId="{A7785B3E-BDBC-45B5-8F98-387D84D772FC}" dt="2021-11-09T21:14:45.159" v="170" actId="1076"/>
          <ac:spMkLst>
            <pc:docMk/>
            <pc:sldMk cId="483145798" sldId="1993"/>
            <ac:spMk id="92" creationId="{4F44CD4F-3C12-4420-B2D9-010DD61B6F08}"/>
          </ac:spMkLst>
        </pc:spChg>
        <pc:spChg chg="mod">
          <ac:chgData name="Jeff Edmonds" userId="a8785b683ef20e23" providerId="LiveId" clId="{A7785B3E-BDBC-45B5-8F98-387D84D772FC}" dt="2021-11-09T21:14:45.159" v="170" actId="1076"/>
          <ac:spMkLst>
            <pc:docMk/>
            <pc:sldMk cId="483145798" sldId="1993"/>
            <ac:spMk id="94" creationId="{82CFD20A-7B6C-4664-969A-3D37FD8BBB66}"/>
          </ac:spMkLst>
        </pc:spChg>
        <pc:spChg chg="mod">
          <ac:chgData name="Jeff Edmonds" userId="a8785b683ef20e23" providerId="LiveId" clId="{A7785B3E-BDBC-45B5-8F98-387D84D772FC}" dt="2021-11-09T21:14:45.159" v="170" actId="1076"/>
          <ac:spMkLst>
            <pc:docMk/>
            <pc:sldMk cId="483145798" sldId="1993"/>
            <ac:spMk id="95" creationId="{29CD8719-A504-4BE4-A543-E593D795C0F9}"/>
          </ac:spMkLst>
        </pc:spChg>
        <pc:spChg chg="mod">
          <ac:chgData name="Jeff Edmonds" userId="a8785b683ef20e23" providerId="LiveId" clId="{A7785B3E-BDBC-45B5-8F98-387D84D772FC}" dt="2021-11-09T21:14:45.159" v="170" actId="1076"/>
          <ac:spMkLst>
            <pc:docMk/>
            <pc:sldMk cId="483145798" sldId="1993"/>
            <ac:spMk id="96" creationId="{56FA0773-E803-49C9-98B1-7B5F07F03E38}"/>
          </ac:spMkLst>
        </pc:spChg>
        <pc:spChg chg="mod">
          <ac:chgData name="Jeff Edmonds" userId="a8785b683ef20e23" providerId="LiveId" clId="{A7785B3E-BDBC-45B5-8F98-387D84D772FC}" dt="2021-11-09T21:14:45.159" v="170" actId="1076"/>
          <ac:spMkLst>
            <pc:docMk/>
            <pc:sldMk cId="483145798" sldId="1993"/>
            <ac:spMk id="97" creationId="{DF6A7D9B-45AC-4ED9-B835-E8AAD382134C}"/>
          </ac:spMkLst>
        </pc:spChg>
        <pc:spChg chg="mod">
          <ac:chgData name="Jeff Edmonds" userId="a8785b683ef20e23" providerId="LiveId" clId="{A7785B3E-BDBC-45B5-8F98-387D84D772FC}" dt="2021-11-09T21:14:45.159" v="170" actId="1076"/>
          <ac:spMkLst>
            <pc:docMk/>
            <pc:sldMk cId="483145798" sldId="1993"/>
            <ac:spMk id="98" creationId="{E02751E7-802E-43CD-A3A0-D1267D10F1FD}"/>
          </ac:spMkLst>
        </pc:spChg>
        <pc:spChg chg="mod">
          <ac:chgData name="Jeff Edmonds" userId="a8785b683ef20e23" providerId="LiveId" clId="{A7785B3E-BDBC-45B5-8F98-387D84D772FC}" dt="2021-11-09T21:14:45.159" v="170" actId="1076"/>
          <ac:spMkLst>
            <pc:docMk/>
            <pc:sldMk cId="483145798" sldId="1993"/>
            <ac:spMk id="99" creationId="{BFF2D4D9-778C-4361-821A-D8F68A5ABD4B}"/>
          </ac:spMkLst>
        </pc:spChg>
        <pc:spChg chg="mod">
          <ac:chgData name="Jeff Edmonds" userId="a8785b683ef20e23" providerId="LiveId" clId="{A7785B3E-BDBC-45B5-8F98-387D84D772FC}" dt="2021-11-09T21:19:00.984" v="245" actId="1076"/>
          <ac:spMkLst>
            <pc:docMk/>
            <pc:sldMk cId="483145798" sldId="1993"/>
            <ac:spMk id="103" creationId="{3E400ADB-4E5D-4B71-8593-92B1C8BB6825}"/>
          </ac:spMkLst>
        </pc:spChg>
        <pc:spChg chg="mod">
          <ac:chgData name="Jeff Edmonds" userId="a8785b683ef20e23" providerId="LiveId" clId="{A7785B3E-BDBC-45B5-8F98-387D84D772FC}" dt="2021-11-09T21:19:00.984" v="245" actId="1076"/>
          <ac:spMkLst>
            <pc:docMk/>
            <pc:sldMk cId="483145798" sldId="1993"/>
            <ac:spMk id="104" creationId="{14F61EAB-3952-4E76-B0E7-059324FE9D15}"/>
          </ac:spMkLst>
        </pc:spChg>
        <pc:spChg chg="mod">
          <ac:chgData name="Jeff Edmonds" userId="a8785b683ef20e23" providerId="LiveId" clId="{A7785B3E-BDBC-45B5-8F98-387D84D772FC}" dt="2021-11-09T21:19:00.984" v="245" actId="1076"/>
          <ac:spMkLst>
            <pc:docMk/>
            <pc:sldMk cId="483145798" sldId="1993"/>
            <ac:spMk id="105" creationId="{71A4C9EE-9757-4EAE-8FC2-1548177ACB37}"/>
          </ac:spMkLst>
        </pc:spChg>
        <pc:spChg chg="mod">
          <ac:chgData name="Jeff Edmonds" userId="a8785b683ef20e23" providerId="LiveId" clId="{A7785B3E-BDBC-45B5-8F98-387D84D772FC}" dt="2021-11-09T21:19:00.984" v="245" actId="1076"/>
          <ac:spMkLst>
            <pc:docMk/>
            <pc:sldMk cId="483145798" sldId="1993"/>
            <ac:spMk id="106" creationId="{D0927381-DAFC-49F0-9CB7-23CE89FED03A}"/>
          </ac:spMkLst>
        </pc:spChg>
        <pc:spChg chg="mod">
          <ac:chgData name="Jeff Edmonds" userId="a8785b683ef20e23" providerId="LiveId" clId="{A7785B3E-BDBC-45B5-8F98-387D84D772FC}" dt="2021-11-09T21:19:00.984" v="245" actId="1076"/>
          <ac:spMkLst>
            <pc:docMk/>
            <pc:sldMk cId="483145798" sldId="1993"/>
            <ac:spMk id="107" creationId="{93852F3C-1326-4A1E-B23D-E9B17FCC0A09}"/>
          </ac:spMkLst>
        </pc:spChg>
        <pc:spChg chg="mod">
          <ac:chgData name="Jeff Edmonds" userId="a8785b683ef20e23" providerId="LiveId" clId="{A7785B3E-BDBC-45B5-8F98-387D84D772FC}" dt="2021-11-09T21:19:00.984" v="245" actId="1076"/>
          <ac:spMkLst>
            <pc:docMk/>
            <pc:sldMk cId="483145798" sldId="1993"/>
            <ac:spMk id="108" creationId="{DDF0B105-6BFB-414E-A4E4-DE480B9FFF52}"/>
          </ac:spMkLst>
        </pc:spChg>
        <pc:spChg chg="mod">
          <ac:chgData name="Jeff Edmonds" userId="a8785b683ef20e23" providerId="LiveId" clId="{A7785B3E-BDBC-45B5-8F98-387D84D772FC}" dt="2021-11-09T21:19:00.984" v="245" actId="1076"/>
          <ac:spMkLst>
            <pc:docMk/>
            <pc:sldMk cId="483145798" sldId="1993"/>
            <ac:spMk id="109" creationId="{CA959039-1921-4349-AC6F-86F83D28FD26}"/>
          </ac:spMkLst>
        </pc:spChg>
        <pc:spChg chg="mod">
          <ac:chgData name="Jeff Edmonds" userId="a8785b683ef20e23" providerId="LiveId" clId="{A7785B3E-BDBC-45B5-8F98-387D84D772FC}" dt="2021-11-09T21:19:00.984" v="245" actId="1076"/>
          <ac:spMkLst>
            <pc:docMk/>
            <pc:sldMk cId="483145798" sldId="1993"/>
            <ac:spMk id="110" creationId="{28FBC0C6-2363-4AC7-9597-C59F19790090}"/>
          </ac:spMkLst>
        </pc:spChg>
        <pc:grpChg chg="add del mod">
          <ac:chgData name="Jeff Edmonds" userId="a8785b683ef20e23" providerId="LiveId" clId="{A7785B3E-BDBC-45B5-8F98-387D84D772FC}" dt="2021-11-09T21:14:50.953" v="171" actId="21"/>
          <ac:grpSpMkLst>
            <pc:docMk/>
            <pc:sldMk cId="483145798" sldId="1993"/>
            <ac:grpSpMk id="85" creationId="{D6FA9ACE-DAF4-4AA8-87FF-07A6642D0D15}"/>
          </ac:grpSpMkLst>
        </pc:grpChg>
        <pc:grpChg chg="mod topLvl">
          <ac:chgData name="Jeff Edmonds" userId="a8785b683ef20e23" providerId="LiveId" clId="{A7785B3E-BDBC-45B5-8F98-387D84D772FC}" dt="2021-11-09T21:14:45.159" v="170" actId="1076"/>
          <ac:grpSpMkLst>
            <pc:docMk/>
            <pc:sldMk cId="483145798" sldId="1993"/>
            <ac:grpSpMk id="86" creationId="{4EDE8AD5-5F6E-41C7-BB35-06BD56EB1507}"/>
          </ac:grpSpMkLst>
        </pc:grpChg>
        <pc:grpChg chg="mod">
          <ac:chgData name="Jeff Edmonds" userId="a8785b683ef20e23" providerId="LiveId" clId="{A7785B3E-BDBC-45B5-8F98-387D84D772FC}" dt="2021-11-09T21:14:45.159" v="170" actId="1076"/>
          <ac:grpSpMkLst>
            <pc:docMk/>
            <pc:sldMk cId="483145798" sldId="1993"/>
            <ac:grpSpMk id="88" creationId="{7CA9352F-538B-401F-A880-25EAB0AD05ED}"/>
          </ac:grpSpMkLst>
        </pc:grpChg>
        <pc:grpChg chg="add mod">
          <ac:chgData name="Jeff Edmonds" userId="a8785b683ef20e23" providerId="LiveId" clId="{A7785B3E-BDBC-45B5-8F98-387D84D772FC}" dt="2021-11-09T21:19:00.984" v="245" actId="1076"/>
          <ac:grpSpMkLst>
            <pc:docMk/>
            <pc:sldMk cId="483145798" sldId="1993"/>
            <ac:grpSpMk id="100" creationId="{1317040D-76E6-4B36-B089-D79F4E9DC899}"/>
          </ac:grpSpMkLst>
        </pc:grpChg>
        <pc:grpChg chg="mod">
          <ac:chgData name="Jeff Edmonds" userId="a8785b683ef20e23" providerId="LiveId" clId="{A7785B3E-BDBC-45B5-8F98-387D84D772FC}" dt="2021-11-09T21:19:00.984" v="245" actId="1076"/>
          <ac:grpSpMkLst>
            <pc:docMk/>
            <pc:sldMk cId="483145798" sldId="1993"/>
            <ac:grpSpMk id="102" creationId="{060D3EEB-D556-4E78-ABE9-0630E98EF6DC}"/>
          </ac:grpSpMkLst>
        </pc:grpChg>
        <pc:picChg chg="mod">
          <ac:chgData name="Jeff Edmonds" userId="a8785b683ef20e23" providerId="LiveId" clId="{A7785B3E-BDBC-45B5-8F98-387D84D772FC}" dt="2021-11-09T21:14:45.159" v="170" actId="1076"/>
          <ac:picMkLst>
            <pc:docMk/>
            <pc:sldMk cId="483145798" sldId="1993"/>
            <ac:picMk id="93" creationId="{5AEFE637-DEBD-4492-9C11-EF9D4EC1D222}"/>
          </ac:picMkLst>
        </pc:picChg>
        <pc:picChg chg="mod">
          <ac:chgData name="Jeff Edmonds" userId="a8785b683ef20e23" providerId="LiveId" clId="{A7785B3E-BDBC-45B5-8F98-387D84D772FC}" dt="2021-11-09T21:19:00.984" v="245" actId="1076"/>
          <ac:picMkLst>
            <pc:docMk/>
            <pc:sldMk cId="483145798" sldId="1993"/>
            <ac:picMk id="101" creationId="{5D0ED541-0714-4F54-B822-858B4B21E898}"/>
          </ac:picMkLst>
        </pc:picChg>
        <pc:cxnChg chg="mod">
          <ac:chgData name="Jeff Edmonds" userId="a8785b683ef20e23" providerId="LiveId" clId="{A7785B3E-BDBC-45B5-8F98-387D84D772FC}" dt="2021-11-09T21:14:45.159" v="170" actId="1076"/>
          <ac:cxnSpMkLst>
            <pc:docMk/>
            <pc:sldMk cId="483145798" sldId="1993"/>
            <ac:cxnSpMk id="91" creationId="{B11C184D-5061-41A6-8EDF-77DAE6FD4C89}"/>
          </ac:cxnSpMkLst>
        </pc:cxnChg>
      </pc:sldChg>
      <pc:sldChg chg="modSp mod">
        <pc:chgData name="Jeff Edmonds" userId="a8785b683ef20e23" providerId="LiveId" clId="{A7785B3E-BDBC-45B5-8F98-387D84D772FC}" dt="2021-11-09T21:21:19.801" v="262" actId="20577"/>
        <pc:sldMkLst>
          <pc:docMk/>
          <pc:sldMk cId="900271223" sldId="1994"/>
        </pc:sldMkLst>
        <pc:spChg chg="mod">
          <ac:chgData name="Jeff Edmonds" userId="a8785b683ef20e23" providerId="LiveId" clId="{A7785B3E-BDBC-45B5-8F98-387D84D772FC}" dt="2021-11-09T21:21:19.801" v="262" actId="20577"/>
          <ac:spMkLst>
            <pc:docMk/>
            <pc:sldMk cId="900271223" sldId="1994"/>
            <ac:spMk id="76" creationId="{00000000-0000-0000-0000-000000000000}"/>
          </ac:spMkLst>
        </pc:spChg>
      </pc:sldChg>
      <pc:sldChg chg="modAnim">
        <pc:chgData name="Jeff Edmonds" userId="a8785b683ef20e23" providerId="LiveId" clId="{A7785B3E-BDBC-45B5-8F98-387D84D772FC}" dt="2021-11-09T21:23:18.779" v="268"/>
        <pc:sldMkLst>
          <pc:docMk/>
          <pc:sldMk cId="1537112854" sldId="2760"/>
        </pc:sldMkLst>
      </pc:sldChg>
      <pc:sldChg chg="modSp mod modAnim">
        <pc:chgData name="Jeff Edmonds" userId="a8785b683ef20e23" providerId="LiveId" clId="{A7785B3E-BDBC-45B5-8F98-387D84D772FC}" dt="2021-11-09T21:00:00.773" v="94" actId="1036"/>
        <pc:sldMkLst>
          <pc:docMk/>
          <pc:sldMk cId="123367077" sldId="2765"/>
        </pc:sldMkLst>
        <pc:spChg chg="mod">
          <ac:chgData name="Jeff Edmonds" userId="a8785b683ef20e23" providerId="LiveId" clId="{A7785B3E-BDBC-45B5-8F98-387D84D772FC}" dt="2021-11-09T21:00:00.773" v="94" actId="1036"/>
          <ac:spMkLst>
            <pc:docMk/>
            <pc:sldMk cId="123367077" sldId="2765"/>
            <ac:spMk id="11" creationId="{8F58FE2A-CEC3-4FDE-B11B-94A2A2AFE30A}"/>
          </ac:spMkLst>
        </pc:spChg>
        <pc:spChg chg="mod">
          <ac:chgData name="Jeff Edmonds" userId="a8785b683ef20e23" providerId="LiveId" clId="{A7785B3E-BDBC-45B5-8F98-387D84D772FC}" dt="2021-11-09T20:58:55.196" v="80" actId="207"/>
          <ac:spMkLst>
            <pc:docMk/>
            <pc:sldMk cId="123367077" sldId="2765"/>
            <ac:spMk id="100" creationId="{00000000-0000-0000-0000-000000000000}"/>
          </ac:spMkLst>
        </pc:spChg>
      </pc:sldChg>
      <pc:sldChg chg="delSp modSp mod modAnim">
        <pc:chgData name="Jeff Edmonds" userId="a8785b683ef20e23" providerId="LiveId" clId="{A7785B3E-BDBC-45B5-8F98-387D84D772FC}" dt="2021-11-09T21:30:27.736" v="324"/>
        <pc:sldMkLst>
          <pc:docMk/>
          <pc:sldMk cId="592969911" sldId="2770"/>
        </pc:sldMkLst>
        <pc:spChg chg="del">
          <ac:chgData name="Jeff Edmonds" userId="a8785b683ef20e23" providerId="LiveId" clId="{A7785B3E-BDBC-45B5-8F98-387D84D772FC}" dt="2021-11-09T21:30:00.163" v="322" actId="478"/>
          <ac:spMkLst>
            <pc:docMk/>
            <pc:sldMk cId="592969911" sldId="2770"/>
            <ac:spMk id="52" creationId="{00000000-0000-0000-0000-000000000000}"/>
          </ac:spMkLst>
        </pc:spChg>
        <pc:spChg chg="del">
          <ac:chgData name="Jeff Edmonds" userId="a8785b683ef20e23" providerId="LiveId" clId="{A7785B3E-BDBC-45B5-8F98-387D84D772FC}" dt="2021-11-09T21:29:51.268" v="320" actId="478"/>
          <ac:spMkLst>
            <pc:docMk/>
            <pc:sldMk cId="592969911" sldId="2770"/>
            <ac:spMk id="73" creationId="{00000000-0000-0000-0000-000000000000}"/>
          </ac:spMkLst>
        </pc:spChg>
        <pc:spChg chg="mod">
          <ac:chgData name="Jeff Edmonds" userId="a8785b683ef20e23" providerId="LiveId" clId="{A7785B3E-BDBC-45B5-8F98-387D84D772FC}" dt="2021-11-09T21:29:25.045" v="315" actId="1038"/>
          <ac:spMkLst>
            <pc:docMk/>
            <pc:sldMk cId="592969911" sldId="2770"/>
            <ac:spMk id="107" creationId="{5DD446E9-DD13-4118-AF15-7360E2399753}"/>
          </ac:spMkLst>
        </pc:spChg>
        <pc:grpChg chg="del">
          <ac:chgData name="Jeff Edmonds" userId="a8785b683ef20e23" providerId="LiveId" clId="{A7785B3E-BDBC-45B5-8F98-387D84D772FC}" dt="2021-11-09T21:30:02.586" v="323" actId="478"/>
          <ac:grpSpMkLst>
            <pc:docMk/>
            <pc:sldMk cId="592969911" sldId="2770"/>
            <ac:grpSpMk id="7" creationId="{00000000-0000-0000-0000-000000000000}"/>
          </ac:grpSpMkLst>
        </pc:grpChg>
        <pc:grpChg chg="del">
          <ac:chgData name="Jeff Edmonds" userId="a8785b683ef20e23" providerId="LiveId" clId="{A7785B3E-BDBC-45B5-8F98-387D84D772FC}" dt="2021-11-09T21:29:54.460" v="321" actId="478"/>
          <ac:grpSpMkLst>
            <pc:docMk/>
            <pc:sldMk cId="592969911" sldId="2770"/>
            <ac:grpSpMk id="42" creationId="{00000000-0000-0000-0000-000000000000}"/>
          </ac:grpSpMkLst>
        </pc:grpChg>
        <pc:grpChg chg="mod">
          <ac:chgData name="Jeff Edmonds" userId="a8785b683ef20e23" providerId="LiveId" clId="{A7785B3E-BDBC-45B5-8F98-387D84D772FC}" dt="2021-11-09T21:29:25.045" v="315" actId="1038"/>
          <ac:grpSpMkLst>
            <pc:docMk/>
            <pc:sldMk cId="592969911" sldId="2770"/>
            <ac:grpSpMk id="51" creationId="{42D49DD9-B250-4012-820B-675532AB38F1}"/>
          </ac:grpSpMkLst>
        </pc:grpChg>
        <pc:grpChg chg="del">
          <ac:chgData name="Jeff Edmonds" userId="a8785b683ef20e23" providerId="LiveId" clId="{A7785B3E-BDBC-45B5-8F98-387D84D772FC}" dt="2021-11-09T21:29:43.103" v="317" actId="478"/>
          <ac:grpSpMkLst>
            <pc:docMk/>
            <pc:sldMk cId="592969911" sldId="2770"/>
            <ac:grpSpMk id="63" creationId="{00000000-0000-0000-0000-000000000000}"/>
          </ac:grpSpMkLst>
        </pc:grpChg>
        <pc:grpChg chg="del">
          <ac:chgData name="Jeff Edmonds" userId="a8785b683ef20e23" providerId="LiveId" clId="{A7785B3E-BDBC-45B5-8F98-387D84D772FC}" dt="2021-11-09T21:29:45.834" v="318" actId="478"/>
          <ac:grpSpMkLst>
            <pc:docMk/>
            <pc:sldMk cId="592969911" sldId="2770"/>
            <ac:grpSpMk id="70" creationId="{00000000-0000-0000-0000-000000000000}"/>
          </ac:grpSpMkLst>
        </pc:grpChg>
        <pc:grpChg chg="del">
          <ac:chgData name="Jeff Edmonds" userId="a8785b683ef20e23" providerId="LiveId" clId="{A7785B3E-BDBC-45B5-8F98-387D84D772FC}" dt="2021-11-09T21:29:48.344" v="319" actId="478"/>
          <ac:grpSpMkLst>
            <pc:docMk/>
            <pc:sldMk cId="592969911" sldId="2770"/>
            <ac:grpSpMk id="82" creationId="{00000000-0000-0000-0000-000000000000}"/>
          </ac:grpSpMkLst>
        </pc:grpChg>
        <pc:cxnChg chg="mod">
          <ac:chgData name="Jeff Edmonds" userId="a8785b683ef20e23" providerId="LiveId" clId="{A7785B3E-BDBC-45B5-8F98-387D84D772FC}" dt="2021-11-09T21:30:00.163" v="322" actId="478"/>
          <ac:cxnSpMkLst>
            <pc:docMk/>
            <pc:sldMk cId="592969911" sldId="2770"/>
            <ac:cxnSpMk id="90" creationId="{00000000-0000-0000-0000-000000000000}"/>
          </ac:cxnSpMkLst>
        </pc:cxnChg>
        <pc:cxnChg chg="mod">
          <ac:chgData name="Jeff Edmonds" userId="a8785b683ef20e23" providerId="LiveId" clId="{A7785B3E-BDBC-45B5-8F98-387D84D772FC}" dt="2021-11-09T21:29:37.066" v="316" actId="14100"/>
          <ac:cxnSpMkLst>
            <pc:docMk/>
            <pc:sldMk cId="592969911" sldId="2770"/>
            <ac:cxnSpMk id="129" creationId="{00000000-0000-0000-0000-000000000000}"/>
          </ac:cxnSpMkLst>
        </pc:cxnChg>
      </pc:sldChg>
      <pc:sldChg chg="addSp delSp modSp add mod">
        <pc:chgData name="Jeff Edmonds" userId="a8785b683ef20e23" providerId="LiveId" clId="{A7785B3E-BDBC-45B5-8F98-387D84D772FC}" dt="2021-11-09T21:47:00.156" v="409" actId="207"/>
        <pc:sldMkLst>
          <pc:docMk/>
          <pc:sldMk cId="0" sldId="2777"/>
        </pc:sldMkLst>
        <pc:spChg chg="mod">
          <ac:chgData name="Jeff Edmonds" userId="a8785b683ef20e23" providerId="LiveId" clId="{A7785B3E-BDBC-45B5-8F98-387D84D772FC}" dt="2021-11-09T21:46:10.615" v="351" actId="20577"/>
          <ac:spMkLst>
            <pc:docMk/>
            <pc:sldMk cId="0" sldId="2777"/>
            <ac:spMk id="17" creationId="{73F7BE12-D95E-462D-896B-3AEEC144E6C6}"/>
          </ac:spMkLst>
        </pc:spChg>
        <pc:spChg chg="add mod">
          <ac:chgData name="Jeff Edmonds" userId="a8785b683ef20e23" providerId="LiveId" clId="{A7785B3E-BDBC-45B5-8F98-387D84D772FC}" dt="2021-11-09T21:39:30.991" v="343" actId="1035"/>
          <ac:spMkLst>
            <pc:docMk/>
            <pc:sldMk cId="0" sldId="2777"/>
            <ac:spMk id="33" creationId="{F68A7D30-1664-4A89-8973-E8B9D4AC5CEE}"/>
          </ac:spMkLst>
        </pc:spChg>
        <pc:spChg chg="add mod">
          <ac:chgData name="Jeff Edmonds" userId="a8785b683ef20e23" providerId="LiveId" clId="{A7785B3E-BDBC-45B5-8F98-387D84D772FC}" dt="2021-11-09T21:47:00.156" v="409" actId="207"/>
          <ac:spMkLst>
            <pc:docMk/>
            <pc:sldMk cId="0" sldId="2777"/>
            <ac:spMk id="34" creationId="{7BF957DB-0E71-4BCA-87F4-6D1B717F86BD}"/>
          </ac:spMkLst>
        </pc:spChg>
        <pc:spChg chg="del">
          <ac:chgData name="Jeff Edmonds" userId="a8785b683ef20e23" providerId="LiveId" clId="{A7785B3E-BDBC-45B5-8F98-387D84D772FC}" dt="2021-11-09T21:39:15.720" v="326" actId="478"/>
          <ac:spMkLst>
            <pc:docMk/>
            <pc:sldMk cId="0" sldId="2777"/>
            <ac:spMk id="575502" creationId="{00000000-0000-0000-0000-000000000000}"/>
          </ac:spMkLst>
        </pc:spChg>
      </pc:sldChg>
      <pc:sldChg chg="addSp delSp modSp new del mod">
        <pc:chgData name="Jeff Edmonds" userId="a8785b683ef20e23" providerId="LiveId" clId="{A7785B3E-BDBC-45B5-8F98-387D84D772FC}" dt="2021-11-09T21:18:41.126" v="243" actId="47"/>
        <pc:sldMkLst>
          <pc:docMk/>
          <pc:sldMk cId="2873924812" sldId="2777"/>
        </pc:sldMkLst>
        <pc:spChg chg="del mod topLvl">
          <ac:chgData name="Jeff Edmonds" userId="a8785b683ef20e23" providerId="LiveId" clId="{A7785B3E-BDBC-45B5-8F98-387D84D772FC}" dt="2021-11-09T21:15:46.584" v="183" actId="478"/>
          <ac:spMkLst>
            <pc:docMk/>
            <pc:sldMk cId="2873924812" sldId="2777"/>
            <ac:spMk id="4" creationId="{D4AEC901-5401-4E17-A9C9-8F59CACC9BA4}"/>
          </ac:spMkLst>
        </pc:spChg>
        <pc:spChg chg="add del mod topLvl">
          <ac:chgData name="Jeff Edmonds" userId="a8785b683ef20e23" providerId="LiveId" clId="{A7785B3E-BDBC-45B5-8F98-387D84D772FC}" dt="2021-11-09T21:18:11.051" v="238" actId="164"/>
          <ac:spMkLst>
            <pc:docMk/>
            <pc:sldMk cId="2873924812" sldId="2777"/>
            <ac:spMk id="6" creationId="{F190A416-88FB-4FD7-81E4-9419665F9DC6}"/>
          </ac:spMkLst>
        </pc:spChg>
        <pc:spChg chg="del mod topLvl">
          <ac:chgData name="Jeff Edmonds" userId="a8785b683ef20e23" providerId="LiveId" clId="{A7785B3E-BDBC-45B5-8F98-387D84D772FC}" dt="2021-11-09T21:15:41.614" v="181" actId="478"/>
          <ac:spMkLst>
            <pc:docMk/>
            <pc:sldMk cId="2873924812" sldId="2777"/>
            <ac:spMk id="7" creationId="{9B9EF6DC-04D6-4972-B3BC-BA749A45A0A9}"/>
          </ac:spMkLst>
        </pc:spChg>
        <pc:spChg chg="del mod topLvl">
          <ac:chgData name="Jeff Edmonds" userId="a8785b683ef20e23" providerId="LiveId" clId="{A7785B3E-BDBC-45B5-8F98-387D84D772FC}" dt="2021-11-09T21:15:40.155" v="180" actId="478"/>
          <ac:spMkLst>
            <pc:docMk/>
            <pc:sldMk cId="2873924812" sldId="2777"/>
            <ac:spMk id="9" creationId="{FC1C52FF-A842-4114-ACE4-83C3352DF356}"/>
          </ac:spMkLst>
        </pc:spChg>
        <pc:spChg chg="mod topLvl">
          <ac:chgData name="Jeff Edmonds" userId="a8785b683ef20e23" providerId="LiveId" clId="{A7785B3E-BDBC-45B5-8F98-387D84D772FC}" dt="2021-11-09T21:18:11.051" v="238" actId="164"/>
          <ac:spMkLst>
            <pc:docMk/>
            <pc:sldMk cId="2873924812" sldId="2777"/>
            <ac:spMk id="11" creationId="{86D9BC28-2AE8-4CA4-88FF-8A213AC6B974}"/>
          </ac:spMkLst>
        </pc:spChg>
        <pc:spChg chg="mod topLvl">
          <ac:chgData name="Jeff Edmonds" userId="a8785b683ef20e23" providerId="LiveId" clId="{A7785B3E-BDBC-45B5-8F98-387D84D772FC}" dt="2021-11-09T21:18:11.051" v="238" actId="164"/>
          <ac:spMkLst>
            <pc:docMk/>
            <pc:sldMk cId="2873924812" sldId="2777"/>
            <ac:spMk id="12" creationId="{EA8DF570-BA90-4B5E-95AC-A66CE3E9B183}"/>
          </ac:spMkLst>
        </pc:spChg>
        <pc:spChg chg="mod topLvl">
          <ac:chgData name="Jeff Edmonds" userId="a8785b683ef20e23" providerId="LiveId" clId="{A7785B3E-BDBC-45B5-8F98-387D84D772FC}" dt="2021-11-09T21:18:11.051" v="238" actId="164"/>
          <ac:spMkLst>
            <pc:docMk/>
            <pc:sldMk cId="2873924812" sldId="2777"/>
            <ac:spMk id="13" creationId="{2811F088-4D48-42FB-A925-07A88BFC9479}"/>
          </ac:spMkLst>
        </pc:spChg>
        <pc:spChg chg="mod topLvl">
          <ac:chgData name="Jeff Edmonds" userId="a8785b683ef20e23" providerId="LiveId" clId="{A7785B3E-BDBC-45B5-8F98-387D84D772FC}" dt="2021-11-09T21:18:11.051" v="238" actId="164"/>
          <ac:spMkLst>
            <pc:docMk/>
            <pc:sldMk cId="2873924812" sldId="2777"/>
            <ac:spMk id="14" creationId="{8C6FB974-A992-4898-AB72-602342B562EF}"/>
          </ac:spMkLst>
        </pc:spChg>
        <pc:spChg chg="add del mod topLvl">
          <ac:chgData name="Jeff Edmonds" userId="a8785b683ef20e23" providerId="LiveId" clId="{A7785B3E-BDBC-45B5-8F98-387D84D772FC}" dt="2021-11-09T21:18:11.051" v="238" actId="164"/>
          <ac:spMkLst>
            <pc:docMk/>
            <pc:sldMk cId="2873924812" sldId="2777"/>
            <ac:spMk id="15" creationId="{1418B2CA-00FA-4EF8-B124-FB511E2CC36A}"/>
          </ac:spMkLst>
        </pc:spChg>
        <pc:spChg chg="mod topLvl">
          <ac:chgData name="Jeff Edmonds" userId="a8785b683ef20e23" providerId="LiveId" clId="{A7785B3E-BDBC-45B5-8F98-387D84D772FC}" dt="2021-11-09T21:18:11.051" v="238" actId="164"/>
          <ac:spMkLst>
            <pc:docMk/>
            <pc:sldMk cId="2873924812" sldId="2777"/>
            <ac:spMk id="16" creationId="{C05B03B8-3B04-4B6F-B47E-C8F7EFA36B91}"/>
          </ac:spMkLst>
        </pc:spChg>
        <pc:spChg chg="add mod">
          <ac:chgData name="Jeff Edmonds" userId="a8785b683ef20e23" providerId="LiveId" clId="{A7785B3E-BDBC-45B5-8F98-387D84D772FC}" dt="2021-11-09T21:18:11.051" v="238" actId="164"/>
          <ac:spMkLst>
            <pc:docMk/>
            <pc:sldMk cId="2873924812" sldId="2777"/>
            <ac:spMk id="17" creationId="{24BBC94C-9BB5-4509-B6E1-B9CB7B14453F}"/>
          </ac:spMkLst>
        </pc:spChg>
        <pc:grpChg chg="add del mod">
          <ac:chgData name="Jeff Edmonds" userId="a8785b683ef20e23" providerId="LiveId" clId="{A7785B3E-BDBC-45B5-8F98-387D84D772FC}" dt="2021-11-09T21:14:59.075" v="174" actId="165"/>
          <ac:grpSpMkLst>
            <pc:docMk/>
            <pc:sldMk cId="2873924812" sldId="2777"/>
            <ac:grpSpMk id="2" creationId="{BD471047-105F-457C-8581-871C017C2263}"/>
          </ac:grpSpMkLst>
        </pc:grpChg>
        <pc:grpChg chg="del mod topLvl">
          <ac:chgData name="Jeff Edmonds" userId="a8785b683ef20e23" providerId="LiveId" clId="{A7785B3E-BDBC-45B5-8F98-387D84D772FC}" dt="2021-11-09T21:15:36.995" v="179" actId="165"/>
          <ac:grpSpMkLst>
            <pc:docMk/>
            <pc:sldMk cId="2873924812" sldId="2777"/>
            <ac:grpSpMk id="3" creationId="{4780CB45-8401-45F6-88B2-84EA24DF73B4}"/>
          </ac:grpSpMkLst>
        </pc:grpChg>
        <pc:grpChg chg="del mod topLvl">
          <ac:chgData name="Jeff Edmonds" userId="a8785b683ef20e23" providerId="LiveId" clId="{A7785B3E-BDBC-45B5-8F98-387D84D772FC}" dt="2021-11-09T21:15:57.189" v="184" actId="165"/>
          <ac:grpSpMkLst>
            <pc:docMk/>
            <pc:sldMk cId="2873924812" sldId="2777"/>
            <ac:grpSpMk id="5" creationId="{8DE9980E-5880-4FA1-9F69-EA6AFCCC440F}"/>
          </ac:grpSpMkLst>
        </pc:grpChg>
        <pc:grpChg chg="add del mod">
          <ac:chgData name="Jeff Edmonds" userId="a8785b683ef20e23" providerId="LiveId" clId="{A7785B3E-BDBC-45B5-8F98-387D84D772FC}" dt="2021-11-09T21:17:51.955" v="235" actId="338"/>
          <ac:grpSpMkLst>
            <pc:docMk/>
            <pc:sldMk cId="2873924812" sldId="2777"/>
            <ac:grpSpMk id="18" creationId="{AC53E30F-2758-49DF-BE02-66E486036369}"/>
          </ac:grpSpMkLst>
        </pc:grpChg>
        <pc:grpChg chg="add mod">
          <ac:chgData name="Jeff Edmonds" userId="a8785b683ef20e23" providerId="LiveId" clId="{A7785B3E-BDBC-45B5-8F98-387D84D772FC}" dt="2021-11-09T21:18:26.055" v="239" actId="164"/>
          <ac:grpSpMkLst>
            <pc:docMk/>
            <pc:sldMk cId="2873924812" sldId="2777"/>
            <ac:grpSpMk id="19" creationId="{70BF93F0-CBCA-4F69-94D9-9AB931350C16}"/>
          </ac:grpSpMkLst>
        </pc:grpChg>
        <pc:grpChg chg="add del mod">
          <ac:chgData name="Jeff Edmonds" userId="a8785b683ef20e23" providerId="LiveId" clId="{A7785B3E-BDBC-45B5-8F98-387D84D772FC}" dt="2021-11-09T21:18:32.808" v="242" actId="21"/>
          <ac:grpSpMkLst>
            <pc:docMk/>
            <pc:sldMk cId="2873924812" sldId="2777"/>
            <ac:grpSpMk id="20" creationId="{AC1D8762-F470-4638-AE02-83167BDEAC46}"/>
          </ac:grpSpMkLst>
        </pc:grpChg>
        <pc:picChg chg="mod topLvl">
          <ac:chgData name="Jeff Edmonds" userId="a8785b683ef20e23" providerId="LiveId" clId="{A7785B3E-BDBC-45B5-8F98-387D84D772FC}" dt="2021-11-09T21:18:26.055" v="239" actId="164"/>
          <ac:picMkLst>
            <pc:docMk/>
            <pc:sldMk cId="2873924812" sldId="2777"/>
            <ac:picMk id="10" creationId="{AD568A70-1382-453B-BAAB-0F0CE13D7F32}"/>
          </ac:picMkLst>
        </pc:picChg>
        <pc:cxnChg chg="del mod topLvl">
          <ac:chgData name="Jeff Edmonds" userId="a8785b683ef20e23" providerId="LiveId" clId="{A7785B3E-BDBC-45B5-8F98-387D84D772FC}" dt="2021-11-09T21:15:44.018" v="182" actId="478"/>
          <ac:cxnSpMkLst>
            <pc:docMk/>
            <pc:sldMk cId="2873924812" sldId="2777"/>
            <ac:cxnSpMk id="8" creationId="{EF3B741E-33B9-414A-A4A9-C25A379CB9EB}"/>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18A97647-36F9-4770-B35E-CD4F1CD86F67}" type="slidenum">
              <a:rPr lang="en-US"/>
              <a:pPr>
                <a:defRPr/>
              </a:pPr>
              <a:t>‹#›</a:t>
            </a:fld>
            <a:endParaRPr lang="en-US"/>
          </a:p>
        </p:txBody>
      </p:sp>
    </p:spTree>
    <p:extLst>
      <p:ext uri="{BB962C8B-B14F-4D97-AF65-F5344CB8AC3E}">
        <p14:creationId xmlns:p14="http://schemas.microsoft.com/office/powerpoint/2010/main" val="1956104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endParaRPr lang="en-US"/>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fld id="{26069D8C-3095-4804-889C-41D256C97096}" type="slidenum">
              <a:rPr lang="en-US"/>
              <a:pPr>
                <a:defRPr/>
              </a:pPr>
              <a:t>‹#›</a:t>
            </a:fld>
            <a:endParaRPr lang="en-US"/>
          </a:p>
        </p:txBody>
      </p:sp>
    </p:spTree>
    <p:extLst>
      <p:ext uri="{BB962C8B-B14F-4D97-AF65-F5344CB8AC3E}">
        <p14:creationId xmlns:p14="http://schemas.microsoft.com/office/powerpoint/2010/main" val="3065593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4*1.5hrs -</a:t>
            </a:r>
            <a:r>
              <a:rPr lang="en-CA" baseline="0" dirty="0"/>
              <a:t>  not Example …, not unsupervised.</a:t>
            </a:r>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a:t>
            </a:fld>
            <a:endParaRPr lang="en-US" dirty="0"/>
          </a:p>
        </p:txBody>
      </p:sp>
    </p:spTree>
    <p:extLst>
      <p:ext uri="{BB962C8B-B14F-4D97-AF65-F5344CB8AC3E}">
        <p14:creationId xmlns:p14="http://schemas.microsoft.com/office/powerpoint/2010/main" val="201023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33</a:t>
            </a:fld>
            <a:endParaRPr lang="en-US"/>
          </a:p>
        </p:txBody>
      </p:sp>
    </p:spTree>
    <p:extLst>
      <p:ext uri="{BB962C8B-B14F-4D97-AF65-F5344CB8AC3E}">
        <p14:creationId xmlns:p14="http://schemas.microsoft.com/office/powerpoint/2010/main" val="3203782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34</a:t>
            </a:fld>
            <a:endParaRPr lang="en-US"/>
          </a:p>
        </p:txBody>
      </p:sp>
    </p:spTree>
    <p:extLst>
      <p:ext uri="{BB962C8B-B14F-4D97-AF65-F5344CB8AC3E}">
        <p14:creationId xmlns:p14="http://schemas.microsoft.com/office/powerpoint/2010/main" val="312454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36</a:t>
            </a:fld>
            <a:endParaRPr lang="en-US"/>
          </a:p>
        </p:txBody>
      </p:sp>
    </p:spTree>
    <p:extLst>
      <p:ext uri="{BB962C8B-B14F-4D97-AF65-F5344CB8AC3E}">
        <p14:creationId xmlns:p14="http://schemas.microsoft.com/office/powerpoint/2010/main" val="354262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37</a:t>
            </a:fld>
            <a:endParaRPr lang="en-US"/>
          </a:p>
        </p:txBody>
      </p:sp>
    </p:spTree>
    <p:extLst>
      <p:ext uri="{BB962C8B-B14F-4D97-AF65-F5344CB8AC3E}">
        <p14:creationId xmlns:p14="http://schemas.microsoft.com/office/powerpoint/2010/main" val="372661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38</a:t>
            </a:fld>
            <a:endParaRPr lang="en-US"/>
          </a:p>
        </p:txBody>
      </p:sp>
    </p:spTree>
    <p:extLst>
      <p:ext uri="{BB962C8B-B14F-4D97-AF65-F5344CB8AC3E}">
        <p14:creationId xmlns:p14="http://schemas.microsoft.com/office/powerpoint/2010/main" val="2230828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39</a:t>
            </a:fld>
            <a:endParaRPr lang="en-US"/>
          </a:p>
        </p:txBody>
      </p:sp>
    </p:spTree>
    <p:extLst>
      <p:ext uri="{BB962C8B-B14F-4D97-AF65-F5344CB8AC3E}">
        <p14:creationId xmlns:p14="http://schemas.microsoft.com/office/powerpoint/2010/main" val="4192955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40</a:t>
            </a:fld>
            <a:endParaRPr lang="en-US"/>
          </a:p>
        </p:txBody>
      </p:sp>
    </p:spTree>
    <p:extLst>
      <p:ext uri="{BB962C8B-B14F-4D97-AF65-F5344CB8AC3E}">
        <p14:creationId xmlns:p14="http://schemas.microsoft.com/office/powerpoint/2010/main" val="143950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41</a:t>
            </a:fld>
            <a:endParaRPr lang="en-US"/>
          </a:p>
        </p:txBody>
      </p:sp>
    </p:spTree>
    <p:extLst>
      <p:ext uri="{BB962C8B-B14F-4D97-AF65-F5344CB8AC3E}">
        <p14:creationId xmlns:p14="http://schemas.microsoft.com/office/powerpoint/2010/main" val="102620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42</a:t>
            </a:fld>
            <a:endParaRPr lang="en-US"/>
          </a:p>
        </p:txBody>
      </p:sp>
    </p:spTree>
    <p:extLst>
      <p:ext uri="{BB962C8B-B14F-4D97-AF65-F5344CB8AC3E}">
        <p14:creationId xmlns:p14="http://schemas.microsoft.com/office/powerpoint/2010/main" val="1154277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43</a:t>
            </a:fld>
            <a:endParaRPr lang="en-US"/>
          </a:p>
        </p:txBody>
      </p:sp>
    </p:spTree>
    <p:extLst>
      <p:ext uri="{BB962C8B-B14F-4D97-AF65-F5344CB8AC3E}">
        <p14:creationId xmlns:p14="http://schemas.microsoft.com/office/powerpoint/2010/main" val="159096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6069D8C-3095-4804-889C-41D256C97096}" type="slidenum">
              <a:rPr lang="en-US" smtClean="0"/>
              <a:pPr>
                <a:defRPr/>
              </a:pPr>
              <a:t>6</a:t>
            </a:fld>
            <a:endParaRPr lang="en-US"/>
          </a:p>
        </p:txBody>
      </p:sp>
    </p:spTree>
    <p:extLst>
      <p:ext uri="{BB962C8B-B14F-4D97-AF65-F5344CB8AC3E}">
        <p14:creationId xmlns:p14="http://schemas.microsoft.com/office/powerpoint/2010/main" val="19429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44</a:t>
            </a:fld>
            <a:endParaRPr lang="en-US"/>
          </a:p>
        </p:txBody>
      </p:sp>
    </p:spTree>
    <p:extLst>
      <p:ext uri="{BB962C8B-B14F-4D97-AF65-F5344CB8AC3E}">
        <p14:creationId xmlns:p14="http://schemas.microsoft.com/office/powerpoint/2010/main" val="3658470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45</a:t>
            </a:fld>
            <a:endParaRPr lang="en-US"/>
          </a:p>
        </p:txBody>
      </p:sp>
    </p:spTree>
    <p:extLst>
      <p:ext uri="{BB962C8B-B14F-4D97-AF65-F5344CB8AC3E}">
        <p14:creationId xmlns:p14="http://schemas.microsoft.com/office/powerpoint/2010/main" val="274953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46</a:t>
            </a:fld>
            <a:endParaRPr lang="en-US"/>
          </a:p>
        </p:txBody>
      </p:sp>
    </p:spTree>
    <p:extLst>
      <p:ext uri="{BB962C8B-B14F-4D97-AF65-F5344CB8AC3E}">
        <p14:creationId xmlns:p14="http://schemas.microsoft.com/office/powerpoint/2010/main" val="903785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47</a:t>
            </a:fld>
            <a:endParaRPr lang="en-US"/>
          </a:p>
        </p:txBody>
      </p:sp>
    </p:spTree>
    <p:extLst>
      <p:ext uri="{BB962C8B-B14F-4D97-AF65-F5344CB8AC3E}">
        <p14:creationId xmlns:p14="http://schemas.microsoft.com/office/powerpoint/2010/main" val="3568892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48</a:t>
            </a:fld>
            <a:endParaRPr lang="en-US"/>
          </a:p>
        </p:txBody>
      </p:sp>
    </p:spTree>
    <p:extLst>
      <p:ext uri="{BB962C8B-B14F-4D97-AF65-F5344CB8AC3E}">
        <p14:creationId xmlns:p14="http://schemas.microsoft.com/office/powerpoint/2010/main" val="1938027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49</a:t>
            </a:fld>
            <a:endParaRPr lang="en-US"/>
          </a:p>
        </p:txBody>
      </p:sp>
    </p:spTree>
    <p:extLst>
      <p:ext uri="{BB962C8B-B14F-4D97-AF65-F5344CB8AC3E}">
        <p14:creationId xmlns:p14="http://schemas.microsoft.com/office/powerpoint/2010/main" val="216356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50</a:t>
            </a:fld>
            <a:endParaRPr lang="en-US"/>
          </a:p>
        </p:txBody>
      </p:sp>
    </p:spTree>
    <p:extLst>
      <p:ext uri="{BB962C8B-B14F-4D97-AF65-F5344CB8AC3E}">
        <p14:creationId xmlns:p14="http://schemas.microsoft.com/office/powerpoint/2010/main" val="943015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51</a:t>
            </a:fld>
            <a:endParaRPr lang="en-US"/>
          </a:p>
        </p:txBody>
      </p:sp>
    </p:spTree>
    <p:extLst>
      <p:ext uri="{BB962C8B-B14F-4D97-AF65-F5344CB8AC3E}">
        <p14:creationId xmlns:p14="http://schemas.microsoft.com/office/powerpoint/2010/main" val="1149326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52</a:t>
            </a:fld>
            <a:endParaRPr lang="en-US"/>
          </a:p>
        </p:txBody>
      </p:sp>
    </p:spTree>
    <p:extLst>
      <p:ext uri="{BB962C8B-B14F-4D97-AF65-F5344CB8AC3E}">
        <p14:creationId xmlns:p14="http://schemas.microsoft.com/office/powerpoint/2010/main" val="3683844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53</a:t>
            </a:fld>
            <a:endParaRPr lang="en-US"/>
          </a:p>
        </p:txBody>
      </p:sp>
    </p:spTree>
    <p:extLst>
      <p:ext uri="{BB962C8B-B14F-4D97-AF65-F5344CB8AC3E}">
        <p14:creationId xmlns:p14="http://schemas.microsoft.com/office/powerpoint/2010/main" val="23724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6069D8C-3095-4804-889C-41D256C97096}" type="slidenum">
              <a:rPr lang="en-US" smtClean="0"/>
              <a:pPr>
                <a:defRPr/>
              </a:pPr>
              <a:t>9</a:t>
            </a:fld>
            <a:endParaRPr lang="en-US"/>
          </a:p>
        </p:txBody>
      </p:sp>
    </p:spTree>
    <p:extLst>
      <p:ext uri="{BB962C8B-B14F-4D97-AF65-F5344CB8AC3E}">
        <p14:creationId xmlns:p14="http://schemas.microsoft.com/office/powerpoint/2010/main" val="3249891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54</a:t>
            </a:fld>
            <a:endParaRPr lang="en-US"/>
          </a:p>
        </p:txBody>
      </p:sp>
    </p:spTree>
    <p:extLst>
      <p:ext uri="{BB962C8B-B14F-4D97-AF65-F5344CB8AC3E}">
        <p14:creationId xmlns:p14="http://schemas.microsoft.com/office/powerpoint/2010/main" val="3650848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55</a:t>
            </a:fld>
            <a:endParaRPr lang="en-US"/>
          </a:p>
        </p:txBody>
      </p:sp>
    </p:spTree>
    <p:extLst>
      <p:ext uri="{BB962C8B-B14F-4D97-AF65-F5344CB8AC3E}">
        <p14:creationId xmlns:p14="http://schemas.microsoft.com/office/powerpoint/2010/main" val="636704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56</a:t>
            </a:fld>
            <a:endParaRPr lang="en-US"/>
          </a:p>
        </p:txBody>
      </p:sp>
    </p:spTree>
    <p:extLst>
      <p:ext uri="{BB962C8B-B14F-4D97-AF65-F5344CB8AC3E}">
        <p14:creationId xmlns:p14="http://schemas.microsoft.com/office/powerpoint/2010/main" val="2974375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57</a:t>
            </a:fld>
            <a:endParaRPr lang="en-US"/>
          </a:p>
        </p:txBody>
      </p:sp>
    </p:spTree>
    <p:extLst>
      <p:ext uri="{BB962C8B-B14F-4D97-AF65-F5344CB8AC3E}">
        <p14:creationId xmlns:p14="http://schemas.microsoft.com/office/powerpoint/2010/main" val="3487374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59</a:t>
            </a:fld>
            <a:endParaRPr lang="en-US"/>
          </a:p>
        </p:txBody>
      </p:sp>
    </p:spTree>
    <p:extLst>
      <p:ext uri="{BB962C8B-B14F-4D97-AF65-F5344CB8AC3E}">
        <p14:creationId xmlns:p14="http://schemas.microsoft.com/office/powerpoint/2010/main" val="2630725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60</a:t>
            </a:fld>
            <a:endParaRPr lang="en-US"/>
          </a:p>
        </p:txBody>
      </p:sp>
    </p:spTree>
    <p:extLst>
      <p:ext uri="{BB962C8B-B14F-4D97-AF65-F5344CB8AC3E}">
        <p14:creationId xmlns:p14="http://schemas.microsoft.com/office/powerpoint/2010/main" val="2672379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61</a:t>
            </a:fld>
            <a:endParaRPr lang="en-US"/>
          </a:p>
        </p:txBody>
      </p:sp>
    </p:spTree>
    <p:extLst>
      <p:ext uri="{BB962C8B-B14F-4D97-AF65-F5344CB8AC3E}">
        <p14:creationId xmlns:p14="http://schemas.microsoft.com/office/powerpoint/2010/main" val="1811861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62</a:t>
            </a:fld>
            <a:endParaRPr lang="en-US"/>
          </a:p>
        </p:txBody>
      </p:sp>
    </p:spTree>
    <p:extLst>
      <p:ext uri="{BB962C8B-B14F-4D97-AF65-F5344CB8AC3E}">
        <p14:creationId xmlns:p14="http://schemas.microsoft.com/office/powerpoint/2010/main" val="4283044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63</a:t>
            </a:fld>
            <a:endParaRPr lang="en-US"/>
          </a:p>
        </p:txBody>
      </p:sp>
    </p:spTree>
    <p:extLst>
      <p:ext uri="{BB962C8B-B14F-4D97-AF65-F5344CB8AC3E}">
        <p14:creationId xmlns:p14="http://schemas.microsoft.com/office/powerpoint/2010/main" val="3776457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64</a:t>
            </a:fld>
            <a:endParaRPr lang="en-US"/>
          </a:p>
        </p:txBody>
      </p:sp>
    </p:spTree>
    <p:extLst>
      <p:ext uri="{BB962C8B-B14F-4D97-AF65-F5344CB8AC3E}">
        <p14:creationId xmlns:p14="http://schemas.microsoft.com/office/powerpoint/2010/main" val="366085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6069D8C-3095-4804-889C-41D256C97096}" type="slidenum">
              <a:rPr lang="en-US" smtClean="0"/>
              <a:pPr>
                <a:defRPr/>
              </a:pPr>
              <a:t>10</a:t>
            </a:fld>
            <a:endParaRPr lang="en-US"/>
          </a:p>
        </p:txBody>
      </p:sp>
    </p:spTree>
    <p:extLst>
      <p:ext uri="{BB962C8B-B14F-4D97-AF65-F5344CB8AC3E}">
        <p14:creationId xmlns:p14="http://schemas.microsoft.com/office/powerpoint/2010/main" val="224158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65</a:t>
            </a:fld>
            <a:endParaRPr lang="en-US"/>
          </a:p>
        </p:txBody>
      </p:sp>
    </p:spTree>
    <p:extLst>
      <p:ext uri="{BB962C8B-B14F-4D97-AF65-F5344CB8AC3E}">
        <p14:creationId xmlns:p14="http://schemas.microsoft.com/office/powerpoint/2010/main" val="4144854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66</a:t>
            </a:fld>
            <a:endParaRPr lang="en-US"/>
          </a:p>
        </p:txBody>
      </p:sp>
    </p:spTree>
    <p:extLst>
      <p:ext uri="{BB962C8B-B14F-4D97-AF65-F5344CB8AC3E}">
        <p14:creationId xmlns:p14="http://schemas.microsoft.com/office/powerpoint/2010/main" val="1596471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67</a:t>
            </a:fld>
            <a:endParaRPr lang="en-US"/>
          </a:p>
        </p:txBody>
      </p:sp>
    </p:spTree>
    <p:extLst>
      <p:ext uri="{BB962C8B-B14F-4D97-AF65-F5344CB8AC3E}">
        <p14:creationId xmlns:p14="http://schemas.microsoft.com/office/powerpoint/2010/main" val="741022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68</a:t>
            </a:fld>
            <a:endParaRPr lang="en-US"/>
          </a:p>
        </p:txBody>
      </p:sp>
    </p:spTree>
    <p:extLst>
      <p:ext uri="{BB962C8B-B14F-4D97-AF65-F5344CB8AC3E}">
        <p14:creationId xmlns:p14="http://schemas.microsoft.com/office/powerpoint/2010/main" val="2203076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69</a:t>
            </a:fld>
            <a:endParaRPr lang="en-US"/>
          </a:p>
        </p:txBody>
      </p:sp>
    </p:spTree>
    <p:extLst>
      <p:ext uri="{BB962C8B-B14F-4D97-AF65-F5344CB8AC3E}">
        <p14:creationId xmlns:p14="http://schemas.microsoft.com/office/powerpoint/2010/main" val="4253623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70</a:t>
            </a:fld>
            <a:endParaRPr lang="en-US"/>
          </a:p>
        </p:txBody>
      </p:sp>
    </p:spTree>
    <p:extLst>
      <p:ext uri="{BB962C8B-B14F-4D97-AF65-F5344CB8AC3E}">
        <p14:creationId xmlns:p14="http://schemas.microsoft.com/office/powerpoint/2010/main" val="276389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71</a:t>
            </a:fld>
            <a:endParaRPr lang="en-US"/>
          </a:p>
        </p:txBody>
      </p:sp>
    </p:spTree>
    <p:extLst>
      <p:ext uri="{BB962C8B-B14F-4D97-AF65-F5344CB8AC3E}">
        <p14:creationId xmlns:p14="http://schemas.microsoft.com/office/powerpoint/2010/main" val="1995024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72</a:t>
            </a:fld>
            <a:endParaRPr lang="en-US"/>
          </a:p>
        </p:txBody>
      </p:sp>
    </p:spTree>
    <p:extLst>
      <p:ext uri="{BB962C8B-B14F-4D97-AF65-F5344CB8AC3E}">
        <p14:creationId xmlns:p14="http://schemas.microsoft.com/office/powerpoint/2010/main" val="3226250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73</a:t>
            </a:fld>
            <a:endParaRPr lang="en-US"/>
          </a:p>
        </p:txBody>
      </p:sp>
    </p:spTree>
    <p:extLst>
      <p:ext uri="{BB962C8B-B14F-4D97-AF65-F5344CB8AC3E}">
        <p14:creationId xmlns:p14="http://schemas.microsoft.com/office/powerpoint/2010/main" val="476337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74</a:t>
            </a:fld>
            <a:endParaRPr lang="en-US"/>
          </a:p>
        </p:txBody>
      </p:sp>
    </p:spTree>
    <p:extLst>
      <p:ext uri="{BB962C8B-B14F-4D97-AF65-F5344CB8AC3E}">
        <p14:creationId xmlns:p14="http://schemas.microsoft.com/office/powerpoint/2010/main" val="282244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6069D8C-3095-4804-889C-41D256C97096}" type="slidenum">
              <a:rPr lang="en-US" smtClean="0"/>
              <a:pPr>
                <a:defRPr/>
              </a:pPr>
              <a:t>11</a:t>
            </a:fld>
            <a:endParaRPr lang="en-US"/>
          </a:p>
        </p:txBody>
      </p:sp>
    </p:spTree>
    <p:extLst>
      <p:ext uri="{BB962C8B-B14F-4D97-AF65-F5344CB8AC3E}">
        <p14:creationId xmlns:p14="http://schemas.microsoft.com/office/powerpoint/2010/main" val="1903910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75</a:t>
            </a:fld>
            <a:endParaRPr lang="en-US"/>
          </a:p>
        </p:txBody>
      </p:sp>
    </p:spTree>
    <p:extLst>
      <p:ext uri="{BB962C8B-B14F-4D97-AF65-F5344CB8AC3E}">
        <p14:creationId xmlns:p14="http://schemas.microsoft.com/office/powerpoint/2010/main" val="279580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76</a:t>
            </a:fld>
            <a:endParaRPr lang="en-US"/>
          </a:p>
        </p:txBody>
      </p:sp>
    </p:spTree>
    <p:extLst>
      <p:ext uri="{BB962C8B-B14F-4D97-AF65-F5344CB8AC3E}">
        <p14:creationId xmlns:p14="http://schemas.microsoft.com/office/powerpoint/2010/main" val="166796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77</a:t>
            </a:fld>
            <a:endParaRPr lang="en-US"/>
          </a:p>
        </p:txBody>
      </p:sp>
    </p:spTree>
    <p:extLst>
      <p:ext uri="{BB962C8B-B14F-4D97-AF65-F5344CB8AC3E}">
        <p14:creationId xmlns:p14="http://schemas.microsoft.com/office/powerpoint/2010/main" val="3989252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80</a:t>
            </a:fld>
            <a:endParaRPr lang="en-US"/>
          </a:p>
        </p:txBody>
      </p:sp>
    </p:spTree>
    <p:extLst>
      <p:ext uri="{BB962C8B-B14F-4D97-AF65-F5344CB8AC3E}">
        <p14:creationId xmlns:p14="http://schemas.microsoft.com/office/powerpoint/2010/main" val="1381803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81</a:t>
            </a:fld>
            <a:endParaRPr lang="en-US"/>
          </a:p>
        </p:txBody>
      </p:sp>
    </p:spTree>
    <p:extLst>
      <p:ext uri="{BB962C8B-B14F-4D97-AF65-F5344CB8AC3E}">
        <p14:creationId xmlns:p14="http://schemas.microsoft.com/office/powerpoint/2010/main" val="2748155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82</a:t>
            </a:fld>
            <a:endParaRPr lang="en-US"/>
          </a:p>
        </p:txBody>
      </p:sp>
    </p:spTree>
    <p:extLst>
      <p:ext uri="{BB962C8B-B14F-4D97-AF65-F5344CB8AC3E}">
        <p14:creationId xmlns:p14="http://schemas.microsoft.com/office/powerpoint/2010/main" val="3348044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83</a:t>
            </a:fld>
            <a:endParaRPr lang="en-US"/>
          </a:p>
        </p:txBody>
      </p:sp>
    </p:spTree>
    <p:extLst>
      <p:ext uri="{BB962C8B-B14F-4D97-AF65-F5344CB8AC3E}">
        <p14:creationId xmlns:p14="http://schemas.microsoft.com/office/powerpoint/2010/main" val="3501173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94</a:t>
            </a:fld>
            <a:endParaRPr lang="en-US"/>
          </a:p>
        </p:txBody>
      </p:sp>
    </p:spTree>
    <p:extLst>
      <p:ext uri="{BB962C8B-B14F-4D97-AF65-F5344CB8AC3E}">
        <p14:creationId xmlns:p14="http://schemas.microsoft.com/office/powerpoint/2010/main" val="2535756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95</a:t>
            </a:fld>
            <a:endParaRPr lang="en-US"/>
          </a:p>
        </p:txBody>
      </p:sp>
    </p:spTree>
    <p:extLst>
      <p:ext uri="{BB962C8B-B14F-4D97-AF65-F5344CB8AC3E}">
        <p14:creationId xmlns:p14="http://schemas.microsoft.com/office/powerpoint/2010/main" val="772558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98</a:t>
            </a:fld>
            <a:endParaRPr lang="en-US"/>
          </a:p>
        </p:txBody>
      </p:sp>
    </p:spTree>
    <p:extLst>
      <p:ext uri="{BB962C8B-B14F-4D97-AF65-F5344CB8AC3E}">
        <p14:creationId xmlns:p14="http://schemas.microsoft.com/office/powerpoint/2010/main" val="3208304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26</a:t>
            </a:fld>
            <a:endParaRPr lang="en-US"/>
          </a:p>
        </p:txBody>
      </p:sp>
    </p:spTree>
    <p:extLst>
      <p:ext uri="{BB962C8B-B14F-4D97-AF65-F5344CB8AC3E}">
        <p14:creationId xmlns:p14="http://schemas.microsoft.com/office/powerpoint/2010/main" val="29489595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99</a:t>
            </a:fld>
            <a:endParaRPr lang="en-US"/>
          </a:p>
        </p:txBody>
      </p:sp>
    </p:spTree>
    <p:extLst>
      <p:ext uri="{BB962C8B-B14F-4D97-AF65-F5344CB8AC3E}">
        <p14:creationId xmlns:p14="http://schemas.microsoft.com/office/powerpoint/2010/main" val="4187714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100</a:t>
            </a:fld>
            <a:endParaRPr lang="en-US"/>
          </a:p>
        </p:txBody>
      </p:sp>
    </p:spTree>
    <p:extLst>
      <p:ext uri="{BB962C8B-B14F-4D97-AF65-F5344CB8AC3E}">
        <p14:creationId xmlns:p14="http://schemas.microsoft.com/office/powerpoint/2010/main" val="3110382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101</a:t>
            </a:fld>
            <a:endParaRPr lang="en-US"/>
          </a:p>
        </p:txBody>
      </p:sp>
    </p:spTree>
    <p:extLst>
      <p:ext uri="{BB962C8B-B14F-4D97-AF65-F5344CB8AC3E}">
        <p14:creationId xmlns:p14="http://schemas.microsoft.com/office/powerpoint/2010/main" val="502748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102</a:t>
            </a:fld>
            <a:endParaRPr lang="en-US"/>
          </a:p>
        </p:txBody>
      </p:sp>
    </p:spTree>
    <p:extLst>
      <p:ext uri="{BB962C8B-B14F-4D97-AF65-F5344CB8AC3E}">
        <p14:creationId xmlns:p14="http://schemas.microsoft.com/office/powerpoint/2010/main" val="894715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5772183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3507457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105</a:t>
            </a:fld>
            <a:endParaRPr lang="en-US"/>
          </a:p>
        </p:txBody>
      </p:sp>
    </p:spTree>
    <p:extLst>
      <p:ext uri="{BB962C8B-B14F-4D97-AF65-F5344CB8AC3E}">
        <p14:creationId xmlns:p14="http://schemas.microsoft.com/office/powerpoint/2010/main" val="1071375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106</a:t>
            </a:fld>
            <a:endParaRPr lang="en-US"/>
          </a:p>
        </p:txBody>
      </p:sp>
    </p:spTree>
    <p:extLst>
      <p:ext uri="{BB962C8B-B14F-4D97-AF65-F5344CB8AC3E}">
        <p14:creationId xmlns:p14="http://schemas.microsoft.com/office/powerpoint/2010/main" val="8679912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107</a:t>
            </a:fld>
            <a:endParaRPr lang="en-US"/>
          </a:p>
        </p:txBody>
      </p:sp>
    </p:spTree>
    <p:extLst>
      <p:ext uri="{BB962C8B-B14F-4D97-AF65-F5344CB8AC3E}">
        <p14:creationId xmlns:p14="http://schemas.microsoft.com/office/powerpoint/2010/main" val="27553544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108</a:t>
            </a:fld>
            <a:endParaRPr lang="en-US"/>
          </a:p>
        </p:txBody>
      </p:sp>
    </p:spTree>
    <p:extLst>
      <p:ext uri="{BB962C8B-B14F-4D97-AF65-F5344CB8AC3E}">
        <p14:creationId xmlns:p14="http://schemas.microsoft.com/office/powerpoint/2010/main" val="256129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30</a:t>
            </a:fld>
            <a:endParaRPr lang="en-US"/>
          </a:p>
        </p:txBody>
      </p:sp>
    </p:spTree>
    <p:extLst>
      <p:ext uri="{BB962C8B-B14F-4D97-AF65-F5344CB8AC3E}">
        <p14:creationId xmlns:p14="http://schemas.microsoft.com/office/powerpoint/2010/main" val="28763398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109</a:t>
            </a:fld>
            <a:endParaRPr lang="en-US"/>
          </a:p>
        </p:txBody>
      </p:sp>
    </p:spTree>
    <p:extLst>
      <p:ext uri="{BB962C8B-B14F-4D97-AF65-F5344CB8AC3E}">
        <p14:creationId xmlns:p14="http://schemas.microsoft.com/office/powerpoint/2010/main" val="26543029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110</a:t>
            </a:fld>
            <a:endParaRPr lang="en-US"/>
          </a:p>
        </p:txBody>
      </p:sp>
    </p:spTree>
    <p:extLst>
      <p:ext uri="{BB962C8B-B14F-4D97-AF65-F5344CB8AC3E}">
        <p14:creationId xmlns:p14="http://schemas.microsoft.com/office/powerpoint/2010/main" val="35382500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111</a:t>
            </a:fld>
            <a:endParaRPr lang="en-US"/>
          </a:p>
        </p:txBody>
      </p:sp>
    </p:spTree>
    <p:extLst>
      <p:ext uri="{BB962C8B-B14F-4D97-AF65-F5344CB8AC3E}">
        <p14:creationId xmlns:p14="http://schemas.microsoft.com/office/powerpoint/2010/main" val="3174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535202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113</a:t>
            </a:fld>
            <a:endParaRPr lang="en-US"/>
          </a:p>
        </p:txBody>
      </p:sp>
    </p:spTree>
    <p:extLst>
      <p:ext uri="{BB962C8B-B14F-4D97-AF65-F5344CB8AC3E}">
        <p14:creationId xmlns:p14="http://schemas.microsoft.com/office/powerpoint/2010/main" val="42189666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114</a:t>
            </a:fld>
            <a:endParaRPr lang="en-US"/>
          </a:p>
        </p:txBody>
      </p:sp>
    </p:spTree>
    <p:extLst>
      <p:ext uri="{BB962C8B-B14F-4D97-AF65-F5344CB8AC3E}">
        <p14:creationId xmlns:p14="http://schemas.microsoft.com/office/powerpoint/2010/main" val="27367240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0FEFBEB6-BE36-4058-A532-00AD6B6599B0}" type="slidenum">
              <a:rPr lang="en-US" altLang="en-US" sz="1200" smtClean="0">
                <a:latin typeface="Arial Rounded MT Bold" pitchFamily="34" charset="0"/>
              </a:rPr>
              <a:pPr algn="r">
                <a:defRPr/>
              </a:pPr>
              <a:t>115</a:t>
            </a:fld>
            <a:endParaRPr lang="en-US" altLang="en-US" sz="1200">
              <a:latin typeface="Arial Rounded MT Bold" pitchFamily="34" charset="0"/>
            </a:endParaRPr>
          </a:p>
        </p:txBody>
      </p:sp>
      <p:sp>
        <p:nvSpPr>
          <p:cNvPr id="276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B5CAA8A-8F52-4F92-BD77-7DBD246E07BE}" type="slidenum">
              <a:rPr lang="en-CA" altLang="en-US"/>
              <a:pPr algn="r" eaLnBrk="1" hangingPunct="1">
                <a:spcBef>
                  <a:spcPct val="0"/>
                </a:spcBef>
              </a:pPr>
              <a:t>115</a:t>
            </a:fld>
            <a:endParaRPr lang="en-CA" altLang="en-US"/>
          </a:p>
        </p:txBody>
      </p:sp>
      <p:sp>
        <p:nvSpPr>
          <p:cNvPr id="276484" name="Rectangle 2"/>
          <p:cNvSpPr>
            <a:spLocks noGrp="1" noRot="1" noChangeAspect="1" noChangeArrowheads="1" noTextEdit="1"/>
          </p:cNvSpPr>
          <p:nvPr>
            <p:ph type="sldImg"/>
          </p:nvPr>
        </p:nvSpPr>
        <p:spPr>
          <a:ln/>
        </p:spPr>
      </p:sp>
      <p:sp>
        <p:nvSpPr>
          <p:cNvPr id="276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a:p>
        </p:txBody>
      </p:sp>
    </p:spTree>
    <p:extLst>
      <p:ext uri="{BB962C8B-B14F-4D97-AF65-F5344CB8AC3E}">
        <p14:creationId xmlns:p14="http://schemas.microsoft.com/office/powerpoint/2010/main" val="40524616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3668981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5133838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424621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31</a:t>
            </a:fld>
            <a:endParaRPr lang="en-US"/>
          </a:p>
        </p:txBody>
      </p:sp>
    </p:spTree>
    <p:extLst>
      <p:ext uri="{BB962C8B-B14F-4D97-AF65-F5344CB8AC3E}">
        <p14:creationId xmlns:p14="http://schemas.microsoft.com/office/powerpoint/2010/main" val="7906006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96691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8853392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5640868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3647456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1538751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6990675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2518066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6932995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91006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8208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32</a:t>
            </a:fld>
            <a:endParaRPr lang="en-US"/>
          </a:p>
        </p:txBody>
      </p:sp>
    </p:spTree>
    <p:extLst>
      <p:ext uri="{BB962C8B-B14F-4D97-AF65-F5344CB8AC3E}">
        <p14:creationId xmlns:p14="http://schemas.microsoft.com/office/powerpoint/2010/main" val="42495285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5352027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0957732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42972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8F3AFB3-81B6-4DB3-A8E8-6EE130C9DA67}" type="datetime1">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47966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C90EBE3-E8D5-4AE4-96EF-75E2AD5BACEF}" type="datetime1">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0965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14A67245-10B0-4774-A5A8-7E94C642E23D}" type="datetime1">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428672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EC07E630-F10C-42AF-A8AE-E90637828FBE}" type="datetime1">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79618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8A0B952-309D-4615-BB25-86FB6ECACB41}" type="datetime1">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72997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1F6D5902-B2B3-4336-AC88-AAA3AB148E30}" type="datetime1">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83855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DEB7DE0D-0F9D-434A-B416-0745F6699870}" type="datetime1">
              <a:rPr lang="en-US"/>
              <a:pPr>
                <a:defRPr/>
              </a:pPr>
              <a:t>2/22/2023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55249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9F8D5A7F-99CE-4ECB-A9AA-9873C4547AA4}" type="datetime1">
              <a:rPr lang="en-US"/>
              <a:pPr>
                <a:defRPr/>
              </a:pPr>
              <a:t>2/22/2023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95963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C963665-939F-4305-8944-CA33E5785F40}" type="datetime1">
              <a:rPr lang="en-US"/>
              <a:pPr>
                <a:defRPr/>
              </a:pPr>
              <a:t>2/22/2023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60259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1367AC4-AD64-4B76-B625-D2A4C009C2D1}" type="datetime1">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5143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6FC55F-3AE1-4AD9-9A53-CCD2A7BD4EA6}" type="datetime1">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09811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3BCA6842-D50D-4A22-BE27-BE39F21A9E9D}" type="datetime1">
              <a:rPr lang="en-US"/>
              <a:pPr>
                <a:defRPr/>
              </a:pPr>
              <a:t>2/22/2023</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Rudich: www.cs.cmu.edu/~rudich</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12.xml"/><Relationship Id="rId18" Type="http://schemas.openxmlformats.org/officeDocument/2006/relationships/slide" Target="slide54.xml"/><Relationship Id="rId3" Type="http://schemas.openxmlformats.org/officeDocument/2006/relationships/oleObject" Target="../embeddings/oleObject1.bin"/><Relationship Id="rId21" Type="http://schemas.openxmlformats.org/officeDocument/2006/relationships/slide" Target="slide77.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slide" Target="slide34.xml"/><Relationship Id="rId2" Type="http://schemas.openxmlformats.org/officeDocument/2006/relationships/notesSlide" Target="../notesSlides/notesSlide1.xml"/><Relationship Id="rId16" Type="http://schemas.openxmlformats.org/officeDocument/2006/relationships/slide" Target="slide31.xml"/><Relationship Id="rId20" Type="http://schemas.openxmlformats.org/officeDocument/2006/relationships/slide" Target="slide75.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24" Type="http://schemas.openxmlformats.org/officeDocument/2006/relationships/slide" Target="slide124.xml"/><Relationship Id="rId5" Type="http://schemas.openxmlformats.org/officeDocument/2006/relationships/image" Target="../media/image2.png"/><Relationship Id="rId15" Type="http://schemas.openxmlformats.org/officeDocument/2006/relationships/slide" Target="slide33.xml"/><Relationship Id="rId23" Type="http://schemas.openxmlformats.org/officeDocument/2006/relationships/slide" Target="slide116.xml"/><Relationship Id="rId10" Type="http://schemas.openxmlformats.org/officeDocument/2006/relationships/image" Target="../media/image7.png"/><Relationship Id="rId19" Type="http://schemas.openxmlformats.org/officeDocument/2006/relationships/slide" Target="slide73.xml"/><Relationship Id="rId4" Type="http://schemas.openxmlformats.org/officeDocument/2006/relationships/image" Target="../media/image1.wmf"/><Relationship Id="rId9" Type="http://schemas.openxmlformats.org/officeDocument/2006/relationships/image" Target="../media/image6.jpeg"/><Relationship Id="rId14" Type="http://schemas.openxmlformats.org/officeDocument/2006/relationships/slide" Target="slide26.xml"/><Relationship Id="rId22" Type="http://schemas.openxmlformats.org/officeDocument/2006/relationships/slide" Target="slide90.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gif"/></Relationships>
</file>

<file path=ppt/slides/_rels/slide10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4.jpeg"/><Relationship Id="rId4" Type="http://schemas.openxmlformats.org/officeDocument/2006/relationships/image" Target="../media/image47.jpeg"/></Relationships>
</file>

<file path=ppt/slides/_rels/slide101.xml.rels><?xml version="1.0" encoding="UTF-8" standalone="yes"?>
<Relationships xmlns="http://schemas.openxmlformats.org/package/2006/relationships"><Relationship Id="rId13" Type="http://schemas.openxmlformats.org/officeDocument/2006/relationships/image" Target="../media/image72.jpeg"/><Relationship Id="rId3" Type="http://schemas.openxmlformats.org/officeDocument/2006/relationships/image" Target="../media/image4.png"/><Relationship Id="rId7" Type="http://schemas.openxmlformats.org/officeDocument/2006/relationships/image" Target="../media/image49.jpeg"/><Relationship Id="rId12"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0.png"/><Relationship Id="rId5" Type="http://schemas.openxmlformats.org/officeDocument/2006/relationships/image" Target="../media/image46.jpeg"/><Relationship Id="rId15" Type="http://schemas.openxmlformats.org/officeDocument/2006/relationships/image" Target="../media/image92.png"/><Relationship Id="rId4" Type="http://schemas.openxmlformats.org/officeDocument/2006/relationships/image" Target="../media/image44.jpeg"/><Relationship Id="rId9" Type="http://schemas.openxmlformats.org/officeDocument/2006/relationships/image" Target="../media/image97.png"/><Relationship Id="rId14" Type="http://schemas.openxmlformats.org/officeDocument/2006/relationships/image" Target="../media/image91.png"/></Relationships>
</file>

<file path=ppt/slides/_rels/slide10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3.png"/><Relationship Id="rId3" Type="http://schemas.openxmlformats.org/officeDocument/2006/relationships/image" Target="../media/image4.png"/><Relationship Id="rId7" Type="http://schemas.openxmlformats.org/officeDocument/2006/relationships/image" Target="../media/image49.jpeg"/><Relationship Id="rId12"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1.png"/><Relationship Id="rId5" Type="http://schemas.openxmlformats.org/officeDocument/2006/relationships/image" Target="../media/image46.jpeg"/><Relationship Id="rId10" Type="http://schemas.openxmlformats.org/officeDocument/2006/relationships/image" Target="../media/image100.png"/><Relationship Id="rId4" Type="http://schemas.openxmlformats.org/officeDocument/2006/relationships/image" Target="../media/image44.jpeg"/><Relationship Id="rId9" Type="http://schemas.openxmlformats.org/officeDocument/2006/relationships/image" Target="../media/image97.png"/></Relationships>
</file>

<file path=ppt/slides/_rels/slide10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4.jpeg"/><Relationship Id="rId7" Type="http://schemas.openxmlformats.org/officeDocument/2006/relationships/image" Target="../media/image930.png"/><Relationship Id="rId12"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20.png"/><Relationship Id="rId11" Type="http://schemas.openxmlformats.org/officeDocument/2006/relationships/image" Target="../media/image101.png"/><Relationship Id="rId5" Type="http://schemas.openxmlformats.org/officeDocument/2006/relationships/image" Target="../media/image860.png"/><Relationship Id="rId10" Type="http://schemas.openxmlformats.org/officeDocument/2006/relationships/image" Target="../media/image100.png"/><Relationship Id="rId4" Type="http://schemas.openxmlformats.org/officeDocument/2006/relationships/image" Target="../media/image850.png"/><Relationship Id="rId9" Type="http://schemas.openxmlformats.org/officeDocument/2006/relationships/image" Target="../media/image102.png"/></Relationships>
</file>

<file path=ppt/slides/_rels/slide10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49.jpeg"/><Relationship Id="rId3" Type="http://schemas.openxmlformats.org/officeDocument/2006/relationships/image" Target="../media/image34.jpeg"/><Relationship Id="rId7" Type="http://schemas.openxmlformats.org/officeDocument/2006/relationships/image" Target="../media/image930.png"/><Relationship Id="rId12" Type="http://schemas.openxmlformats.org/officeDocument/2006/relationships/image" Target="../media/image48.png"/><Relationship Id="rId17" Type="http://schemas.openxmlformats.org/officeDocument/2006/relationships/image" Target="../media/image101.png"/><Relationship Id="rId2" Type="http://schemas.openxmlformats.org/officeDocument/2006/relationships/notesSlide" Target="../notesSlides/notesSlide65.xml"/><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20.png"/><Relationship Id="rId11" Type="http://schemas.openxmlformats.org/officeDocument/2006/relationships/image" Target="../media/image44.jpeg"/><Relationship Id="rId5" Type="http://schemas.openxmlformats.org/officeDocument/2006/relationships/image" Target="../media/image860.png"/><Relationship Id="rId15" Type="http://schemas.openxmlformats.org/officeDocument/2006/relationships/image" Target="../media/image104.png"/><Relationship Id="rId10" Type="http://schemas.openxmlformats.org/officeDocument/2006/relationships/image" Target="../media/image103.png"/><Relationship Id="rId4" Type="http://schemas.openxmlformats.org/officeDocument/2006/relationships/image" Target="../media/image850.png"/><Relationship Id="rId14" Type="http://schemas.openxmlformats.org/officeDocument/2006/relationships/image" Target="../media/image46.jpe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12" Type="http://schemas.openxmlformats.org/officeDocument/2006/relationships/image" Target="../media/image691.png"/><Relationship Id="rId2" Type="http://schemas.openxmlformats.org/officeDocument/2006/relationships/notesSlide" Target="../notesSlides/notesSlide66.xml"/><Relationship Id="rId1" Type="http://schemas.openxmlformats.org/officeDocument/2006/relationships/slideLayout" Target="../slideLayouts/slideLayout7.xml"/><Relationship Id="rId11" Type="http://schemas.openxmlformats.org/officeDocument/2006/relationships/image" Target="../media/image100.png"/><Relationship Id="rId4" Type="http://schemas.openxmlformats.org/officeDocument/2006/relationships/image" Target="../media/image44.jpeg"/></Relationships>
</file>

<file path=ppt/slides/_rels/slide106.xml.rels><?xml version="1.0" encoding="UTF-8" standalone="yes"?>
<Relationships xmlns="http://schemas.openxmlformats.org/package/2006/relationships"><Relationship Id="rId13" Type="http://schemas.openxmlformats.org/officeDocument/2006/relationships/image" Target="../media/image79.png"/><Relationship Id="rId3" Type="http://schemas.openxmlformats.org/officeDocument/2006/relationships/image" Target="../media/image4.png"/><Relationship Id="rId7" Type="http://schemas.openxmlformats.org/officeDocument/2006/relationships/image" Target="../media/image49.jpeg"/><Relationship Id="rId12" Type="http://schemas.openxmlformats.org/officeDocument/2006/relationships/image" Target="../media/image790.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81.png"/><Relationship Id="rId5" Type="http://schemas.openxmlformats.org/officeDocument/2006/relationships/image" Target="../media/image46.jpeg"/><Relationship Id="rId4" Type="http://schemas.openxmlformats.org/officeDocument/2006/relationships/image" Target="../media/image44.jpeg"/><Relationship Id="rId14" Type="http://schemas.openxmlformats.org/officeDocument/2006/relationships/image" Target="../media/image99.png"/></Relationships>
</file>

<file path=ppt/slides/_rels/slide107.xml.rels><?xml version="1.0" encoding="UTF-8" standalone="yes"?>
<Relationships xmlns="http://schemas.openxmlformats.org/package/2006/relationships"><Relationship Id="rId8" Type="http://schemas.openxmlformats.org/officeDocument/2006/relationships/image" Target="../media/image7900.png"/><Relationship Id="rId3" Type="http://schemas.openxmlformats.org/officeDocument/2006/relationships/image" Target="../media/image4.png"/><Relationship Id="rId7" Type="http://schemas.openxmlformats.org/officeDocument/2006/relationships/image" Target="../media/image7810.png"/><Relationship Id="rId12" Type="http://schemas.openxmlformats.org/officeDocument/2006/relationships/image" Target="../media/image46.jpeg"/><Relationship Id="rId2" Type="http://schemas.openxmlformats.org/officeDocument/2006/relationships/notesSlide" Target="../notesSlides/notesSlide68.xml"/><Relationship Id="rId16"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1850.png"/><Relationship Id="rId5" Type="http://schemas.openxmlformats.org/officeDocument/2006/relationships/image" Target="../media/image48.png"/><Relationship Id="rId15" Type="http://schemas.openxmlformats.org/officeDocument/2006/relationships/image" Target="../media/image820.png"/><Relationship Id="rId10" Type="http://schemas.openxmlformats.org/officeDocument/2006/relationships/image" Target="../media/image18400.png"/><Relationship Id="rId4" Type="http://schemas.openxmlformats.org/officeDocument/2006/relationships/image" Target="../media/image44.jpeg"/><Relationship Id="rId14" Type="http://schemas.openxmlformats.org/officeDocument/2006/relationships/image" Target="../media/image81.png"/></Relationships>
</file>

<file path=ppt/slides/_rels/slide10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8.png"/><Relationship Id="rId3" Type="http://schemas.openxmlformats.org/officeDocument/2006/relationships/image" Target="../media/image4.png"/><Relationship Id="rId7" Type="http://schemas.openxmlformats.org/officeDocument/2006/relationships/image" Target="../media/image49.jpeg"/><Relationship Id="rId12"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6.png"/><Relationship Id="rId5" Type="http://schemas.openxmlformats.org/officeDocument/2006/relationships/image" Target="../media/image46.jpeg"/><Relationship Id="rId10" Type="http://schemas.openxmlformats.org/officeDocument/2006/relationships/image" Target="../media/image105.png"/><Relationship Id="rId4" Type="http://schemas.openxmlformats.org/officeDocument/2006/relationships/image" Target="../media/image44.jpeg"/><Relationship Id="rId9" Type="http://schemas.openxmlformats.org/officeDocument/2006/relationships/image" Target="../media/image99.png"/><Relationship Id="rId14" Type="http://schemas.openxmlformats.org/officeDocument/2006/relationships/image" Target="../media/image109.png"/></Relationships>
</file>

<file path=ppt/slides/_rels/slide10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7.png"/><Relationship Id="rId3" Type="http://schemas.openxmlformats.org/officeDocument/2006/relationships/image" Target="../media/image34.jpeg"/><Relationship Id="rId7" Type="http://schemas.openxmlformats.org/officeDocument/2006/relationships/image" Target="../media/image930.png"/><Relationship Id="rId12" Type="http://schemas.openxmlformats.org/officeDocument/2006/relationships/image" Target="../media/image195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20.png"/><Relationship Id="rId11" Type="http://schemas.openxmlformats.org/officeDocument/2006/relationships/image" Target="../media/image820.png"/><Relationship Id="rId5" Type="http://schemas.openxmlformats.org/officeDocument/2006/relationships/image" Target="../media/image860.png"/><Relationship Id="rId10" Type="http://schemas.openxmlformats.org/officeDocument/2006/relationships/image" Target="../media/image7900.png"/><Relationship Id="rId4" Type="http://schemas.openxmlformats.org/officeDocument/2006/relationships/image" Target="../media/image850.png"/><Relationship Id="rId9" Type="http://schemas.openxmlformats.org/officeDocument/2006/relationships/image" Target="../media/image78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10.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840.png"/><Relationship Id="rId3" Type="http://schemas.openxmlformats.org/officeDocument/2006/relationships/image" Target="../media/image34.jpeg"/><Relationship Id="rId7"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01.png"/><Relationship Id="rId11" Type="http://schemas.openxmlformats.org/officeDocument/2006/relationships/image" Target="../media/image81.png"/><Relationship Id="rId5" Type="http://schemas.openxmlformats.org/officeDocument/2006/relationships/image" Target="../media/image600000.png"/><Relationship Id="rId10" Type="http://schemas.openxmlformats.org/officeDocument/2006/relationships/image" Target="../media/image7900.png"/><Relationship Id="rId4" Type="http://schemas.openxmlformats.org/officeDocument/2006/relationships/image" Target="../media/image25100.png"/><Relationship Id="rId9" Type="http://schemas.openxmlformats.org/officeDocument/2006/relationships/image" Target="../media/image7810.png"/><Relationship Id="rId14" Type="http://schemas.openxmlformats.org/officeDocument/2006/relationships/image" Target="../media/image37.png"/></Relationships>
</file>

<file path=ppt/slides/_rels/slide111.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4.png"/><Relationship Id="rId3" Type="http://schemas.openxmlformats.org/officeDocument/2006/relationships/image" Target="../media/image7810.png"/><Relationship Id="rId17" Type="http://schemas.openxmlformats.org/officeDocument/2006/relationships/image" Target="../media/image950.png"/><Relationship Id="rId2" Type="http://schemas.openxmlformats.org/officeDocument/2006/relationships/notesSlide" Target="../notesSlides/notesSlide72.xml"/><Relationship Id="rId16" Type="http://schemas.openxmlformats.org/officeDocument/2006/relationships/image" Target="../media/image46.jpeg"/><Relationship Id="rId1" Type="http://schemas.openxmlformats.org/officeDocument/2006/relationships/slideLayout" Target="../slideLayouts/slideLayout7.xml"/><Relationship Id="rId11" Type="http://schemas.openxmlformats.org/officeDocument/2006/relationships/image" Target="../media/image184000.png"/><Relationship Id="rId5" Type="http://schemas.openxmlformats.org/officeDocument/2006/relationships/image" Target="../media/image44.jpeg"/><Relationship Id="rId15" Type="http://schemas.openxmlformats.org/officeDocument/2006/relationships/image" Target="../media/image49.jpeg"/><Relationship Id="rId19" Type="http://schemas.openxmlformats.org/officeDocument/2006/relationships/image" Target="../media/image83.png"/><Relationship Id="rId4" Type="http://schemas.openxmlformats.org/officeDocument/2006/relationships/image" Target="../media/image7900.png"/><Relationship Id="rId14" Type="http://schemas.openxmlformats.org/officeDocument/2006/relationships/image" Target="../media/image48.png"/></Relationships>
</file>

<file path=ppt/slides/_rels/slide112.xml.rels><?xml version="1.0" encoding="UTF-8" standalone="yes"?>
<Relationships xmlns="http://schemas.openxmlformats.org/package/2006/relationships"><Relationship Id="rId8" Type="http://schemas.openxmlformats.org/officeDocument/2006/relationships/image" Target="../media/image1421.png"/><Relationship Id="rId13" Type="http://schemas.openxmlformats.org/officeDocument/2006/relationships/image" Target="../media/image2171.png"/><Relationship Id="rId18" Type="http://schemas.openxmlformats.org/officeDocument/2006/relationships/image" Target="../media/image2221.png"/><Relationship Id="rId3" Type="http://schemas.openxmlformats.org/officeDocument/2006/relationships/image" Target="../media/image2121.png"/><Relationship Id="rId21" Type="http://schemas.openxmlformats.org/officeDocument/2006/relationships/image" Target="../media/image2251.png"/><Relationship Id="rId7" Type="http://schemas.openxmlformats.org/officeDocument/2006/relationships/image" Target="../media/image1392.png"/><Relationship Id="rId12" Type="http://schemas.openxmlformats.org/officeDocument/2006/relationships/image" Target="../media/image2161.png"/><Relationship Id="rId17" Type="http://schemas.openxmlformats.org/officeDocument/2006/relationships/image" Target="../media/image2211.png"/><Relationship Id="rId2" Type="http://schemas.openxmlformats.org/officeDocument/2006/relationships/notesSlide" Target="../notesSlides/notesSlide73.xml"/><Relationship Id="rId16" Type="http://schemas.openxmlformats.org/officeDocument/2006/relationships/image" Target="../media/image2201.png"/><Relationship Id="rId20" Type="http://schemas.openxmlformats.org/officeDocument/2006/relationships/image" Target="../media/image2241.png"/><Relationship Id="rId1" Type="http://schemas.openxmlformats.org/officeDocument/2006/relationships/slideLayout" Target="../slideLayouts/slideLayout7.xml"/><Relationship Id="rId6" Type="http://schemas.openxmlformats.org/officeDocument/2006/relationships/image" Target="../media/image1370.png"/><Relationship Id="rId11" Type="http://schemas.openxmlformats.org/officeDocument/2006/relationships/image" Target="../media/image2151.png"/><Relationship Id="rId5" Type="http://schemas.openxmlformats.org/officeDocument/2006/relationships/image" Target="../media/image77.jpeg"/><Relationship Id="rId15" Type="http://schemas.openxmlformats.org/officeDocument/2006/relationships/image" Target="../media/image2191.png"/><Relationship Id="rId23" Type="http://schemas.openxmlformats.org/officeDocument/2006/relationships/image" Target="../media/image2271.png"/><Relationship Id="rId10" Type="http://schemas.openxmlformats.org/officeDocument/2006/relationships/image" Target="../media/image2141.png"/><Relationship Id="rId19" Type="http://schemas.openxmlformats.org/officeDocument/2006/relationships/image" Target="../media/image2231.png"/><Relationship Id="rId4" Type="http://schemas.openxmlformats.org/officeDocument/2006/relationships/image" Target="../media/image2131.png"/><Relationship Id="rId9" Type="http://schemas.openxmlformats.org/officeDocument/2006/relationships/image" Target="../media/image1430.png"/><Relationship Id="rId14" Type="http://schemas.openxmlformats.org/officeDocument/2006/relationships/image" Target="../media/image2181.png"/><Relationship Id="rId22" Type="http://schemas.openxmlformats.org/officeDocument/2006/relationships/image" Target="../media/image2261.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68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8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61.png"/><Relationship Id="rId5" Type="http://schemas.openxmlformats.org/officeDocument/2006/relationships/image" Target="../media/image751.png"/><Relationship Id="rId4" Type="http://schemas.openxmlformats.org/officeDocument/2006/relationships/image" Target="../media/image125.png"/></Relationships>
</file>

<file path=ppt/slides/_rels/slide1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2560.png"/><Relationship Id="rId5" Type="http://schemas.openxmlformats.org/officeDocument/2006/relationships/image" Target="../media/image2551.png"/><Relationship Id="rId4" Type="http://schemas.openxmlformats.org/officeDocument/2006/relationships/image" Target="../media/image25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264.png"/><Relationship Id="rId4" Type="http://schemas.openxmlformats.org/officeDocument/2006/relationships/image" Target="../media/image263.png"/></Relationships>
</file>

<file path=ppt/slides/_rels/slide124.xml.rels><?xml version="1.0" encoding="UTF-8" standalone="yes"?>
<Relationships xmlns="http://schemas.openxmlformats.org/package/2006/relationships"><Relationship Id="rId8" Type="http://schemas.openxmlformats.org/officeDocument/2006/relationships/image" Target="../media/image2460.png"/><Relationship Id="rId3" Type="http://schemas.openxmlformats.org/officeDocument/2006/relationships/image" Target="../media/image37.png"/><Relationship Id="rId7" Type="http://schemas.openxmlformats.org/officeDocument/2006/relationships/image" Target="../media/image2430.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4400.png"/><Relationship Id="rId5" Type="http://schemas.openxmlformats.org/officeDocument/2006/relationships/image" Target="../media/image2420.png"/><Relationship Id="rId10" Type="http://schemas.openxmlformats.org/officeDocument/2006/relationships/image" Target="../media/image2480.png"/><Relationship Id="rId4" Type="http://schemas.openxmlformats.org/officeDocument/2006/relationships/image" Target="../media/image1371.png"/><Relationship Id="rId9" Type="http://schemas.openxmlformats.org/officeDocument/2006/relationships/image" Target="../media/image2470.png"/></Relationships>
</file>

<file path=ppt/slides/_rels/slide125.xml.rels><?xml version="1.0" encoding="UTF-8" standalone="yes"?>
<Relationships xmlns="http://schemas.openxmlformats.org/package/2006/relationships"><Relationship Id="rId8" Type="http://schemas.openxmlformats.org/officeDocument/2006/relationships/image" Target="../media/image2120.png"/><Relationship Id="rId3" Type="http://schemas.openxmlformats.org/officeDocument/2006/relationships/image" Target="../media/image37.png"/><Relationship Id="rId12" Type="http://schemas.openxmlformats.org/officeDocument/2006/relationships/image" Target="../media/image1390.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100.png"/><Relationship Id="rId11" Type="http://schemas.openxmlformats.org/officeDocument/2006/relationships/image" Target="../media/image1371.png"/><Relationship Id="rId9" Type="http://schemas.openxmlformats.org/officeDocument/2006/relationships/image" Target="../media/image213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281.png"/><Relationship Id="rId4" Type="http://schemas.openxmlformats.org/officeDocument/2006/relationships/image" Target="../media/image1271.png"/></Relationships>
</file>

<file path=ppt/slides/_rels/slide1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39.png"/><Relationship Id="rId4" Type="http://schemas.openxmlformats.org/officeDocument/2006/relationships/image" Target="../media/image2381.png"/></Relationships>
</file>

<file path=ppt/slides/_rels/slide1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1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130.xml.rels><?xml version="1.0" encoding="UTF-8" standalone="yes"?>
<Relationships xmlns="http://schemas.openxmlformats.org/package/2006/relationships"><Relationship Id="rId3" Type="http://schemas.openxmlformats.org/officeDocument/2006/relationships/image" Target="../media/image1342.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61.png"/><Relationship Id="rId4" Type="http://schemas.openxmlformats.org/officeDocument/2006/relationships/image" Target="../media/image128.png"/></Relationships>
</file>

<file path=ppt/slides/_rels/slide131.xml.rels><?xml version="1.0" encoding="UTF-8" standalone="yes"?>
<Relationships xmlns="http://schemas.openxmlformats.org/package/2006/relationships"><Relationship Id="rId3" Type="http://schemas.openxmlformats.org/officeDocument/2006/relationships/image" Target="../media/image1342.png"/><Relationship Id="rId2" Type="http://schemas.openxmlformats.org/officeDocument/2006/relationships/notesSlide" Target="../notesSlides/notesSlide87.xml"/><Relationship Id="rId1" Type="http://schemas.openxmlformats.org/officeDocument/2006/relationships/slideLayout" Target="../slideLayouts/slideLayout7.xml"/><Relationship Id="rId10" Type="http://schemas.openxmlformats.org/officeDocument/2006/relationships/image" Target="../media/image1440.png"/><Relationship Id="rId4" Type="http://schemas.openxmlformats.org/officeDocument/2006/relationships/image" Target="../media/image128.png"/></Relationships>
</file>

<file path=ppt/slides/_rels/slide132.xml.rels><?xml version="1.0" encoding="UTF-8" standalone="yes"?>
<Relationships xmlns="http://schemas.openxmlformats.org/package/2006/relationships"><Relationship Id="rId3" Type="http://schemas.openxmlformats.org/officeDocument/2006/relationships/image" Target="../media/image1342.png"/><Relationship Id="rId2" Type="http://schemas.openxmlformats.org/officeDocument/2006/relationships/notesSlide" Target="../notesSlides/notesSlide88.xml"/><Relationship Id="rId1" Type="http://schemas.openxmlformats.org/officeDocument/2006/relationships/slideLayout" Target="../slideLayouts/slideLayout7.xml"/><Relationship Id="rId10" Type="http://schemas.openxmlformats.org/officeDocument/2006/relationships/image" Target="../media/image1440.png"/><Relationship Id="rId4" Type="http://schemas.openxmlformats.org/officeDocument/2006/relationships/image" Target="../media/image12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14210.png"/><Relationship Id="rId13" Type="http://schemas.openxmlformats.org/officeDocument/2006/relationships/image" Target="../media/image21710.png"/><Relationship Id="rId3" Type="http://schemas.openxmlformats.org/officeDocument/2006/relationships/image" Target="../media/image21210.png"/><Relationship Id="rId7" Type="http://schemas.openxmlformats.org/officeDocument/2006/relationships/image" Target="../media/image13920.png"/><Relationship Id="rId12"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3700.png"/><Relationship Id="rId11" Type="http://schemas.openxmlformats.org/officeDocument/2006/relationships/image" Target="../media/image113.png"/><Relationship Id="rId5" Type="http://schemas.openxmlformats.org/officeDocument/2006/relationships/image" Target="../media/image77.jpeg"/><Relationship Id="rId15" Type="http://schemas.openxmlformats.org/officeDocument/2006/relationships/image" Target="../media/image116.png"/><Relationship Id="rId10" Type="http://schemas.openxmlformats.org/officeDocument/2006/relationships/image" Target="../media/image112.png"/><Relationship Id="rId4" Type="http://schemas.openxmlformats.org/officeDocument/2006/relationships/image" Target="../media/image110.png"/><Relationship Id="rId9" Type="http://schemas.openxmlformats.org/officeDocument/2006/relationships/image" Target="../media/image14300.png"/><Relationship Id="rId14" Type="http://schemas.openxmlformats.org/officeDocument/2006/relationships/image" Target="../media/image115.png"/></Relationships>
</file>

<file path=ppt/slides/_rels/slide135.xml.rels><?xml version="1.0" encoding="UTF-8" standalone="yes"?>
<Relationships xmlns="http://schemas.openxmlformats.org/package/2006/relationships"><Relationship Id="rId8" Type="http://schemas.openxmlformats.org/officeDocument/2006/relationships/image" Target="../media/image14210.png"/><Relationship Id="rId13" Type="http://schemas.openxmlformats.org/officeDocument/2006/relationships/image" Target="../media/image21710.png"/><Relationship Id="rId18" Type="http://schemas.openxmlformats.org/officeDocument/2006/relationships/image" Target="../media/image22210.png"/><Relationship Id="rId3" Type="http://schemas.openxmlformats.org/officeDocument/2006/relationships/image" Target="../media/image21210.png"/><Relationship Id="rId21" Type="http://schemas.openxmlformats.org/officeDocument/2006/relationships/image" Target="../media/image120.png"/><Relationship Id="rId7" Type="http://schemas.openxmlformats.org/officeDocument/2006/relationships/image" Target="../media/image13920.png"/><Relationship Id="rId12" Type="http://schemas.openxmlformats.org/officeDocument/2006/relationships/image" Target="../media/image114.png"/><Relationship Id="rId17" Type="http://schemas.openxmlformats.org/officeDocument/2006/relationships/image" Target="../media/image22110.png"/><Relationship Id="rId2" Type="http://schemas.openxmlformats.org/officeDocument/2006/relationships/notesSlide" Target="../notesSlides/notesSlide90.xml"/><Relationship Id="rId16" Type="http://schemas.openxmlformats.org/officeDocument/2006/relationships/image" Target="../media/image117.png"/><Relationship Id="rId20"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3700.png"/><Relationship Id="rId11" Type="http://schemas.openxmlformats.org/officeDocument/2006/relationships/image" Target="../media/image113.png"/><Relationship Id="rId24" Type="http://schemas.openxmlformats.org/officeDocument/2006/relationships/hyperlink" Target="http://www.eecs.yorku.ca/~jeff/courses/fun/Machine_Learning_Made_Easy.xlxs" TargetMode="External"/><Relationship Id="rId5" Type="http://schemas.openxmlformats.org/officeDocument/2006/relationships/image" Target="../media/image77.jpeg"/><Relationship Id="rId15" Type="http://schemas.openxmlformats.org/officeDocument/2006/relationships/image" Target="../media/image116.png"/><Relationship Id="rId23" Type="http://schemas.openxmlformats.org/officeDocument/2006/relationships/image" Target="../media/image122.png"/><Relationship Id="rId10" Type="http://schemas.openxmlformats.org/officeDocument/2006/relationships/image" Target="../media/image112.png"/><Relationship Id="rId19" Type="http://schemas.openxmlformats.org/officeDocument/2006/relationships/image" Target="../media/image118.png"/><Relationship Id="rId4" Type="http://schemas.openxmlformats.org/officeDocument/2006/relationships/image" Target="../media/image110.png"/><Relationship Id="rId9" Type="http://schemas.openxmlformats.org/officeDocument/2006/relationships/image" Target="../media/image14300.png"/><Relationship Id="rId14" Type="http://schemas.openxmlformats.org/officeDocument/2006/relationships/image" Target="../media/image115.png"/><Relationship Id="rId22" Type="http://schemas.openxmlformats.org/officeDocument/2006/relationships/image" Target="../media/image121.png"/></Relationships>
</file>

<file path=ppt/slides/_rels/slide136.xml.rels><?xml version="1.0" encoding="UTF-8" standalone="yes"?>
<Relationships xmlns="http://schemas.openxmlformats.org/package/2006/relationships"><Relationship Id="rId8" Type="http://schemas.openxmlformats.org/officeDocument/2006/relationships/image" Target="../media/image14210.png"/><Relationship Id="rId13" Type="http://schemas.openxmlformats.org/officeDocument/2006/relationships/image" Target="../media/image117.png"/><Relationship Id="rId18" Type="http://schemas.openxmlformats.org/officeDocument/2006/relationships/image" Target="../media/image120.png"/><Relationship Id="rId3" Type="http://schemas.openxmlformats.org/officeDocument/2006/relationships/image" Target="../media/image21210.png"/><Relationship Id="rId21" Type="http://schemas.openxmlformats.org/officeDocument/2006/relationships/image" Target="../media/image131.png"/><Relationship Id="rId7" Type="http://schemas.openxmlformats.org/officeDocument/2006/relationships/image" Target="../media/image13920.png"/><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notesSlide" Target="../notesSlides/notesSlide91.xml"/><Relationship Id="rId16" Type="http://schemas.openxmlformats.org/officeDocument/2006/relationships/image" Target="../media/image118.png"/><Relationship Id="rId20" Type="http://schemas.openxmlformats.org/officeDocument/2006/relationships/image" Target="../media/image1300.png"/><Relationship Id="rId1" Type="http://schemas.openxmlformats.org/officeDocument/2006/relationships/slideLayout" Target="../slideLayouts/slideLayout7.xml"/><Relationship Id="rId6" Type="http://schemas.openxmlformats.org/officeDocument/2006/relationships/image" Target="../media/image13700.png"/><Relationship Id="rId11" Type="http://schemas.openxmlformats.org/officeDocument/2006/relationships/image" Target="../media/image113.png"/><Relationship Id="rId5" Type="http://schemas.openxmlformats.org/officeDocument/2006/relationships/image" Target="../media/image77.jpeg"/><Relationship Id="rId15" Type="http://schemas.openxmlformats.org/officeDocument/2006/relationships/image" Target="../media/image22210.png"/><Relationship Id="rId10" Type="http://schemas.openxmlformats.org/officeDocument/2006/relationships/image" Target="../media/image112.png"/><Relationship Id="rId19" Type="http://schemas.openxmlformats.org/officeDocument/2006/relationships/image" Target="../media/image129.png"/><Relationship Id="rId4" Type="http://schemas.openxmlformats.org/officeDocument/2006/relationships/image" Target="../media/image110.png"/><Relationship Id="rId9" Type="http://schemas.openxmlformats.org/officeDocument/2006/relationships/image" Target="../media/image14300.png"/><Relationship Id="rId14" Type="http://schemas.openxmlformats.org/officeDocument/2006/relationships/image" Target="../media/image22110.png"/></Relationships>
</file>

<file path=ppt/slides/_rels/slide137.xml.rels><?xml version="1.0" encoding="UTF-8" standalone="yes"?>
<Relationships xmlns="http://schemas.openxmlformats.org/package/2006/relationships"><Relationship Id="rId8" Type="http://schemas.openxmlformats.org/officeDocument/2006/relationships/image" Target="../media/image14210.png"/><Relationship Id="rId13" Type="http://schemas.openxmlformats.org/officeDocument/2006/relationships/image" Target="../media/image118.png"/><Relationship Id="rId18" Type="http://schemas.openxmlformats.org/officeDocument/2006/relationships/image" Target="../media/image134.png"/><Relationship Id="rId3" Type="http://schemas.openxmlformats.org/officeDocument/2006/relationships/image" Target="../media/image21210.png"/><Relationship Id="rId7" Type="http://schemas.openxmlformats.org/officeDocument/2006/relationships/image" Target="../media/image13920.png"/><Relationship Id="rId12" Type="http://schemas.openxmlformats.org/officeDocument/2006/relationships/image" Target="../media/image22210.png"/><Relationship Id="rId17" Type="http://schemas.openxmlformats.org/officeDocument/2006/relationships/image" Target="../media/image133.png"/><Relationship Id="rId2" Type="http://schemas.openxmlformats.org/officeDocument/2006/relationships/notesSlide" Target="../notesSlides/notesSlide92.xml"/><Relationship Id="rId16"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700.png"/><Relationship Id="rId11" Type="http://schemas.openxmlformats.org/officeDocument/2006/relationships/image" Target="../media/image22110.png"/><Relationship Id="rId5" Type="http://schemas.openxmlformats.org/officeDocument/2006/relationships/image" Target="../media/image77.jpeg"/><Relationship Id="rId15" Type="http://schemas.openxmlformats.org/officeDocument/2006/relationships/image" Target="../media/image120.png"/><Relationship Id="rId10" Type="http://schemas.openxmlformats.org/officeDocument/2006/relationships/image" Target="../media/image117.png"/><Relationship Id="rId4" Type="http://schemas.openxmlformats.org/officeDocument/2006/relationships/image" Target="../media/image110.png"/><Relationship Id="rId9" Type="http://schemas.openxmlformats.org/officeDocument/2006/relationships/image" Target="../media/image14300.png"/><Relationship Id="rId14" Type="http://schemas.openxmlformats.org/officeDocument/2006/relationships/image" Target="../media/image119.png"/></Relationships>
</file>

<file path=ppt/slides/_rels/slide1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1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1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19.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135.png"/><Relationship Id="rId2" Type="http://schemas.openxmlformats.org/officeDocument/2006/relationships/image" Target="../media/image27.w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1.png"/><Relationship Id="rId4" Type="http://schemas.openxmlformats.org/officeDocument/2006/relationships/image" Target="../media/image2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9.wmf"/><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40.png"/></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8.wmf"/><Relationship Id="rId7" Type="http://schemas.openxmlformats.org/officeDocument/2006/relationships/image" Target="NULL"/><Relationship Id="rId2" Type="http://schemas.openxmlformats.org/officeDocument/2006/relationships/image" Target="../media/image29.wmf"/><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0.gif"/></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8.wmf"/><Relationship Id="rId7" Type="http://schemas.openxmlformats.org/officeDocument/2006/relationships/image" Target="NULL"/><Relationship Id="rId2" Type="http://schemas.openxmlformats.org/officeDocument/2006/relationships/image" Target="../media/image29.wmf"/><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31.jpeg"/><Relationship Id="rId10" Type="http://schemas.openxmlformats.org/officeDocument/2006/relationships/image" Target="../media/image160.png"/><Relationship Id="rId4" Type="http://schemas.openxmlformats.org/officeDocument/2006/relationships/image" Target="NULL"/><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8.wmf"/><Relationship Id="rId7" Type="http://schemas.openxmlformats.org/officeDocument/2006/relationships/image" Target="../media/image190.png"/><Relationship Id="rId2" Type="http://schemas.openxmlformats.org/officeDocument/2006/relationships/image" Target="../media/image29.wmf"/><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1.png"/><Relationship Id="rId10" Type="http://schemas.openxmlformats.org/officeDocument/2006/relationships/image" Target="../media/image31.jpeg"/><Relationship Id="rId4" Type="http://schemas.openxmlformats.org/officeDocument/2006/relationships/image" Target="../media/image135.png"/><Relationship Id="rId9" Type="http://schemas.openxmlformats.org/officeDocument/2006/relationships/image" Target="../media/image230.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wmf"/><Relationship Id="rId7" Type="http://schemas.openxmlformats.org/officeDocument/2006/relationships/image" Target="../media/image260.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7.wmf"/><Relationship Id="rId10" Type="http://schemas.openxmlformats.org/officeDocument/2006/relationships/image" Target="../media/image31.jpeg"/><Relationship Id="rId4" Type="http://schemas.openxmlformats.org/officeDocument/2006/relationships/image" Target="../media/image241.png"/><Relationship Id="rId9" Type="http://schemas.openxmlformats.org/officeDocument/2006/relationships/image" Target="../media/image210.png"/></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9.wm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32.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10.png"/><Relationship Id="rId7" Type="http://schemas.openxmlformats.org/officeDocument/2006/relationships/image" Target="../media/image34.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800.png"/><Relationship Id="rId11" Type="http://schemas.openxmlformats.org/officeDocument/2006/relationships/image" Target="../media/image38.png"/><Relationship Id="rId5" Type="http://schemas.openxmlformats.org/officeDocument/2006/relationships/image" Target="../media/image7011.png"/><Relationship Id="rId10" Type="http://schemas.openxmlformats.org/officeDocument/2006/relationships/image" Target="../media/image37.png"/><Relationship Id="rId4" Type="http://schemas.openxmlformats.org/officeDocument/2006/relationships/image" Target="../media/image60000.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9.wmf"/><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NULL"/><Relationship Id="rId9"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742.png"/><Relationship Id="rId7" Type="http://schemas.openxmlformats.org/officeDocument/2006/relationships/image" Target="../media/image78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21.png"/><Relationship Id="rId11" Type="http://schemas.openxmlformats.org/officeDocument/2006/relationships/image" Target="../media/image245.png"/><Relationship Id="rId5" Type="http://schemas.openxmlformats.org/officeDocument/2006/relationships/image" Target="../media/image681.png"/><Relationship Id="rId10" Type="http://schemas.openxmlformats.org/officeDocument/2006/relationships/image" Target="../media/image244.png"/><Relationship Id="rId4" Type="http://schemas.openxmlformats.org/officeDocument/2006/relationships/image" Target="../media/image41.jpe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780.png"/><Relationship Id="rId13" Type="http://schemas.openxmlformats.org/officeDocument/2006/relationships/image" Target="../media/image245.png"/><Relationship Id="rId3" Type="http://schemas.openxmlformats.org/officeDocument/2006/relationships/image" Target="../media/image42.png"/><Relationship Id="rId7" Type="http://schemas.openxmlformats.org/officeDocument/2006/relationships/image" Target="../media/image760.png"/><Relationship Id="rId12" Type="http://schemas.openxmlformats.org/officeDocument/2006/relationships/image" Target="../media/image2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1.png"/><Relationship Id="rId11" Type="http://schemas.openxmlformats.org/officeDocument/2006/relationships/image" Target="../media/image247.png"/><Relationship Id="rId5" Type="http://schemas.openxmlformats.org/officeDocument/2006/relationships/image" Target="../media/image41.jpeg"/><Relationship Id="rId10" Type="http://schemas.openxmlformats.org/officeDocument/2006/relationships/image" Target="../media/image246.png"/><Relationship Id="rId4" Type="http://schemas.openxmlformats.org/officeDocument/2006/relationships/image" Target="../media/image742.png"/><Relationship Id="rId9" Type="http://schemas.openxmlformats.org/officeDocument/2006/relationships/image" Target="../media/image244.png"/></Relationships>
</file>

<file path=ppt/slides/_rels/slide33.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42.png"/><Relationship Id="rId7" Type="http://schemas.openxmlformats.org/officeDocument/2006/relationships/image" Target="../media/image760.png"/><Relationship Id="rId12" Type="http://schemas.openxmlformats.org/officeDocument/2006/relationships/image" Target="../media/image2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1.png"/><Relationship Id="rId11" Type="http://schemas.openxmlformats.org/officeDocument/2006/relationships/image" Target="../media/image247.png"/><Relationship Id="rId5" Type="http://schemas.openxmlformats.org/officeDocument/2006/relationships/image" Target="../media/image41.jpeg"/><Relationship Id="rId10" Type="http://schemas.openxmlformats.org/officeDocument/2006/relationships/image" Target="../media/image246.png"/><Relationship Id="rId4" Type="http://schemas.openxmlformats.org/officeDocument/2006/relationships/image" Target="../media/image742.png"/><Relationship Id="rId9" Type="http://schemas.openxmlformats.org/officeDocument/2006/relationships/image" Target="../media/image244.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41.png"/><Relationship Id="rId5" Type="http://schemas.openxmlformats.org/officeDocument/2006/relationships/image" Target="../media/image2451.pn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1341.pn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w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pn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5.jpe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w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6.jpeg"/><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440.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2.png"/><Relationship Id="rId9" Type="http://schemas.openxmlformats.org/officeDocument/2006/relationships/image" Target="../media/image24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0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011.png"/><Relationship Id="rId5" Type="http://schemas.openxmlformats.org/officeDocument/2006/relationships/image" Target="../media/image2520.png"/><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ideo" Target="file:///C:\My%20Documents\Pictures\Mona_Lisa.jpg" TargetMode="Externa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701.png"/><Relationship Id="rId3" Type="http://schemas.openxmlformats.org/officeDocument/2006/relationships/image" Target="../media/image4.png"/><Relationship Id="rId7" Type="http://schemas.openxmlformats.org/officeDocument/2006/relationships/image" Target="../media/image2510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4.jpeg"/><Relationship Id="rId9" Type="http://schemas.openxmlformats.org/officeDocument/2006/relationships/image" Target="../media/image80.png"/></Relationships>
</file>

<file path=ppt/slides/_rels/slide69.xml.rels><?xml version="1.0" encoding="UTF-8" standalone="yes"?>
<Relationships xmlns="http://schemas.openxmlformats.org/package/2006/relationships"><Relationship Id="rId8" Type="http://schemas.openxmlformats.org/officeDocument/2006/relationships/image" Target="../media/image701.png"/><Relationship Id="rId3" Type="http://schemas.openxmlformats.org/officeDocument/2006/relationships/image" Target="../media/image4.png"/><Relationship Id="rId7" Type="http://schemas.openxmlformats.org/officeDocument/2006/relationships/image" Target="../media/image2510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4.jpeg"/><Relationship Id="rId9"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w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8" Type="http://schemas.openxmlformats.org/officeDocument/2006/relationships/image" Target="../media/image701.png"/><Relationship Id="rId3" Type="http://schemas.openxmlformats.org/officeDocument/2006/relationships/image" Target="../media/image4.png"/><Relationship Id="rId7" Type="http://schemas.openxmlformats.org/officeDocument/2006/relationships/image" Target="../media/image2510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255.png"/><Relationship Id="rId4" Type="http://schemas.openxmlformats.org/officeDocument/2006/relationships/image" Target="../media/image37.png"/><Relationship Id="rId9" Type="http://schemas.openxmlformats.org/officeDocument/2006/relationships/image" Target="../media/image80.png"/></Relationships>
</file>

<file path=ppt/slides/_rels/slide71.xml.rels><?xml version="1.0" encoding="UTF-8" standalone="yes"?>
<Relationships xmlns="http://schemas.openxmlformats.org/package/2006/relationships"><Relationship Id="rId8" Type="http://schemas.openxmlformats.org/officeDocument/2006/relationships/image" Target="../media/image701.png"/><Relationship Id="rId13" Type="http://schemas.openxmlformats.org/officeDocument/2006/relationships/image" Target="../media/image2550.png"/><Relationship Id="rId3" Type="http://schemas.openxmlformats.org/officeDocument/2006/relationships/image" Target="../media/image4.png"/><Relationship Id="rId7" Type="http://schemas.openxmlformats.org/officeDocument/2006/relationships/image" Target="../media/image25100.png"/><Relationship Id="rId12"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 Id="rId11" Type="http://schemas.openxmlformats.org/officeDocument/2006/relationships/image" Target="../media/image60.png"/><Relationship Id="rId10" Type="http://schemas.openxmlformats.org/officeDocument/2006/relationships/image" Target="../media/image37.png"/><Relationship Id="rId4" Type="http://schemas.openxmlformats.org/officeDocument/2006/relationships/image" Target="../media/image34.jpeg"/><Relationship Id="rId9"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slide" Target="slide116.xml"/><Relationship Id="rId5" Type="http://schemas.openxmlformats.org/officeDocument/2006/relationships/image" Target="../media/image44.jpeg"/><Relationship Id="rId4" Type="http://schemas.openxmlformats.org/officeDocument/2006/relationships/image" Target="../media/image2490.png"/></Relationships>
</file>

<file path=ppt/slides/_rels/slide7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png"/></Relationships>
</file>

<file path=ppt/slides/_rels/slide7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6.jpeg"/><Relationship Id="rId4" Type="http://schemas.openxmlformats.org/officeDocument/2006/relationships/image" Target="../media/image64.png"/><Relationship Id="rId9" Type="http://schemas.openxmlformats.org/officeDocument/2006/relationships/image" Target="../media/image68.jpeg"/></Relationships>
</file>

<file path=ppt/slides/_rels/slide7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9.png"/><Relationship Id="rId7"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0.png"/><Relationship Id="rId4" Type="http://schemas.openxmlformats.org/officeDocument/2006/relationships/image" Target="../media/image750.png"/></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wmf"/><Relationship Id="rId7" Type="http://schemas.openxmlformats.org/officeDocument/2006/relationships/image" Target="../media/image18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11.png"/><Relationship Id="rId5" Type="http://schemas.openxmlformats.org/officeDocument/2006/relationships/image" Target="../media/image130.png"/><Relationship Id="rId10"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191.png"/></Relationships>
</file>

<file path=ppt/slides/_rels/slide8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2800.pn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791.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0.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50.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1760.png"/></Relationships>
</file>

<file path=ppt/slides/_rels/slide9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180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882.png"/></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1811.png"/></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1820.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4.jpeg"/><Relationship Id="rId4" Type="http://schemas.openxmlformats.org/officeDocument/2006/relationships/image" Target="../media/image47.jpeg"/></Relationships>
</file>

<file path=ppt/slides/_rels/slide99.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48.png"/><Relationship Id="rId12" Type="http://schemas.openxmlformats.org/officeDocument/2006/relationships/image" Target="../media/image671.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66.png"/><Relationship Id="rId5" Type="http://schemas.openxmlformats.org/officeDocument/2006/relationships/image" Target="../media/image44.jpeg"/><Relationship Id="rId10" Type="http://schemas.openxmlformats.org/officeDocument/2006/relationships/image" Target="../media/image65.png"/><Relationship Id="rId4" Type="http://schemas.openxmlformats.org/officeDocument/2006/relationships/image" Target="../media/image47.jpeg"/><Relationship Id="rId9"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3752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63"/>
          <p:cNvSpPr>
            <a:spLocks noChangeArrowheads="1"/>
          </p:cNvSpPr>
          <p:nvPr/>
        </p:nvSpPr>
        <p:spPr bwMode="auto">
          <a:xfrm>
            <a:off x="990600" y="13795"/>
            <a:ext cx="40386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anose="02020603050405020304" pitchFamily="18" charset="0"/>
              </a:rPr>
              <a:t>Machine Learning</a:t>
            </a:r>
          </a:p>
        </p:txBody>
      </p:sp>
      <p:sp>
        <p:nvSpPr>
          <p:cNvPr id="17" name="Rectangle 63">
            <a:extLst>
              <a:ext uri="{FF2B5EF4-FFF2-40B4-BE49-F238E27FC236}">
                <a16:creationId xmlns:a16="http://schemas.microsoft.com/office/drawing/2014/main" id="{73F7BE12-D95E-462D-896B-3AEEC144E6C6}"/>
              </a:ext>
            </a:extLst>
          </p:cNvPr>
          <p:cNvSpPr>
            <a:spLocks noChangeArrowheads="1"/>
          </p:cNvSpPr>
          <p:nvPr/>
        </p:nvSpPr>
        <p:spPr bwMode="auto">
          <a:xfrm>
            <a:off x="1006825" y="581464"/>
            <a:ext cx="40386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alpha val="43137"/>
                    </a:srgbClr>
                  </a:outerShdw>
                </a:effectLst>
                <a:cs typeface="Times New Roman" panose="02020603050405020304" pitchFamily="18" charset="0"/>
              </a:rPr>
              <a:t>Algebra</a:t>
            </a:r>
          </a:p>
        </p:txBody>
      </p:sp>
      <p:grpSp>
        <p:nvGrpSpPr>
          <p:cNvPr id="2054" name="Group 2053">
            <a:extLst>
              <a:ext uri="{FF2B5EF4-FFF2-40B4-BE49-F238E27FC236}">
                <a16:creationId xmlns:a16="http://schemas.microsoft.com/office/drawing/2014/main" id="{408744A7-EE51-41F3-B4A3-6B3B676FB3A6}"/>
              </a:ext>
            </a:extLst>
          </p:cNvPr>
          <p:cNvGrpSpPr/>
          <p:nvPr/>
        </p:nvGrpSpPr>
        <p:grpSpPr>
          <a:xfrm>
            <a:off x="2750820" y="4137664"/>
            <a:ext cx="6443254" cy="2051987"/>
            <a:chOff x="2925946" y="4376554"/>
            <a:chExt cx="6268128" cy="1813097"/>
          </a:xfrm>
        </p:grpSpPr>
        <p:pic>
          <p:nvPicPr>
            <p:cNvPr id="18" name="Picture 8" descr="https://resources.inbenta.com/finger%20me%20AI.png">
              <a:extLst>
                <a:ext uri="{FF2B5EF4-FFF2-40B4-BE49-F238E27FC236}">
                  <a16:creationId xmlns:a16="http://schemas.microsoft.com/office/drawing/2014/main" id="{748D5FFE-6756-4401-9D47-F86057931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946" y="4376554"/>
              <a:ext cx="3979838" cy="17937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09" descr="Image may contain: 1 person, indoor">
              <a:extLst>
                <a:ext uri="{FF2B5EF4-FFF2-40B4-BE49-F238E27FC236}">
                  <a16:creationId xmlns:a16="http://schemas.microsoft.com/office/drawing/2014/main" id="{25378924-4712-4DF0-B2E0-0949A0B0EF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062"/>
            <a:stretch/>
          </p:blipFill>
          <p:spPr bwMode="auto">
            <a:xfrm>
              <a:off x="6905783" y="4376554"/>
              <a:ext cx="2288291" cy="181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15EF74-01E9-43B5-9F88-401D43A18F5B}"/>
              </a:ext>
            </a:extLst>
          </p:cNvPr>
          <p:cNvGrpSpPr/>
          <p:nvPr/>
        </p:nvGrpSpPr>
        <p:grpSpPr>
          <a:xfrm>
            <a:off x="5729068" y="-114300"/>
            <a:ext cx="3574325" cy="1691195"/>
            <a:chOff x="5029200" y="2819400"/>
            <a:chExt cx="3410537" cy="1295400"/>
          </a:xfrm>
        </p:grpSpPr>
        <p:sp>
          <p:nvSpPr>
            <p:cNvPr id="25" name="Rectangle 24">
              <a:extLst>
                <a:ext uri="{FF2B5EF4-FFF2-40B4-BE49-F238E27FC236}">
                  <a16:creationId xmlns:a16="http://schemas.microsoft.com/office/drawing/2014/main" id="{7C48B6AF-7595-4679-BF8B-2575990C5764}"/>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dirty="0"/>
            </a:p>
          </p:txBody>
        </p:sp>
        <p:pic>
          <p:nvPicPr>
            <p:cNvPr id="26" name="Picture 6" descr="Image result for convolutional neural network">
              <a:extLst>
                <a:ext uri="{FF2B5EF4-FFF2-40B4-BE49-F238E27FC236}">
                  <a16:creationId xmlns:a16="http://schemas.microsoft.com/office/drawing/2014/main" id="{07E9377E-9D89-43DC-A789-2D07F3DD0D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6" name="Group 2055">
            <a:extLst>
              <a:ext uri="{FF2B5EF4-FFF2-40B4-BE49-F238E27FC236}">
                <a16:creationId xmlns:a16="http://schemas.microsoft.com/office/drawing/2014/main" id="{F44C272E-9F6D-4AC5-8720-7E2331239C0D}"/>
              </a:ext>
            </a:extLst>
          </p:cNvPr>
          <p:cNvGrpSpPr>
            <a:grpSpLocks noChangeAspect="1"/>
          </p:cNvGrpSpPr>
          <p:nvPr/>
        </p:nvGrpSpPr>
        <p:grpSpPr>
          <a:xfrm>
            <a:off x="2750819" y="1576895"/>
            <a:ext cx="6410806" cy="2561401"/>
            <a:chOff x="2952750" y="2085967"/>
            <a:chExt cx="5196960" cy="2043266"/>
          </a:xfrm>
        </p:grpSpPr>
        <p:pic>
          <p:nvPicPr>
            <p:cNvPr id="23" name="Picture 22">
              <a:extLst>
                <a:ext uri="{FF2B5EF4-FFF2-40B4-BE49-F238E27FC236}">
                  <a16:creationId xmlns:a16="http://schemas.microsoft.com/office/drawing/2014/main" id="{AB49DF5C-61D1-4A7E-94D8-005E15A73B00}"/>
                </a:ext>
              </a:extLst>
            </p:cNvPr>
            <p:cNvPicPr>
              <a:picLocks noChangeAspect="1"/>
            </p:cNvPicPr>
            <p:nvPr/>
          </p:nvPicPr>
          <p:blipFill rotWithShape="1">
            <a:blip r:embed="rId8"/>
            <a:srcRect b="1507"/>
            <a:stretch/>
          </p:blipFill>
          <p:spPr>
            <a:xfrm>
              <a:off x="5433232" y="2085967"/>
              <a:ext cx="2716478" cy="2042530"/>
            </a:xfrm>
            <a:prstGeom prst="rect">
              <a:avLst/>
            </a:prstGeom>
          </p:spPr>
        </p:pic>
        <p:pic>
          <p:nvPicPr>
            <p:cNvPr id="27" name="Picture 410" descr="Related image">
              <a:extLst>
                <a:ext uri="{FF2B5EF4-FFF2-40B4-BE49-F238E27FC236}">
                  <a16:creationId xmlns:a16="http://schemas.microsoft.com/office/drawing/2014/main" id="{85A1D121-5AE6-4AAA-BC3A-1C048FA0C17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782"/>
            <a:stretch/>
          </p:blipFill>
          <p:spPr bwMode="auto">
            <a:xfrm>
              <a:off x="2952750" y="2323064"/>
              <a:ext cx="2505075" cy="1806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a:extLst>
              <a:ext uri="{FF2B5EF4-FFF2-40B4-BE49-F238E27FC236}">
                <a16:creationId xmlns:a16="http://schemas.microsoft.com/office/drawing/2014/main" id="{DB468CE7-240B-47BA-8047-0943117772AE}"/>
              </a:ext>
            </a:extLst>
          </p:cNvPr>
          <p:cNvGrpSpPr/>
          <p:nvPr/>
        </p:nvGrpSpPr>
        <p:grpSpPr>
          <a:xfrm>
            <a:off x="-91440" y="6102040"/>
            <a:ext cx="9409248" cy="861115"/>
            <a:chOff x="-91440" y="6102040"/>
            <a:chExt cx="9409248" cy="861115"/>
          </a:xfrm>
        </p:grpSpPr>
        <p:grpSp>
          <p:nvGrpSpPr>
            <p:cNvPr id="2049" name="Group 2048">
              <a:extLst>
                <a:ext uri="{FF2B5EF4-FFF2-40B4-BE49-F238E27FC236}">
                  <a16:creationId xmlns:a16="http://schemas.microsoft.com/office/drawing/2014/main" id="{C928645C-5AFB-418D-BA6C-5A1B9BBAA99C}"/>
                </a:ext>
              </a:extLst>
            </p:cNvPr>
            <p:cNvGrpSpPr/>
            <p:nvPr/>
          </p:nvGrpSpPr>
          <p:grpSpPr>
            <a:xfrm>
              <a:off x="-91440" y="6102040"/>
              <a:ext cx="9380220" cy="861115"/>
              <a:chOff x="-91440" y="6102040"/>
              <a:chExt cx="9380220" cy="861115"/>
            </a:xfrm>
          </p:grpSpPr>
          <p:grpSp>
            <p:nvGrpSpPr>
              <p:cNvPr id="16" name="Group 15">
                <a:extLst>
                  <a:ext uri="{FF2B5EF4-FFF2-40B4-BE49-F238E27FC236}">
                    <a16:creationId xmlns:a16="http://schemas.microsoft.com/office/drawing/2014/main" id="{FD7B3904-17F6-4544-BD94-EF292FCA348F}"/>
                  </a:ext>
                </a:extLst>
              </p:cNvPr>
              <p:cNvGrpSpPr/>
              <p:nvPr/>
            </p:nvGrpSpPr>
            <p:grpSpPr>
              <a:xfrm>
                <a:off x="5313" y="6102040"/>
                <a:ext cx="9283467" cy="861115"/>
                <a:chOff x="5313" y="6102040"/>
                <a:chExt cx="9283467" cy="861115"/>
              </a:xfrm>
            </p:grpSpPr>
            <p:grpSp>
              <p:nvGrpSpPr>
                <p:cNvPr id="15" name="Group 14">
                  <a:extLst>
                    <a:ext uri="{FF2B5EF4-FFF2-40B4-BE49-F238E27FC236}">
                      <a16:creationId xmlns:a16="http://schemas.microsoft.com/office/drawing/2014/main" id="{F20E3306-54FA-489B-BCD3-EA0248905C72}"/>
                    </a:ext>
                  </a:extLst>
                </p:cNvPr>
                <p:cNvGrpSpPr/>
                <p:nvPr/>
              </p:nvGrpSpPr>
              <p:grpSpPr>
                <a:xfrm>
                  <a:off x="3443394" y="6102040"/>
                  <a:ext cx="5845386" cy="861115"/>
                  <a:chOff x="3443394" y="6102040"/>
                  <a:chExt cx="5845386" cy="861115"/>
                </a:xfrm>
              </p:grpSpPr>
              <p:sp>
                <p:nvSpPr>
                  <p:cNvPr id="8" name="Rectangle 7">
                    <a:extLst>
                      <a:ext uri="{FF2B5EF4-FFF2-40B4-BE49-F238E27FC236}">
                        <a16:creationId xmlns:a16="http://schemas.microsoft.com/office/drawing/2014/main" id="{97F22CCC-9637-46F7-8D34-31B65F9EEB4F}"/>
                      </a:ext>
                    </a:extLst>
                  </p:cNvPr>
                  <p:cNvSpPr/>
                  <p:nvPr/>
                </p:nvSpPr>
                <p:spPr>
                  <a:xfrm>
                    <a:off x="3544938" y="6159478"/>
                    <a:ext cx="5743842" cy="723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3" name="Picture 2" descr="Text&#10;&#10;Description automatically generated">
                    <a:extLst>
                      <a:ext uri="{FF2B5EF4-FFF2-40B4-BE49-F238E27FC236}">
                        <a16:creationId xmlns:a16="http://schemas.microsoft.com/office/drawing/2014/main" id="{1AF2D025-7AF4-4B13-87D6-B450B9F1AD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3394" y="6102040"/>
                    <a:ext cx="2326377" cy="861115"/>
                  </a:xfrm>
                  <a:prstGeom prst="rect">
                    <a:avLst/>
                  </a:prstGeom>
                </p:spPr>
              </p:pic>
            </p:grpSp>
            <p:pic>
              <p:nvPicPr>
                <p:cNvPr id="5" name="Picture 4" descr="A picture containing company name&#10;&#10;Description automatically generated">
                  <a:extLst>
                    <a:ext uri="{FF2B5EF4-FFF2-40B4-BE49-F238E27FC236}">
                      <a16:creationId xmlns:a16="http://schemas.microsoft.com/office/drawing/2014/main" id="{81856649-9407-444E-8D04-CA05B2B7F5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7863" y="6159998"/>
                  <a:ext cx="780057" cy="731520"/>
                </a:xfrm>
                <a:prstGeom prst="rect">
                  <a:avLst/>
                </a:prstGeom>
              </p:spPr>
            </p:pic>
            <p:pic>
              <p:nvPicPr>
                <p:cNvPr id="7" name="Picture 6">
                  <a:extLst>
                    <a:ext uri="{FF2B5EF4-FFF2-40B4-BE49-F238E27FC236}">
                      <a16:creationId xmlns:a16="http://schemas.microsoft.com/office/drawing/2014/main" id="{2B84C1A3-A59C-4529-8468-17DB70375494}"/>
                    </a:ext>
                  </a:extLst>
                </p:cNvPr>
                <p:cNvPicPr>
                  <a:picLocks noChangeAspect="1"/>
                </p:cNvPicPr>
                <p:nvPr/>
              </p:nvPicPr>
              <p:blipFill>
                <a:blip r:embed="rId12"/>
                <a:stretch>
                  <a:fillRect/>
                </a:stretch>
              </p:blipFill>
              <p:spPr>
                <a:xfrm>
                  <a:off x="5313" y="6159998"/>
                  <a:ext cx="2766905" cy="731520"/>
                </a:xfrm>
                <a:prstGeom prst="rect">
                  <a:avLst/>
                </a:prstGeom>
              </p:spPr>
            </p:pic>
          </p:grpSp>
          <p:grpSp>
            <p:nvGrpSpPr>
              <p:cNvPr id="2048" name="Group 2047">
                <a:extLst>
                  <a:ext uri="{FF2B5EF4-FFF2-40B4-BE49-F238E27FC236}">
                    <a16:creationId xmlns:a16="http://schemas.microsoft.com/office/drawing/2014/main" id="{9AC444AE-7B5A-4EAD-8C82-C875EF2193BA}"/>
                  </a:ext>
                </a:extLst>
              </p:cNvPr>
              <p:cNvGrpSpPr/>
              <p:nvPr/>
            </p:nvGrpSpPr>
            <p:grpSpPr>
              <a:xfrm>
                <a:off x="-91440" y="6158132"/>
                <a:ext cx="9326880" cy="692248"/>
                <a:chOff x="-91440" y="6158132"/>
                <a:chExt cx="9326880" cy="692248"/>
              </a:xfrm>
            </p:grpSpPr>
            <p:cxnSp>
              <p:nvCxnSpPr>
                <p:cNvPr id="13" name="Straight Connector 12">
                  <a:extLst>
                    <a:ext uri="{FF2B5EF4-FFF2-40B4-BE49-F238E27FC236}">
                      <a16:creationId xmlns:a16="http://schemas.microsoft.com/office/drawing/2014/main" id="{FF3B1B88-6870-4979-8566-1F2E06D4A384}"/>
                    </a:ext>
                  </a:extLst>
                </p:cNvPr>
                <p:cNvCxnSpPr>
                  <a:cxnSpLocks/>
                </p:cNvCxnSpPr>
                <p:nvPr/>
              </p:nvCxnSpPr>
              <p:spPr bwMode="auto">
                <a:xfrm>
                  <a:off x="275082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0C44910-C3B6-4C44-812D-649BC4A66557}"/>
                    </a:ext>
                  </a:extLst>
                </p:cNvPr>
                <p:cNvCxnSpPr>
                  <a:cxnSpLocks/>
                </p:cNvCxnSpPr>
                <p:nvPr/>
              </p:nvCxnSpPr>
              <p:spPr bwMode="auto">
                <a:xfrm>
                  <a:off x="355854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B3878E4-DAA5-48AF-8C15-EC57C800926E}"/>
                    </a:ext>
                  </a:extLst>
                </p:cNvPr>
                <p:cNvCxnSpPr>
                  <a:cxnSpLocks/>
                </p:cNvCxnSpPr>
                <p:nvPr/>
              </p:nvCxnSpPr>
              <p:spPr bwMode="auto">
                <a:xfrm>
                  <a:off x="57150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A63451C-0FF3-44DD-85D4-3C114F470A63}"/>
                    </a:ext>
                  </a:extLst>
                </p:cNvPr>
                <p:cNvCxnSpPr>
                  <a:cxnSpLocks/>
                </p:cNvCxnSpPr>
                <p:nvPr/>
              </p:nvCxnSpPr>
              <p:spPr bwMode="auto">
                <a:xfrm>
                  <a:off x="22098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F20A831-500C-494E-BDB0-33DA40EE5E28}"/>
                    </a:ext>
                  </a:extLst>
                </p:cNvPr>
                <p:cNvCxnSpPr>
                  <a:cxnSpLocks/>
                </p:cNvCxnSpPr>
                <p:nvPr/>
              </p:nvCxnSpPr>
              <p:spPr bwMode="auto">
                <a:xfrm rot="5400000">
                  <a:off x="4572000" y="1494692"/>
                  <a:ext cx="0" cy="9326880"/>
                </a:xfrm>
                <a:prstGeom prst="line">
                  <a:avLst/>
                </a:prstGeom>
                <a:noFill/>
                <a:ln w="12700" cap="sq" cmpd="sng" algn="ctr">
                  <a:solidFill>
                    <a:schemeClr val="tx1">
                      <a:lumMod val="65000"/>
                    </a:schemeClr>
                  </a:solidFill>
                  <a:prstDash val="solid"/>
                  <a:round/>
                  <a:headEnd type="none" w="med" len="med"/>
                  <a:tailEnd type="none" w="med" len="med"/>
                </a:ln>
                <a:effectLst/>
              </p:spPr>
            </p:cxnSp>
          </p:grpSp>
        </p:grpSp>
        <p:sp>
          <p:nvSpPr>
            <p:cNvPr id="20" name="Rectangle 19">
              <a:extLst>
                <a:ext uri="{FF2B5EF4-FFF2-40B4-BE49-F238E27FC236}">
                  <a16:creationId xmlns:a16="http://schemas.microsoft.com/office/drawing/2014/main" id="{A71C621E-FDE2-4693-B567-E86F0A468B9B}"/>
                </a:ext>
              </a:extLst>
            </p:cNvPr>
            <p:cNvSpPr/>
            <p:nvPr/>
          </p:nvSpPr>
          <p:spPr>
            <a:xfrm>
              <a:off x="5691734" y="6266600"/>
              <a:ext cx="3626074" cy="584775"/>
            </a:xfrm>
            <a:prstGeom prst="rect">
              <a:avLst/>
            </a:prstGeom>
          </p:spPr>
          <p:txBody>
            <a:bodyPr wrap="square">
              <a:spAutoFit/>
            </a:bodyPr>
            <a:lstStyle/>
            <a:p>
              <a:pPr algn="ctr"/>
              <a:r>
                <a:rPr lang="en-US" sz="2000" dirty="0">
                  <a:solidFill>
                    <a:srgbClr val="FF00FF"/>
                  </a:solidFill>
                  <a:effectLst/>
                  <a:cs typeface="Times New Roman" panose="02020603050405020304" pitchFamily="18" charset="0"/>
                </a:rPr>
                <a:t>Jeff Edmonds, Comp. Sci</a:t>
              </a:r>
              <a:r>
                <a:rPr lang="en-CA" sz="2000" dirty="0">
                  <a:solidFill>
                    <a:srgbClr val="FF00FF"/>
                  </a:solidFill>
                  <a:effectLst/>
                  <a:cs typeface="Times New Roman" panose="02020603050405020304" pitchFamily="18" charset="0"/>
                </a:rPr>
                <a:t>.</a:t>
              </a:r>
              <a:endParaRPr lang="en-US" sz="2000" dirty="0">
                <a:solidFill>
                  <a:srgbClr val="FF00FF"/>
                </a:solidFill>
                <a:effectLst/>
                <a:cs typeface="Times New Roman" panose="02020603050405020304" pitchFamily="18" charset="0"/>
              </a:endParaRPr>
            </a:p>
            <a:p>
              <a:pPr algn="ctr"/>
              <a:r>
                <a:rPr lang="en-CA" sz="1200" dirty="0">
                  <a:solidFill>
                    <a:srgbClr val="FF00FF"/>
                  </a:solidFill>
                </a:rPr>
                <a:t>www.eecs.yorku.ca/~jeff/courses/machine-learning</a:t>
              </a:r>
            </a:p>
          </p:txBody>
        </p:sp>
      </p:grpSp>
      <p:sp>
        <p:nvSpPr>
          <p:cNvPr id="33" name="Text Box 14">
            <a:extLst>
              <a:ext uri="{FF2B5EF4-FFF2-40B4-BE49-F238E27FC236}">
                <a16:creationId xmlns:a16="http://schemas.microsoft.com/office/drawing/2014/main" id="{F68A7D30-1664-4A89-8973-E8B9D4AC5CEE}"/>
              </a:ext>
            </a:extLst>
          </p:cNvPr>
          <p:cNvSpPr txBox="1">
            <a:spLocks noChangeArrowheads="1"/>
          </p:cNvSpPr>
          <p:nvPr/>
        </p:nvSpPr>
        <p:spPr bwMode="auto">
          <a:xfrm>
            <a:off x="-76200" y="1676400"/>
            <a:ext cx="4582885" cy="3785652"/>
          </a:xfrm>
          <a:prstGeom prst="rect">
            <a:avLst/>
          </a:prstGeom>
          <a:noFill/>
          <a:ln w="38100" cap="sq">
            <a:noFill/>
            <a:miter lim="800000"/>
            <a:headEnd/>
            <a:tailEnd/>
          </a:ln>
          <a:effectLst/>
        </p:spPr>
        <p:txBody>
          <a:bodyPr wrap="square" lIns="274320" rIns="274320">
            <a:spAutoFit/>
          </a:bodyPr>
          <a:lstStyle/>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3" action="ppaction://hlinksldjump"/>
              </a:rPr>
              <a:t>Dot Product</a:t>
            </a:r>
            <a:r>
              <a:rPr lang="en-US" sz="2000" dirty="0">
                <a:effectLst>
                  <a:outerShdw blurRad="38100" dist="38100" dir="2700000" algn="tl">
                    <a:srgbClr val="000000"/>
                  </a:outerShdw>
                </a:effectLst>
                <a:cs typeface="+mn-cs"/>
              </a:rPr>
              <a:t> </a:t>
            </a: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4" action="ppaction://hlinksldjump"/>
              </a:rPr>
              <a:t>Linear Separator</a:t>
            </a:r>
            <a:endParaRPr lang="en-CA" sz="2000" dirty="0"/>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5" action="ppaction://hlinksldjump"/>
              </a:rPr>
              <a:t>Neural Networks</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6" action="ppaction://hlinksldjump"/>
              </a:rPr>
              <a:t>Training Data as Points</a:t>
            </a:r>
            <a:endParaRPr lang="en-US" sz="2000" dirty="0">
              <a:effectLst>
                <a:outerShdw blurRad="38100" dist="38100" dir="2700000" algn="tl">
                  <a:srgbClr val="000000"/>
                </a:outerShdw>
              </a:effectLst>
              <a:hlinkClick r:id="rId17" action="ppaction://hlinksldjump"/>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7" action="ppaction://hlinksldjump"/>
              </a:rPr>
              <a:t>Matrix Multiplication</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8" action="ppaction://hlinksldjump"/>
              </a:rPr>
              <a:t>Abstract Representations</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9" action="ppaction://hlinksldjump"/>
              </a:rPr>
              <a:t>Gradient Decent</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20" action="ppaction://hlinksldjump"/>
              </a:rPr>
              <a:t>Vector Algebra and Contour Lines</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21" action="ppaction://hlinksldjump"/>
              </a:rPr>
              <a:t>Steepest Direction</a:t>
            </a:r>
            <a:endParaRPr lang="en-US" sz="2000" dirty="0">
              <a:effectLst>
                <a:outerShdw blurRad="38100" dist="38100" dir="2700000" algn="tl">
                  <a:srgbClr val="000000"/>
                </a:outerShdw>
              </a:effectLst>
              <a:hlinkClick r:id="" action="ppaction://noaction"/>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22" action="ppaction://hlinksldjump"/>
              </a:rPr>
              <a:t>Back Propagation</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23" action="ppaction://hlinksldjump"/>
              </a:rPr>
              <a:t>“Prob” of face and Error</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24" action="ppaction://hlinksldjump"/>
              </a:rPr>
              <a:t>Sigmoid</a:t>
            </a:r>
            <a:endParaRPr lang="en-US" sz="2000" dirty="0">
              <a:effectLst>
                <a:outerShdw blurRad="38100" dist="38100" dir="2700000" algn="tl">
                  <a:srgbClr val="000000"/>
                </a:outerShdw>
              </a:effectLst>
            </a:endParaRPr>
          </a:p>
        </p:txBody>
      </p:sp>
      <p:sp>
        <p:nvSpPr>
          <p:cNvPr id="34" name="TextBox 33">
            <a:extLst>
              <a:ext uri="{FF2B5EF4-FFF2-40B4-BE49-F238E27FC236}">
                <a16:creationId xmlns:a16="http://schemas.microsoft.com/office/drawing/2014/main" id="{7BF957DB-0E71-4BCA-87F4-6D1B717F86BD}"/>
              </a:ext>
            </a:extLst>
          </p:cNvPr>
          <p:cNvSpPr txBox="1"/>
          <p:nvPr/>
        </p:nvSpPr>
        <p:spPr bwMode="auto">
          <a:xfrm>
            <a:off x="166778" y="1352490"/>
            <a:ext cx="57006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US" sz="2000" dirty="0">
                <a:solidFill>
                  <a:schemeClr val="tx2"/>
                </a:solidFill>
                <a:effectLst/>
                <a:latin typeface="Times New Roman" panose="02020603050405020304" pitchFamily="18" charset="0"/>
                <a:cs typeface="Times New Roman" panose="02020603050405020304" pitchFamily="18" charset="0"/>
              </a:rPr>
              <a:t> How does one best think about all of these numbers.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DB10AB0B-632C-478C-BBB6-5DCF1E6016F4}"/>
              </a:ext>
            </a:extLst>
          </p:cNvPr>
          <p:cNvSpPr>
            <a:spLocks noChangeArrowheads="1"/>
          </p:cNvSpPr>
          <p:nvPr/>
        </p:nvSpPr>
        <p:spPr bwMode="auto">
          <a:xfrm>
            <a:off x="2211285" y="461831"/>
            <a:ext cx="5018190"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l-GR" altLang="en-US" sz="24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a:t>
            </a:r>
            <a:r>
              <a:rPr lang="en-US" altLang="en-US" sz="2400" dirty="0"/>
              <a:t>pproximating a real function </a:t>
            </a:r>
            <a:br>
              <a:rPr lang="en-US" altLang="en-US" sz="2400" dirty="0"/>
            </a:br>
            <a:r>
              <a:rPr lang="en-US" altLang="en-US" sz="2400" dirty="0"/>
              <a:t>f(x</a:t>
            </a:r>
            <a:r>
              <a:rPr lang="en-US" altLang="en-US" sz="2400" baseline="-25000" dirty="0"/>
              <a:t>1</a:t>
            </a:r>
            <a:r>
              <a:rPr lang="en-US" altLang="en-US" sz="2400" dirty="0"/>
              <a:t>, …, </a:t>
            </a:r>
            <a:r>
              <a:rPr lang="en-US" altLang="en-US" sz="2400" dirty="0" err="1"/>
              <a:t>x</a:t>
            </a:r>
            <a:r>
              <a:rPr lang="en-US" altLang="en-US" sz="2400" baseline="-25000" dirty="0" err="1"/>
              <a:t>n</a:t>
            </a:r>
            <a:r>
              <a:rPr lang="en-US" altLang="en-US" sz="2400" dirty="0"/>
              <a:t>) where |x</a:t>
            </a:r>
            <a:r>
              <a:rPr lang="en-US" altLang="en-US" sz="2400" baseline="-25000" dirty="0"/>
              <a:t>i</a:t>
            </a:r>
            <a:r>
              <a:rPr lang="en-US" altLang="en-US" sz="2400" dirty="0"/>
              <a:t>|</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L</a:t>
            </a:r>
            <a:r>
              <a:rPr lang="el-GR" altLang="en-US" sz="2400" dirty="0">
                <a:latin typeface="Times New Roman"/>
                <a:cs typeface="Times New Roman" panose="02020603050405020304" pitchFamily="18" charset="0"/>
                <a:sym typeface="Symbol" panose="05050102010706020507" pitchFamily="18" charset="2"/>
              </a:rPr>
              <a:t> </a:t>
            </a:r>
            <a:r>
              <a:rPr lang="en-US" altLang="en-US" sz="2400" dirty="0">
                <a:latin typeface="Times New Roman"/>
                <a:cs typeface="Times New Roman" panose="02020603050405020304" pitchFamily="18" charset="0"/>
                <a:sym typeface="Symbol" panose="05050102010706020507" pitchFamily="18" charset="2"/>
              </a:rPr>
              <a:t>and f'</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L</a:t>
            </a:r>
          </a:p>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with size O(</a:t>
            </a:r>
            <a:r>
              <a:rPr lang="en-US" altLang="en-US" sz="2400" baseline="30000" dirty="0" err="1">
                <a:latin typeface="Times New Roman"/>
                <a:cs typeface="Times New Roman" panose="02020603050405020304" pitchFamily="18" charset="0"/>
                <a:sym typeface="Symbol" panose="05050102010706020507" pitchFamily="18" charset="2"/>
              </a:rPr>
              <a:t>nL</a:t>
            </a:r>
            <a:r>
              <a:rPr lang="en-US" altLang="en-US" sz="2400" dirty="0">
                <a:latin typeface="Times New Roman"/>
                <a:cs typeface="Times New Roman" panose="02020603050405020304" pitchFamily="18" charset="0"/>
                <a:sym typeface="Symbol" panose="05050102010706020507" pitchFamily="18" charset="2"/>
              </a:rPr>
              <a:t>/</a:t>
            </a:r>
            <a:r>
              <a:rPr lang="el-GR" altLang="en-US" sz="2400" baseline="-250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t>
            </a:r>
            <a:r>
              <a:rPr lang="en-US" altLang="en-US" sz="2400" baseline="30000" dirty="0">
                <a:latin typeface="Times New Roman"/>
                <a:cs typeface="Times New Roman" panose="02020603050405020304" pitchFamily="18" charset="0"/>
                <a:sym typeface="Symbol" panose="05050102010706020507" pitchFamily="18" charset="2"/>
              </a:rPr>
              <a:t>n</a:t>
            </a:r>
            <a:endParaRPr lang="en-US" altLang="en-US" sz="2400" dirty="0">
              <a:latin typeface="Times New Roman"/>
              <a:cs typeface="Times New Roman" panose="02020603050405020304" pitchFamily="18" charset="0"/>
              <a:sym typeface="Symbol" panose="05050102010706020507" pitchFamily="18" charset="2"/>
            </a:endParaRPr>
          </a:p>
        </p:txBody>
      </p:sp>
      <p:sp>
        <p:nvSpPr>
          <p:cNvPr id="119" name="AutoShape 8">
            <a:extLst>
              <a:ext uri="{FF2B5EF4-FFF2-40B4-BE49-F238E27FC236}">
                <a16:creationId xmlns:a16="http://schemas.microsoft.com/office/drawing/2014/main" id="{68AEB0A8-240E-449B-8E94-D1E698D33018}"/>
              </a:ext>
            </a:extLst>
          </p:cNvPr>
          <p:cNvSpPr>
            <a:spLocks noChangeArrowheads="1"/>
          </p:cNvSpPr>
          <p:nvPr/>
        </p:nvSpPr>
        <p:spPr bwMode="auto">
          <a:xfrm>
            <a:off x="1158595" y="1778129"/>
            <a:ext cx="3227668" cy="818703"/>
          </a:xfrm>
          <a:prstGeom prst="wedgeRectCallout">
            <a:avLst>
              <a:gd name="adj1" fmla="val -30173"/>
              <a:gd name="adj2" fmla="val -66244"/>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Evaluate f on the points of the </a:t>
            </a:r>
            <a:r>
              <a:rPr lang="el-GR" altLang="en-US" sz="2400" baseline="300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t>
            </a:r>
            <a:r>
              <a:rPr lang="en-US" altLang="en-US" sz="2400" baseline="-25000" dirty="0" err="1">
                <a:latin typeface="Times New Roman"/>
                <a:cs typeface="Times New Roman" panose="02020603050405020304" pitchFamily="18" charset="0"/>
                <a:sym typeface="Symbol" panose="05050102010706020507" pitchFamily="18" charset="2"/>
              </a:rPr>
              <a:t>nL</a:t>
            </a:r>
            <a:r>
              <a:rPr lang="el-GR" altLang="en-US" sz="2400" baseline="-25000" dirty="0">
                <a:latin typeface="Times New Roman"/>
                <a:cs typeface="Times New Roman" panose="02020603050405020304" pitchFamily="18" charset="0"/>
                <a:sym typeface="Symbol" panose="05050102010706020507" pitchFamily="18" charset="2"/>
              </a:rPr>
              <a:t> </a:t>
            </a:r>
            <a:r>
              <a:rPr lang="en-US" altLang="en-US" sz="2400" dirty="0">
                <a:latin typeface="Times New Roman"/>
                <a:cs typeface="Times New Roman" panose="02020603050405020304" pitchFamily="18" charset="0"/>
                <a:sym typeface="Symbol" panose="05050102010706020507" pitchFamily="18" charset="2"/>
              </a:rPr>
              <a:t>grid.</a:t>
            </a:r>
          </a:p>
        </p:txBody>
      </p:sp>
      <p:grpSp>
        <p:nvGrpSpPr>
          <p:cNvPr id="108" name="Group 107">
            <a:extLst>
              <a:ext uri="{FF2B5EF4-FFF2-40B4-BE49-F238E27FC236}">
                <a16:creationId xmlns:a16="http://schemas.microsoft.com/office/drawing/2014/main" id="{23141CAA-8E4C-48A2-888E-E04B395AB0C7}"/>
              </a:ext>
            </a:extLst>
          </p:cNvPr>
          <p:cNvGrpSpPr/>
          <p:nvPr/>
        </p:nvGrpSpPr>
        <p:grpSpPr>
          <a:xfrm>
            <a:off x="4919038" y="1885947"/>
            <a:ext cx="3846615" cy="4720846"/>
            <a:chOff x="2404425" y="2000251"/>
            <a:chExt cx="3846615" cy="4720846"/>
          </a:xfrm>
        </p:grpSpPr>
        <p:pic>
          <p:nvPicPr>
            <p:cNvPr id="1026" name="Picture 2" descr="3D plot">
              <a:extLst>
                <a:ext uri="{FF2B5EF4-FFF2-40B4-BE49-F238E27FC236}">
                  <a16:creationId xmlns:a16="http://schemas.microsoft.com/office/drawing/2014/main" id="{EAF61BB7-FC1F-4BC8-BA34-228CCF144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425" y="2000251"/>
              <a:ext cx="3846615" cy="4720846"/>
            </a:xfrm>
            <a:prstGeom prst="rect">
              <a:avLst/>
            </a:prstGeom>
            <a:noFill/>
            <a:extLst>
              <a:ext uri="{909E8E84-426E-40DD-AFC4-6F175D3DCCD1}">
                <a14:hiddenFill xmlns:a14="http://schemas.microsoft.com/office/drawing/2010/main">
                  <a:solidFill>
                    <a:srgbClr val="FFFFFF"/>
                  </a:solidFill>
                </a14:hiddenFill>
              </a:ext>
            </a:extLst>
          </p:spPr>
        </p:pic>
        <p:sp>
          <p:nvSpPr>
            <p:cNvPr id="92" name="Isosceles Triangle 91">
              <a:extLst>
                <a:ext uri="{FF2B5EF4-FFF2-40B4-BE49-F238E27FC236}">
                  <a16:creationId xmlns:a16="http://schemas.microsoft.com/office/drawing/2014/main" id="{1862B6D1-E947-43E0-9E0B-9107831C440A}"/>
                </a:ext>
              </a:extLst>
            </p:cNvPr>
            <p:cNvSpPr/>
            <p:nvPr/>
          </p:nvSpPr>
          <p:spPr>
            <a:xfrm flipV="1">
              <a:off x="3479641" y="4454012"/>
              <a:ext cx="2552447" cy="2079515"/>
            </a:xfrm>
            <a:prstGeom prst="triangle">
              <a:avLst>
                <a:gd name="adj" fmla="val 58417"/>
              </a:avLst>
            </a:prstGeom>
            <a:solidFill>
              <a:srgbClr val="FFFFFF"/>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101" name="Rectangle 100">
              <a:extLst>
                <a:ext uri="{FF2B5EF4-FFF2-40B4-BE49-F238E27FC236}">
                  <a16:creationId xmlns:a16="http://schemas.microsoft.com/office/drawing/2014/main" id="{D8E04D04-5A56-4231-96B3-2BADC6C2A123}"/>
                </a:ext>
              </a:extLst>
            </p:cNvPr>
            <p:cNvSpPr/>
            <p:nvPr/>
          </p:nvSpPr>
          <p:spPr>
            <a:xfrm>
              <a:off x="2404425" y="2014999"/>
              <a:ext cx="3846615" cy="3051071"/>
            </a:xfrm>
            <a:prstGeom prst="rect">
              <a:avLst/>
            </a:prstGeom>
            <a:solidFill>
              <a:srgbClr val="FFFFFF"/>
            </a:solidFill>
            <a:ln w="25400">
              <a:no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352" name="Rectangle 351">
              <a:extLst>
                <a:ext uri="{FF2B5EF4-FFF2-40B4-BE49-F238E27FC236}">
                  <a16:creationId xmlns:a16="http://schemas.microsoft.com/office/drawing/2014/main" id="{963A34C1-689B-4DC7-B11E-1088963DA682}"/>
                </a:ext>
              </a:extLst>
            </p:cNvPr>
            <p:cNvSpPr/>
            <p:nvPr/>
          </p:nvSpPr>
          <p:spPr>
            <a:xfrm>
              <a:off x="2564984" y="3748551"/>
              <a:ext cx="1941430" cy="1900081"/>
            </a:xfrm>
            <a:prstGeom prst="rect">
              <a:avLst/>
            </a:prstGeom>
            <a:solidFill>
              <a:srgbClr val="FFFFFF"/>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351" name="Straight Connector 350">
              <a:extLst>
                <a:ext uri="{FF2B5EF4-FFF2-40B4-BE49-F238E27FC236}">
                  <a16:creationId xmlns:a16="http://schemas.microsoft.com/office/drawing/2014/main" id="{E0306568-BBBA-49E0-A071-2638DD01AADA}"/>
                </a:ext>
              </a:extLst>
            </p:cNvPr>
            <p:cNvCxnSpPr>
              <a:cxnSpLocks/>
            </p:cNvCxnSpPr>
            <p:nvPr/>
          </p:nvCxnSpPr>
          <p:spPr bwMode="auto">
            <a:xfrm>
              <a:off x="3926928" y="4195956"/>
              <a:ext cx="2059936" cy="855366"/>
            </a:xfrm>
            <a:prstGeom prst="line">
              <a:avLst/>
            </a:prstGeom>
            <a:noFill/>
            <a:ln w="3175" cap="sq" cmpd="sng" algn="ctr">
              <a:solidFill>
                <a:schemeClr val="bg2"/>
              </a:solidFill>
              <a:prstDash val="solid"/>
              <a:round/>
              <a:headEnd type="none" w="med" len="med"/>
              <a:tailEnd type="none" w="med" len="med"/>
            </a:ln>
            <a:effectLst/>
          </p:spPr>
        </p:cxnSp>
        <p:pic>
          <p:nvPicPr>
            <p:cNvPr id="107" name="Picture 106">
              <a:extLst>
                <a:ext uri="{FF2B5EF4-FFF2-40B4-BE49-F238E27FC236}">
                  <a16:creationId xmlns:a16="http://schemas.microsoft.com/office/drawing/2014/main" id="{E504AC64-D8A9-426A-88F3-5A9CE7E01E34}"/>
                </a:ext>
              </a:extLst>
            </p:cNvPr>
            <p:cNvPicPr>
              <a:picLocks noChangeAspect="1"/>
            </p:cNvPicPr>
            <p:nvPr/>
          </p:nvPicPr>
          <p:blipFill>
            <a:blip r:embed="rId5"/>
            <a:stretch>
              <a:fillRect/>
            </a:stretch>
          </p:blipFill>
          <p:spPr>
            <a:xfrm rot="17939973">
              <a:off x="2208360" y="4576221"/>
              <a:ext cx="2204527" cy="526242"/>
            </a:xfrm>
            <a:prstGeom prst="rect">
              <a:avLst/>
            </a:prstGeom>
          </p:spPr>
        </p:pic>
        <p:sp>
          <p:nvSpPr>
            <p:cNvPr id="354" name="Rectangle 353">
              <a:extLst>
                <a:ext uri="{FF2B5EF4-FFF2-40B4-BE49-F238E27FC236}">
                  <a16:creationId xmlns:a16="http://schemas.microsoft.com/office/drawing/2014/main" id="{A9F9B79E-6A3E-445A-9519-F866C73E41E1}"/>
                </a:ext>
              </a:extLst>
            </p:cNvPr>
            <p:cNvSpPr/>
            <p:nvPr/>
          </p:nvSpPr>
          <p:spPr>
            <a:xfrm rot="20550691">
              <a:off x="3066428" y="3111292"/>
              <a:ext cx="1071278" cy="1033001"/>
            </a:xfrm>
            <a:prstGeom prst="rect">
              <a:avLst/>
            </a:prstGeom>
            <a:solidFill>
              <a:srgbClr val="FFFFFF"/>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355" name="Rectangle 354">
              <a:extLst>
                <a:ext uri="{FF2B5EF4-FFF2-40B4-BE49-F238E27FC236}">
                  <a16:creationId xmlns:a16="http://schemas.microsoft.com/office/drawing/2014/main" id="{F6C22445-2CBD-4C78-9CE0-74F148267596}"/>
                </a:ext>
              </a:extLst>
            </p:cNvPr>
            <p:cNvSpPr/>
            <p:nvPr/>
          </p:nvSpPr>
          <p:spPr>
            <a:xfrm rot="21095155">
              <a:off x="2450548" y="5188603"/>
              <a:ext cx="393316" cy="659343"/>
            </a:xfrm>
            <a:prstGeom prst="rect">
              <a:avLst/>
            </a:prstGeom>
            <a:solidFill>
              <a:srgbClr val="FFFFFF"/>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grpSp>
      <p:grpSp>
        <p:nvGrpSpPr>
          <p:cNvPr id="118" name="Group 117">
            <a:extLst>
              <a:ext uri="{FF2B5EF4-FFF2-40B4-BE49-F238E27FC236}">
                <a16:creationId xmlns:a16="http://schemas.microsoft.com/office/drawing/2014/main" id="{7FE35244-AE0E-41B8-89F4-5159202C414B}"/>
              </a:ext>
            </a:extLst>
          </p:cNvPr>
          <p:cNvGrpSpPr/>
          <p:nvPr/>
        </p:nvGrpSpPr>
        <p:grpSpPr>
          <a:xfrm>
            <a:off x="5404600" y="4081652"/>
            <a:ext cx="3122464" cy="2337571"/>
            <a:chOff x="2889987" y="4195956"/>
            <a:chExt cx="3122464" cy="2337571"/>
          </a:xfrm>
        </p:grpSpPr>
        <p:grpSp>
          <p:nvGrpSpPr>
            <p:cNvPr id="115" name="Group 114">
              <a:extLst>
                <a:ext uri="{FF2B5EF4-FFF2-40B4-BE49-F238E27FC236}">
                  <a16:creationId xmlns:a16="http://schemas.microsoft.com/office/drawing/2014/main" id="{DF120058-57D6-47E3-8EEB-5B0FD5095454}"/>
                </a:ext>
              </a:extLst>
            </p:cNvPr>
            <p:cNvGrpSpPr/>
            <p:nvPr/>
          </p:nvGrpSpPr>
          <p:grpSpPr>
            <a:xfrm>
              <a:off x="2954575" y="4195956"/>
              <a:ext cx="2992901" cy="2337571"/>
              <a:chOff x="2954575" y="4195956"/>
              <a:chExt cx="2992901" cy="2337571"/>
            </a:xfrm>
          </p:grpSpPr>
          <p:cxnSp>
            <p:nvCxnSpPr>
              <p:cNvPr id="369" name="Straight Connector 368">
                <a:extLst>
                  <a:ext uri="{FF2B5EF4-FFF2-40B4-BE49-F238E27FC236}">
                    <a16:creationId xmlns:a16="http://schemas.microsoft.com/office/drawing/2014/main" id="{7B758453-2474-47AE-8F0D-B8B4CBA58DD4}"/>
                  </a:ext>
                </a:extLst>
              </p:cNvPr>
              <p:cNvCxnSpPr>
                <a:cxnSpLocks/>
              </p:cNvCxnSpPr>
              <p:nvPr/>
            </p:nvCxnSpPr>
            <p:spPr bwMode="auto">
              <a:xfrm flipV="1">
                <a:off x="4975123" y="5051322"/>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A0A549D0-5192-43CD-892D-5AE720E0441B}"/>
                  </a:ext>
                </a:extLst>
              </p:cNvPr>
              <p:cNvCxnSpPr>
                <a:cxnSpLocks/>
              </p:cNvCxnSpPr>
              <p:nvPr/>
            </p:nvCxnSpPr>
            <p:spPr bwMode="auto">
              <a:xfrm flipV="1">
                <a:off x="4862051" y="5026743"/>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7DA98D80-310D-448D-AEDA-133D2F60C53F}"/>
                  </a:ext>
                </a:extLst>
              </p:cNvPr>
              <p:cNvCxnSpPr>
                <a:cxnSpLocks/>
              </p:cNvCxnSpPr>
              <p:nvPr/>
            </p:nvCxnSpPr>
            <p:spPr bwMode="auto">
              <a:xfrm flipV="1">
                <a:off x="4748979" y="4987416"/>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E73C6CF5-A927-4D4D-9E0C-DE4AB2426A97}"/>
                  </a:ext>
                </a:extLst>
              </p:cNvPr>
              <p:cNvCxnSpPr>
                <a:cxnSpLocks/>
              </p:cNvCxnSpPr>
              <p:nvPr/>
            </p:nvCxnSpPr>
            <p:spPr bwMode="auto">
              <a:xfrm flipV="1">
                <a:off x="4635907" y="4948089"/>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F23D61A1-C66D-4D7A-8395-68139345BCCA}"/>
                  </a:ext>
                </a:extLst>
              </p:cNvPr>
              <p:cNvCxnSpPr>
                <a:cxnSpLocks/>
              </p:cNvCxnSpPr>
              <p:nvPr/>
            </p:nvCxnSpPr>
            <p:spPr bwMode="auto">
              <a:xfrm flipV="1">
                <a:off x="4522835" y="4908762"/>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71E9F763-94A5-4EC4-AB0C-3EDC20090E0E}"/>
                  </a:ext>
                </a:extLst>
              </p:cNvPr>
              <p:cNvCxnSpPr>
                <a:cxnSpLocks/>
              </p:cNvCxnSpPr>
              <p:nvPr/>
            </p:nvCxnSpPr>
            <p:spPr bwMode="auto">
              <a:xfrm flipV="1">
                <a:off x="4424511" y="4854687"/>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111B0710-FA7E-4B51-84C0-692611672E2F}"/>
                  </a:ext>
                </a:extLst>
              </p:cNvPr>
              <p:cNvCxnSpPr>
                <a:cxnSpLocks/>
              </p:cNvCxnSpPr>
              <p:nvPr/>
            </p:nvCxnSpPr>
            <p:spPr bwMode="auto">
              <a:xfrm flipV="1">
                <a:off x="4311439" y="4800612"/>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E90A82B0-071F-4628-8F3E-63A485FBD2CC}"/>
                  </a:ext>
                </a:extLst>
              </p:cNvPr>
              <p:cNvCxnSpPr>
                <a:cxnSpLocks/>
              </p:cNvCxnSpPr>
              <p:nvPr/>
            </p:nvCxnSpPr>
            <p:spPr bwMode="auto">
              <a:xfrm flipV="1">
                <a:off x="4198367" y="4746537"/>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D75B860E-3B40-4C0C-A531-439903B22A1A}"/>
                  </a:ext>
                </a:extLst>
              </p:cNvPr>
              <p:cNvCxnSpPr>
                <a:cxnSpLocks/>
              </p:cNvCxnSpPr>
              <p:nvPr/>
            </p:nvCxnSpPr>
            <p:spPr bwMode="auto">
              <a:xfrm flipV="1">
                <a:off x="4085295" y="4707210"/>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4ACB914F-3A88-4C37-8776-86F4645A8BF0}"/>
                  </a:ext>
                </a:extLst>
              </p:cNvPr>
              <p:cNvCxnSpPr>
                <a:cxnSpLocks/>
              </p:cNvCxnSpPr>
              <p:nvPr/>
            </p:nvCxnSpPr>
            <p:spPr bwMode="auto">
              <a:xfrm flipV="1">
                <a:off x="3972223" y="4667883"/>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4C28FE8F-BF58-4503-A21A-DA16BC252161}"/>
                  </a:ext>
                </a:extLst>
              </p:cNvPr>
              <p:cNvCxnSpPr>
                <a:cxnSpLocks/>
              </p:cNvCxnSpPr>
              <p:nvPr/>
            </p:nvCxnSpPr>
            <p:spPr bwMode="auto">
              <a:xfrm flipV="1">
                <a:off x="3859151" y="4628556"/>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E618BA52-8082-485C-9F78-B2F83979FF5E}"/>
                  </a:ext>
                </a:extLst>
              </p:cNvPr>
              <p:cNvCxnSpPr>
                <a:cxnSpLocks/>
              </p:cNvCxnSpPr>
              <p:nvPr/>
            </p:nvCxnSpPr>
            <p:spPr bwMode="auto">
              <a:xfrm flipV="1">
                <a:off x="3746079" y="4574481"/>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FCDF8B19-BC24-4361-A911-4414F5BE66AB}"/>
                  </a:ext>
                </a:extLst>
              </p:cNvPr>
              <p:cNvCxnSpPr>
                <a:cxnSpLocks/>
              </p:cNvCxnSpPr>
              <p:nvPr/>
            </p:nvCxnSpPr>
            <p:spPr bwMode="auto">
              <a:xfrm flipV="1">
                <a:off x="3633007" y="4520406"/>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CA021042-251B-4AEA-9F59-09D416326A49}"/>
                  </a:ext>
                </a:extLst>
              </p:cNvPr>
              <p:cNvCxnSpPr>
                <a:cxnSpLocks/>
              </p:cNvCxnSpPr>
              <p:nvPr/>
            </p:nvCxnSpPr>
            <p:spPr bwMode="auto">
              <a:xfrm flipV="1">
                <a:off x="3519935" y="4466331"/>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E9E46A11-0E6A-4552-9347-3570156D4008}"/>
                  </a:ext>
                </a:extLst>
              </p:cNvPr>
              <p:cNvCxnSpPr>
                <a:cxnSpLocks/>
              </p:cNvCxnSpPr>
              <p:nvPr/>
            </p:nvCxnSpPr>
            <p:spPr bwMode="auto">
              <a:xfrm flipV="1">
                <a:off x="3406863" y="4412256"/>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9B56E389-4F79-4999-9006-F2EA1D866416}"/>
                  </a:ext>
                </a:extLst>
              </p:cNvPr>
              <p:cNvCxnSpPr>
                <a:cxnSpLocks/>
              </p:cNvCxnSpPr>
              <p:nvPr/>
            </p:nvCxnSpPr>
            <p:spPr bwMode="auto">
              <a:xfrm flipV="1">
                <a:off x="3293791" y="4358181"/>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6101C1B9-F5CF-4D10-807F-F356B1CD8EAC}"/>
                  </a:ext>
                </a:extLst>
              </p:cNvPr>
              <p:cNvCxnSpPr>
                <a:cxnSpLocks/>
              </p:cNvCxnSpPr>
              <p:nvPr/>
            </p:nvCxnSpPr>
            <p:spPr bwMode="auto">
              <a:xfrm flipV="1">
                <a:off x="3180719" y="4304106"/>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085D8CB8-EEE1-4FE9-AEFA-4160B0962F41}"/>
                  </a:ext>
                </a:extLst>
              </p:cNvPr>
              <p:cNvCxnSpPr>
                <a:cxnSpLocks/>
              </p:cNvCxnSpPr>
              <p:nvPr/>
            </p:nvCxnSpPr>
            <p:spPr bwMode="auto">
              <a:xfrm flipV="1">
                <a:off x="3067647" y="4250031"/>
                <a:ext cx="972353" cy="1482205"/>
              </a:xfrm>
              <a:prstGeom prst="line">
                <a:avLst/>
              </a:prstGeom>
              <a:noFill/>
              <a:ln w="3175" cap="sq" cmpd="sng" algn="ctr">
                <a:solidFill>
                  <a:schemeClr val="hlink"/>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605A2EFF-A283-4153-B722-322927E25F25}"/>
                  </a:ext>
                </a:extLst>
              </p:cNvPr>
              <p:cNvCxnSpPr>
                <a:cxnSpLocks/>
              </p:cNvCxnSpPr>
              <p:nvPr/>
            </p:nvCxnSpPr>
            <p:spPr bwMode="auto">
              <a:xfrm flipV="1">
                <a:off x="2954575" y="4195956"/>
                <a:ext cx="972353" cy="1482205"/>
              </a:xfrm>
              <a:prstGeom prst="line">
                <a:avLst/>
              </a:prstGeom>
              <a:noFill/>
              <a:ln w="3175" cap="sq" cmpd="sng" algn="ctr">
                <a:solidFill>
                  <a:schemeClr val="hlink"/>
                </a:solidFill>
                <a:prstDash val="solid"/>
                <a:round/>
                <a:headEnd type="none" w="med" len="med"/>
                <a:tailEnd type="none" w="med" len="med"/>
              </a:ln>
              <a:effectLst/>
            </p:spPr>
          </p:cxnSp>
        </p:grpSp>
        <p:cxnSp>
          <p:nvCxnSpPr>
            <p:cNvPr id="389" name="Straight Connector 388">
              <a:extLst>
                <a:ext uri="{FF2B5EF4-FFF2-40B4-BE49-F238E27FC236}">
                  <a16:creationId xmlns:a16="http://schemas.microsoft.com/office/drawing/2014/main" id="{0C4130AA-BF81-433D-BC76-1CB3A6B0A727}"/>
                </a:ext>
              </a:extLst>
            </p:cNvPr>
            <p:cNvCxnSpPr>
              <a:cxnSpLocks/>
            </p:cNvCxnSpPr>
            <p:nvPr/>
          </p:nvCxnSpPr>
          <p:spPr bwMode="auto">
            <a:xfrm flipH="1" flipV="1">
              <a:off x="2889987" y="567816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B281D091-31DA-4FF3-9C06-348A08C2442A}"/>
                </a:ext>
              </a:extLst>
            </p:cNvPr>
            <p:cNvCxnSpPr>
              <a:cxnSpLocks/>
            </p:cNvCxnSpPr>
            <p:nvPr/>
          </p:nvCxnSpPr>
          <p:spPr bwMode="auto">
            <a:xfrm flipH="1" flipV="1">
              <a:off x="3027639" y="5594587"/>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3" name="Straight Connector 392">
              <a:extLst>
                <a:ext uri="{FF2B5EF4-FFF2-40B4-BE49-F238E27FC236}">
                  <a16:creationId xmlns:a16="http://schemas.microsoft.com/office/drawing/2014/main" id="{0FFB9A1A-333D-4F1F-955A-E220193C0C3F}"/>
                </a:ext>
              </a:extLst>
            </p:cNvPr>
            <p:cNvCxnSpPr>
              <a:cxnSpLocks/>
            </p:cNvCxnSpPr>
            <p:nvPr/>
          </p:nvCxnSpPr>
          <p:spPr bwMode="auto">
            <a:xfrm flipH="1" flipV="1">
              <a:off x="3076803" y="5466769"/>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27DD59E2-3848-4193-BC0A-52299323965E}"/>
                </a:ext>
              </a:extLst>
            </p:cNvPr>
            <p:cNvCxnSpPr>
              <a:cxnSpLocks/>
            </p:cNvCxnSpPr>
            <p:nvPr/>
          </p:nvCxnSpPr>
          <p:spPr bwMode="auto">
            <a:xfrm flipH="1" flipV="1">
              <a:off x="3140715" y="533895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5" name="Straight Connector 394">
              <a:extLst>
                <a:ext uri="{FF2B5EF4-FFF2-40B4-BE49-F238E27FC236}">
                  <a16:creationId xmlns:a16="http://schemas.microsoft.com/office/drawing/2014/main" id="{A45B14F0-54B6-4AE9-94DF-09D35A978B82}"/>
                </a:ext>
              </a:extLst>
            </p:cNvPr>
            <p:cNvCxnSpPr>
              <a:cxnSpLocks/>
            </p:cNvCxnSpPr>
            <p:nvPr/>
          </p:nvCxnSpPr>
          <p:spPr bwMode="auto">
            <a:xfrm flipH="1" flipV="1">
              <a:off x="3219375" y="522588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6" name="Straight Connector 395">
              <a:extLst>
                <a:ext uri="{FF2B5EF4-FFF2-40B4-BE49-F238E27FC236}">
                  <a16:creationId xmlns:a16="http://schemas.microsoft.com/office/drawing/2014/main" id="{C3DA5846-ADC9-4A6E-9654-D2CF2190159F}"/>
                </a:ext>
              </a:extLst>
            </p:cNvPr>
            <p:cNvCxnSpPr>
              <a:cxnSpLocks/>
            </p:cNvCxnSpPr>
            <p:nvPr/>
          </p:nvCxnSpPr>
          <p:spPr bwMode="auto">
            <a:xfrm flipH="1" flipV="1">
              <a:off x="3298035" y="511281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1D0BEA83-60E4-46B9-855A-ABC6048BFDA0}"/>
                </a:ext>
              </a:extLst>
            </p:cNvPr>
            <p:cNvCxnSpPr>
              <a:cxnSpLocks/>
            </p:cNvCxnSpPr>
            <p:nvPr/>
          </p:nvCxnSpPr>
          <p:spPr bwMode="auto">
            <a:xfrm flipH="1" flipV="1">
              <a:off x="3376695" y="499974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8" name="Straight Connector 397">
              <a:extLst>
                <a:ext uri="{FF2B5EF4-FFF2-40B4-BE49-F238E27FC236}">
                  <a16:creationId xmlns:a16="http://schemas.microsoft.com/office/drawing/2014/main" id="{3790F779-19C2-4626-B910-DD1378AEC79D}"/>
                </a:ext>
              </a:extLst>
            </p:cNvPr>
            <p:cNvCxnSpPr>
              <a:cxnSpLocks/>
            </p:cNvCxnSpPr>
            <p:nvPr/>
          </p:nvCxnSpPr>
          <p:spPr bwMode="auto">
            <a:xfrm flipH="1" flipV="1">
              <a:off x="3455355" y="488667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399" name="Straight Connector 398">
              <a:extLst>
                <a:ext uri="{FF2B5EF4-FFF2-40B4-BE49-F238E27FC236}">
                  <a16:creationId xmlns:a16="http://schemas.microsoft.com/office/drawing/2014/main" id="{E9D605DA-9246-4EC5-B293-11BB4D1C769B}"/>
                </a:ext>
              </a:extLst>
            </p:cNvPr>
            <p:cNvCxnSpPr>
              <a:cxnSpLocks/>
            </p:cNvCxnSpPr>
            <p:nvPr/>
          </p:nvCxnSpPr>
          <p:spPr bwMode="auto">
            <a:xfrm flipH="1" flipV="1">
              <a:off x="3534015" y="477360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C44A4CF1-E5BB-42F8-A559-B051E18C4A98}"/>
                </a:ext>
              </a:extLst>
            </p:cNvPr>
            <p:cNvCxnSpPr>
              <a:cxnSpLocks/>
            </p:cNvCxnSpPr>
            <p:nvPr/>
          </p:nvCxnSpPr>
          <p:spPr bwMode="auto">
            <a:xfrm flipH="1" flipV="1">
              <a:off x="3612675" y="466053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401" name="Straight Connector 400">
              <a:extLst>
                <a:ext uri="{FF2B5EF4-FFF2-40B4-BE49-F238E27FC236}">
                  <a16:creationId xmlns:a16="http://schemas.microsoft.com/office/drawing/2014/main" id="{5217FFE8-A1FF-4F0C-964B-D7534C9A7FE6}"/>
                </a:ext>
              </a:extLst>
            </p:cNvPr>
            <p:cNvCxnSpPr>
              <a:cxnSpLocks/>
            </p:cNvCxnSpPr>
            <p:nvPr/>
          </p:nvCxnSpPr>
          <p:spPr bwMode="auto">
            <a:xfrm flipH="1" flipV="1">
              <a:off x="3691335" y="454746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402" name="Straight Connector 401">
              <a:extLst>
                <a:ext uri="{FF2B5EF4-FFF2-40B4-BE49-F238E27FC236}">
                  <a16:creationId xmlns:a16="http://schemas.microsoft.com/office/drawing/2014/main" id="{F9F625A1-C306-46AB-B367-841B4A0B64DB}"/>
                </a:ext>
              </a:extLst>
            </p:cNvPr>
            <p:cNvCxnSpPr>
              <a:cxnSpLocks/>
            </p:cNvCxnSpPr>
            <p:nvPr/>
          </p:nvCxnSpPr>
          <p:spPr bwMode="auto">
            <a:xfrm flipH="1" flipV="1">
              <a:off x="3769995" y="443439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403" name="Straight Connector 402">
              <a:extLst>
                <a:ext uri="{FF2B5EF4-FFF2-40B4-BE49-F238E27FC236}">
                  <a16:creationId xmlns:a16="http://schemas.microsoft.com/office/drawing/2014/main" id="{27F5E48F-43EE-4C28-8D28-48871D0AAD78}"/>
                </a:ext>
              </a:extLst>
            </p:cNvPr>
            <p:cNvCxnSpPr>
              <a:cxnSpLocks/>
            </p:cNvCxnSpPr>
            <p:nvPr/>
          </p:nvCxnSpPr>
          <p:spPr bwMode="auto">
            <a:xfrm flipH="1" flipV="1">
              <a:off x="3848655" y="4321321"/>
              <a:ext cx="2085136" cy="855366"/>
            </a:xfrm>
            <a:prstGeom prst="line">
              <a:avLst/>
            </a:prstGeom>
            <a:noFill/>
            <a:ln w="3175" cap="sq" cmpd="sng" algn="ctr">
              <a:solidFill>
                <a:schemeClr val="hlink"/>
              </a:solidFill>
              <a:prstDash val="solid"/>
              <a:round/>
              <a:headEnd type="none" w="med" len="med"/>
              <a:tailEnd type="none" w="med" len="med"/>
            </a:ln>
            <a:effectLst/>
          </p:spPr>
        </p:cxnSp>
        <p:cxnSp>
          <p:nvCxnSpPr>
            <p:cNvPr id="404" name="Straight Connector 403">
              <a:extLst>
                <a:ext uri="{FF2B5EF4-FFF2-40B4-BE49-F238E27FC236}">
                  <a16:creationId xmlns:a16="http://schemas.microsoft.com/office/drawing/2014/main" id="{E9CE8F2B-666A-43D4-A4DD-21FCA9F88807}"/>
                </a:ext>
              </a:extLst>
            </p:cNvPr>
            <p:cNvCxnSpPr>
              <a:cxnSpLocks/>
            </p:cNvCxnSpPr>
            <p:nvPr/>
          </p:nvCxnSpPr>
          <p:spPr bwMode="auto">
            <a:xfrm flipH="1" flipV="1">
              <a:off x="3927315" y="4208251"/>
              <a:ext cx="2085136" cy="855366"/>
            </a:xfrm>
            <a:prstGeom prst="line">
              <a:avLst/>
            </a:prstGeom>
            <a:noFill/>
            <a:ln w="3175" cap="sq" cmpd="sng" algn="ctr">
              <a:solidFill>
                <a:schemeClr val="hlink"/>
              </a:solidFill>
              <a:prstDash val="solid"/>
              <a:round/>
              <a:headEnd type="none" w="med" len="med"/>
              <a:tailEnd type="none" w="med" len="med"/>
            </a:ln>
            <a:effectLst/>
          </p:spPr>
        </p:cxnSp>
      </p:grpSp>
      <p:grpSp>
        <p:nvGrpSpPr>
          <p:cNvPr id="1029" name="Group 1028">
            <a:extLst>
              <a:ext uri="{FF2B5EF4-FFF2-40B4-BE49-F238E27FC236}">
                <a16:creationId xmlns:a16="http://schemas.microsoft.com/office/drawing/2014/main" id="{E5B192E5-CF62-4786-980A-97EADD62E771}"/>
              </a:ext>
            </a:extLst>
          </p:cNvPr>
          <p:cNvGrpSpPr/>
          <p:nvPr/>
        </p:nvGrpSpPr>
        <p:grpSpPr>
          <a:xfrm>
            <a:off x="5234226" y="6035784"/>
            <a:ext cx="971722" cy="523220"/>
            <a:chOff x="5234226" y="6035784"/>
            <a:chExt cx="971722" cy="523220"/>
          </a:xfrm>
        </p:grpSpPr>
        <p:sp>
          <p:nvSpPr>
            <p:cNvPr id="409" name="TextBox 408">
              <a:extLst>
                <a:ext uri="{FF2B5EF4-FFF2-40B4-BE49-F238E27FC236}">
                  <a16:creationId xmlns:a16="http://schemas.microsoft.com/office/drawing/2014/main" id="{8FD9752F-1CA3-40BA-8B56-1367313FC46E}"/>
                </a:ext>
              </a:extLst>
            </p:cNvPr>
            <p:cNvSpPr txBox="1"/>
            <p:nvPr/>
          </p:nvSpPr>
          <p:spPr bwMode="auto">
            <a:xfrm>
              <a:off x="5234226" y="6035784"/>
              <a:ext cx="971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l-GR" altLang="en-US" baseline="30000" dirty="0">
                  <a:solidFill>
                    <a:schemeClr val="bg2"/>
                  </a:solidFill>
                  <a:latin typeface="Times New Roman"/>
                  <a:cs typeface="Times New Roman" panose="02020603050405020304" pitchFamily="18" charset="0"/>
                  <a:sym typeface="Symbol" panose="05050102010706020507" pitchFamily="18" charset="2"/>
                </a:rPr>
                <a:t>ε</a:t>
              </a:r>
              <a:r>
                <a:rPr lang="en-US" altLang="en-US" dirty="0">
                  <a:solidFill>
                    <a:schemeClr val="bg2"/>
                  </a:solidFill>
                  <a:latin typeface="Times New Roman"/>
                  <a:cs typeface="Times New Roman" panose="02020603050405020304" pitchFamily="18" charset="0"/>
                  <a:sym typeface="Symbol" panose="05050102010706020507" pitchFamily="18" charset="2"/>
                </a:rPr>
                <a:t>/</a:t>
              </a:r>
              <a:r>
                <a:rPr lang="en-US" altLang="en-US" baseline="-25000" dirty="0" err="1">
                  <a:solidFill>
                    <a:schemeClr val="bg2"/>
                  </a:solidFill>
                  <a:latin typeface="Times New Roman"/>
                  <a:cs typeface="Times New Roman" panose="02020603050405020304" pitchFamily="18" charset="0"/>
                  <a:sym typeface="Symbol" panose="05050102010706020507" pitchFamily="18" charset="2"/>
                </a:rPr>
                <a:t>nL</a:t>
              </a:r>
              <a:r>
                <a:rPr lang="el-GR" altLang="en-US" baseline="-25000" dirty="0">
                  <a:solidFill>
                    <a:schemeClr val="bg2"/>
                  </a:solidFill>
                  <a:latin typeface="Times New Roman"/>
                  <a:cs typeface="Times New Roman" panose="02020603050405020304" pitchFamily="18" charset="0"/>
                  <a:sym typeface="Symbol" panose="05050102010706020507" pitchFamily="18" charset="2"/>
                </a:rPr>
                <a:t> </a:t>
              </a:r>
              <a:endParaRPr lang="en-GB" dirty="0">
                <a:solidFill>
                  <a:schemeClr val="bg2"/>
                </a:solidFill>
              </a:endParaRPr>
            </a:p>
          </p:txBody>
        </p:sp>
        <p:sp>
          <p:nvSpPr>
            <p:cNvPr id="1027" name="Left Brace 1026">
              <a:extLst>
                <a:ext uri="{FF2B5EF4-FFF2-40B4-BE49-F238E27FC236}">
                  <a16:creationId xmlns:a16="http://schemas.microsoft.com/office/drawing/2014/main" id="{50AB60A7-F58A-4982-82A9-880BEA2ED9A0}"/>
                </a:ext>
              </a:extLst>
            </p:cNvPr>
            <p:cNvSpPr/>
            <p:nvPr/>
          </p:nvSpPr>
          <p:spPr bwMode="auto">
            <a:xfrm rot="17584132">
              <a:off x="5574774" y="6133609"/>
              <a:ext cx="129342" cy="176575"/>
            </a:xfrm>
            <a:prstGeom prst="leftBrace">
              <a:avLst/>
            </a:prstGeom>
            <a:noFill/>
            <a:ln w="3175" cap="sq" cmpd="sng" algn="ctr">
              <a:solidFill>
                <a:schemeClr val="bg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41481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500" fill="hold"/>
                                        <p:tgtEl>
                                          <p:spTgt spid="119"/>
                                        </p:tgtEl>
                                        <p:attrNameLst>
                                          <p:attrName>ppt_x</p:attrName>
                                        </p:attrNameLst>
                                      </p:cBhvr>
                                      <p:tavLst>
                                        <p:tav tm="0">
                                          <p:val>
                                            <p:strVal val="#ppt_x"/>
                                          </p:val>
                                        </p:tav>
                                        <p:tav tm="100000">
                                          <p:val>
                                            <p:strVal val="#ppt_x"/>
                                          </p:val>
                                        </p:tav>
                                      </p:tavLst>
                                    </p:anim>
                                    <p:anim calcmode="lin" valueType="num">
                                      <p:cBhvr additive="base">
                                        <p:cTn id="12" dur="50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5" name="Group 4"/>
          <p:cNvGrpSpPr/>
          <p:nvPr/>
        </p:nvGrpSpPr>
        <p:grpSpPr>
          <a:xfrm>
            <a:off x="394880" y="304800"/>
            <a:ext cx="1814920" cy="5335491"/>
            <a:chOff x="394880" y="304800"/>
            <a:chExt cx="1814920" cy="5335491"/>
          </a:xfrm>
        </p:grpSpPr>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grpSp>
        <p:nvGrpSpPr>
          <p:cNvPr id="4" name="Group 3"/>
          <p:cNvGrpSpPr/>
          <p:nvPr/>
        </p:nvGrpSpPr>
        <p:grpSpPr>
          <a:xfrm>
            <a:off x="3721000" y="-31804"/>
            <a:ext cx="2001470" cy="5646907"/>
            <a:chOff x="3721000" y="-31804"/>
            <a:chExt cx="2001470" cy="5646907"/>
          </a:xfrm>
        </p:grpSpPr>
        <p:grpSp>
          <p:nvGrpSpPr>
            <p:cNvPr id="53" name="Group 52"/>
            <p:cNvGrpSpPr/>
            <p:nvPr/>
          </p:nvGrpSpPr>
          <p:grpSpPr>
            <a:xfrm>
              <a:off x="3721000" y="2963760"/>
              <a:ext cx="1505540" cy="2651343"/>
              <a:chOff x="5541820" y="2963760"/>
              <a:chExt cx="1505540" cy="2651343"/>
            </a:xfrm>
          </p:grpSpPr>
          <p:grpSp>
            <p:nvGrpSpPr>
              <p:cNvPr id="57" name="Group 56"/>
              <p:cNvGrpSpPr/>
              <p:nvPr/>
            </p:nvGrpSpPr>
            <p:grpSpPr>
              <a:xfrm>
                <a:off x="5676160" y="4320525"/>
                <a:ext cx="1270300" cy="1294578"/>
                <a:chOff x="4055280" y="3883705"/>
                <a:chExt cx="525780" cy="540000"/>
              </a:xfrm>
            </p:grpSpPr>
            <p:pic>
              <p:nvPicPr>
                <p:cNvPr id="6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62" name="Rectangle 61"/>
                <p:cNvSpPr/>
                <p:nvPr/>
              </p:nvSpPr>
              <p:spPr>
                <a:xfrm>
                  <a:off x="4381745" y="4110735"/>
                  <a:ext cx="193461" cy="218248"/>
                </a:xfrm>
                <a:prstGeom prst="rect">
                  <a:avLst/>
                </a:prstGeom>
              </p:spPr>
              <p:txBody>
                <a:bodyPr wrap="squar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60" name="Rectangle 59"/>
              <p:cNvSpPr/>
              <p:nvPr/>
            </p:nvSpPr>
            <p:spPr>
              <a:xfrm>
                <a:off x="5541820" y="2963760"/>
                <a:ext cx="1505540" cy="1384995"/>
              </a:xfrm>
              <a:prstGeom prst="rect">
                <a:avLst/>
              </a:prstGeom>
            </p:spPr>
            <p:txBody>
              <a:bodyPr wrap="none">
                <a:spAutoFit/>
              </a:bodyPr>
              <a:lstStyle/>
              <a:p>
                <a:pPr algn="ctr"/>
                <a:r>
                  <a:rPr lang="en-US" i="1" dirty="0" err="1">
                    <a:solidFill>
                      <a:srgbClr val="00FFFF"/>
                    </a:solidFill>
                    <a:sym typeface="Symbol" panose="05050102010706020507" pitchFamily="18" charset="2"/>
                  </a:rPr>
                  <a:t>j</a:t>
                </a:r>
                <a:r>
                  <a:rPr lang="en-US" i="1" baseline="30000" dirty="0" err="1">
                    <a:solidFill>
                      <a:srgbClr val="00FFFF"/>
                    </a:solidFill>
                    <a:sym typeface="Symbol" panose="05050102010706020507" pitchFamily="18" charset="2"/>
                  </a:rPr>
                  <a:t>th</a:t>
                </a:r>
                <a:r>
                  <a:rPr lang="en-US" baseline="30000" dirty="0">
                    <a:solidFill>
                      <a:srgbClr val="00FFFF"/>
                    </a:solidFill>
                    <a:sym typeface="Symbol" panose="05050102010706020507" pitchFamily="18" charset="2"/>
                  </a:rPr>
                  <a:t> </a:t>
                </a:r>
                <a:r>
                  <a:rPr lang="en-US" dirty="0">
                    <a:solidFill>
                      <a:srgbClr val="00FFFF"/>
                    </a:solidFill>
                    <a:sym typeface="Symbol" panose="05050102010706020507" pitchFamily="18" charset="2"/>
                  </a:rPr>
                  <a:t>hidden</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unit</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level </a:t>
                </a:r>
                <a:r>
                  <a:rPr lang="en-US" dirty="0">
                    <a:solidFill>
                      <a:srgbClr val="00FFFF"/>
                    </a:solidFill>
                    <a:cs typeface="Times New Roman" panose="02020603050405020304" pitchFamily="18" charset="0"/>
                    <a:sym typeface="Symbol" panose="05050102010706020507" pitchFamily="18" charset="2"/>
                  </a:rPr>
                  <a:t>ℓ</a:t>
                </a:r>
                <a:endParaRPr lang="en-US" dirty="0">
                  <a:solidFill>
                    <a:srgbClr val="00FFFF"/>
                  </a:solidFill>
                  <a:sym typeface="Symbol" panose="05050102010706020507" pitchFamily="18" charset="2"/>
                </a:endParaRPr>
              </a:p>
            </p:txBody>
          </p:sp>
        </p:grpSp>
        <p:grpSp>
          <p:nvGrpSpPr>
            <p:cNvPr id="70" name="Group 69"/>
            <p:cNvGrpSpPr/>
            <p:nvPr/>
          </p:nvGrpSpPr>
          <p:grpSpPr>
            <a:xfrm>
              <a:off x="4407825"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69" name="Group 68"/>
            <p:cNvGrpSpPr/>
            <p:nvPr/>
          </p:nvGrpSpPr>
          <p:grpSpPr>
            <a:xfrm>
              <a:off x="4909752" y="1090653"/>
              <a:ext cx="812718" cy="546100"/>
              <a:chOff x="3927264" y="-12700"/>
              <a:chExt cx="812718" cy="546100"/>
            </a:xfrm>
          </p:grpSpPr>
          <p:sp>
            <p:nvSpPr>
              <p:cNvPr id="75" name="Rectangle 74"/>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6" name="Rectangle 75"/>
              <p:cNvSpPr/>
              <p:nvPr/>
            </p:nvSpPr>
            <p:spPr>
              <a:xfrm>
                <a:off x="3927264" y="-12700"/>
                <a:ext cx="812718"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82" name="Group 81"/>
            <p:cNvGrpSpPr/>
            <p:nvPr/>
          </p:nvGrpSpPr>
          <p:grpSpPr>
            <a:xfrm>
              <a:off x="4909752" y="518123"/>
              <a:ext cx="362214" cy="888230"/>
              <a:chOff x="3894887" y="1447802"/>
              <a:chExt cx="362214" cy="888230"/>
            </a:xfrm>
          </p:grpSpPr>
          <p:sp>
            <p:nvSpPr>
              <p:cNvPr id="83" name="Rectangle 82"/>
              <p:cNvSpPr/>
              <p:nvPr/>
            </p:nvSpPr>
            <p:spPr>
              <a:xfrm>
                <a:off x="3980981" y="1615479"/>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4" name="Straight Arrow Connector 83"/>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grpSp>
        <p:nvGrpSpPr>
          <p:cNvPr id="3" name="Group 2"/>
          <p:cNvGrpSpPr/>
          <p:nvPr/>
        </p:nvGrpSpPr>
        <p:grpSpPr>
          <a:xfrm>
            <a:off x="2169101" y="34435"/>
            <a:ext cx="1552387" cy="5604990"/>
            <a:chOff x="2169101" y="34435"/>
            <a:chExt cx="1552387" cy="5604990"/>
          </a:xfrm>
        </p:grpSpPr>
        <p:grpSp>
          <p:nvGrpSpPr>
            <p:cNvPr id="42" name="Group 41"/>
            <p:cNvGrpSpPr/>
            <p:nvPr/>
          </p:nvGrpSpPr>
          <p:grpSpPr>
            <a:xfrm>
              <a:off x="3216876"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9" name="Group 48"/>
            <p:cNvGrpSpPr/>
            <p:nvPr/>
          </p:nvGrpSpPr>
          <p:grpSpPr>
            <a:xfrm>
              <a:off x="2844114" y="1656324"/>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63" name="Group 62"/>
            <p:cNvGrpSpPr/>
            <p:nvPr/>
          </p:nvGrpSpPr>
          <p:grpSpPr>
            <a:xfrm>
              <a:off x="3133172" y="34435"/>
              <a:ext cx="581013" cy="542011"/>
              <a:chOff x="5503407" y="3134380"/>
              <a:chExt cx="581013" cy="542011"/>
            </a:xfrm>
          </p:grpSpPr>
          <p:pic>
            <p:nvPicPr>
              <p:cNvPr id="64" name="Picture 63"/>
              <p:cNvPicPr>
                <a:picLocks noChangeAspect="1"/>
              </p:cNvPicPr>
              <p:nvPr/>
            </p:nvPicPr>
            <p:blipFill>
              <a:blip r:embed="rId7"/>
              <a:stretch>
                <a:fillRect/>
              </a:stretch>
            </p:blipFill>
            <p:spPr>
              <a:xfrm>
                <a:off x="5503407" y="3136391"/>
                <a:ext cx="540000" cy="540000"/>
              </a:xfrm>
              <a:prstGeom prst="rect">
                <a:avLst/>
              </a:prstGeom>
              <a:blipFill>
                <a:blip r:embed="rId8"/>
                <a:tile tx="0" ty="0" sx="100000" sy="100000" flip="none" algn="tl"/>
              </a:blipFill>
              <a:ln w="25400">
                <a:solidFill>
                  <a:srgbClr val="FF00FF"/>
                </a:solidFill>
              </a:ln>
            </p:spPr>
          </p:pic>
          <p:sp>
            <p:nvSpPr>
              <p:cNvPr id="65" name="Rectangle 64"/>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77" name="Group 76"/>
            <p:cNvGrpSpPr/>
            <p:nvPr/>
          </p:nvGrpSpPr>
          <p:grpSpPr>
            <a:xfrm>
              <a:off x="2285409" y="4348230"/>
              <a:ext cx="1204518" cy="1291195"/>
              <a:chOff x="5503407" y="3136391"/>
              <a:chExt cx="540000" cy="540000"/>
            </a:xfrm>
          </p:grpSpPr>
          <p:pic>
            <p:nvPicPr>
              <p:cNvPr id="79" name="Picture 78"/>
              <p:cNvPicPr>
                <a:picLocks noChangeAspect="1"/>
              </p:cNvPicPr>
              <p:nvPr/>
            </p:nvPicPr>
            <p:blipFill>
              <a:blip r:embed="rId7"/>
              <a:stretch>
                <a:fillRect/>
              </a:stretch>
            </p:blipFill>
            <p:spPr>
              <a:xfrm>
                <a:off x="5503407" y="3136391"/>
                <a:ext cx="540000" cy="540000"/>
              </a:xfrm>
              <a:prstGeom prst="rect">
                <a:avLst/>
              </a:prstGeom>
              <a:blipFill>
                <a:blip r:embed="rId8"/>
                <a:tile tx="0" ty="0" sx="100000" sy="100000" flip="none" algn="tl"/>
              </a:blipFill>
              <a:ln w="25400">
                <a:solidFill>
                  <a:srgbClr val="FF00FF"/>
                </a:solidFill>
              </a:ln>
            </p:spPr>
          </p:pic>
          <p:sp>
            <p:nvSpPr>
              <p:cNvPr id="80" name="Rectangle 79"/>
              <p:cNvSpPr/>
              <p:nvPr/>
            </p:nvSpPr>
            <p:spPr>
              <a:xfrm>
                <a:off x="5859794" y="3382199"/>
                <a:ext cx="161392" cy="195726"/>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sp>
          <p:nvSpPr>
            <p:cNvPr id="81" name="Rectangle 80"/>
            <p:cNvSpPr/>
            <p:nvPr/>
          </p:nvSpPr>
          <p:spPr>
            <a:xfrm>
              <a:off x="2169101" y="2958405"/>
              <a:ext cx="1505540" cy="1384995"/>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hidden</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unit </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level </a:t>
              </a:r>
              <a:r>
                <a:rPr lang="en-US" dirty="0">
                  <a:solidFill>
                    <a:srgbClr val="FF00FF"/>
                  </a:solidFill>
                  <a:cs typeface="Times New Roman" panose="02020603050405020304" pitchFamily="18" charset="0"/>
                  <a:sym typeface="Symbol" panose="05050102010706020507" pitchFamily="18" charset="2"/>
                </a:rPr>
                <a:t>ℓ-1</a:t>
              </a:r>
              <a:endParaRPr lang="en-US" dirty="0">
                <a:solidFill>
                  <a:srgbClr val="FF00FF"/>
                </a:solidFill>
                <a:sym typeface="Symbol" panose="05050102010706020507" pitchFamily="18" charset="2"/>
              </a:endParaRPr>
            </a:p>
          </p:txBody>
        </p:sp>
      </p:grpSp>
      <p:grpSp>
        <p:nvGrpSpPr>
          <p:cNvPr id="7" name="Group 6"/>
          <p:cNvGrpSpPr/>
          <p:nvPr/>
        </p:nvGrpSpPr>
        <p:grpSpPr>
          <a:xfrm>
            <a:off x="3721488" y="1040008"/>
            <a:ext cx="972598" cy="900194"/>
            <a:chOff x="3721488" y="1040008"/>
            <a:chExt cx="972598" cy="900194"/>
          </a:xfrm>
        </p:grpSpPr>
        <p:grpSp>
          <p:nvGrpSpPr>
            <p:cNvPr id="89" name="Group 88"/>
            <p:cNvGrpSpPr/>
            <p:nvPr/>
          </p:nvGrpSpPr>
          <p:grpSpPr>
            <a:xfrm>
              <a:off x="3802354" y="1040008"/>
              <a:ext cx="698790" cy="537000"/>
              <a:chOff x="2732738" y="0"/>
              <a:chExt cx="698790" cy="537000"/>
            </a:xfrm>
          </p:grpSpPr>
          <p:sp>
            <p:nvSpPr>
              <p:cNvPr id="92" name="Rectangle 91"/>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3" name="Rectangle 92"/>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cxnSp>
          <p:nvCxnSpPr>
            <p:cNvPr id="90" name="Straight Connector 89"/>
            <p:cNvCxnSpPr>
              <a:stCxn id="52" idx="6"/>
            </p:cNvCxnSpPr>
            <p:nvPr/>
          </p:nvCxnSpPr>
          <p:spPr bwMode="auto">
            <a:xfrm flipV="1">
              <a:off x="3721488" y="1386126"/>
              <a:ext cx="972598" cy="554076"/>
            </a:xfrm>
            <a:prstGeom prst="line">
              <a:avLst/>
            </a:prstGeom>
            <a:noFill/>
            <a:ln w="25400" cap="sq" cmpd="sng" algn="ctr">
              <a:solidFill>
                <a:srgbClr val="66FF33"/>
              </a:solidFill>
              <a:prstDash val="solid"/>
              <a:round/>
              <a:headEnd type="none" w="med" len="med"/>
              <a:tailEnd type="none" w="med" len="med"/>
            </a:ln>
            <a:effectLst/>
          </p:spPr>
        </p:cxnSp>
      </p:grpSp>
      <p:grpSp>
        <p:nvGrpSpPr>
          <p:cNvPr id="8" name="Group 7"/>
          <p:cNvGrpSpPr/>
          <p:nvPr/>
        </p:nvGrpSpPr>
        <p:grpSpPr>
          <a:xfrm>
            <a:off x="2880550" y="4913293"/>
            <a:ext cx="6720650" cy="1676638"/>
            <a:chOff x="2880550" y="4913293"/>
            <a:chExt cx="6720650" cy="1676638"/>
          </a:xfrm>
        </p:grpSpPr>
        <p:grpSp>
          <p:nvGrpSpPr>
            <p:cNvPr id="67" name="Group 66"/>
            <p:cNvGrpSpPr/>
            <p:nvPr/>
          </p:nvGrpSpPr>
          <p:grpSpPr>
            <a:xfrm>
              <a:off x="2880550" y="5640291"/>
              <a:ext cx="5976818" cy="949640"/>
              <a:chOff x="2880550" y="5640291"/>
              <a:chExt cx="5976818" cy="949640"/>
            </a:xfrm>
          </p:grpSpPr>
          <p:sp>
            <p:nvSpPr>
              <p:cNvPr id="68" name="Text Box 33"/>
              <p:cNvSpPr txBox="1">
                <a:spLocks noChangeArrowheads="1"/>
              </p:cNvSpPr>
              <p:nvPr/>
            </p:nvSpPr>
            <p:spPr bwMode="auto">
              <a:xfrm>
                <a:off x="4285368" y="6044024"/>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This is its weight.</a:t>
                </a:r>
              </a:p>
            </p:txBody>
          </p:sp>
          <p:grpSp>
            <p:nvGrpSpPr>
              <p:cNvPr id="74" name="Group 73"/>
              <p:cNvGrpSpPr/>
              <p:nvPr/>
            </p:nvGrpSpPr>
            <p:grpSpPr>
              <a:xfrm>
                <a:off x="2880550" y="5640291"/>
                <a:ext cx="1691450" cy="477663"/>
                <a:chOff x="1204150" y="5640291"/>
                <a:chExt cx="1691450" cy="477663"/>
              </a:xfrm>
            </p:grpSpPr>
            <p:cxnSp>
              <p:nvCxnSpPr>
                <p:cNvPr id="86" name="Straight Arrow Connector 85"/>
                <p:cNvCxnSpPr/>
                <p:nvPr/>
              </p:nvCxnSpPr>
              <p:spPr bwMode="auto">
                <a:xfrm>
                  <a:off x="1204150" y="5640291"/>
                  <a:ext cx="584493" cy="455709"/>
                </a:xfrm>
                <a:prstGeom prst="straightConnector1">
                  <a:avLst/>
                </a:prstGeom>
                <a:noFill/>
                <a:ln w="38100" cap="sq" cmpd="sng" algn="ctr">
                  <a:solidFill>
                    <a:schemeClr val="hlink"/>
                  </a:solidFill>
                  <a:prstDash val="solid"/>
                  <a:round/>
                  <a:headEnd type="none" w="med" len="med"/>
                  <a:tailEnd type="triangle"/>
                </a:ln>
                <a:effectLst/>
              </p:spPr>
            </p:cxnSp>
            <p:cxnSp>
              <p:nvCxnSpPr>
                <p:cNvPr id="87" name="Straight Arrow Connector 86"/>
                <p:cNvCxnSpPr/>
                <p:nvPr/>
              </p:nvCxnSpPr>
              <p:spPr bwMode="auto">
                <a:xfrm flipH="1">
                  <a:off x="2311107" y="5662245"/>
                  <a:ext cx="584493" cy="455709"/>
                </a:xfrm>
                <a:prstGeom prst="straightConnector1">
                  <a:avLst/>
                </a:prstGeom>
                <a:noFill/>
                <a:ln w="38100" cap="sq" cmpd="sng" algn="ctr">
                  <a:solidFill>
                    <a:schemeClr val="hlink"/>
                  </a:solidFill>
                  <a:prstDash val="solid"/>
                  <a:round/>
                  <a:headEnd type="none" w="med" len="med"/>
                  <a:tailEnd type="triangle"/>
                </a:ln>
                <a:effectLst/>
              </p:spPr>
            </p:cxnSp>
          </p:grpSp>
          <p:sp>
            <p:nvSpPr>
              <p:cNvPr id="85" name="Text Box 33"/>
              <p:cNvSpPr txBox="1">
                <a:spLocks noChangeArrowheads="1"/>
              </p:cNvSpPr>
              <p:nvPr/>
            </p:nvSpPr>
            <p:spPr bwMode="auto">
              <a:xfrm>
                <a:off x="3124200" y="5943600"/>
                <a:ext cx="14989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36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36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36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3600" dirty="0">
                  <a:solidFill>
                    <a:srgbClr val="66FF33"/>
                  </a:solidFill>
                  <a:latin typeface="Times New Roman" panose="02020603050405020304" pitchFamily="18" charset="0"/>
                  <a:cs typeface="Times New Roman" panose="02020603050405020304" pitchFamily="18" charset="0"/>
                </a:endParaRPr>
              </a:p>
            </p:txBody>
          </p:sp>
        </p:grpSp>
        <p:sp>
          <p:nvSpPr>
            <p:cNvPr id="91" name="Text Box 33"/>
            <p:cNvSpPr txBox="1">
              <a:spLocks noChangeArrowheads="1"/>
            </p:cNvSpPr>
            <p:nvPr/>
          </p:nvSpPr>
          <p:spPr bwMode="auto">
            <a:xfrm>
              <a:off x="5029200" y="4913293"/>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Between these two units </a:t>
              </a:r>
              <a:br>
                <a:rPr lang="en-CA" sz="2800" dirty="0">
                  <a:latin typeface="Times New Roman" panose="02020603050405020304" pitchFamily="18" charset="0"/>
                  <a:cs typeface="Times New Roman" panose="02020603050405020304" pitchFamily="18" charset="0"/>
                  <a:sym typeface="Symbol" panose="05050102010706020507" pitchFamily="18" charset="2"/>
                </a:rPr>
              </a:br>
              <a:r>
                <a:rPr lang="en-CA" sz="2800" dirty="0">
                  <a:latin typeface="Times New Roman" panose="02020603050405020304" pitchFamily="18" charset="0"/>
                  <a:cs typeface="Times New Roman" panose="02020603050405020304" pitchFamily="18" charset="0"/>
                  <a:sym typeface="Symbol" panose="05050102010706020507" pitchFamily="18" charset="2"/>
                </a:rPr>
                <a:t>is an activation edge.</a:t>
              </a:r>
            </a:p>
          </p:txBody>
        </p:sp>
      </p:grpSp>
      <p:sp>
        <p:nvSpPr>
          <p:cNvPr id="95"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spTree>
    <p:extLst>
      <p:ext uri="{BB962C8B-B14F-4D97-AF65-F5344CB8AC3E}">
        <p14:creationId xmlns:p14="http://schemas.microsoft.com/office/powerpoint/2010/main" val="90027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70" name="Group 69"/>
          <p:cNvGrpSpPr/>
          <p:nvPr/>
        </p:nvGrpSpPr>
        <p:grpSpPr>
          <a:xfrm>
            <a:off x="4407825"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82" name="Group 81"/>
          <p:cNvGrpSpPr/>
          <p:nvPr/>
        </p:nvGrpSpPr>
        <p:grpSpPr>
          <a:xfrm>
            <a:off x="4909752" y="457200"/>
            <a:ext cx="362214" cy="888230"/>
            <a:chOff x="3894887" y="1447802"/>
            <a:chExt cx="362214" cy="888230"/>
          </a:xfrm>
        </p:grpSpPr>
        <p:sp>
          <p:nvSpPr>
            <p:cNvPr id="83" name="Rectangle 82"/>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4" name="Straight Arrow Connector 83"/>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42" name="Group 41"/>
          <p:cNvGrpSpPr/>
          <p:nvPr/>
        </p:nvGrpSpPr>
        <p:grpSpPr>
          <a:xfrm>
            <a:off x="3216876"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sp>
        <p:nvSpPr>
          <p:cNvPr id="52" name="Oval 51"/>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63" name="Group 62"/>
          <p:cNvGrpSpPr/>
          <p:nvPr/>
        </p:nvGrpSpPr>
        <p:grpSpPr>
          <a:xfrm>
            <a:off x="3133172" y="34435"/>
            <a:ext cx="581013" cy="542011"/>
            <a:chOff x="5503407" y="3134380"/>
            <a:chExt cx="581013" cy="542011"/>
          </a:xfrm>
        </p:grpSpPr>
        <p:pic>
          <p:nvPicPr>
            <p:cNvPr id="64" name="Picture 63"/>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FF00FF"/>
              </a:solidFill>
            </a:ln>
          </p:spPr>
        </p:pic>
        <p:sp>
          <p:nvSpPr>
            <p:cNvPr id="65" name="Rectangle 64"/>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89" name="Group 88"/>
          <p:cNvGrpSpPr/>
          <p:nvPr/>
        </p:nvGrpSpPr>
        <p:grpSpPr>
          <a:xfrm>
            <a:off x="3802354" y="1040008"/>
            <a:ext cx="698790" cy="537000"/>
            <a:chOff x="2732738" y="0"/>
            <a:chExt cx="698790" cy="537000"/>
          </a:xfrm>
        </p:grpSpPr>
        <p:sp>
          <p:nvSpPr>
            <p:cNvPr id="92" name="Rectangle 91"/>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3" name="Rectangle 92"/>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
        <p:nvSpPr>
          <p:cNvPr id="111"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grpSp>
        <p:nvGrpSpPr>
          <p:cNvPr id="18" name="Group 17"/>
          <p:cNvGrpSpPr/>
          <p:nvPr/>
        </p:nvGrpSpPr>
        <p:grpSpPr>
          <a:xfrm>
            <a:off x="4694086" y="1371600"/>
            <a:ext cx="4072652" cy="461665"/>
            <a:chOff x="4694086" y="1371600"/>
            <a:chExt cx="4072652" cy="461665"/>
          </a:xfrm>
        </p:grpSpPr>
        <p:cxnSp>
          <p:nvCxnSpPr>
            <p:cNvPr id="129" name="Straight Connector 128"/>
            <p:cNvCxnSpPr/>
            <p:nvPr/>
          </p:nvCxnSpPr>
          <p:spPr bwMode="auto">
            <a:xfrm>
              <a:off x="4694086" y="1371600"/>
              <a:ext cx="3726764" cy="234351"/>
            </a:xfrm>
            <a:prstGeom prst="line">
              <a:avLst/>
            </a:prstGeom>
            <a:noFill/>
            <a:ln w="12700" cap="sq" cmpd="sng" algn="ctr">
              <a:solidFill>
                <a:schemeClr val="hlink"/>
              </a:solidFill>
              <a:prstDash val="solid"/>
              <a:round/>
              <a:headEnd type="none" w="med" len="med"/>
              <a:tailEnd type="none" w="med" len="med"/>
            </a:ln>
            <a:effectLst/>
          </p:spPr>
        </p:cxnSp>
        <p:sp>
          <p:nvSpPr>
            <p:cNvPr id="131" name="Rectangle 130"/>
            <p:cNvSpPr/>
            <p:nvPr/>
          </p:nvSpPr>
          <p:spPr>
            <a:xfrm>
              <a:off x="8305800" y="1371600"/>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mc:AlternateContent xmlns:mc="http://schemas.openxmlformats.org/markup-compatibility/2006" xmlns:a14="http://schemas.microsoft.com/office/drawing/2010/main">
        <mc:Choice Requires="a14">
          <p:sp>
            <p:nvSpPr>
              <p:cNvPr id="135" name="TextBox 134"/>
              <p:cNvSpPr txBox="1"/>
              <p:nvPr/>
            </p:nvSpPr>
            <p:spPr>
              <a:xfrm>
                <a:off x="2623990" y="733875"/>
                <a:ext cx="1162819"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66FF33"/>
                                  </a:solidFill>
                                  <a:latin typeface="Cambria Math" panose="02040503050406030204" pitchFamily="18" charset="0"/>
                                </a:rPr>
                              </m:ctrlPr>
                            </m:sSubPr>
                            <m:e>
                              <m:r>
                                <a:rPr lang="en-CA" sz="2000" i="1" dirty="0" smtClean="0">
                                  <a:solidFill>
                                    <a:srgbClr val="66FF33"/>
                                  </a:solidFill>
                                  <a:latin typeface="Cambria Math" panose="02040503050406030204" pitchFamily="18" charset="0"/>
                                  <a:sym typeface="Symbol" panose="05050102010706020507" pitchFamily="18" charset="2"/>
                                </a:rPr>
                                <m:t></m:t>
                              </m:r>
                              <m:r>
                                <a:rPr lang="en-US" sz="2000" b="0" i="1" dirty="0" smtClean="0">
                                  <a:solidFill>
                                    <a:srgbClr val="66FF33"/>
                                  </a:solidFill>
                                  <a:latin typeface="Cambria Math" panose="02040503050406030204" pitchFamily="18" charset="0"/>
                                  <a:sym typeface="Symbol" panose="05050102010706020507" pitchFamily="18" charset="2"/>
                                </a:rPr>
                                <m:t>𝑤</m:t>
                              </m:r>
                            </m:e>
                            <m:sub>
                              <m:r>
                                <m:rPr>
                                  <m:nor/>
                                </m:rPr>
                                <a:rPr lang="en-US" altLang="en-US" sz="2000" i="1" dirty="0">
                                  <a:solidFill>
                                    <a:srgbClr val="66FF33"/>
                                  </a:solidFill>
                                  <a:cs typeface="Times New Roman" panose="02020603050405020304" pitchFamily="18" charset="0"/>
                                  <a:sym typeface="Symbol" panose="05050102010706020507" pitchFamily="18" charset="2"/>
                                </a:rPr>
                                <m:t></m:t>
                              </m:r>
                              <m:r>
                                <m:rPr>
                                  <m:nor/>
                                </m:rPr>
                                <a:rPr lang="en-US" altLang="en-US" sz="2000" b="0" i="1" dirty="0" smtClean="0">
                                  <a:solidFill>
                                    <a:srgbClr val="66FF33"/>
                                  </a:solidFill>
                                  <a:cs typeface="Times New Roman" panose="02020603050405020304" pitchFamily="18" charset="0"/>
                                  <a:sym typeface="Symbol" panose="05050102010706020507" pitchFamily="18" charset="2"/>
                                </a:rPr>
                                <m:t>i</m:t>
                              </m:r>
                              <m:r>
                                <m:rPr>
                                  <m:nor/>
                                </m:rPr>
                                <a:rPr lang="en-US" altLang="en-US" sz="2000" i="1" dirty="0">
                                  <a:solidFill>
                                    <a:srgbClr val="66FF33"/>
                                  </a:solidFill>
                                  <a:cs typeface="Times New Roman" panose="02020603050405020304" pitchFamily="18" charset="0"/>
                                  <a:sym typeface="Symbol" panose="05050102010706020507" pitchFamily="18" charset="2"/>
                                </a:rPr>
                                <m:t>,</m:t>
                              </m:r>
                              <m:r>
                                <m:rPr>
                                  <m:nor/>
                                </m:rPr>
                                <a:rPr lang="en-US" altLang="en-US" sz="2000" b="0" i="1" dirty="0" smtClean="0">
                                  <a:solidFill>
                                    <a:srgbClr val="66FF33"/>
                                  </a:solidFill>
                                  <a:cs typeface="Times New Roman" panose="02020603050405020304" pitchFamily="18" charset="0"/>
                                  <a:sym typeface="Symbol" panose="05050102010706020507" pitchFamily="18" charset="2"/>
                                </a:rPr>
                                <m:t>j</m:t>
                              </m:r>
                              <m:r>
                                <m:rPr>
                                  <m:nor/>
                                </m:rPr>
                                <a:rPr lang="en-US" altLang="en-US" sz="2000" i="1" dirty="0">
                                  <a:solidFill>
                                    <a:srgbClr val="66FF33"/>
                                  </a:solidFill>
                                  <a:cs typeface="Times New Roman" panose="02020603050405020304" pitchFamily="18" charset="0"/>
                                  <a:sym typeface="Symbol" panose="05050102010706020507" pitchFamily="18" charset="2"/>
                                </a:rPr>
                                <m:t></m:t>
                              </m:r>
                            </m:sub>
                          </m:sSub>
                        </m:den>
                      </m:f>
                    </m:oMath>
                  </m:oMathPara>
                </a14:m>
                <a:endParaRPr lang="en-CA" sz="2000" dirty="0">
                  <a:solidFill>
                    <a:schemeClr val="tx1"/>
                  </a:solidFill>
                </a:endParaRPr>
              </a:p>
            </p:txBody>
          </p:sp>
        </mc:Choice>
        <mc:Fallback xmlns="">
          <p:sp>
            <p:nvSpPr>
              <p:cNvPr id="135" name="TextBox 134"/>
              <p:cNvSpPr txBox="1">
                <a:spLocks noRot="1" noChangeAspect="1" noMove="1" noResize="1" noEditPoints="1" noAdjustHandles="1" noChangeArrowheads="1" noChangeShapeType="1" noTextEdit="1"/>
              </p:cNvSpPr>
              <p:nvPr/>
            </p:nvSpPr>
            <p:spPr>
              <a:xfrm>
                <a:off x="2623990" y="733875"/>
                <a:ext cx="1162819" cy="552524"/>
              </a:xfrm>
              <a:prstGeom prst="rect">
                <a:avLst/>
              </a:prstGeom>
              <a:blipFill>
                <a:blip r:embed="rId9"/>
                <a:stretch>
                  <a:fillRect l="-60209" t="-212088" r="-74869" b="-304396"/>
                </a:stretch>
              </a:blipFill>
            </p:spPr>
            <p:txBody>
              <a:bodyPr/>
              <a:lstStyle/>
              <a:p>
                <a:r>
                  <a:rPr lang="en-US">
                    <a:noFill/>
                  </a:rPr>
                  <a:t> </a:t>
                </a:r>
              </a:p>
            </p:txBody>
          </p:sp>
        </mc:Fallback>
      </mc:AlternateContent>
      <p:sp>
        <p:nvSpPr>
          <p:cNvPr id="73" name="Oval 72"/>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A52D20D-B233-4897-A5EF-9483F8D21E8D}"/>
                  </a:ext>
                </a:extLst>
              </p:cNvPr>
              <p:cNvSpPr txBox="1"/>
              <p:nvPr/>
            </p:nvSpPr>
            <p:spPr>
              <a:xfrm>
                <a:off x="3448050" y="2981856"/>
                <a:ext cx="1618328"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76" name="TextBox 75">
                <a:extLst>
                  <a:ext uri="{FF2B5EF4-FFF2-40B4-BE49-F238E27FC236}">
                    <a16:creationId xmlns:a16="http://schemas.microsoft.com/office/drawing/2014/main" id="{AA52D20D-B233-4897-A5EF-9483F8D21E8D}"/>
                  </a:ext>
                </a:extLst>
              </p:cNvPr>
              <p:cNvSpPr txBox="1">
                <a:spLocks noRot="1" noChangeAspect="1" noMove="1" noResize="1" noEditPoints="1" noAdjustHandles="1" noChangeArrowheads="1" noChangeShapeType="1" noTextEdit="1"/>
              </p:cNvSpPr>
              <p:nvPr/>
            </p:nvSpPr>
            <p:spPr>
              <a:xfrm>
                <a:off x="3448050" y="2981856"/>
                <a:ext cx="1618328" cy="773545"/>
              </a:xfrm>
              <a:prstGeom prst="rect">
                <a:avLst/>
              </a:prstGeom>
              <a:blipFill>
                <a:blip r:embed="rId11"/>
                <a:stretch>
                  <a:fillRect/>
                </a:stretch>
              </a:blipFill>
            </p:spPr>
            <p:txBody>
              <a:bodyPr/>
              <a:lstStyle/>
              <a:p>
                <a:r>
                  <a:rPr lang="en-US">
                    <a:noFill/>
                  </a:rPr>
                  <a:t> </a:t>
                </a:r>
              </a:p>
            </p:txBody>
          </p:sp>
        </mc:Fallback>
      </mc:AlternateContent>
      <p:sp>
        <p:nvSpPr>
          <p:cNvPr id="77" name="Rectangle 76">
            <a:extLst>
              <a:ext uri="{FF2B5EF4-FFF2-40B4-BE49-F238E27FC236}">
                <a16:creationId xmlns:a16="http://schemas.microsoft.com/office/drawing/2014/main" id="{40AB6B3B-64B3-479C-AD49-7A5B2AF6F06C}"/>
              </a:ext>
            </a:extLst>
          </p:cNvPr>
          <p:cNvSpPr/>
          <p:nvPr/>
        </p:nvSpPr>
        <p:spPr>
          <a:xfrm>
            <a:off x="2685565" y="3834367"/>
            <a:ext cx="4324835" cy="954107"/>
          </a:xfrm>
          <a:prstGeom prst="rect">
            <a:avLst/>
          </a:prstGeom>
        </p:spPr>
        <p:txBody>
          <a:bodyPr wrap="square">
            <a:spAutoFit/>
          </a:bodyPr>
          <a:lstStyle/>
          <a:p>
            <a:pPr algn="ctr"/>
            <a:r>
              <a:rPr lang="en-US" altLang="en-US" dirty="0">
                <a:cs typeface="Times New Roman" panose="02020603050405020304" pitchFamily="18" charset="0"/>
              </a:rPr>
              <a:t>Suppose already computed using back propagation</a:t>
            </a:r>
            <a:endParaRPr lang="en-CA"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F595BC32-C5BA-4D11-ACD7-ABCE2033AD69}"/>
                  </a:ext>
                </a:extLst>
              </p:cNvPr>
              <p:cNvSpPr txBox="1"/>
              <p:nvPr/>
            </p:nvSpPr>
            <p:spPr>
              <a:xfrm>
                <a:off x="228600" y="2990733"/>
                <a:ext cx="1629549"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79" name="TextBox 78">
                <a:extLst>
                  <a:ext uri="{FF2B5EF4-FFF2-40B4-BE49-F238E27FC236}">
                    <a16:creationId xmlns:a16="http://schemas.microsoft.com/office/drawing/2014/main" id="{F595BC32-C5BA-4D11-ACD7-ABCE2033AD69}"/>
                  </a:ext>
                </a:extLst>
              </p:cNvPr>
              <p:cNvSpPr txBox="1">
                <a:spLocks noRot="1" noChangeAspect="1" noMove="1" noResize="1" noEditPoints="1" noAdjustHandles="1" noChangeArrowheads="1" noChangeShapeType="1" noTextEdit="1"/>
              </p:cNvSpPr>
              <p:nvPr/>
            </p:nvSpPr>
            <p:spPr>
              <a:xfrm>
                <a:off x="228600" y="2990733"/>
                <a:ext cx="1629549" cy="773545"/>
              </a:xfrm>
              <a:prstGeom prst="rect">
                <a:avLst/>
              </a:prstGeom>
              <a:blipFill>
                <a:blip r:embed="rId12"/>
                <a:stretch>
                  <a:fillRect/>
                </a:stretch>
              </a:blipFill>
            </p:spPr>
            <p:txBody>
              <a:bodyPr/>
              <a:lstStyle/>
              <a:p>
                <a:r>
                  <a:rPr lang="en-US">
                    <a:noFill/>
                  </a:rPr>
                  <a:t> </a:t>
                </a:r>
              </a:p>
            </p:txBody>
          </p:sp>
        </mc:Fallback>
      </mc:AlternateContent>
      <p:sp>
        <p:nvSpPr>
          <p:cNvPr id="80" name="Rectangle 79">
            <a:extLst>
              <a:ext uri="{FF2B5EF4-FFF2-40B4-BE49-F238E27FC236}">
                <a16:creationId xmlns:a16="http://schemas.microsoft.com/office/drawing/2014/main" id="{0A0C08B4-ED20-4E53-BE32-D391FD7A6B20}"/>
              </a:ext>
            </a:extLst>
          </p:cNvPr>
          <p:cNvSpPr/>
          <p:nvPr/>
        </p:nvSpPr>
        <p:spPr>
          <a:xfrm>
            <a:off x="-477046" y="3820719"/>
            <a:ext cx="2915446" cy="523220"/>
          </a:xfrm>
          <a:prstGeom prst="rect">
            <a:avLst/>
          </a:prstGeom>
        </p:spPr>
        <p:txBody>
          <a:bodyPr wrap="square">
            <a:spAutoFit/>
          </a:bodyPr>
          <a:lstStyle/>
          <a:p>
            <a:pPr algn="ctr"/>
            <a:r>
              <a:rPr lang="en-US" dirty="0">
                <a:cs typeface="Times New Roman" panose="02020603050405020304" pitchFamily="18" charset="0"/>
              </a:rPr>
              <a:t>Goal</a:t>
            </a:r>
            <a:endParaRPr lang="en-CA" dirty="0"/>
          </a:p>
        </p:txBody>
      </p:sp>
      <p:sp>
        <p:nvSpPr>
          <p:cNvPr id="75" name="Rectangle 74">
            <a:extLst>
              <a:ext uri="{FF2B5EF4-FFF2-40B4-BE49-F238E27FC236}">
                <a16:creationId xmlns:a16="http://schemas.microsoft.com/office/drawing/2014/main" id="{3DDE2B66-4841-485B-BC68-FBFCA10DD12D}"/>
              </a:ext>
            </a:extLst>
          </p:cNvPr>
          <p:cNvSpPr/>
          <p:nvPr/>
        </p:nvSpPr>
        <p:spPr>
          <a:xfrm>
            <a:off x="1117662" y="5173368"/>
            <a:ext cx="2133600" cy="523220"/>
          </a:xfrm>
          <a:prstGeom prst="rect">
            <a:avLst/>
          </a:prstGeom>
        </p:spPr>
        <p:txBody>
          <a:bodyPr wrap="square">
            <a:spAutoFit/>
          </a:bodyPr>
          <a:lstStyle/>
          <a:p>
            <a:pPr algn="ctr"/>
            <a:r>
              <a:rPr lang="en-US" altLang="en-US" dirty="0">
                <a:cs typeface="Times New Roman" panose="02020603050405020304" pitchFamily="18" charset="0"/>
              </a:rPr>
              <a:t>Change </a:t>
            </a:r>
            <a:r>
              <a:rPr lang="en-US" altLang="en-US" i="1" dirty="0" err="1">
                <a:solidFill>
                  <a:srgbClr val="66FF33"/>
                </a:solidFill>
                <a:cs typeface="Times New Roman" panose="02020603050405020304" pitchFamily="18" charset="0"/>
                <a:sym typeface="Symbol" panose="05050102010706020507" pitchFamily="18" charset="2"/>
              </a:rPr>
              <a:t>w</a:t>
            </a:r>
            <a:r>
              <a:rPr lang="en-US" altLang="en-US" sz="2800" i="1" baseline="-25000" dirty="0" err="1">
                <a:solidFill>
                  <a:srgbClr val="66FF33"/>
                </a:solidFill>
                <a:cs typeface="Times New Roman" panose="02020603050405020304" pitchFamily="18" charset="0"/>
                <a:sym typeface="Symbol" panose="05050102010706020507" pitchFamily="18" charset="2"/>
              </a:rPr>
              <a:t></a:t>
            </a:r>
            <a:r>
              <a:rPr lang="en-US" altLang="en-US" i="1" baseline="-25000" dirty="0" err="1">
                <a:solidFill>
                  <a:srgbClr val="66FF33"/>
                </a:solidFill>
                <a:cs typeface="Times New Roman" panose="02020603050405020304" pitchFamily="18" charset="0"/>
                <a:sym typeface="Symbol" panose="05050102010706020507" pitchFamily="18" charset="2"/>
              </a:rPr>
              <a:t>i</a:t>
            </a:r>
            <a:r>
              <a:rPr lang="en-US" altLang="en-US" sz="2800" i="1" baseline="-25000" dirty="0" err="1">
                <a:solidFill>
                  <a:srgbClr val="66FF33"/>
                </a:solidFill>
                <a:cs typeface="Times New Roman" panose="02020603050405020304" pitchFamily="18" charset="0"/>
                <a:sym typeface="Symbol" panose="05050102010706020507" pitchFamily="18" charset="2"/>
              </a:rPr>
              <a:t>,</a:t>
            </a:r>
            <a:r>
              <a:rPr lang="en-US" altLang="en-US" i="1" baseline="-25000" dirty="0" err="1">
                <a:solidFill>
                  <a:srgbClr val="66FF33"/>
                </a:solidFill>
                <a:cs typeface="Times New Roman" panose="02020603050405020304" pitchFamily="18" charset="0"/>
                <a:sym typeface="Symbol" panose="05050102010706020507" pitchFamily="18" charset="2"/>
              </a:rPr>
              <a:t>j</a:t>
            </a:r>
            <a:r>
              <a:rPr lang="en-US" altLang="en-US" sz="2800" i="1" baseline="-25000" dirty="0">
                <a:solidFill>
                  <a:srgbClr val="66FF33"/>
                </a:solidFill>
                <a:cs typeface="Times New Roman" panose="02020603050405020304" pitchFamily="18" charset="0"/>
                <a:sym typeface="Symbol" panose="05050102010706020507" pitchFamily="18" charset="2"/>
              </a:rPr>
              <a:t></a:t>
            </a:r>
            <a:r>
              <a:rPr lang="en-US" altLang="en-US" sz="2800" dirty="0">
                <a:solidFill>
                  <a:srgbClr val="FF00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78" name="Rectangle 77">
            <a:extLst>
              <a:ext uri="{FF2B5EF4-FFF2-40B4-BE49-F238E27FC236}">
                <a16:creationId xmlns:a16="http://schemas.microsoft.com/office/drawing/2014/main" id="{68B4E1D6-3E4E-4A57-AD91-8E21C56BC941}"/>
              </a:ext>
            </a:extLst>
          </p:cNvPr>
          <p:cNvSpPr/>
          <p:nvPr/>
        </p:nvSpPr>
        <p:spPr>
          <a:xfrm>
            <a:off x="3143487" y="5173368"/>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z</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101" name="Rectangle 100">
            <a:extLst>
              <a:ext uri="{FF2B5EF4-FFF2-40B4-BE49-F238E27FC236}">
                <a16:creationId xmlns:a16="http://schemas.microsoft.com/office/drawing/2014/main" id="{D3B4F842-5979-4EB7-918D-C56FC5D8D12D}"/>
              </a:ext>
            </a:extLst>
          </p:cNvPr>
          <p:cNvSpPr/>
          <p:nvPr/>
        </p:nvSpPr>
        <p:spPr>
          <a:xfrm>
            <a:off x="5205708" y="5173368"/>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b="1" i="1" dirty="0">
                <a:solidFill>
                  <a:srgbClr val="FFC000"/>
                </a:solidFill>
                <a:cs typeface="Times New Roman" panose="02020603050405020304" pitchFamily="18" charset="0"/>
                <a:sym typeface="Symbol" panose="05050102010706020507" pitchFamily="18" charset="2"/>
              </a:rPr>
              <a:t>E</a:t>
            </a:r>
            <a:r>
              <a:rPr lang="en-US" altLang="en-US" dirty="0">
                <a:cs typeface="Times New Roman" panose="02020603050405020304" pitchFamily="18" charset="0"/>
              </a:rPr>
              <a:t>.</a:t>
            </a:r>
            <a:endParaRPr lang="en-CA" dirty="0"/>
          </a:p>
        </p:txBody>
      </p:sp>
      <p:grpSp>
        <p:nvGrpSpPr>
          <p:cNvPr id="108" name="Group 107">
            <a:extLst>
              <a:ext uri="{FF2B5EF4-FFF2-40B4-BE49-F238E27FC236}">
                <a16:creationId xmlns:a16="http://schemas.microsoft.com/office/drawing/2014/main" id="{A2397F0F-30D3-4BDC-B132-EF3BCBAB94E1}"/>
              </a:ext>
            </a:extLst>
          </p:cNvPr>
          <p:cNvGrpSpPr/>
          <p:nvPr/>
        </p:nvGrpSpPr>
        <p:grpSpPr>
          <a:xfrm>
            <a:off x="3334728" y="5652448"/>
            <a:ext cx="2043273" cy="1153504"/>
            <a:chOff x="2345238" y="4723533"/>
            <a:chExt cx="2043273" cy="1153504"/>
          </a:xfrm>
        </p:grpSpPr>
        <p:pic>
          <p:nvPicPr>
            <p:cNvPr id="110" name="Picture 4" descr="Related image">
              <a:extLst>
                <a:ext uri="{FF2B5EF4-FFF2-40B4-BE49-F238E27FC236}">
                  <a16:creationId xmlns:a16="http://schemas.microsoft.com/office/drawing/2014/main" id="{DE298BBE-A3CD-4472-8D90-5BF8175939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45238" y="4781320"/>
              <a:ext cx="1928462" cy="1095717"/>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108">
              <a:extLst>
                <a:ext uri="{FF2B5EF4-FFF2-40B4-BE49-F238E27FC236}">
                  <a16:creationId xmlns:a16="http://schemas.microsoft.com/office/drawing/2014/main" id="{E4C01AB5-132D-4B43-B690-FFA4EB08C8ED}"/>
                </a:ext>
              </a:extLst>
            </p:cNvPr>
            <p:cNvSpPr/>
            <p:nvPr/>
          </p:nvSpPr>
          <p:spPr>
            <a:xfrm>
              <a:off x="2460049" y="4723533"/>
              <a:ext cx="1928462" cy="461665"/>
            </a:xfrm>
            <a:prstGeom prst="rect">
              <a:avLst/>
            </a:prstGeom>
          </p:spPr>
          <p:txBody>
            <a:bodyPr wrap="square">
              <a:spAutoFit/>
            </a:bodyPr>
            <a:lstStyle/>
            <a:p>
              <a:pPr algn="ctr"/>
              <a:r>
                <a:rPr lang="en-US" altLang="en-US" sz="2400" dirty="0">
                  <a:solidFill>
                    <a:schemeClr val="bg2"/>
                  </a:solidFill>
                  <a:cs typeface="Times New Roman" panose="02020603050405020304" pitchFamily="18" charset="0"/>
                </a:rPr>
                <a:t>Chain Rule</a:t>
              </a:r>
              <a:endParaRPr lang="en-CA" sz="2400" dirty="0">
                <a:solidFill>
                  <a:schemeClr val="bg2"/>
                </a:solidFill>
              </a:endParaRPr>
            </a:p>
          </p:txBody>
        </p:sp>
      </p:grpSp>
      <p:grpSp>
        <p:nvGrpSpPr>
          <p:cNvPr id="51" name="Group 50">
            <a:extLst>
              <a:ext uri="{FF2B5EF4-FFF2-40B4-BE49-F238E27FC236}">
                <a16:creationId xmlns:a16="http://schemas.microsoft.com/office/drawing/2014/main" id="{42D49DD9-B250-4012-820B-675532AB38F1}"/>
              </a:ext>
            </a:extLst>
          </p:cNvPr>
          <p:cNvGrpSpPr/>
          <p:nvPr/>
        </p:nvGrpSpPr>
        <p:grpSpPr>
          <a:xfrm>
            <a:off x="4909752" y="1090653"/>
            <a:ext cx="812718" cy="546100"/>
            <a:chOff x="4909752" y="1090653"/>
            <a:chExt cx="812718" cy="546100"/>
          </a:xfrm>
        </p:grpSpPr>
        <p:sp>
          <p:nvSpPr>
            <p:cNvPr id="53" name="Rectangle 52">
              <a:extLst>
                <a:ext uri="{FF2B5EF4-FFF2-40B4-BE49-F238E27FC236}">
                  <a16:creationId xmlns:a16="http://schemas.microsoft.com/office/drawing/2014/main" id="{E6177F83-FA21-454B-AFB3-98708F7BEFA1}"/>
                </a:ext>
              </a:extLst>
            </p:cNvPr>
            <p:cNvSpPr/>
            <p:nvPr/>
          </p:nvSpPr>
          <p:spPr>
            <a:xfrm>
              <a:off x="4928538" y="1175953"/>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4" name="Rectangle 53">
              <a:extLst>
                <a:ext uri="{FF2B5EF4-FFF2-40B4-BE49-F238E27FC236}">
                  <a16:creationId xmlns:a16="http://schemas.microsoft.com/office/drawing/2014/main" id="{14912266-0259-46BC-8D0E-FA82E99E13B2}"/>
                </a:ext>
              </a:extLst>
            </p:cNvPr>
            <p:cNvSpPr/>
            <p:nvPr/>
          </p:nvSpPr>
          <p:spPr>
            <a:xfrm>
              <a:off x="4909752" y="1090653"/>
              <a:ext cx="812718"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DD446E9-DD13-4118-AF15-7360E2399753}"/>
                  </a:ext>
                </a:extLst>
              </p:cNvPr>
              <p:cNvSpPr txBox="1"/>
              <p:nvPr/>
            </p:nvSpPr>
            <p:spPr>
              <a:xfrm>
                <a:off x="4800600" y="1143000"/>
                <a:ext cx="1154803"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latin typeface="Cambria Math" panose="02040503050406030204" pitchFamily="18" charset="0"/>
                            </a:rPr>
                          </m:ctrlPr>
                        </m:fPr>
                        <m:num>
                          <m:r>
                            <a:rPr lang="en-CA" sz="2000" i="1" dirty="0">
                              <a:solidFill>
                                <a:srgbClr val="FFC000"/>
                              </a:solidFill>
                              <a:latin typeface="Cambria Math" panose="02040503050406030204" pitchFamily="18" charset="0"/>
                              <a:sym typeface="Symbol" panose="05050102010706020507" pitchFamily="18" charset="2"/>
                            </a:rPr>
                            <m:t></m:t>
                          </m:r>
                          <m:r>
                            <a:rPr lang="en-CA" sz="2000" i="1" dirty="0">
                              <a:solidFill>
                                <a:srgbClr val="FFC000"/>
                              </a:solidFill>
                              <a:latin typeface="Cambria Math" panose="02040503050406030204" pitchFamily="18" charset="0"/>
                              <a:sym typeface="Symbol" panose="05050102010706020507" pitchFamily="18" charset="2"/>
                            </a:rPr>
                            <m:t>𝐸</m:t>
                          </m:r>
                        </m:num>
                        <m:den>
                          <m:sSub>
                            <m:sSubPr>
                              <m:ctrlPr>
                                <a:rPr lang="en-CA" sz="2000" i="1" dirty="0">
                                  <a:solidFill>
                                    <a:srgbClr val="00FFFF"/>
                                  </a:solidFill>
                                  <a:latin typeface="Cambria Math" panose="02040503050406030204" pitchFamily="18" charset="0"/>
                                </a:rPr>
                              </m:ctrlPr>
                            </m:sSubPr>
                            <m:e>
                              <m:r>
                                <a:rPr lang="en-CA" sz="2000" i="1" dirty="0">
                                  <a:solidFill>
                                    <a:srgbClr val="00FFFF"/>
                                  </a:solidFill>
                                  <a:latin typeface="Cambria Math" panose="02040503050406030204" pitchFamily="18" charset="0"/>
                                  <a:sym typeface="Symbol" panose="05050102010706020507" pitchFamily="18" charset="2"/>
                                </a:rPr>
                                <m:t></m:t>
                              </m:r>
                              <m:r>
                                <a:rPr lang="en-US" sz="2000"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sz="2000" dirty="0"/>
              </a:p>
            </p:txBody>
          </p:sp>
        </mc:Choice>
        <mc:Fallback xmlns="">
          <p:sp>
            <p:nvSpPr>
              <p:cNvPr id="107" name="TextBox 106">
                <a:extLst>
                  <a:ext uri="{FF2B5EF4-FFF2-40B4-BE49-F238E27FC236}">
                    <a16:creationId xmlns:a16="http://schemas.microsoft.com/office/drawing/2014/main" id="{5DD446E9-DD13-4118-AF15-7360E2399753}"/>
                  </a:ext>
                </a:extLst>
              </p:cNvPr>
              <p:cNvSpPr txBox="1">
                <a:spLocks noRot="1" noChangeAspect="1" noMove="1" noResize="1" noEditPoints="1" noAdjustHandles="1" noChangeArrowheads="1" noChangeShapeType="1" noTextEdit="1"/>
              </p:cNvSpPr>
              <p:nvPr/>
            </p:nvSpPr>
            <p:spPr>
              <a:xfrm>
                <a:off x="4800600" y="1143000"/>
                <a:ext cx="1154803" cy="552524"/>
              </a:xfrm>
              <a:prstGeom prst="rect">
                <a:avLst/>
              </a:prstGeom>
              <a:blipFill>
                <a:blip r:embed="rId14"/>
                <a:stretch>
                  <a:fillRect l="-61376" t="-215556" r="-76190" b="-307778"/>
                </a:stretch>
              </a:blipFill>
            </p:spPr>
            <p:txBody>
              <a:bodyPr/>
              <a:lstStyle/>
              <a:p>
                <a:r>
                  <a:rPr lang="en-US">
                    <a:noFill/>
                  </a:rPr>
                  <a:t> </a:t>
                </a:r>
              </a:p>
            </p:txBody>
          </p:sp>
        </mc:Fallback>
      </mc:AlternateContent>
      <p:sp>
        <p:nvSpPr>
          <p:cNvPr id="55" name="Rectangle 54">
            <a:extLst>
              <a:ext uri="{FF2B5EF4-FFF2-40B4-BE49-F238E27FC236}">
                <a16:creationId xmlns:a16="http://schemas.microsoft.com/office/drawing/2014/main" id="{F10FCBD0-EB73-4393-B793-6ECC1871AAC0}"/>
              </a:ext>
            </a:extLst>
          </p:cNvPr>
          <p:cNvSpPr/>
          <p:nvPr/>
        </p:nvSpPr>
        <p:spPr>
          <a:xfrm>
            <a:off x="5358108" y="4910592"/>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induces</a:t>
            </a:r>
            <a:endParaRPr lang="en-CA" dirty="0"/>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E929375-0BA7-4402-8272-7D0BA1CC230C}"/>
                  </a:ext>
                </a:extLst>
              </p:cNvPr>
              <p:cNvSpPr txBox="1"/>
              <p:nvPr/>
            </p:nvSpPr>
            <p:spPr>
              <a:xfrm>
                <a:off x="5791200" y="2948095"/>
                <a:ext cx="2185022" cy="96167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sSub>
                            <m:sSubPr>
                              <m:ctrlPr>
                                <a:rPr kumimoji="0" lang="en-CA" sz="2800" b="0" i="1" u="none" strike="noStrike" kern="1200" cap="none" spc="0" normalizeH="0" baseline="0" noProof="0" dirty="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num>
                        <m:den>
                          <m:sSub>
                            <m:sSubPr>
                              <m:ctrlPr>
                                <a:rPr kumimoji="0" lang="en-CA"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7" name="TextBox 56">
                <a:extLst>
                  <a:ext uri="{FF2B5EF4-FFF2-40B4-BE49-F238E27FC236}">
                    <a16:creationId xmlns:a16="http://schemas.microsoft.com/office/drawing/2014/main" id="{CE929375-0BA7-4402-8272-7D0BA1CC230C}"/>
                  </a:ext>
                </a:extLst>
              </p:cNvPr>
              <p:cNvSpPr txBox="1">
                <a:spLocks noRot="1" noChangeAspect="1" noMove="1" noResize="1" noEditPoints="1" noAdjustHandles="1" noChangeArrowheads="1" noChangeShapeType="1" noTextEdit="1"/>
              </p:cNvSpPr>
              <p:nvPr/>
            </p:nvSpPr>
            <p:spPr>
              <a:xfrm>
                <a:off x="5791200" y="2948095"/>
                <a:ext cx="2185022" cy="961674"/>
              </a:xfrm>
              <a:prstGeom prst="rect">
                <a:avLst/>
              </a:prstGeom>
              <a:blipFill>
                <a:blip r:embed="rId15"/>
                <a:stretch>
                  <a:fillRect/>
                </a:stretch>
              </a:blipFill>
            </p:spPr>
            <p:txBody>
              <a:bodyPr/>
              <a:lstStyle/>
              <a:p>
                <a:r>
                  <a:rPr lang="en-US">
                    <a:noFill/>
                  </a:rPr>
                  <a:t> </a:t>
                </a:r>
              </a:p>
            </p:txBody>
          </p:sp>
        </mc:Fallback>
      </mc:AlternateContent>
      <p:grpSp>
        <p:nvGrpSpPr>
          <p:cNvPr id="58" name="Group 57">
            <a:extLst>
              <a:ext uri="{FF2B5EF4-FFF2-40B4-BE49-F238E27FC236}">
                <a16:creationId xmlns:a16="http://schemas.microsoft.com/office/drawing/2014/main" id="{59D6150B-39BE-44D0-BD63-D78A884A3B38}"/>
              </a:ext>
            </a:extLst>
          </p:cNvPr>
          <p:cNvGrpSpPr/>
          <p:nvPr/>
        </p:nvGrpSpPr>
        <p:grpSpPr>
          <a:xfrm>
            <a:off x="152400" y="2895600"/>
            <a:ext cx="7940372" cy="1060076"/>
            <a:chOff x="152400" y="2812676"/>
            <a:chExt cx="7940372" cy="1060076"/>
          </a:xfrm>
        </p:grpSpPr>
        <p:sp>
          <p:nvSpPr>
            <p:cNvPr id="59" name="Text Box 33">
              <a:extLst>
                <a:ext uri="{FF2B5EF4-FFF2-40B4-BE49-F238E27FC236}">
                  <a16:creationId xmlns:a16="http://schemas.microsoft.com/office/drawing/2014/main" id="{C35D5C45-7C5F-4FA8-B711-ECE98564921B}"/>
                </a:ext>
              </a:extLst>
            </p:cNvPr>
            <p:cNvSpPr txBox="1">
              <a:spLocks noChangeArrowheads="1"/>
            </p:cNvSpPr>
            <p:nvPr/>
          </p:nvSpPr>
          <p:spPr bwMode="auto">
            <a:xfrm>
              <a:off x="1752600" y="2935069"/>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60" name="Text Box 33">
              <a:extLst>
                <a:ext uri="{FF2B5EF4-FFF2-40B4-BE49-F238E27FC236}">
                  <a16:creationId xmlns:a16="http://schemas.microsoft.com/office/drawing/2014/main" id="{1030DEDD-738A-48A1-BB91-3E7030EAE910}"/>
                </a:ext>
              </a:extLst>
            </p:cNvPr>
            <p:cNvSpPr txBox="1">
              <a:spLocks noChangeArrowheads="1"/>
            </p:cNvSpPr>
            <p:nvPr/>
          </p:nvSpPr>
          <p:spPr bwMode="auto">
            <a:xfrm>
              <a:off x="4953000" y="2895600"/>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61" name="Group 60">
              <a:extLst>
                <a:ext uri="{FF2B5EF4-FFF2-40B4-BE49-F238E27FC236}">
                  <a16:creationId xmlns:a16="http://schemas.microsoft.com/office/drawing/2014/main" id="{9482D733-FEFA-41AE-BE0B-87548843ECBF}"/>
                </a:ext>
              </a:extLst>
            </p:cNvPr>
            <p:cNvGrpSpPr/>
            <p:nvPr/>
          </p:nvGrpSpPr>
          <p:grpSpPr>
            <a:xfrm>
              <a:off x="152400" y="2812676"/>
              <a:ext cx="7940372" cy="1060076"/>
              <a:chOff x="152400" y="2812676"/>
              <a:chExt cx="7940372" cy="1060076"/>
            </a:xfrm>
          </p:grpSpPr>
          <p:sp>
            <p:nvSpPr>
              <p:cNvPr id="62" name="Oval 61">
                <a:extLst>
                  <a:ext uri="{FF2B5EF4-FFF2-40B4-BE49-F238E27FC236}">
                    <a16:creationId xmlns:a16="http://schemas.microsoft.com/office/drawing/2014/main" id="{0B2671A5-A6C3-481E-9CE2-4141CF1ED808}"/>
                  </a:ext>
                </a:extLst>
              </p:cNvPr>
              <p:cNvSpPr/>
              <p:nvPr/>
            </p:nvSpPr>
            <p:spPr>
              <a:xfrm>
                <a:off x="3337228" y="2831726"/>
                <a:ext cx="625172" cy="571965"/>
              </a:xfrm>
              <a:prstGeom prst="ellipse">
                <a:avLst/>
              </a:prstGeom>
              <a:ln w="25400">
                <a:solidFill>
                  <a:srgbClr val="FFC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66" name="Oval 65">
                <a:extLst>
                  <a:ext uri="{FF2B5EF4-FFF2-40B4-BE49-F238E27FC236}">
                    <a16:creationId xmlns:a16="http://schemas.microsoft.com/office/drawing/2014/main" id="{17049DFD-2B01-45A6-9644-167BDDC835DB}"/>
                  </a:ext>
                </a:extLst>
              </p:cNvPr>
              <p:cNvSpPr/>
              <p:nvPr/>
            </p:nvSpPr>
            <p:spPr>
              <a:xfrm>
                <a:off x="152400" y="2812676"/>
                <a:ext cx="625172" cy="571965"/>
              </a:xfrm>
              <a:prstGeom prst="ellipse">
                <a:avLst/>
              </a:prstGeom>
              <a:ln w="25400">
                <a:solidFill>
                  <a:srgbClr val="FFC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67" name="Oval 66">
                <a:extLst>
                  <a:ext uri="{FF2B5EF4-FFF2-40B4-BE49-F238E27FC236}">
                    <a16:creationId xmlns:a16="http://schemas.microsoft.com/office/drawing/2014/main" id="{7ED66F02-D6FB-4EB0-AAE6-31363132B261}"/>
                  </a:ext>
                </a:extLst>
              </p:cNvPr>
              <p:cNvSpPr/>
              <p:nvPr/>
            </p:nvSpPr>
            <p:spPr>
              <a:xfrm>
                <a:off x="670228" y="3124200"/>
                <a:ext cx="1310972" cy="571965"/>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68" name="Oval 67">
                <a:extLst>
                  <a:ext uri="{FF2B5EF4-FFF2-40B4-BE49-F238E27FC236}">
                    <a16:creationId xmlns:a16="http://schemas.microsoft.com/office/drawing/2014/main" id="{6E85A7EC-EBB5-4022-B094-FF4228C17CD5}"/>
                  </a:ext>
                </a:extLst>
              </p:cNvPr>
              <p:cNvSpPr/>
              <p:nvPr/>
            </p:nvSpPr>
            <p:spPr>
              <a:xfrm>
                <a:off x="6781800" y="3300787"/>
                <a:ext cx="1310972" cy="571965"/>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cxnSp>
            <p:nvCxnSpPr>
              <p:cNvPr id="69" name="Straight Connector 68">
                <a:extLst>
                  <a:ext uri="{FF2B5EF4-FFF2-40B4-BE49-F238E27FC236}">
                    <a16:creationId xmlns:a16="http://schemas.microsoft.com/office/drawing/2014/main" id="{97F0C0C0-2884-46DD-A406-3FE4F129A9BF}"/>
                  </a:ext>
                </a:extLst>
              </p:cNvPr>
              <p:cNvCxnSpPr/>
              <p:nvPr/>
            </p:nvCxnSpPr>
            <p:spPr bwMode="auto">
              <a:xfrm flipV="1">
                <a:off x="3829050" y="3346541"/>
                <a:ext cx="1219200" cy="272899"/>
              </a:xfrm>
              <a:prstGeom prst="line">
                <a:avLst/>
              </a:prstGeom>
              <a:noFill/>
              <a:ln w="38100" cap="sq" cmpd="sng" algn="ctr">
                <a:solidFill>
                  <a:schemeClr val="hlink"/>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34665578-6C01-4332-AF91-9CA8A7F1D225}"/>
                  </a:ext>
                </a:extLst>
              </p:cNvPr>
              <p:cNvCxnSpPr/>
              <p:nvPr/>
            </p:nvCxnSpPr>
            <p:spPr bwMode="auto">
              <a:xfrm flipV="1">
                <a:off x="5791200" y="3034552"/>
                <a:ext cx="1219200" cy="272899"/>
              </a:xfrm>
              <a:prstGeom prst="line">
                <a:avLst/>
              </a:prstGeom>
              <a:noFill/>
              <a:ln w="38100" cap="sq" cmpd="sng" algn="ctr">
                <a:solidFill>
                  <a:schemeClr val="hlink"/>
                </a:solidFill>
                <a:prstDash val="solid"/>
                <a:round/>
                <a:headEnd type="none" w="med" len="med"/>
                <a:tailEnd type="none" w="med" len="med"/>
              </a:ln>
              <a:effectLst/>
            </p:spPr>
          </p:cxnSp>
        </p:grpSp>
      </p:grpSp>
      <p:cxnSp>
        <p:nvCxnSpPr>
          <p:cNvPr id="87" name="Straight Connector 86">
            <a:extLst>
              <a:ext uri="{FF2B5EF4-FFF2-40B4-BE49-F238E27FC236}">
                <a16:creationId xmlns:a16="http://schemas.microsoft.com/office/drawing/2014/main" id="{A3A68761-2F62-430C-ACD8-7CBAC9A66517}"/>
              </a:ext>
            </a:extLst>
          </p:cNvPr>
          <p:cNvCxnSpPr/>
          <p:nvPr/>
        </p:nvCxnSpPr>
        <p:spPr bwMode="auto">
          <a:xfrm flipV="1">
            <a:off x="3721488" y="1386126"/>
            <a:ext cx="972598" cy="554076"/>
          </a:xfrm>
          <a:prstGeom prst="line">
            <a:avLst/>
          </a:prstGeom>
          <a:noFill/>
          <a:ln w="25400" cap="sq" cmpd="sng" algn="ctr">
            <a:solidFill>
              <a:srgbClr val="66FF33"/>
            </a:solidFill>
            <a:prstDash val="solid"/>
            <a:round/>
            <a:headEnd type="none" w="med" len="med"/>
            <a:tailEnd type="none" w="med" len="med"/>
          </a:ln>
          <a:effectLst/>
        </p:spPr>
      </p:cxnSp>
    </p:spTree>
    <p:extLst>
      <p:ext uri="{BB962C8B-B14F-4D97-AF65-F5344CB8AC3E}">
        <p14:creationId xmlns:p14="http://schemas.microsoft.com/office/powerpoint/2010/main" val="153711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0-#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0-#ppt_w/2"/>
                                          </p:val>
                                        </p:tav>
                                        <p:tav tm="100000">
                                          <p:val>
                                            <p:strVal val="#ppt_x"/>
                                          </p:val>
                                        </p:tav>
                                      </p:tavLst>
                                    </p:anim>
                                    <p:anim calcmode="lin" valueType="num">
                                      <p:cBhvr additive="base">
                                        <p:cTn id="14" dur="500" fill="hold"/>
                                        <p:tgtEl>
                                          <p:spTgt spid="75"/>
                                        </p:tgtEl>
                                        <p:attrNameLst>
                                          <p:attrName>ppt_y</p:attrName>
                                        </p:attrNameLst>
                                      </p:cBhvr>
                                      <p:tavLst>
                                        <p:tav tm="0">
                                          <p:val>
                                            <p:strVal val="#ppt_y"/>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89"/>
                                        </p:tgtEl>
                                        <p:attrNameLst>
                                          <p:attrName>r</p:attrName>
                                        </p:attrNameLst>
                                      </p:cBhvr>
                                    </p:animRot>
                                    <p:animRot by="-240000">
                                      <p:cBhvr>
                                        <p:cTn id="17" dur="200" fill="hold">
                                          <p:stCondLst>
                                            <p:cond delay="200"/>
                                          </p:stCondLst>
                                        </p:cTn>
                                        <p:tgtEl>
                                          <p:spTgt spid="89"/>
                                        </p:tgtEl>
                                        <p:attrNameLst>
                                          <p:attrName>r</p:attrName>
                                        </p:attrNameLst>
                                      </p:cBhvr>
                                    </p:animRot>
                                    <p:animRot by="240000">
                                      <p:cBhvr>
                                        <p:cTn id="18" dur="200" fill="hold">
                                          <p:stCondLst>
                                            <p:cond delay="400"/>
                                          </p:stCondLst>
                                        </p:cTn>
                                        <p:tgtEl>
                                          <p:spTgt spid="89"/>
                                        </p:tgtEl>
                                        <p:attrNameLst>
                                          <p:attrName>r</p:attrName>
                                        </p:attrNameLst>
                                      </p:cBhvr>
                                    </p:animRot>
                                    <p:animRot by="-240000">
                                      <p:cBhvr>
                                        <p:cTn id="19" dur="200" fill="hold">
                                          <p:stCondLst>
                                            <p:cond delay="600"/>
                                          </p:stCondLst>
                                        </p:cTn>
                                        <p:tgtEl>
                                          <p:spTgt spid="89"/>
                                        </p:tgtEl>
                                        <p:attrNameLst>
                                          <p:attrName>r</p:attrName>
                                        </p:attrNameLst>
                                      </p:cBhvr>
                                    </p:animRot>
                                    <p:animRot by="120000">
                                      <p:cBhvr>
                                        <p:cTn id="20" dur="200" fill="hold">
                                          <p:stCondLst>
                                            <p:cond delay="800"/>
                                          </p:stCondLst>
                                        </p:cTn>
                                        <p:tgtEl>
                                          <p:spTgt spid="8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0-#ppt_w/2"/>
                                          </p:val>
                                        </p:tav>
                                        <p:tav tm="100000">
                                          <p:val>
                                            <p:strVal val="#ppt_x"/>
                                          </p:val>
                                        </p:tav>
                                      </p:tavLst>
                                    </p:anim>
                                    <p:anim calcmode="lin" valueType="num">
                                      <p:cBhvr additive="base">
                                        <p:cTn id="26" dur="500" fill="hold"/>
                                        <p:tgtEl>
                                          <p:spTgt spid="10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0-#ppt_w/2"/>
                                          </p:val>
                                        </p:tav>
                                        <p:tav tm="100000">
                                          <p:val>
                                            <p:strVal val="#ppt_x"/>
                                          </p:val>
                                        </p:tav>
                                      </p:tavLst>
                                    </p:anim>
                                    <p:anim calcmode="lin" valueType="num">
                                      <p:cBhvr additive="base">
                                        <p:cTn id="34"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5"/>
                                        </p:tgtEl>
                                        <p:attrNameLst>
                                          <p:attrName>style.visibility</p:attrName>
                                        </p:attrNameLst>
                                      </p:cBhvr>
                                      <p:to>
                                        <p:strVal val="visible"/>
                                      </p:to>
                                    </p:set>
                                    <p:anim calcmode="lin" valueType="num">
                                      <p:cBhvr additive="base">
                                        <p:cTn id="39" dur="500" fill="hold"/>
                                        <p:tgtEl>
                                          <p:spTgt spid="135"/>
                                        </p:tgtEl>
                                        <p:attrNameLst>
                                          <p:attrName>ppt_x</p:attrName>
                                        </p:attrNameLst>
                                      </p:cBhvr>
                                      <p:tavLst>
                                        <p:tav tm="0">
                                          <p:val>
                                            <p:strVal val="0-#ppt_w/2"/>
                                          </p:val>
                                        </p:tav>
                                        <p:tav tm="100000">
                                          <p:val>
                                            <p:strVal val="#ppt_x"/>
                                          </p:val>
                                        </p:tav>
                                      </p:tavLst>
                                    </p:anim>
                                    <p:anim calcmode="lin" valueType="num">
                                      <p:cBhvr additive="base">
                                        <p:cTn id="40" dur="500" fill="hold"/>
                                        <p:tgtEl>
                                          <p:spTgt spid="13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0-#ppt_w/2"/>
                                          </p:val>
                                        </p:tav>
                                        <p:tav tm="100000">
                                          <p:val>
                                            <p:strVal val="#ppt_x"/>
                                          </p:val>
                                        </p:tav>
                                      </p:tavLst>
                                    </p:anim>
                                    <p:anim calcmode="lin" valueType="num">
                                      <p:cBhvr additive="base">
                                        <p:cTn id="44"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 calcmode="lin" valueType="num">
                                      <p:cBhvr additive="base">
                                        <p:cTn id="49" dur="500" fill="hold"/>
                                        <p:tgtEl>
                                          <p:spTgt spid="78"/>
                                        </p:tgtEl>
                                        <p:attrNameLst>
                                          <p:attrName>ppt_x</p:attrName>
                                        </p:attrNameLst>
                                      </p:cBhvr>
                                      <p:tavLst>
                                        <p:tav tm="0">
                                          <p:val>
                                            <p:strVal val="0-#ppt_w/2"/>
                                          </p:val>
                                        </p:tav>
                                        <p:tav tm="100000">
                                          <p:val>
                                            <p:strVal val="#ppt_x"/>
                                          </p:val>
                                        </p:tav>
                                      </p:tavLst>
                                    </p:anim>
                                    <p:anim calcmode="lin" valueType="num">
                                      <p:cBhvr additive="base">
                                        <p:cTn id="50" dur="500" fill="hold"/>
                                        <p:tgtEl>
                                          <p:spTgt spid="78"/>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0-#ppt_w/2"/>
                                          </p:val>
                                        </p:tav>
                                        <p:tav tm="100000">
                                          <p:val>
                                            <p:strVal val="#ppt_x"/>
                                          </p:val>
                                        </p:tav>
                                      </p:tavLst>
                                    </p:anim>
                                    <p:anim calcmode="lin" valueType="num">
                                      <p:cBhvr additive="base">
                                        <p:cTn id="54" dur="500" fill="hold"/>
                                        <p:tgtEl>
                                          <p:spTgt spid="51"/>
                                        </p:tgtEl>
                                        <p:attrNameLst>
                                          <p:attrName>ppt_y</p:attrName>
                                        </p:attrNameLst>
                                      </p:cBhvr>
                                      <p:tavLst>
                                        <p:tav tm="0">
                                          <p:val>
                                            <p:strVal val="#ppt_y"/>
                                          </p:val>
                                        </p:tav>
                                        <p:tav tm="100000">
                                          <p:val>
                                            <p:strVal val="#ppt_y"/>
                                          </p:val>
                                        </p:tav>
                                      </p:tavLst>
                                    </p:anim>
                                  </p:childTnLst>
                                </p:cTn>
                              </p:par>
                              <p:par>
                                <p:cTn id="55" presetID="1" presetClass="exit" presetSubtype="0" fill="hold" grpId="1" nodeType="withEffect">
                                  <p:stCondLst>
                                    <p:cond delay="0"/>
                                  </p:stCondLst>
                                  <p:childTnLst>
                                    <p:set>
                                      <p:cBhvr>
                                        <p:cTn id="56" dur="1" fill="hold">
                                          <p:stCondLst>
                                            <p:cond delay="0"/>
                                          </p:stCondLst>
                                        </p:cTn>
                                        <p:tgtEl>
                                          <p:spTgt spid="5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6"/>
                                        </p:tgtEl>
                                        <p:attrNameLst>
                                          <p:attrName>style.visibility</p:attrName>
                                        </p:attrNameLst>
                                      </p:cBhvr>
                                      <p:to>
                                        <p:strVal val="visible"/>
                                      </p:to>
                                    </p:set>
                                    <p:anim calcmode="lin" valueType="num">
                                      <p:cBhvr additive="base">
                                        <p:cTn id="61" dur="500" fill="hold"/>
                                        <p:tgtEl>
                                          <p:spTgt spid="76"/>
                                        </p:tgtEl>
                                        <p:attrNameLst>
                                          <p:attrName>ppt_x</p:attrName>
                                        </p:attrNameLst>
                                      </p:cBhvr>
                                      <p:tavLst>
                                        <p:tav tm="0">
                                          <p:val>
                                            <p:strVal val="0-#ppt_w/2"/>
                                          </p:val>
                                        </p:tav>
                                        <p:tav tm="100000">
                                          <p:val>
                                            <p:strVal val="#ppt_x"/>
                                          </p:val>
                                        </p:tav>
                                      </p:tavLst>
                                    </p:anim>
                                    <p:anim calcmode="lin" valueType="num">
                                      <p:cBhvr additive="base">
                                        <p:cTn id="62" dur="500" fill="hold"/>
                                        <p:tgtEl>
                                          <p:spTgt spid="76"/>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anim calcmode="lin" valueType="num">
                                      <p:cBhvr additive="base">
                                        <p:cTn id="69" dur="500" fill="hold"/>
                                        <p:tgtEl>
                                          <p:spTgt spid="107"/>
                                        </p:tgtEl>
                                        <p:attrNameLst>
                                          <p:attrName>ppt_x</p:attrName>
                                        </p:attrNameLst>
                                      </p:cBhvr>
                                      <p:tavLst>
                                        <p:tav tm="0">
                                          <p:val>
                                            <p:strVal val="0-#ppt_w/2"/>
                                          </p:val>
                                        </p:tav>
                                        <p:tav tm="100000">
                                          <p:val>
                                            <p:strVal val="#ppt_x"/>
                                          </p:val>
                                        </p:tav>
                                      </p:tavLst>
                                    </p:anim>
                                    <p:anim calcmode="lin" valueType="num">
                                      <p:cBhvr additive="base">
                                        <p:cTn id="70" dur="5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108"/>
                                        </p:tgtEl>
                                        <p:attrNameLst>
                                          <p:attrName>style.visibility</p:attrName>
                                        </p:attrNameLst>
                                      </p:cBhvr>
                                      <p:to>
                                        <p:strVal val="visible"/>
                                      </p:to>
                                    </p:set>
                                    <p:anim calcmode="lin" valueType="num">
                                      <p:cBhvr additive="base">
                                        <p:cTn id="75" dur="500" fill="hold"/>
                                        <p:tgtEl>
                                          <p:spTgt spid="108"/>
                                        </p:tgtEl>
                                        <p:attrNameLst>
                                          <p:attrName>ppt_x</p:attrName>
                                        </p:attrNameLst>
                                      </p:cBhvr>
                                      <p:tavLst>
                                        <p:tav tm="0">
                                          <p:val>
                                            <p:strVal val="0-#ppt_w/2"/>
                                          </p:val>
                                        </p:tav>
                                        <p:tav tm="100000">
                                          <p:val>
                                            <p:strVal val="#ppt_x"/>
                                          </p:val>
                                        </p:tav>
                                      </p:tavLst>
                                    </p:anim>
                                    <p:anim calcmode="lin" valueType="num">
                                      <p:cBhvr additive="base">
                                        <p:cTn id="76" dur="500" fill="hold"/>
                                        <p:tgtEl>
                                          <p:spTgt spid="108"/>
                                        </p:tgtEl>
                                        <p:attrNameLst>
                                          <p:attrName>ppt_y</p:attrName>
                                        </p:attrNameLst>
                                      </p:cBhvr>
                                      <p:tavLst>
                                        <p:tav tm="0">
                                          <p:val>
                                            <p:strVal val="#ppt_y"/>
                                          </p:val>
                                        </p:tav>
                                        <p:tav tm="100000">
                                          <p:val>
                                            <p:strVal val="#ppt_y"/>
                                          </p:val>
                                        </p:tav>
                                      </p:tavLst>
                                    </p:anim>
                                  </p:childTnLst>
                                </p:cTn>
                              </p:par>
                              <p:par>
                                <p:cTn id="77" presetID="1" presetClass="exit" presetSubtype="0" fill="hold" grpId="1" nodeType="withEffect">
                                  <p:stCondLst>
                                    <p:cond delay="0"/>
                                  </p:stCondLst>
                                  <p:childTnLst>
                                    <p:set>
                                      <p:cBhvr>
                                        <p:cTn id="78" dur="1" fill="hold">
                                          <p:stCondLst>
                                            <p:cond delay="0"/>
                                          </p:stCondLst>
                                        </p:cTn>
                                        <p:tgtEl>
                                          <p:spTgt spid="80"/>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7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additive="base">
                                        <p:cTn id="85" dur="500" fill="hold"/>
                                        <p:tgtEl>
                                          <p:spTgt spid="58"/>
                                        </p:tgtEl>
                                        <p:attrNameLst>
                                          <p:attrName>ppt_x</p:attrName>
                                        </p:attrNameLst>
                                      </p:cBhvr>
                                      <p:tavLst>
                                        <p:tav tm="0">
                                          <p:val>
                                            <p:strVal val="0-#ppt_w/2"/>
                                          </p:val>
                                        </p:tav>
                                        <p:tav tm="100000">
                                          <p:val>
                                            <p:strVal val="#ppt_x"/>
                                          </p:val>
                                        </p:tav>
                                      </p:tavLst>
                                    </p:anim>
                                    <p:anim calcmode="lin" valueType="num">
                                      <p:cBhvr additive="base">
                                        <p:cTn id="86"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anim calcmode="lin" valueType="num">
                                      <p:cBhvr additive="base">
                                        <p:cTn id="91" dur="500" fill="hold"/>
                                        <p:tgtEl>
                                          <p:spTgt spid="57"/>
                                        </p:tgtEl>
                                        <p:attrNameLst>
                                          <p:attrName>ppt_x</p:attrName>
                                        </p:attrNameLst>
                                      </p:cBhvr>
                                      <p:tavLst>
                                        <p:tav tm="0">
                                          <p:val>
                                            <p:strVal val="0-#ppt_w/2"/>
                                          </p:val>
                                        </p:tav>
                                        <p:tav tm="100000">
                                          <p:val>
                                            <p:strVal val="#ppt_x"/>
                                          </p:val>
                                        </p:tav>
                                      </p:tavLst>
                                    </p:anim>
                                    <p:anim calcmode="lin" valueType="num">
                                      <p:cBhvr additive="base">
                                        <p:cTn id="92"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76" grpId="0"/>
      <p:bldP spid="77" grpId="0"/>
      <p:bldP spid="77" grpId="1"/>
      <p:bldP spid="79" grpId="0"/>
      <p:bldP spid="80" grpId="0"/>
      <p:bldP spid="80" grpId="1"/>
      <p:bldP spid="75" grpId="0"/>
      <p:bldP spid="78" grpId="0"/>
      <p:bldP spid="101" grpId="0"/>
      <p:bldP spid="107" grpId="0" animBg="1"/>
      <p:bldP spid="55" grpId="0"/>
      <p:bldP spid="55" grpId="1"/>
      <p:bldP spid="5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nvGrpSpPr>
          <p:cNvPr id="70" name="Group 69"/>
          <p:cNvGrpSpPr/>
          <p:nvPr/>
        </p:nvGrpSpPr>
        <p:grpSpPr>
          <a:xfrm>
            <a:off x="4407825"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82" name="Group 81"/>
          <p:cNvGrpSpPr/>
          <p:nvPr/>
        </p:nvGrpSpPr>
        <p:grpSpPr>
          <a:xfrm>
            <a:off x="4909752" y="457200"/>
            <a:ext cx="362214" cy="888230"/>
            <a:chOff x="3894887" y="1447802"/>
            <a:chExt cx="362214" cy="888230"/>
          </a:xfrm>
        </p:grpSpPr>
        <p:sp>
          <p:nvSpPr>
            <p:cNvPr id="83" name="Rectangle 82"/>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4" name="Straight Arrow Connector 83"/>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42" name="Group 41"/>
          <p:cNvGrpSpPr/>
          <p:nvPr/>
        </p:nvGrpSpPr>
        <p:grpSpPr>
          <a:xfrm>
            <a:off x="3216876"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sp>
        <p:nvSpPr>
          <p:cNvPr id="52" name="Oval 51"/>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63" name="Group 62"/>
          <p:cNvGrpSpPr/>
          <p:nvPr/>
        </p:nvGrpSpPr>
        <p:grpSpPr>
          <a:xfrm>
            <a:off x="3133172" y="34435"/>
            <a:ext cx="581013" cy="542011"/>
            <a:chOff x="5503407" y="3134380"/>
            <a:chExt cx="581013" cy="542011"/>
          </a:xfrm>
        </p:grpSpPr>
        <p:pic>
          <p:nvPicPr>
            <p:cNvPr id="64" name="Picture 63"/>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FF00FF"/>
              </a:solidFill>
            </a:ln>
          </p:spPr>
        </p:pic>
        <p:sp>
          <p:nvSpPr>
            <p:cNvPr id="65" name="Rectangle 64"/>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7" name="Group 6"/>
          <p:cNvGrpSpPr/>
          <p:nvPr/>
        </p:nvGrpSpPr>
        <p:grpSpPr>
          <a:xfrm>
            <a:off x="3721488" y="1040008"/>
            <a:ext cx="972598" cy="900194"/>
            <a:chOff x="3721488" y="1040008"/>
            <a:chExt cx="972598" cy="900194"/>
          </a:xfrm>
        </p:grpSpPr>
        <p:grpSp>
          <p:nvGrpSpPr>
            <p:cNvPr id="89" name="Group 88"/>
            <p:cNvGrpSpPr/>
            <p:nvPr/>
          </p:nvGrpSpPr>
          <p:grpSpPr>
            <a:xfrm>
              <a:off x="3802354" y="1040008"/>
              <a:ext cx="698790" cy="537000"/>
              <a:chOff x="2732738" y="0"/>
              <a:chExt cx="698790" cy="537000"/>
            </a:xfrm>
          </p:grpSpPr>
          <p:sp>
            <p:nvSpPr>
              <p:cNvPr id="92" name="Rectangle 91"/>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3" name="Rectangle 92"/>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cxnSp>
          <p:nvCxnSpPr>
            <p:cNvPr id="90" name="Straight Connector 89"/>
            <p:cNvCxnSpPr>
              <a:stCxn id="52" idx="6"/>
            </p:cNvCxnSpPr>
            <p:nvPr/>
          </p:nvCxnSpPr>
          <p:spPr bwMode="auto">
            <a:xfrm flipV="1">
              <a:off x="3721488" y="1386126"/>
              <a:ext cx="972598" cy="554076"/>
            </a:xfrm>
            <a:prstGeom prst="line">
              <a:avLst/>
            </a:prstGeom>
            <a:noFill/>
            <a:ln w="25400" cap="sq" cmpd="sng" algn="ctr">
              <a:solidFill>
                <a:srgbClr val="66FF33"/>
              </a:solidFill>
              <a:prstDash val="solid"/>
              <a:round/>
              <a:headEnd type="none" w="med" len="med"/>
              <a:tailEnd type="none" w="med" len="med"/>
            </a:ln>
            <a:effectLst/>
          </p:spPr>
        </p:cxnSp>
      </p:grpSp>
      <p:sp>
        <p:nvSpPr>
          <p:cNvPr id="111"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grpSp>
        <p:nvGrpSpPr>
          <p:cNvPr id="19" name="Group 18"/>
          <p:cNvGrpSpPr/>
          <p:nvPr/>
        </p:nvGrpSpPr>
        <p:grpSpPr>
          <a:xfrm>
            <a:off x="4694086" y="1143000"/>
            <a:ext cx="4072652" cy="690265"/>
            <a:chOff x="4694086" y="1143000"/>
            <a:chExt cx="4072652" cy="690265"/>
          </a:xfrm>
        </p:grpSpPr>
        <p:grpSp>
          <p:nvGrpSpPr>
            <p:cNvPr id="18" name="Group 17"/>
            <p:cNvGrpSpPr/>
            <p:nvPr/>
          </p:nvGrpSpPr>
          <p:grpSpPr>
            <a:xfrm>
              <a:off x="4694086" y="1371600"/>
              <a:ext cx="4072652" cy="461665"/>
              <a:chOff x="4694086" y="1371600"/>
              <a:chExt cx="4072652" cy="461665"/>
            </a:xfrm>
          </p:grpSpPr>
          <p:cxnSp>
            <p:nvCxnSpPr>
              <p:cNvPr id="129" name="Straight Connector 128"/>
              <p:cNvCxnSpPr/>
              <p:nvPr/>
            </p:nvCxnSpPr>
            <p:spPr bwMode="auto">
              <a:xfrm>
                <a:off x="4694086" y="1371600"/>
                <a:ext cx="3726764" cy="234351"/>
              </a:xfrm>
              <a:prstGeom prst="line">
                <a:avLst/>
              </a:prstGeom>
              <a:noFill/>
              <a:ln w="12700" cap="sq" cmpd="sng" algn="ctr">
                <a:solidFill>
                  <a:schemeClr val="hlink"/>
                </a:solidFill>
                <a:prstDash val="solid"/>
                <a:round/>
                <a:headEnd type="none" w="med" len="med"/>
                <a:tailEnd type="none" w="med" len="med"/>
              </a:ln>
              <a:effectLst/>
            </p:spPr>
          </p:cxnSp>
          <p:sp>
            <p:nvSpPr>
              <p:cNvPr id="131" name="Rectangle 130"/>
              <p:cNvSpPr/>
              <p:nvPr/>
            </p:nvSpPr>
            <p:spPr>
              <a:xfrm>
                <a:off x="8305800" y="1371600"/>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mc:AlternateContent xmlns:mc="http://schemas.openxmlformats.org/markup-compatibility/2006" xmlns:a14="http://schemas.microsoft.com/office/drawing/2010/main">
          <mc:Choice Requires="a14">
            <p:sp>
              <p:nvSpPr>
                <p:cNvPr id="134" name="TextBox 133"/>
                <p:cNvSpPr txBox="1"/>
                <p:nvPr/>
              </p:nvSpPr>
              <p:spPr>
                <a:xfrm>
                  <a:off x="4800600" y="1143000"/>
                  <a:ext cx="1154803"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latin typeface="Cambria Math" panose="02040503050406030204" pitchFamily="18" charset="0"/>
                              </a:rPr>
                            </m:ctrlPr>
                          </m:fPr>
                          <m:num>
                            <m:r>
                              <a:rPr lang="en-CA" sz="2000" i="1" dirty="0">
                                <a:solidFill>
                                  <a:srgbClr val="FFC000"/>
                                </a:solidFill>
                                <a:latin typeface="Cambria Math" panose="02040503050406030204" pitchFamily="18" charset="0"/>
                                <a:sym typeface="Symbol" panose="05050102010706020507" pitchFamily="18" charset="2"/>
                              </a:rPr>
                              <m:t></m:t>
                            </m:r>
                            <m:r>
                              <a:rPr lang="en-CA" sz="2000" i="1" dirty="0">
                                <a:solidFill>
                                  <a:srgbClr val="FFC000"/>
                                </a:solidFill>
                                <a:latin typeface="Cambria Math" panose="02040503050406030204" pitchFamily="18" charset="0"/>
                                <a:sym typeface="Symbol" panose="05050102010706020507" pitchFamily="18" charset="2"/>
                              </a:rPr>
                              <m:t>𝐸</m:t>
                            </m:r>
                          </m:num>
                          <m:den>
                            <m:sSub>
                              <m:sSubPr>
                                <m:ctrlPr>
                                  <a:rPr lang="en-CA" sz="2000" i="1" dirty="0">
                                    <a:solidFill>
                                      <a:srgbClr val="00FFFF"/>
                                    </a:solidFill>
                                    <a:latin typeface="Cambria Math" panose="02040503050406030204" pitchFamily="18" charset="0"/>
                                  </a:rPr>
                                </m:ctrlPr>
                              </m:sSubPr>
                              <m:e>
                                <m:r>
                                  <a:rPr lang="en-CA" sz="2000" i="1" dirty="0">
                                    <a:solidFill>
                                      <a:srgbClr val="00FFFF"/>
                                    </a:solidFill>
                                    <a:latin typeface="Cambria Math" panose="02040503050406030204" pitchFamily="18" charset="0"/>
                                    <a:sym typeface="Symbol" panose="05050102010706020507" pitchFamily="18" charset="2"/>
                                  </a:rPr>
                                  <m:t></m:t>
                                </m:r>
                                <m:r>
                                  <a:rPr lang="en-US" sz="2000"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sz="2000" dirty="0"/>
                </a:p>
              </p:txBody>
            </p:sp>
          </mc:Choice>
          <mc:Fallback xmlns="">
            <p:sp>
              <p:nvSpPr>
                <p:cNvPr id="134" name="TextBox 133"/>
                <p:cNvSpPr txBox="1">
                  <a:spLocks noRot="1" noChangeAspect="1" noMove="1" noResize="1" noEditPoints="1" noAdjustHandles="1" noChangeArrowheads="1" noChangeShapeType="1" noTextEdit="1"/>
                </p:cNvSpPr>
                <p:nvPr/>
              </p:nvSpPr>
              <p:spPr>
                <a:xfrm>
                  <a:off x="4800600" y="1143000"/>
                  <a:ext cx="1154803" cy="552524"/>
                </a:xfrm>
                <a:prstGeom prst="rect">
                  <a:avLst/>
                </a:prstGeom>
                <a:blipFill>
                  <a:blip r:embed="rId8"/>
                  <a:stretch>
                    <a:fillRect l="-61376" t="-215556" r="-76190" b="-3077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5" name="TextBox 134"/>
              <p:cNvSpPr txBox="1"/>
              <p:nvPr/>
            </p:nvSpPr>
            <p:spPr>
              <a:xfrm>
                <a:off x="2623990" y="733875"/>
                <a:ext cx="1162819"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66FF33"/>
                                  </a:solidFill>
                                  <a:latin typeface="Cambria Math" panose="02040503050406030204" pitchFamily="18" charset="0"/>
                                </a:rPr>
                              </m:ctrlPr>
                            </m:sSubPr>
                            <m:e>
                              <m:r>
                                <a:rPr lang="en-CA" sz="2000" i="1" dirty="0" smtClean="0">
                                  <a:solidFill>
                                    <a:srgbClr val="66FF33"/>
                                  </a:solidFill>
                                  <a:latin typeface="Cambria Math" panose="02040503050406030204" pitchFamily="18" charset="0"/>
                                  <a:sym typeface="Symbol" panose="05050102010706020507" pitchFamily="18" charset="2"/>
                                </a:rPr>
                                <m:t></m:t>
                              </m:r>
                              <m:r>
                                <a:rPr lang="en-US" sz="2000" b="0" i="1" dirty="0" smtClean="0">
                                  <a:solidFill>
                                    <a:srgbClr val="66FF33"/>
                                  </a:solidFill>
                                  <a:latin typeface="Cambria Math" panose="02040503050406030204" pitchFamily="18" charset="0"/>
                                  <a:sym typeface="Symbol" panose="05050102010706020507" pitchFamily="18" charset="2"/>
                                </a:rPr>
                                <m:t>𝑤</m:t>
                              </m:r>
                            </m:e>
                            <m:sub>
                              <m:r>
                                <m:rPr>
                                  <m:nor/>
                                </m:rPr>
                                <a:rPr lang="en-US" altLang="en-US" sz="2000" i="1" dirty="0">
                                  <a:solidFill>
                                    <a:srgbClr val="66FF33"/>
                                  </a:solidFill>
                                  <a:cs typeface="Times New Roman" panose="02020603050405020304" pitchFamily="18" charset="0"/>
                                  <a:sym typeface="Symbol" panose="05050102010706020507" pitchFamily="18" charset="2"/>
                                </a:rPr>
                                <m:t></m:t>
                              </m:r>
                              <m:r>
                                <m:rPr>
                                  <m:nor/>
                                </m:rPr>
                                <a:rPr lang="en-US" altLang="en-US" sz="2000" b="0" i="1" dirty="0" smtClean="0">
                                  <a:solidFill>
                                    <a:srgbClr val="66FF33"/>
                                  </a:solidFill>
                                  <a:cs typeface="Times New Roman" panose="02020603050405020304" pitchFamily="18" charset="0"/>
                                  <a:sym typeface="Symbol" panose="05050102010706020507" pitchFamily="18" charset="2"/>
                                </a:rPr>
                                <m:t>i</m:t>
                              </m:r>
                              <m:r>
                                <m:rPr>
                                  <m:nor/>
                                </m:rPr>
                                <a:rPr lang="en-US" altLang="en-US" sz="2000" i="1" dirty="0">
                                  <a:solidFill>
                                    <a:srgbClr val="66FF33"/>
                                  </a:solidFill>
                                  <a:cs typeface="Times New Roman" panose="02020603050405020304" pitchFamily="18" charset="0"/>
                                  <a:sym typeface="Symbol" panose="05050102010706020507" pitchFamily="18" charset="2"/>
                                </a:rPr>
                                <m:t>,</m:t>
                              </m:r>
                              <m:r>
                                <m:rPr>
                                  <m:nor/>
                                </m:rPr>
                                <a:rPr lang="en-US" altLang="en-US" sz="2000" b="0" i="1" dirty="0" smtClean="0">
                                  <a:solidFill>
                                    <a:srgbClr val="66FF33"/>
                                  </a:solidFill>
                                  <a:cs typeface="Times New Roman" panose="02020603050405020304" pitchFamily="18" charset="0"/>
                                  <a:sym typeface="Symbol" panose="05050102010706020507" pitchFamily="18" charset="2"/>
                                </a:rPr>
                                <m:t>j</m:t>
                              </m:r>
                              <m:r>
                                <m:rPr>
                                  <m:nor/>
                                </m:rPr>
                                <a:rPr lang="en-US" altLang="en-US" sz="2000" i="1" dirty="0">
                                  <a:solidFill>
                                    <a:srgbClr val="66FF33"/>
                                  </a:solidFill>
                                  <a:cs typeface="Times New Roman" panose="02020603050405020304" pitchFamily="18" charset="0"/>
                                  <a:sym typeface="Symbol" panose="05050102010706020507" pitchFamily="18" charset="2"/>
                                </a:rPr>
                                <m:t></m:t>
                              </m:r>
                            </m:sub>
                          </m:sSub>
                        </m:den>
                      </m:f>
                    </m:oMath>
                  </m:oMathPara>
                </a14:m>
                <a:endParaRPr lang="en-CA" sz="2000" dirty="0">
                  <a:solidFill>
                    <a:schemeClr val="tx1"/>
                  </a:solidFill>
                </a:endParaRPr>
              </a:p>
            </p:txBody>
          </p:sp>
        </mc:Choice>
        <mc:Fallback xmlns="">
          <p:sp>
            <p:nvSpPr>
              <p:cNvPr id="135" name="TextBox 134"/>
              <p:cNvSpPr txBox="1">
                <a:spLocks noRot="1" noChangeAspect="1" noMove="1" noResize="1" noEditPoints="1" noAdjustHandles="1" noChangeArrowheads="1" noChangeShapeType="1" noTextEdit="1"/>
              </p:cNvSpPr>
              <p:nvPr/>
            </p:nvSpPr>
            <p:spPr>
              <a:xfrm>
                <a:off x="2623990" y="733875"/>
                <a:ext cx="1162819" cy="552524"/>
              </a:xfrm>
              <a:prstGeom prst="rect">
                <a:avLst/>
              </a:prstGeom>
              <a:blipFill>
                <a:blip r:embed="rId9"/>
                <a:stretch>
                  <a:fillRect l="-60209" t="-212088" r="-74869" b="-304396"/>
                </a:stretch>
              </a:blipFill>
            </p:spPr>
            <p:txBody>
              <a:bodyPr/>
              <a:lstStyle/>
              <a:p>
                <a:r>
                  <a:rPr lang="en-US">
                    <a:noFill/>
                  </a:rPr>
                  <a:t> </a:t>
                </a:r>
              </a:p>
            </p:txBody>
          </p:sp>
        </mc:Fallback>
      </mc:AlternateContent>
      <p:sp>
        <p:nvSpPr>
          <p:cNvPr id="73" name="Oval 72"/>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3" name="Group 2">
            <a:extLst>
              <a:ext uri="{FF2B5EF4-FFF2-40B4-BE49-F238E27FC236}">
                <a16:creationId xmlns:a16="http://schemas.microsoft.com/office/drawing/2014/main" id="{BA5B9284-F1A2-44DA-816F-512924FE8EFF}"/>
              </a:ext>
            </a:extLst>
          </p:cNvPr>
          <p:cNvGrpSpPr/>
          <p:nvPr/>
        </p:nvGrpSpPr>
        <p:grpSpPr>
          <a:xfrm>
            <a:off x="838200" y="1327150"/>
            <a:ext cx="1403532" cy="1363516"/>
            <a:chOff x="838200" y="1327150"/>
            <a:chExt cx="1403532" cy="1363516"/>
          </a:xfrm>
        </p:grpSpPr>
        <p:grpSp>
          <p:nvGrpSpPr>
            <p:cNvPr id="69" name="Group 68">
              <a:extLst>
                <a:ext uri="{FF2B5EF4-FFF2-40B4-BE49-F238E27FC236}">
                  <a16:creationId xmlns:a16="http://schemas.microsoft.com/office/drawing/2014/main" id="{E1ED6389-159D-4B4B-A51E-0D6B51A8C006}"/>
                </a:ext>
              </a:extLst>
            </p:cNvPr>
            <p:cNvGrpSpPr/>
            <p:nvPr/>
          </p:nvGrpSpPr>
          <p:grpSpPr>
            <a:xfrm>
              <a:off x="838200" y="1327150"/>
              <a:ext cx="641532" cy="601516"/>
              <a:chOff x="4635890" y="1543039"/>
              <a:chExt cx="641532" cy="601516"/>
            </a:xfrm>
          </p:grpSpPr>
          <p:grpSp>
            <p:nvGrpSpPr>
              <p:cNvPr id="75" name="Group 74">
                <a:extLst>
                  <a:ext uri="{FF2B5EF4-FFF2-40B4-BE49-F238E27FC236}">
                    <a16:creationId xmlns:a16="http://schemas.microsoft.com/office/drawing/2014/main" id="{3A7F0607-86CC-4EC6-A4E3-23E8B76CDDA3}"/>
                  </a:ext>
                </a:extLst>
              </p:cNvPr>
              <p:cNvGrpSpPr/>
              <p:nvPr/>
            </p:nvGrpSpPr>
            <p:grpSpPr>
              <a:xfrm>
                <a:off x="4635890" y="1543039"/>
                <a:ext cx="540000" cy="540000"/>
                <a:chOff x="3220343" y="2894580"/>
                <a:chExt cx="540000" cy="540000"/>
              </a:xfrm>
            </p:grpSpPr>
            <p:sp>
              <p:nvSpPr>
                <p:cNvPr id="101" name="Rectangle 100">
                  <a:extLst>
                    <a:ext uri="{FF2B5EF4-FFF2-40B4-BE49-F238E27FC236}">
                      <a16:creationId xmlns:a16="http://schemas.microsoft.com/office/drawing/2014/main" id="{0E9AEDC0-9602-49B3-B503-4D35AA8C8EEC}"/>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2" name="Picture 10" descr="Image result for bicycle">
                  <a:extLst>
                    <a:ext uri="{FF2B5EF4-FFF2-40B4-BE49-F238E27FC236}">
                      <a16:creationId xmlns:a16="http://schemas.microsoft.com/office/drawing/2014/main" id="{C2F92E79-38D1-43AA-A8D6-B59D58D924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78" name="Rectangle 77">
                <a:extLst>
                  <a:ext uri="{FF2B5EF4-FFF2-40B4-BE49-F238E27FC236}">
                    <a16:creationId xmlns:a16="http://schemas.microsoft.com/office/drawing/2014/main" id="{E2E50AF6-621D-48F7-A29B-B9342F774054}"/>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2" name="Group 1">
              <a:extLst>
                <a:ext uri="{FF2B5EF4-FFF2-40B4-BE49-F238E27FC236}">
                  <a16:creationId xmlns:a16="http://schemas.microsoft.com/office/drawing/2014/main" id="{B07BD350-C7D1-460C-A958-5BD709688479}"/>
                </a:ext>
              </a:extLst>
            </p:cNvPr>
            <p:cNvGrpSpPr/>
            <p:nvPr/>
          </p:nvGrpSpPr>
          <p:grpSpPr>
            <a:xfrm>
              <a:off x="990600" y="1479550"/>
              <a:ext cx="1251132" cy="1211116"/>
              <a:chOff x="990600" y="1479550"/>
              <a:chExt cx="1251132" cy="1211116"/>
            </a:xfrm>
          </p:grpSpPr>
          <p:grpSp>
            <p:nvGrpSpPr>
              <p:cNvPr id="103" name="Group 102">
                <a:extLst>
                  <a:ext uri="{FF2B5EF4-FFF2-40B4-BE49-F238E27FC236}">
                    <a16:creationId xmlns:a16="http://schemas.microsoft.com/office/drawing/2014/main" id="{944E95B1-4342-4DC2-8774-F61D9A4E88D0}"/>
                  </a:ext>
                </a:extLst>
              </p:cNvPr>
              <p:cNvGrpSpPr/>
              <p:nvPr/>
            </p:nvGrpSpPr>
            <p:grpSpPr>
              <a:xfrm>
                <a:off x="990600" y="1479550"/>
                <a:ext cx="641532" cy="601516"/>
                <a:chOff x="4635890" y="1543039"/>
                <a:chExt cx="641532" cy="601516"/>
              </a:xfrm>
            </p:grpSpPr>
            <p:grpSp>
              <p:nvGrpSpPr>
                <p:cNvPr id="104" name="Group 103">
                  <a:extLst>
                    <a:ext uri="{FF2B5EF4-FFF2-40B4-BE49-F238E27FC236}">
                      <a16:creationId xmlns:a16="http://schemas.microsoft.com/office/drawing/2014/main" id="{C53F46F0-3687-4FA7-90B3-F158DA027854}"/>
                    </a:ext>
                  </a:extLst>
                </p:cNvPr>
                <p:cNvGrpSpPr/>
                <p:nvPr/>
              </p:nvGrpSpPr>
              <p:grpSpPr>
                <a:xfrm>
                  <a:off x="4635890" y="1543039"/>
                  <a:ext cx="540000" cy="540000"/>
                  <a:chOff x="3220343" y="2894580"/>
                  <a:chExt cx="540000" cy="540000"/>
                </a:xfrm>
              </p:grpSpPr>
              <p:sp>
                <p:nvSpPr>
                  <p:cNvPr id="106" name="Rectangle 105">
                    <a:extLst>
                      <a:ext uri="{FF2B5EF4-FFF2-40B4-BE49-F238E27FC236}">
                        <a16:creationId xmlns:a16="http://schemas.microsoft.com/office/drawing/2014/main" id="{B1CEA6BF-D559-4D9F-ABCE-1CF16BCE739C}"/>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7" name="Picture 10" descr="Image result for bicycle">
                    <a:extLst>
                      <a:ext uri="{FF2B5EF4-FFF2-40B4-BE49-F238E27FC236}">
                        <a16:creationId xmlns:a16="http://schemas.microsoft.com/office/drawing/2014/main" id="{AF1D4B7C-8972-4A18-B87E-AB8B2DFECC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5" name="Rectangle 104">
                  <a:extLst>
                    <a:ext uri="{FF2B5EF4-FFF2-40B4-BE49-F238E27FC236}">
                      <a16:creationId xmlns:a16="http://schemas.microsoft.com/office/drawing/2014/main" id="{F8A5708D-981C-452A-807A-DE29F7EEAF8C}"/>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08" name="Group 107">
                <a:extLst>
                  <a:ext uri="{FF2B5EF4-FFF2-40B4-BE49-F238E27FC236}">
                    <a16:creationId xmlns:a16="http://schemas.microsoft.com/office/drawing/2014/main" id="{25C524DB-EC0E-413A-8CEF-72C0F5149EC6}"/>
                  </a:ext>
                </a:extLst>
              </p:cNvPr>
              <p:cNvGrpSpPr/>
              <p:nvPr/>
            </p:nvGrpSpPr>
            <p:grpSpPr>
              <a:xfrm>
                <a:off x="1143000" y="1631950"/>
                <a:ext cx="641532" cy="601516"/>
                <a:chOff x="4635890" y="1543039"/>
                <a:chExt cx="641532" cy="601516"/>
              </a:xfrm>
            </p:grpSpPr>
            <p:grpSp>
              <p:nvGrpSpPr>
                <p:cNvPr id="109" name="Group 108">
                  <a:extLst>
                    <a:ext uri="{FF2B5EF4-FFF2-40B4-BE49-F238E27FC236}">
                      <a16:creationId xmlns:a16="http://schemas.microsoft.com/office/drawing/2014/main" id="{21416140-CA89-49E3-A375-F3DC7F035A6B}"/>
                    </a:ext>
                  </a:extLst>
                </p:cNvPr>
                <p:cNvGrpSpPr/>
                <p:nvPr/>
              </p:nvGrpSpPr>
              <p:grpSpPr>
                <a:xfrm>
                  <a:off x="4635890" y="1543039"/>
                  <a:ext cx="540000" cy="540000"/>
                  <a:chOff x="3220343" y="2894580"/>
                  <a:chExt cx="540000" cy="540000"/>
                </a:xfrm>
              </p:grpSpPr>
              <p:sp>
                <p:nvSpPr>
                  <p:cNvPr id="112" name="Rectangle 111">
                    <a:extLst>
                      <a:ext uri="{FF2B5EF4-FFF2-40B4-BE49-F238E27FC236}">
                        <a16:creationId xmlns:a16="http://schemas.microsoft.com/office/drawing/2014/main" id="{A84CD87B-63E7-418B-B701-09269CA2FD6F}"/>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13" name="Picture 10" descr="Image result for bicycle">
                    <a:extLst>
                      <a:ext uri="{FF2B5EF4-FFF2-40B4-BE49-F238E27FC236}">
                        <a16:creationId xmlns:a16="http://schemas.microsoft.com/office/drawing/2014/main" id="{FA041A4B-CF02-4BD1-A92D-D7B90F66B7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10" name="Rectangle 109">
                  <a:extLst>
                    <a:ext uri="{FF2B5EF4-FFF2-40B4-BE49-F238E27FC236}">
                      <a16:creationId xmlns:a16="http://schemas.microsoft.com/office/drawing/2014/main" id="{0841AAD1-FFFD-450F-829A-F3565FC0515D}"/>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14" name="Group 113">
                <a:extLst>
                  <a:ext uri="{FF2B5EF4-FFF2-40B4-BE49-F238E27FC236}">
                    <a16:creationId xmlns:a16="http://schemas.microsoft.com/office/drawing/2014/main" id="{0DBD35E6-D677-47EC-B06F-F55FDFD62BED}"/>
                  </a:ext>
                </a:extLst>
              </p:cNvPr>
              <p:cNvGrpSpPr/>
              <p:nvPr/>
            </p:nvGrpSpPr>
            <p:grpSpPr>
              <a:xfrm>
                <a:off x="1295400" y="1784350"/>
                <a:ext cx="641532" cy="601516"/>
                <a:chOff x="4635890" y="1543039"/>
                <a:chExt cx="641532" cy="601516"/>
              </a:xfrm>
            </p:grpSpPr>
            <p:grpSp>
              <p:nvGrpSpPr>
                <p:cNvPr id="115" name="Group 114">
                  <a:extLst>
                    <a:ext uri="{FF2B5EF4-FFF2-40B4-BE49-F238E27FC236}">
                      <a16:creationId xmlns:a16="http://schemas.microsoft.com/office/drawing/2014/main" id="{4E593ED8-577F-4D38-B09B-FB1622B4AFAF}"/>
                    </a:ext>
                  </a:extLst>
                </p:cNvPr>
                <p:cNvGrpSpPr/>
                <p:nvPr/>
              </p:nvGrpSpPr>
              <p:grpSpPr>
                <a:xfrm>
                  <a:off x="4635890" y="1543039"/>
                  <a:ext cx="540000" cy="540000"/>
                  <a:chOff x="3220343" y="2894580"/>
                  <a:chExt cx="540000" cy="540000"/>
                </a:xfrm>
              </p:grpSpPr>
              <p:sp>
                <p:nvSpPr>
                  <p:cNvPr id="117" name="Rectangle 116">
                    <a:extLst>
                      <a:ext uri="{FF2B5EF4-FFF2-40B4-BE49-F238E27FC236}">
                        <a16:creationId xmlns:a16="http://schemas.microsoft.com/office/drawing/2014/main" id="{7F4EC695-5CD8-476B-B56C-89C3910E39CE}"/>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18" name="Picture 10" descr="Image result for bicycle">
                    <a:extLst>
                      <a:ext uri="{FF2B5EF4-FFF2-40B4-BE49-F238E27FC236}">
                        <a16:creationId xmlns:a16="http://schemas.microsoft.com/office/drawing/2014/main" id="{C9DBBB7B-C853-4BEA-ADC4-BEFDEA15B3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16" name="Rectangle 115">
                  <a:extLst>
                    <a:ext uri="{FF2B5EF4-FFF2-40B4-BE49-F238E27FC236}">
                      <a16:creationId xmlns:a16="http://schemas.microsoft.com/office/drawing/2014/main" id="{5B76DE29-7666-46FE-B6F5-BD18E9D9B4E9}"/>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19" name="Group 118">
                <a:extLst>
                  <a:ext uri="{FF2B5EF4-FFF2-40B4-BE49-F238E27FC236}">
                    <a16:creationId xmlns:a16="http://schemas.microsoft.com/office/drawing/2014/main" id="{A86C102A-7B9F-45A0-9C68-41FFDACF09DB}"/>
                  </a:ext>
                </a:extLst>
              </p:cNvPr>
              <p:cNvGrpSpPr/>
              <p:nvPr/>
            </p:nvGrpSpPr>
            <p:grpSpPr>
              <a:xfrm>
                <a:off x="1447800" y="1936750"/>
                <a:ext cx="641532" cy="601516"/>
                <a:chOff x="4635890" y="1543039"/>
                <a:chExt cx="641532" cy="601516"/>
              </a:xfrm>
            </p:grpSpPr>
            <p:grpSp>
              <p:nvGrpSpPr>
                <p:cNvPr id="120" name="Group 119">
                  <a:extLst>
                    <a:ext uri="{FF2B5EF4-FFF2-40B4-BE49-F238E27FC236}">
                      <a16:creationId xmlns:a16="http://schemas.microsoft.com/office/drawing/2014/main" id="{EE22D39C-7C60-4AE7-819D-3DA6ED994175}"/>
                    </a:ext>
                  </a:extLst>
                </p:cNvPr>
                <p:cNvGrpSpPr/>
                <p:nvPr/>
              </p:nvGrpSpPr>
              <p:grpSpPr>
                <a:xfrm>
                  <a:off x="4635890" y="1543039"/>
                  <a:ext cx="540000" cy="540000"/>
                  <a:chOff x="3220343" y="2894580"/>
                  <a:chExt cx="540000" cy="540000"/>
                </a:xfrm>
              </p:grpSpPr>
              <p:sp>
                <p:nvSpPr>
                  <p:cNvPr id="122" name="Rectangle 121">
                    <a:extLst>
                      <a:ext uri="{FF2B5EF4-FFF2-40B4-BE49-F238E27FC236}">
                        <a16:creationId xmlns:a16="http://schemas.microsoft.com/office/drawing/2014/main" id="{94CC8827-F26C-4A80-95A6-84DCC29023AB}"/>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23" name="Picture 10" descr="Image result for bicycle">
                    <a:extLst>
                      <a:ext uri="{FF2B5EF4-FFF2-40B4-BE49-F238E27FC236}">
                        <a16:creationId xmlns:a16="http://schemas.microsoft.com/office/drawing/2014/main" id="{19B7CF69-F4B9-400B-B784-D724268E5D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21" name="Rectangle 120">
                  <a:extLst>
                    <a:ext uri="{FF2B5EF4-FFF2-40B4-BE49-F238E27FC236}">
                      <a16:creationId xmlns:a16="http://schemas.microsoft.com/office/drawing/2014/main" id="{6BBF3377-8C1B-49D8-82D8-549718C5A91F}"/>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24" name="Group 123">
                <a:extLst>
                  <a:ext uri="{FF2B5EF4-FFF2-40B4-BE49-F238E27FC236}">
                    <a16:creationId xmlns:a16="http://schemas.microsoft.com/office/drawing/2014/main" id="{EF2D90C8-A38D-4C41-8F01-BE61C650D0A3}"/>
                  </a:ext>
                </a:extLst>
              </p:cNvPr>
              <p:cNvGrpSpPr/>
              <p:nvPr/>
            </p:nvGrpSpPr>
            <p:grpSpPr>
              <a:xfrm>
                <a:off x="1600200" y="2089150"/>
                <a:ext cx="641532" cy="601516"/>
                <a:chOff x="4635890" y="1543039"/>
                <a:chExt cx="641532" cy="601516"/>
              </a:xfrm>
            </p:grpSpPr>
            <p:grpSp>
              <p:nvGrpSpPr>
                <p:cNvPr id="125" name="Group 124">
                  <a:extLst>
                    <a:ext uri="{FF2B5EF4-FFF2-40B4-BE49-F238E27FC236}">
                      <a16:creationId xmlns:a16="http://schemas.microsoft.com/office/drawing/2014/main" id="{5AF7627F-08B0-4A1D-80A8-C35CDA17880C}"/>
                    </a:ext>
                  </a:extLst>
                </p:cNvPr>
                <p:cNvGrpSpPr/>
                <p:nvPr/>
              </p:nvGrpSpPr>
              <p:grpSpPr>
                <a:xfrm>
                  <a:off x="4635890" y="1543039"/>
                  <a:ext cx="540000" cy="540000"/>
                  <a:chOff x="3220343" y="2894580"/>
                  <a:chExt cx="540000" cy="540000"/>
                </a:xfrm>
              </p:grpSpPr>
              <p:sp>
                <p:nvSpPr>
                  <p:cNvPr id="127" name="Rectangle 126">
                    <a:extLst>
                      <a:ext uri="{FF2B5EF4-FFF2-40B4-BE49-F238E27FC236}">
                        <a16:creationId xmlns:a16="http://schemas.microsoft.com/office/drawing/2014/main" id="{DFDDA973-4B45-4C47-9CFA-E086A56FC7CB}"/>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28" name="Picture 10" descr="Image result for bicycle">
                    <a:extLst>
                      <a:ext uri="{FF2B5EF4-FFF2-40B4-BE49-F238E27FC236}">
                        <a16:creationId xmlns:a16="http://schemas.microsoft.com/office/drawing/2014/main" id="{2710224D-F763-4A34-92F0-65B4DE0FA4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26" name="Rectangle 125">
                  <a:extLst>
                    <a:ext uri="{FF2B5EF4-FFF2-40B4-BE49-F238E27FC236}">
                      <a16:creationId xmlns:a16="http://schemas.microsoft.com/office/drawing/2014/main" id="{79D57E46-AA2C-402D-93C1-2BE07AB74649}"/>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grp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AE4AC1CC-A276-476B-9613-366C131C561C}"/>
                  </a:ext>
                </a:extLst>
              </p:cNvPr>
              <p:cNvSpPr txBox="1"/>
              <p:nvPr/>
            </p:nvSpPr>
            <p:spPr>
              <a:xfrm>
                <a:off x="3448050" y="2981856"/>
                <a:ext cx="1618328"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32" name="TextBox 131">
                <a:extLst>
                  <a:ext uri="{FF2B5EF4-FFF2-40B4-BE49-F238E27FC236}">
                    <a16:creationId xmlns:a16="http://schemas.microsoft.com/office/drawing/2014/main" id="{AE4AC1CC-A276-476B-9613-366C131C561C}"/>
                  </a:ext>
                </a:extLst>
              </p:cNvPr>
              <p:cNvSpPr txBox="1">
                <a:spLocks noRot="1" noChangeAspect="1" noMove="1" noResize="1" noEditPoints="1" noAdjustHandles="1" noChangeArrowheads="1" noChangeShapeType="1" noTextEdit="1"/>
              </p:cNvSpPr>
              <p:nvPr/>
            </p:nvSpPr>
            <p:spPr>
              <a:xfrm>
                <a:off x="3448050" y="2981856"/>
                <a:ext cx="1618328" cy="77354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CA44A153-DC0B-4ECD-9940-2F7B3DCC31B8}"/>
                  </a:ext>
                </a:extLst>
              </p:cNvPr>
              <p:cNvSpPr txBox="1"/>
              <p:nvPr/>
            </p:nvSpPr>
            <p:spPr>
              <a:xfrm>
                <a:off x="228600" y="2990733"/>
                <a:ext cx="1629549"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33" name="TextBox 132">
                <a:extLst>
                  <a:ext uri="{FF2B5EF4-FFF2-40B4-BE49-F238E27FC236}">
                    <a16:creationId xmlns:a16="http://schemas.microsoft.com/office/drawing/2014/main" id="{CA44A153-DC0B-4ECD-9940-2F7B3DCC31B8}"/>
                  </a:ext>
                </a:extLst>
              </p:cNvPr>
              <p:cNvSpPr txBox="1">
                <a:spLocks noRot="1" noChangeAspect="1" noMove="1" noResize="1" noEditPoints="1" noAdjustHandles="1" noChangeArrowheads="1" noChangeShapeType="1" noTextEdit="1"/>
              </p:cNvSpPr>
              <p:nvPr/>
            </p:nvSpPr>
            <p:spPr>
              <a:xfrm>
                <a:off x="228600" y="2990733"/>
                <a:ext cx="1629549" cy="773545"/>
              </a:xfrm>
              <a:prstGeom prst="rect">
                <a:avLst/>
              </a:prstGeom>
              <a:blipFill>
                <a:blip r:embed="rId11"/>
                <a:stretch>
                  <a:fillRect/>
                </a:stretch>
              </a:blipFill>
            </p:spPr>
            <p:txBody>
              <a:bodyPr/>
              <a:lstStyle/>
              <a:p>
                <a:r>
                  <a:rPr lang="en-US">
                    <a:noFill/>
                  </a:rPr>
                  <a:t> </a:t>
                </a:r>
              </a:p>
            </p:txBody>
          </p:sp>
        </mc:Fallback>
      </mc:AlternateContent>
      <p:sp>
        <p:nvSpPr>
          <p:cNvPr id="146" name="Text Box 33">
            <a:extLst>
              <a:ext uri="{FF2B5EF4-FFF2-40B4-BE49-F238E27FC236}">
                <a16:creationId xmlns:a16="http://schemas.microsoft.com/office/drawing/2014/main" id="{AB3AAA46-0DEF-4BF7-955E-DA9CA0B1E5B2}"/>
              </a:ext>
            </a:extLst>
          </p:cNvPr>
          <p:cNvSpPr txBox="1">
            <a:spLocks noChangeArrowheads="1"/>
          </p:cNvSpPr>
          <p:nvPr/>
        </p:nvSpPr>
        <p:spPr bwMode="auto">
          <a:xfrm>
            <a:off x="1752600" y="3017993"/>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47" name="Text Box 33">
            <a:extLst>
              <a:ext uri="{FF2B5EF4-FFF2-40B4-BE49-F238E27FC236}">
                <a16:creationId xmlns:a16="http://schemas.microsoft.com/office/drawing/2014/main" id="{B8D589BC-B8C2-4094-B047-41AD0782DC55}"/>
              </a:ext>
            </a:extLst>
          </p:cNvPr>
          <p:cNvSpPr txBox="1">
            <a:spLocks noChangeArrowheads="1"/>
          </p:cNvSpPr>
          <p:nvPr/>
        </p:nvSpPr>
        <p:spPr bwMode="auto">
          <a:xfrm>
            <a:off x="4953000" y="2978524"/>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48" name="Text Box 33">
            <a:extLst>
              <a:ext uri="{FF2B5EF4-FFF2-40B4-BE49-F238E27FC236}">
                <a16:creationId xmlns:a16="http://schemas.microsoft.com/office/drawing/2014/main" id="{8021B689-C851-47FF-8941-735BC0743DCE}"/>
              </a:ext>
            </a:extLst>
          </p:cNvPr>
          <p:cNvSpPr txBox="1">
            <a:spLocks noChangeArrowheads="1"/>
          </p:cNvSpPr>
          <p:nvPr/>
        </p:nvSpPr>
        <p:spPr bwMode="auto">
          <a:xfrm>
            <a:off x="2352899" y="2945309"/>
            <a:ext cx="12750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4400" i="1" baseline="-25000" dirty="0">
                <a:latin typeface="Times New Roman" panose="02020603050405020304" pitchFamily="18" charset="0"/>
                <a:cs typeface="Times New Roman" panose="02020603050405020304" pitchFamily="18" charset="0"/>
                <a:sym typeface="Symbol" panose="05050102010706020507" pitchFamily="18" charset="2"/>
              </a:rPr>
              <a:t>d</a:t>
            </a:r>
            <a:endParaRPr lang="en-US" altLang="en-US" sz="4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EC065D48-523E-42AB-9F21-E2099C59AF8B}"/>
                  </a:ext>
                </a:extLst>
              </p:cNvPr>
              <p:cNvSpPr txBox="1"/>
              <p:nvPr/>
            </p:nvSpPr>
            <p:spPr>
              <a:xfrm>
                <a:off x="5791200" y="2948095"/>
                <a:ext cx="2185022" cy="96167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sSub>
                            <m:sSubPr>
                              <m:ctrlPr>
                                <a:rPr kumimoji="0" lang="en-CA" sz="2800" b="0" i="1" u="none" strike="noStrike" kern="1200" cap="none" spc="0" normalizeH="0" baseline="0" noProof="0" dirty="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num>
                        <m:den>
                          <m:sSub>
                            <m:sSubPr>
                              <m:ctrlPr>
                                <a:rPr kumimoji="0" lang="en-CA"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49" name="TextBox 148">
                <a:extLst>
                  <a:ext uri="{FF2B5EF4-FFF2-40B4-BE49-F238E27FC236}">
                    <a16:creationId xmlns:a16="http://schemas.microsoft.com/office/drawing/2014/main" id="{EC065D48-523E-42AB-9F21-E2099C59AF8B}"/>
                  </a:ext>
                </a:extLst>
              </p:cNvPr>
              <p:cNvSpPr txBox="1">
                <a:spLocks noRot="1" noChangeAspect="1" noMove="1" noResize="1" noEditPoints="1" noAdjustHandles="1" noChangeArrowheads="1" noChangeShapeType="1" noTextEdit="1"/>
              </p:cNvSpPr>
              <p:nvPr/>
            </p:nvSpPr>
            <p:spPr>
              <a:xfrm>
                <a:off x="5791200" y="2948095"/>
                <a:ext cx="2185022" cy="961674"/>
              </a:xfrm>
              <a:prstGeom prst="rect">
                <a:avLst/>
              </a:prstGeom>
              <a:blipFill>
                <a:blip r:embed="rId12"/>
                <a:stretch>
                  <a:fillRect/>
                </a:stretch>
              </a:blipFill>
            </p:spPr>
            <p:txBody>
              <a:bodyPr/>
              <a:lstStyle/>
              <a:p>
                <a:r>
                  <a:rPr lang="en-US">
                    <a:noFill/>
                  </a:rPr>
                  <a:t> </a:t>
                </a:r>
              </a:p>
            </p:txBody>
          </p:sp>
        </mc:Fallback>
      </mc:AlternateContent>
      <p:grpSp>
        <p:nvGrpSpPr>
          <p:cNvPr id="79" name="Group 78">
            <a:extLst>
              <a:ext uri="{FF2B5EF4-FFF2-40B4-BE49-F238E27FC236}">
                <a16:creationId xmlns:a16="http://schemas.microsoft.com/office/drawing/2014/main" id="{1D43D0E6-AD4A-4D70-A733-FF36EF8C3B09}"/>
              </a:ext>
            </a:extLst>
          </p:cNvPr>
          <p:cNvGrpSpPr/>
          <p:nvPr/>
        </p:nvGrpSpPr>
        <p:grpSpPr>
          <a:xfrm>
            <a:off x="7380742" y="4465858"/>
            <a:ext cx="1763258" cy="1616494"/>
            <a:chOff x="7311746" y="4479506"/>
            <a:chExt cx="1763258" cy="1616494"/>
          </a:xfrm>
        </p:grpSpPr>
        <p:grpSp>
          <p:nvGrpSpPr>
            <p:cNvPr id="80" name="Group 29">
              <a:extLst>
                <a:ext uri="{FF2B5EF4-FFF2-40B4-BE49-F238E27FC236}">
                  <a16:creationId xmlns:a16="http://schemas.microsoft.com/office/drawing/2014/main" id="{AC37418B-2F51-4F42-A4A0-18FD672591D3}"/>
                </a:ext>
              </a:extLst>
            </p:cNvPr>
            <p:cNvGrpSpPr>
              <a:grpSpLocks/>
            </p:cNvGrpSpPr>
            <p:nvPr/>
          </p:nvGrpSpPr>
          <p:grpSpPr bwMode="auto">
            <a:xfrm>
              <a:off x="8018661" y="5166007"/>
              <a:ext cx="917591" cy="929993"/>
              <a:chOff x="2065" y="1551"/>
              <a:chExt cx="1628" cy="1988"/>
            </a:xfrm>
          </p:grpSpPr>
          <p:sp>
            <p:nvSpPr>
              <p:cNvPr id="85" name="Freeform 30">
                <a:extLst>
                  <a:ext uri="{FF2B5EF4-FFF2-40B4-BE49-F238E27FC236}">
                    <a16:creationId xmlns:a16="http://schemas.microsoft.com/office/drawing/2014/main" id="{B118766A-6B8D-43BE-980A-3FCC3E082B8D}"/>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86" name="Freeform 31">
                <a:extLst>
                  <a:ext uri="{FF2B5EF4-FFF2-40B4-BE49-F238E27FC236}">
                    <a16:creationId xmlns:a16="http://schemas.microsoft.com/office/drawing/2014/main" id="{1650E64D-8D03-4A40-9372-114F00D45A47}"/>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87" name="Freeform 32">
                <a:extLst>
                  <a:ext uri="{FF2B5EF4-FFF2-40B4-BE49-F238E27FC236}">
                    <a16:creationId xmlns:a16="http://schemas.microsoft.com/office/drawing/2014/main" id="{C3B97922-966F-4F8B-90A7-81495961A8EE}"/>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88" name="Freeform 33">
                <a:extLst>
                  <a:ext uri="{FF2B5EF4-FFF2-40B4-BE49-F238E27FC236}">
                    <a16:creationId xmlns:a16="http://schemas.microsoft.com/office/drawing/2014/main" id="{681E7A2D-42C7-4951-958D-0EF36D122587}"/>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91" name="Freeform 34">
                <a:extLst>
                  <a:ext uri="{FF2B5EF4-FFF2-40B4-BE49-F238E27FC236}">
                    <a16:creationId xmlns:a16="http://schemas.microsoft.com/office/drawing/2014/main" id="{39AAEC04-B1F9-443F-B49E-CD9E1F460BAE}"/>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94" name="Freeform 35">
                <a:extLst>
                  <a:ext uri="{FF2B5EF4-FFF2-40B4-BE49-F238E27FC236}">
                    <a16:creationId xmlns:a16="http://schemas.microsoft.com/office/drawing/2014/main" id="{220B301E-FA44-4560-9C54-231CA315C547}"/>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95" name="Freeform 36">
                <a:extLst>
                  <a:ext uri="{FF2B5EF4-FFF2-40B4-BE49-F238E27FC236}">
                    <a16:creationId xmlns:a16="http://schemas.microsoft.com/office/drawing/2014/main" id="{0424C596-5CDE-471B-A2AD-198D34366275}"/>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96" name="Freeform 37">
                <a:extLst>
                  <a:ext uri="{FF2B5EF4-FFF2-40B4-BE49-F238E27FC236}">
                    <a16:creationId xmlns:a16="http://schemas.microsoft.com/office/drawing/2014/main" id="{72BCB36A-30E3-4882-A077-980BC598CDDA}"/>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97" name="Freeform 38">
                <a:extLst>
                  <a:ext uri="{FF2B5EF4-FFF2-40B4-BE49-F238E27FC236}">
                    <a16:creationId xmlns:a16="http://schemas.microsoft.com/office/drawing/2014/main" id="{3106FDA9-2DFA-46D9-B155-5AE7F6FD6349}"/>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98" name="Freeform 39">
                <a:extLst>
                  <a:ext uri="{FF2B5EF4-FFF2-40B4-BE49-F238E27FC236}">
                    <a16:creationId xmlns:a16="http://schemas.microsoft.com/office/drawing/2014/main" id="{0BB59CD0-8B04-4D5A-8AC1-3D56357D2353}"/>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99" name="Freeform 40">
                <a:extLst>
                  <a:ext uri="{FF2B5EF4-FFF2-40B4-BE49-F238E27FC236}">
                    <a16:creationId xmlns:a16="http://schemas.microsoft.com/office/drawing/2014/main" id="{D2BC6FCF-EBB2-4512-9DB6-85FDDA649AE9}"/>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00" name="Freeform 41">
                <a:extLst>
                  <a:ext uri="{FF2B5EF4-FFF2-40B4-BE49-F238E27FC236}">
                    <a16:creationId xmlns:a16="http://schemas.microsoft.com/office/drawing/2014/main" id="{1A0EDEA5-4BF3-4703-9E6F-12AB14A680A7}"/>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30" name="Freeform 42">
                <a:extLst>
                  <a:ext uri="{FF2B5EF4-FFF2-40B4-BE49-F238E27FC236}">
                    <a16:creationId xmlns:a16="http://schemas.microsoft.com/office/drawing/2014/main" id="{A9B6ECA9-92F7-4629-9A8A-61CBF48479A1}"/>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36" name="Freeform 43">
                <a:extLst>
                  <a:ext uri="{FF2B5EF4-FFF2-40B4-BE49-F238E27FC236}">
                    <a16:creationId xmlns:a16="http://schemas.microsoft.com/office/drawing/2014/main" id="{397CF4F7-F9CD-417A-9616-9361243B0823}"/>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37" name="Freeform 44">
                <a:extLst>
                  <a:ext uri="{FF2B5EF4-FFF2-40B4-BE49-F238E27FC236}">
                    <a16:creationId xmlns:a16="http://schemas.microsoft.com/office/drawing/2014/main" id="{E0F94E5C-3354-4454-8822-B49F2AA40BC3}"/>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38" name="Freeform 45">
                <a:extLst>
                  <a:ext uri="{FF2B5EF4-FFF2-40B4-BE49-F238E27FC236}">
                    <a16:creationId xmlns:a16="http://schemas.microsoft.com/office/drawing/2014/main" id="{5EE7C1DC-9CDB-44B1-A9E3-C5EAFE0A7C6B}"/>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39" name="Freeform 46">
                <a:extLst>
                  <a:ext uri="{FF2B5EF4-FFF2-40B4-BE49-F238E27FC236}">
                    <a16:creationId xmlns:a16="http://schemas.microsoft.com/office/drawing/2014/main" id="{DF72568C-DD65-40FE-A696-842D32985950}"/>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81" name="AutoShape 35">
              <a:extLst>
                <a:ext uri="{FF2B5EF4-FFF2-40B4-BE49-F238E27FC236}">
                  <a16:creationId xmlns:a16="http://schemas.microsoft.com/office/drawing/2014/main" id="{6EBD1D10-B67B-4E40-B2D2-3D79C5FF4042}"/>
                </a:ext>
              </a:extLst>
            </p:cNvPr>
            <p:cNvSpPr>
              <a:spLocks noChangeArrowheads="1"/>
            </p:cNvSpPr>
            <p:nvPr/>
          </p:nvSpPr>
          <p:spPr bwMode="auto">
            <a:xfrm>
              <a:off x="7311746" y="4479506"/>
              <a:ext cx="1763258" cy="618024"/>
            </a:xfrm>
            <a:prstGeom prst="wedgeRoundRectCallout">
              <a:avLst>
                <a:gd name="adj1" fmla="val 30114"/>
                <a:gd name="adj2" fmla="val 69086"/>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800" dirty="0">
                  <a:solidFill>
                    <a:srgbClr val="FFFFFF"/>
                  </a:solidFill>
                </a:rPr>
                <a:t>Which </a:t>
              </a:r>
              <a:r>
                <a:rPr lang="en-US" altLang="en-US" sz="2800" i="1" dirty="0">
                  <a:solidFill>
                    <a:srgbClr val="00FFFF"/>
                  </a:solidFill>
                </a:rPr>
                <a:t>d</a:t>
              </a:r>
              <a:r>
                <a:rPr lang="en-US" altLang="en-US" sz="2800" dirty="0">
                  <a:solidFill>
                    <a:srgbClr val="FFFFFF"/>
                  </a:solidFill>
                </a:rPr>
                <a:t>?</a:t>
              </a:r>
            </a:p>
          </p:txBody>
        </p:sp>
      </p:grpSp>
      <p:grpSp>
        <p:nvGrpSpPr>
          <p:cNvPr id="4" name="Group 3">
            <a:extLst>
              <a:ext uri="{FF2B5EF4-FFF2-40B4-BE49-F238E27FC236}">
                <a16:creationId xmlns:a16="http://schemas.microsoft.com/office/drawing/2014/main" id="{25A6437A-985B-4719-B9A0-E1AF01AF77A7}"/>
              </a:ext>
            </a:extLst>
          </p:cNvPr>
          <p:cNvGrpSpPr/>
          <p:nvPr/>
        </p:nvGrpSpPr>
        <p:grpSpPr>
          <a:xfrm>
            <a:off x="1191016" y="3428932"/>
            <a:ext cx="3631082" cy="765536"/>
            <a:chOff x="1191016" y="3428932"/>
            <a:chExt cx="3631082" cy="765536"/>
          </a:xfrm>
        </p:grpSpPr>
        <p:sp>
          <p:nvSpPr>
            <p:cNvPr id="141" name="Oval 140">
              <a:extLst>
                <a:ext uri="{FF2B5EF4-FFF2-40B4-BE49-F238E27FC236}">
                  <a16:creationId xmlns:a16="http://schemas.microsoft.com/office/drawing/2014/main" id="{26F55A0A-E5FC-4377-AD0C-2222DF789F4C}"/>
                </a:ext>
              </a:extLst>
            </p:cNvPr>
            <p:cNvSpPr/>
            <p:nvPr/>
          </p:nvSpPr>
          <p:spPr>
            <a:xfrm>
              <a:off x="4465299" y="3428932"/>
              <a:ext cx="356799" cy="340560"/>
            </a:xfrm>
            <a:prstGeom prst="ellipse">
              <a:avLst/>
            </a:prstGeom>
            <a:ln w="25400">
              <a:solidFill>
                <a:srgbClr val="FF0000"/>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1057B35E-66D8-4EFF-8AA1-B444FF6DD3B1}"/>
                    </a:ext>
                  </a:extLst>
                </p:cNvPr>
                <p:cNvSpPr txBox="1"/>
                <p:nvPr/>
              </p:nvSpPr>
              <p:spPr bwMode="auto">
                <a:xfrm>
                  <a:off x="1191016" y="3671248"/>
                  <a:ext cx="643265"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en-US" b="0" i="1" dirty="0" smtClean="0">
                            <a:solidFill>
                              <a:srgbClr val="00FFFF"/>
                            </a:solidFill>
                            <a:cs typeface="Times New Roman" panose="02020603050405020304" pitchFamily="18" charset="0"/>
                            <a:sym typeface="Symbol" panose="05050102010706020507" pitchFamily="18" charset="2"/>
                          </a:rPr>
                          <m:t>d</m:t>
                        </m:r>
                      </m:oMath>
                    </m:oMathPara>
                  </a14:m>
                  <a:endParaRPr lang="en-US" dirty="0"/>
                </a:p>
              </p:txBody>
            </p:sp>
          </mc:Choice>
          <mc:Fallback xmlns="">
            <p:sp>
              <p:nvSpPr>
                <p:cNvPr id="142" name="TextBox 141">
                  <a:extLst>
                    <a:ext uri="{FF2B5EF4-FFF2-40B4-BE49-F238E27FC236}">
                      <a16:creationId xmlns:a16="http://schemas.microsoft.com/office/drawing/2014/main" id="{1057B35E-66D8-4EFF-8AA1-B444FF6DD3B1}"/>
                    </a:ext>
                  </a:extLst>
                </p:cNvPr>
                <p:cNvSpPr txBox="1">
                  <a:spLocks noRot="1" noChangeAspect="1" noMove="1" noResize="1" noEditPoints="1" noAdjustHandles="1" noChangeArrowheads="1" noChangeShapeType="1" noTextEdit="1"/>
                </p:cNvSpPr>
                <p:nvPr/>
              </p:nvSpPr>
              <p:spPr bwMode="auto">
                <a:xfrm>
                  <a:off x="1191016" y="3671248"/>
                  <a:ext cx="643265" cy="523220"/>
                </a:xfrm>
                <a:prstGeom prst="rect">
                  <a:avLst/>
                </a:prstGeom>
                <a:blipFill>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43" name="Oval 142">
              <a:extLst>
                <a:ext uri="{FF2B5EF4-FFF2-40B4-BE49-F238E27FC236}">
                  <a16:creationId xmlns:a16="http://schemas.microsoft.com/office/drawing/2014/main" id="{5CE3F822-F162-4108-AF73-518876797959}"/>
                </a:ext>
              </a:extLst>
            </p:cNvPr>
            <p:cNvSpPr/>
            <p:nvPr/>
          </p:nvSpPr>
          <p:spPr>
            <a:xfrm>
              <a:off x="1334005" y="3771328"/>
              <a:ext cx="356799" cy="340560"/>
            </a:xfrm>
            <a:prstGeom prst="ellipse">
              <a:avLst/>
            </a:prstGeom>
            <a:ln w="25400">
              <a:solidFill>
                <a:srgbClr val="FF0000"/>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144" name="Straight Connector 143">
              <a:extLst>
                <a:ext uri="{FF2B5EF4-FFF2-40B4-BE49-F238E27FC236}">
                  <a16:creationId xmlns:a16="http://schemas.microsoft.com/office/drawing/2014/main" id="{FCA9EE1C-FBD2-4C92-9FF1-4CFD27E83247}"/>
                </a:ext>
              </a:extLst>
            </p:cNvPr>
            <p:cNvCxnSpPr>
              <a:cxnSpLocks/>
              <a:stCxn id="143" idx="3"/>
              <a:endCxn id="143" idx="7"/>
            </p:cNvCxnSpPr>
            <p:nvPr/>
          </p:nvCxnSpPr>
          <p:spPr bwMode="auto">
            <a:xfrm flipV="1">
              <a:off x="1386257" y="3821202"/>
              <a:ext cx="252295" cy="240812"/>
            </a:xfrm>
            <a:prstGeom prst="line">
              <a:avLst/>
            </a:prstGeom>
            <a:noFill/>
            <a:ln w="38100" cap="sq" cmpd="sng" algn="ctr">
              <a:solidFill>
                <a:schemeClr val="hlink"/>
              </a:solidFill>
              <a:prstDash val="solid"/>
              <a:round/>
              <a:headEnd type="none" w="med" len="med"/>
              <a:tailEnd type="none" w="med" len="med"/>
            </a:ln>
            <a:effectLst/>
          </p:spPr>
        </p:cxnSp>
      </p:grpSp>
      <p:sp>
        <p:nvSpPr>
          <p:cNvPr id="140" name="Rectangle 139">
            <a:extLst>
              <a:ext uri="{FF2B5EF4-FFF2-40B4-BE49-F238E27FC236}">
                <a16:creationId xmlns:a16="http://schemas.microsoft.com/office/drawing/2014/main" id="{2D817906-F857-4906-AEB1-BEE3AB9BC0AE}"/>
              </a:ext>
            </a:extLst>
          </p:cNvPr>
          <p:cNvSpPr/>
          <p:nvPr/>
        </p:nvSpPr>
        <p:spPr>
          <a:xfrm>
            <a:off x="1117662" y="5173368"/>
            <a:ext cx="2133600" cy="523220"/>
          </a:xfrm>
          <a:prstGeom prst="rect">
            <a:avLst/>
          </a:prstGeom>
        </p:spPr>
        <p:txBody>
          <a:bodyPr wrap="square">
            <a:spAutoFit/>
          </a:bodyPr>
          <a:lstStyle/>
          <a:p>
            <a:pPr algn="ctr"/>
            <a:r>
              <a:rPr lang="en-US" altLang="en-US" dirty="0">
                <a:cs typeface="Times New Roman" panose="02020603050405020304" pitchFamily="18" charset="0"/>
              </a:rPr>
              <a:t>Change </a:t>
            </a:r>
            <a:r>
              <a:rPr lang="en-US" altLang="en-US" i="1" dirty="0" err="1">
                <a:solidFill>
                  <a:srgbClr val="66FF33"/>
                </a:solidFill>
                <a:cs typeface="Times New Roman" panose="02020603050405020304" pitchFamily="18" charset="0"/>
                <a:sym typeface="Symbol" panose="05050102010706020507" pitchFamily="18" charset="2"/>
              </a:rPr>
              <a:t>w</a:t>
            </a:r>
            <a:r>
              <a:rPr lang="en-US" altLang="en-US" sz="2800" i="1" baseline="-25000" dirty="0" err="1">
                <a:solidFill>
                  <a:srgbClr val="66FF33"/>
                </a:solidFill>
                <a:cs typeface="Times New Roman" panose="02020603050405020304" pitchFamily="18" charset="0"/>
                <a:sym typeface="Symbol" panose="05050102010706020507" pitchFamily="18" charset="2"/>
              </a:rPr>
              <a:t></a:t>
            </a:r>
            <a:r>
              <a:rPr lang="en-US" altLang="en-US" i="1" baseline="-25000" dirty="0" err="1">
                <a:solidFill>
                  <a:srgbClr val="66FF33"/>
                </a:solidFill>
                <a:cs typeface="Times New Roman" panose="02020603050405020304" pitchFamily="18" charset="0"/>
                <a:sym typeface="Symbol" panose="05050102010706020507" pitchFamily="18" charset="2"/>
              </a:rPr>
              <a:t>i</a:t>
            </a:r>
            <a:r>
              <a:rPr lang="en-US" altLang="en-US" sz="2800" i="1" baseline="-25000" dirty="0" err="1">
                <a:solidFill>
                  <a:srgbClr val="66FF33"/>
                </a:solidFill>
                <a:cs typeface="Times New Roman" panose="02020603050405020304" pitchFamily="18" charset="0"/>
                <a:sym typeface="Symbol" panose="05050102010706020507" pitchFamily="18" charset="2"/>
              </a:rPr>
              <a:t>,</a:t>
            </a:r>
            <a:r>
              <a:rPr lang="en-US" altLang="en-US" i="1" baseline="-25000" dirty="0" err="1">
                <a:solidFill>
                  <a:srgbClr val="66FF33"/>
                </a:solidFill>
                <a:cs typeface="Times New Roman" panose="02020603050405020304" pitchFamily="18" charset="0"/>
                <a:sym typeface="Symbol" panose="05050102010706020507" pitchFamily="18" charset="2"/>
              </a:rPr>
              <a:t>j</a:t>
            </a:r>
            <a:r>
              <a:rPr lang="en-US" altLang="en-US" sz="2800" i="1" baseline="-25000" dirty="0">
                <a:solidFill>
                  <a:srgbClr val="66FF33"/>
                </a:solidFill>
                <a:cs typeface="Times New Roman" panose="02020603050405020304" pitchFamily="18" charset="0"/>
                <a:sym typeface="Symbol" panose="05050102010706020507" pitchFamily="18" charset="2"/>
              </a:rPr>
              <a:t></a:t>
            </a:r>
            <a:r>
              <a:rPr lang="en-US" altLang="en-US" sz="2800" dirty="0">
                <a:solidFill>
                  <a:srgbClr val="FF00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145" name="Rectangle 144">
            <a:extLst>
              <a:ext uri="{FF2B5EF4-FFF2-40B4-BE49-F238E27FC236}">
                <a16:creationId xmlns:a16="http://schemas.microsoft.com/office/drawing/2014/main" id="{1F2B507D-0317-4C0D-B291-DDA80BDED08D}"/>
              </a:ext>
            </a:extLst>
          </p:cNvPr>
          <p:cNvSpPr/>
          <p:nvPr/>
        </p:nvSpPr>
        <p:spPr>
          <a:xfrm>
            <a:off x="3143487" y="5173368"/>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z</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150" name="Rectangle 149">
            <a:extLst>
              <a:ext uri="{FF2B5EF4-FFF2-40B4-BE49-F238E27FC236}">
                <a16:creationId xmlns:a16="http://schemas.microsoft.com/office/drawing/2014/main" id="{3115814F-794B-4CB6-875F-29FA50D6493E}"/>
              </a:ext>
            </a:extLst>
          </p:cNvPr>
          <p:cNvSpPr/>
          <p:nvPr/>
        </p:nvSpPr>
        <p:spPr>
          <a:xfrm>
            <a:off x="5205708" y="5173368"/>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b="1" i="1" dirty="0">
                <a:solidFill>
                  <a:srgbClr val="FFC000"/>
                </a:solidFill>
                <a:cs typeface="Times New Roman" panose="02020603050405020304" pitchFamily="18" charset="0"/>
                <a:sym typeface="Symbol" panose="05050102010706020507" pitchFamily="18" charset="2"/>
              </a:rPr>
              <a:t>E</a:t>
            </a:r>
            <a:r>
              <a:rPr lang="en-US" altLang="en-US" dirty="0">
                <a:cs typeface="Times New Roman" panose="02020603050405020304" pitchFamily="18" charset="0"/>
              </a:rPr>
              <a:t>.</a:t>
            </a:r>
            <a:endParaRPr lang="en-CA" dirty="0"/>
          </a:p>
        </p:txBody>
      </p:sp>
      <p:grpSp>
        <p:nvGrpSpPr>
          <p:cNvPr id="151" name="Group 150">
            <a:extLst>
              <a:ext uri="{FF2B5EF4-FFF2-40B4-BE49-F238E27FC236}">
                <a16:creationId xmlns:a16="http://schemas.microsoft.com/office/drawing/2014/main" id="{2E516DBF-0470-4E6F-ACFD-2746DE347A84}"/>
              </a:ext>
            </a:extLst>
          </p:cNvPr>
          <p:cNvGrpSpPr/>
          <p:nvPr/>
        </p:nvGrpSpPr>
        <p:grpSpPr>
          <a:xfrm>
            <a:off x="3173153" y="4297093"/>
            <a:ext cx="2431105" cy="2484707"/>
            <a:chOff x="3145857" y="4152925"/>
            <a:chExt cx="2431105" cy="2484707"/>
          </a:xfrm>
        </p:grpSpPr>
        <p:sp>
          <p:nvSpPr>
            <p:cNvPr id="152" name="Rectangle 151">
              <a:extLst>
                <a:ext uri="{FF2B5EF4-FFF2-40B4-BE49-F238E27FC236}">
                  <a16:creationId xmlns:a16="http://schemas.microsoft.com/office/drawing/2014/main" id="{92192390-7DE1-43B1-8A38-804338D8FB66}"/>
                </a:ext>
              </a:extLst>
            </p:cNvPr>
            <p:cNvSpPr/>
            <p:nvPr/>
          </p:nvSpPr>
          <p:spPr>
            <a:xfrm>
              <a:off x="3200596" y="4152925"/>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a:solidFill>
                    <a:srgbClr val="00FFFF"/>
                  </a:solidFill>
                  <a:cs typeface="Times New Roman" panose="02020603050405020304" pitchFamily="18" charset="0"/>
                  <a:sym typeface="Symbol" panose="05050102010706020507" pitchFamily="18" charset="2"/>
                </a:rPr>
                <a:t>z</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i="1" baseline="-25000" dirty="0">
                  <a:solidFill>
                    <a:srgbClr val="00FFFF"/>
                  </a:solidFill>
                  <a:cs typeface="Times New Roman" panose="02020603050405020304" pitchFamily="18" charset="0"/>
                  <a:sym typeface="Symbol" panose="05050102010706020507" pitchFamily="18" charset="2"/>
                </a:rPr>
                <a:t>1</a:t>
              </a:r>
              <a:r>
                <a:rPr lang="en-US" altLang="en-US" sz="2800" i="1" baseline="-25000" dirty="0">
                  <a:solidFill>
                    <a:srgbClr val="00FFFF"/>
                  </a:solidFill>
                  <a:cs typeface="Times New Roman" panose="02020603050405020304" pitchFamily="18" charset="0"/>
                  <a:sym typeface="Symbol" panose="05050102010706020507" pitchFamily="18" charset="2"/>
                </a:rPr>
                <a:t>,j</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153" name="Rectangle 152">
              <a:extLst>
                <a:ext uri="{FF2B5EF4-FFF2-40B4-BE49-F238E27FC236}">
                  <a16:creationId xmlns:a16="http://schemas.microsoft.com/office/drawing/2014/main" id="{F32E42BD-E5CA-4FD4-98CF-602710763176}"/>
                </a:ext>
              </a:extLst>
            </p:cNvPr>
            <p:cNvSpPr/>
            <p:nvPr/>
          </p:nvSpPr>
          <p:spPr>
            <a:xfrm>
              <a:off x="3145857" y="6114412"/>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z</a:t>
              </a:r>
              <a:r>
                <a:rPr lang="en-US" altLang="en-US" sz="2800" i="1" baseline="-25000" dirty="0" err="1">
                  <a:solidFill>
                    <a:srgbClr val="00FFFF"/>
                  </a:solidFill>
                  <a:cs typeface="Times New Roman" panose="02020603050405020304" pitchFamily="18" charset="0"/>
                  <a:sym typeface="Symbol" panose="05050102010706020507" pitchFamily="18" charset="2"/>
                </a:rPr>
                <a:t></a:t>
              </a:r>
              <a:r>
                <a:rPr lang="en-US" altLang="en-US" i="1" baseline="-25000" dirty="0" err="1">
                  <a:solidFill>
                    <a:srgbClr val="00FFFF"/>
                  </a:solidFill>
                  <a:cs typeface="Times New Roman" panose="02020603050405020304" pitchFamily="18" charset="0"/>
                  <a:sym typeface="Symbol" panose="05050102010706020507" pitchFamily="18" charset="2"/>
                </a:rPr>
                <a:t>D</a:t>
              </a:r>
              <a:r>
                <a:rPr lang="en-US" altLang="en-US" sz="2800" i="1" baseline="-25000" dirty="0" err="1">
                  <a:solidFill>
                    <a:srgbClr val="00FFFF"/>
                  </a:solidFill>
                  <a:cs typeface="Times New Roman" panose="02020603050405020304" pitchFamily="18" charset="0"/>
                  <a:sym typeface="Symbol" panose="05050102010706020507" pitchFamily="18" charset="2"/>
                </a:rPr>
                <a:t>,j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154" name="Rectangle 153">
              <a:extLst>
                <a:ext uri="{FF2B5EF4-FFF2-40B4-BE49-F238E27FC236}">
                  <a16:creationId xmlns:a16="http://schemas.microsoft.com/office/drawing/2014/main" id="{DADF98C7-8E5B-48C6-8264-1CE0C73ED50D}"/>
                </a:ext>
              </a:extLst>
            </p:cNvPr>
            <p:cNvSpPr/>
            <p:nvPr/>
          </p:nvSpPr>
          <p:spPr>
            <a:xfrm rot="16200000">
              <a:off x="3861371" y="5643865"/>
              <a:ext cx="523220"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a:t>
              </a:r>
              <a:endParaRPr lang="en-CA" dirty="0"/>
            </a:p>
          </p:txBody>
        </p:sp>
        <p:sp>
          <p:nvSpPr>
            <p:cNvPr id="155" name="Rectangle 154">
              <a:extLst>
                <a:ext uri="{FF2B5EF4-FFF2-40B4-BE49-F238E27FC236}">
                  <a16:creationId xmlns:a16="http://schemas.microsoft.com/office/drawing/2014/main" id="{F4195AA1-0C90-4B93-A71B-DD547E8200AB}"/>
                </a:ext>
              </a:extLst>
            </p:cNvPr>
            <p:cNvSpPr/>
            <p:nvPr/>
          </p:nvSpPr>
          <p:spPr>
            <a:xfrm rot="16200000">
              <a:off x="3864592" y="4636772"/>
              <a:ext cx="523220"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a:t>
              </a:r>
              <a:endParaRPr lang="en-CA" dirty="0"/>
            </a:p>
          </p:txBody>
        </p:sp>
      </p:grpSp>
      <p:sp>
        <p:nvSpPr>
          <p:cNvPr id="156" name="Oval 155">
            <a:extLst>
              <a:ext uri="{FF2B5EF4-FFF2-40B4-BE49-F238E27FC236}">
                <a16:creationId xmlns:a16="http://schemas.microsoft.com/office/drawing/2014/main" id="{80EE3A80-F316-4156-BBFA-C188DF8E0777}"/>
              </a:ext>
            </a:extLst>
          </p:cNvPr>
          <p:cNvSpPr/>
          <p:nvPr/>
        </p:nvSpPr>
        <p:spPr>
          <a:xfrm>
            <a:off x="5488138" y="2867736"/>
            <a:ext cx="2608580" cy="1066800"/>
          </a:xfrm>
          <a:prstGeom prst="ellipse">
            <a:avLst/>
          </a:prstGeom>
          <a:ln w="25400">
            <a:solidFill>
              <a:schemeClr val="hlink"/>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8382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0"/>
                                        </p:tgtEl>
                                        <p:attrNameLst>
                                          <p:attrName>r</p:attrName>
                                        </p:attrNameLst>
                                      </p:cBhvr>
                                    </p:animRot>
                                    <p:animRot by="-240000">
                                      <p:cBhvr>
                                        <p:cTn id="7" dur="200" fill="hold">
                                          <p:stCondLst>
                                            <p:cond delay="200"/>
                                          </p:stCondLst>
                                        </p:cTn>
                                        <p:tgtEl>
                                          <p:spTgt spid="140"/>
                                        </p:tgtEl>
                                        <p:attrNameLst>
                                          <p:attrName>r</p:attrName>
                                        </p:attrNameLst>
                                      </p:cBhvr>
                                    </p:animRot>
                                    <p:animRot by="240000">
                                      <p:cBhvr>
                                        <p:cTn id="8" dur="200" fill="hold">
                                          <p:stCondLst>
                                            <p:cond delay="400"/>
                                          </p:stCondLst>
                                        </p:cTn>
                                        <p:tgtEl>
                                          <p:spTgt spid="140"/>
                                        </p:tgtEl>
                                        <p:attrNameLst>
                                          <p:attrName>r</p:attrName>
                                        </p:attrNameLst>
                                      </p:cBhvr>
                                    </p:animRot>
                                    <p:animRot by="-240000">
                                      <p:cBhvr>
                                        <p:cTn id="9" dur="200" fill="hold">
                                          <p:stCondLst>
                                            <p:cond delay="600"/>
                                          </p:stCondLst>
                                        </p:cTn>
                                        <p:tgtEl>
                                          <p:spTgt spid="140"/>
                                        </p:tgtEl>
                                        <p:attrNameLst>
                                          <p:attrName>r</p:attrName>
                                        </p:attrNameLst>
                                      </p:cBhvr>
                                    </p:animRot>
                                    <p:animRot by="120000">
                                      <p:cBhvr>
                                        <p:cTn id="10" dur="200" fill="hold">
                                          <p:stCondLst>
                                            <p:cond delay="800"/>
                                          </p:stCondLst>
                                        </p:cTn>
                                        <p:tgtEl>
                                          <p:spTgt spid="1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45"/>
                                        </p:tgtEl>
                                        <p:attrNameLst>
                                          <p:attrName>r</p:attrName>
                                        </p:attrNameLst>
                                      </p:cBhvr>
                                    </p:animRot>
                                    <p:animRot by="-240000">
                                      <p:cBhvr>
                                        <p:cTn id="15" dur="200" fill="hold">
                                          <p:stCondLst>
                                            <p:cond delay="200"/>
                                          </p:stCondLst>
                                        </p:cTn>
                                        <p:tgtEl>
                                          <p:spTgt spid="145"/>
                                        </p:tgtEl>
                                        <p:attrNameLst>
                                          <p:attrName>r</p:attrName>
                                        </p:attrNameLst>
                                      </p:cBhvr>
                                    </p:animRot>
                                    <p:animRot by="240000">
                                      <p:cBhvr>
                                        <p:cTn id="16" dur="200" fill="hold">
                                          <p:stCondLst>
                                            <p:cond delay="400"/>
                                          </p:stCondLst>
                                        </p:cTn>
                                        <p:tgtEl>
                                          <p:spTgt spid="145"/>
                                        </p:tgtEl>
                                        <p:attrNameLst>
                                          <p:attrName>r</p:attrName>
                                        </p:attrNameLst>
                                      </p:cBhvr>
                                    </p:animRot>
                                    <p:animRot by="-240000">
                                      <p:cBhvr>
                                        <p:cTn id="17" dur="200" fill="hold">
                                          <p:stCondLst>
                                            <p:cond delay="600"/>
                                          </p:stCondLst>
                                        </p:cTn>
                                        <p:tgtEl>
                                          <p:spTgt spid="145"/>
                                        </p:tgtEl>
                                        <p:attrNameLst>
                                          <p:attrName>r</p:attrName>
                                        </p:attrNameLst>
                                      </p:cBhvr>
                                    </p:animRot>
                                    <p:animRot by="120000">
                                      <p:cBhvr>
                                        <p:cTn id="18" dur="200" fill="hold">
                                          <p:stCondLst>
                                            <p:cond delay="800"/>
                                          </p:stCondLst>
                                        </p:cTn>
                                        <p:tgtEl>
                                          <p:spTgt spid="14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50"/>
                                        </p:tgtEl>
                                        <p:attrNameLst>
                                          <p:attrName>r</p:attrName>
                                        </p:attrNameLst>
                                      </p:cBhvr>
                                    </p:animRot>
                                    <p:animRot by="-240000">
                                      <p:cBhvr>
                                        <p:cTn id="23" dur="200" fill="hold">
                                          <p:stCondLst>
                                            <p:cond delay="200"/>
                                          </p:stCondLst>
                                        </p:cTn>
                                        <p:tgtEl>
                                          <p:spTgt spid="150"/>
                                        </p:tgtEl>
                                        <p:attrNameLst>
                                          <p:attrName>r</p:attrName>
                                        </p:attrNameLst>
                                      </p:cBhvr>
                                    </p:animRot>
                                    <p:animRot by="240000">
                                      <p:cBhvr>
                                        <p:cTn id="24" dur="200" fill="hold">
                                          <p:stCondLst>
                                            <p:cond delay="400"/>
                                          </p:stCondLst>
                                        </p:cTn>
                                        <p:tgtEl>
                                          <p:spTgt spid="150"/>
                                        </p:tgtEl>
                                        <p:attrNameLst>
                                          <p:attrName>r</p:attrName>
                                        </p:attrNameLst>
                                      </p:cBhvr>
                                    </p:animRot>
                                    <p:animRot by="-240000">
                                      <p:cBhvr>
                                        <p:cTn id="25" dur="200" fill="hold">
                                          <p:stCondLst>
                                            <p:cond delay="600"/>
                                          </p:stCondLst>
                                        </p:cTn>
                                        <p:tgtEl>
                                          <p:spTgt spid="150"/>
                                        </p:tgtEl>
                                        <p:attrNameLst>
                                          <p:attrName>r</p:attrName>
                                        </p:attrNameLst>
                                      </p:cBhvr>
                                    </p:animRot>
                                    <p:animRot by="120000">
                                      <p:cBhvr>
                                        <p:cTn id="26" dur="200" fill="hold">
                                          <p:stCondLst>
                                            <p:cond delay="800"/>
                                          </p:stCondLst>
                                        </p:cTn>
                                        <p:tgtEl>
                                          <p:spTgt spid="15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1+#ppt_w/2"/>
                                          </p:val>
                                        </p:tav>
                                        <p:tav tm="100000">
                                          <p:val>
                                            <p:strVal val="#ppt_x"/>
                                          </p:val>
                                        </p:tav>
                                      </p:tavLst>
                                    </p:anim>
                                    <p:anim calcmode="lin" valueType="num">
                                      <p:cBhvr additive="base">
                                        <p:cTn id="32" dur="500" fill="hold"/>
                                        <p:tgtEl>
                                          <p:spTgt spid="7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par>
                                <p:cTn id="43" presetID="1" presetClass="exit" presetSubtype="0" fill="hold" grpId="1" nodeType="withEffect">
                                  <p:stCondLst>
                                    <p:cond delay="0"/>
                                  </p:stCondLst>
                                  <p:childTnLst>
                                    <p:set>
                                      <p:cBhvr>
                                        <p:cTn id="44" dur="1" fill="hold">
                                          <p:stCondLst>
                                            <p:cond delay="0"/>
                                          </p:stCondLst>
                                        </p:cTn>
                                        <p:tgtEl>
                                          <p:spTgt spid="1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grpId="1" nodeType="clickEffect">
                                  <p:stCondLst>
                                    <p:cond delay="0"/>
                                  </p:stCondLst>
                                  <p:childTnLst>
                                    <p:animRot by="120000">
                                      <p:cBhvr>
                                        <p:cTn id="52" dur="100" fill="hold">
                                          <p:stCondLst>
                                            <p:cond delay="0"/>
                                          </p:stCondLst>
                                        </p:cTn>
                                        <p:tgtEl>
                                          <p:spTgt spid="140"/>
                                        </p:tgtEl>
                                        <p:attrNameLst>
                                          <p:attrName>r</p:attrName>
                                        </p:attrNameLst>
                                      </p:cBhvr>
                                    </p:animRot>
                                    <p:animRot by="-240000">
                                      <p:cBhvr>
                                        <p:cTn id="53" dur="200" fill="hold">
                                          <p:stCondLst>
                                            <p:cond delay="200"/>
                                          </p:stCondLst>
                                        </p:cTn>
                                        <p:tgtEl>
                                          <p:spTgt spid="140"/>
                                        </p:tgtEl>
                                        <p:attrNameLst>
                                          <p:attrName>r</p:attrName>
                                        </p:attrNameLst>
                                      </p:cBhvr>
                                    </p:animRot>
                                    <p:animRot by="240000">
                                      <p:cBhvr>
                                        <p:cTn id="54" dur="200" fill="hold">
                                          <p:stCondLst>
                                            <p:cond delay="400"/>
                                          </p:stCondLst>
                                        </p:cTn>
                                        <p:tgtEl>
                                          <p:spTgt spid="140"/>
                                        </p:tgtEl>
                                        <p:attrNameLst>
                                          <p:attrName>r</p:attrName>
                                        </p:attrNameLst>
                                      </p:cBhvr>
                                    </p:animRot>
                                    <p:animRot by="-240000">
                                      <p:cBhvr>
                                        <p:cTn id="55" dur="200" fill="hold">
                                          <p:stCondLst>
                                            <p:cond delay="600"/>
                                          </p:stCondLst>
                                        </p:cTn>
                                        <p:tgtEl>
                                          <p:spTgt spid="140"/>
                                        </p:tgtEl>
                                        <p:attrNameLst>
                                          <p:attrName>r</p:attrName>
                                        </p:attrNameLst>
                                      </p:cBhvr>
                                    </p:animRot>
                                    <p:animRot by="120000">
                                      <p:cBhvr>
                                        <p:cTn id="56" dur="200" fill="hold">
                                          <p:stCondLst>
                                            <p:cond delay="800"/>
                                          </p:stCondLst>
                                        </p:cTn>
                                        <p:tgtEl>
                                          <p:spTgt spid="140"/>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51"/>
                                        </p:tgtEl>
                                        <p:attrNameLst>
                                          <p:attrName>style.visibility</p:attrName>
                                        </p:attrNameLst>
                                      </p:cBhvr>
                                      <p:to>
                                        <p:strVal val="visible"/>
                                      </p:to>
                                    </p:set>
                                    <p:anim calcmode="lin" valueType="num">
                                      <p:cBhvr additive="base">
                                        <p:cTn id="61" dur="500" fill="hold"/>
                                        <p:tgtEl>
                                          <p:spTgt spid="151"/>
                                        </p:tgtEl>
                                        <p:attrNameLst>
                                          <p:attrName>ppt_x</p:attrName>
                                        </p:attrNameLst>
                                      </p:cBhvr>
                                      <p:tavLst>
                                        <p:tav tm="0">
                                          <p:val>
                                            <p:strVal val="0-#ppt_w/2"/>
                                          </p:val>
                                        </p:tav>
                                        <p:tav tm="100000">
                                          <p:val>
                                            <p:strVal val="#ppt_x"/>
                                          </p:val>
                                        </p:tav>
                                      </p:tavLst>
                                    </p:anim>
                                    <p:anim calcmode="lin" valueType="num">
                                      <p:cBhvr additive="base">
                                        <p:cTn id="62" dur="500" fill="hold"/>
                                        <p:tgtEl>
                                          <p:spTgt spid="15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2" nodeType="clickEffect">
                                  <p:stCondLst>
                                    <p:cond delay="0"/>
                                  </p:stCondLst>
                                  <p:childTnLst>
                                    <p:set>
                                      <p:cBhvr>
                                        <p:cTn id="66" dur="1" fill="hold">
                                          <p:stCondLst>
                                            <p:cond delay="0"/>
                                          </p:stCondLst>
                                        </p:cTn>
                                        <p:tgtEl>
                                          <p:spTgt spid="150"/>
                                        </p:tgtEl>
                                        <p:attrNameLst>
                                          <p:attrName>style.visibility</p:attrName>
                                        </p:attrNameLst>
                                      </p:cBhvr>
                                      <p:to>
                                        <p:strVal val="visible"/>
                                      </p:to>
                                    </p:set>
                                    <p:anim calcmode="lin" valueType="num">
                                      <p:cBhvr additive="base">
                                        <p:cTn id="67" dur="500" fill="hold"/>
                                        <p:tgtEl>
                                          <p:spTgt spid="150"/>
                                        </p:tgtEl>
                                        <p:attrNameLst>
                                          <p:attrName>ppt_x</p:attrName>
                                        </p:attrNameLst>
                                      </p:cBhvr>
                                      <p:tavLst>
                                        <p:tav tm="0">
                                          <p:val>
                                            <p:strVal val="0-#ppt_w/2"/>
                                          </p:val>
                                        </p:tav>
                                        <p:tav tm="100000">
                                          <p:val>
                                            <p:strVal val="#ppt_x"/>
                                          </p:val>
                                        </p:tav>
                                      </p:tavLst>
                                    </p:anim>
                                    <p:anim calcmode="lin" valueType="num">
                                      <p:cBhvr additive="base">
                                        <p:cTn id="6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48"/>
                                        </p:tgtEl>
                                        <p:attrNameLst>
                                          <p:attrName>style.visibility</p:attrName>
                                        </p:attrNameLst>
                                      </p:cBhvr>
                                      <p:to>
                                        <p:strVal val="visible"/>
                                      </p:to>
                                    </p:set>
                                    <p:anim calcmode="lin" valueType="num">
                                      <p:cBhvr additive="base">
                                        <p:cTn id="73" dur="500" fill="hold"/>
                                        <p:tgtEl>
                                          <p:spTgt spid="148"/>
                                        </p:tgtEl>
                                        <p:attrNameLst>
                                          <p:attrName>ppt_x</p:attrName>
                                        </p:attrNameLst>
                                      </p:cBhvr>
                                      <p:tavLst>
                                        <p:tav tm="0">
                                          <p:val>
                                            <p:strVal val="0-#ppt_w/2"/>
                                          </p:val>
                                        </p:tav>
                                        <p:tav tm="100000">
                                          <p:val>
                                            <p:strVal val="#ppt_x"/>
                                          </p:val>
                                        </p:tav>
                                      </p:tavLst>
                                    </p:anim>
                                    <p:anim calcmode="lin" valueType="num">
                                      <p:cBhvr additive="base">
                                        <p:cTn id="74" dur="5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56"/>
                                        </p:tgtEl>
                                        <p:attrNameLst>
                                          <p:attrName>style.visibility</p:attrName>
                                        </p:attrNameLst>
                                      </p:cBhvr>
                                      <p:to>
                                        <p:strVal val="visible"/>
                                      </p:to>
                                    </p:set>
                                    <p:anim calcmode="lin" valueType="num">
                                      <p:cBhvr additive="base">
                                        <p:cTn id="79" dur="500" fill="hold"/>
                                        <p:tgtEl>
                                          <p:spTgt spid="156"/>
                                        </p:tgtEl>
                                        <p:attrNameLst>
                                          <p:attrName>ppt_x</p:attrName>
                                        </p:attrNameLst>
                                      </p:cBhvr>
                                      <p:tavLst>
                                        <p:tav tm="0">
                                          <p:val>
                                            <p:strVal val="0-#ppt_w/2"/>
                                          </p:val>
                                        </p:tav>
                                        <p:tav tm="100000">
                                          <p:val>
                                            <p:strVal val="#ppt_x"/>
                                          </p:val>
                                        </p:tav>
                                      </p:tavLst>
                                    </p:anim>
                                    <p:anim calcmode="lin" valueType="num">
                                      <p:cBhvr additive="base">
                                        <p:cTn id="80" dur="5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0" grpId="0"/>
      <p:bldP spid="140" grpId="1"/>
      <p:bldP spid="145" grpId="0"/>
      <p:bldP spid="150" grpId="0"/>
      <p:bldP spid="150" grpId="1"/>
      <p:bldP spid="150" grpId="2"/>
      <p:bldP spid="15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D22263-53A7-4345-8755-9195788EF000}"/>
              </a:ext>
            </a:extLst>
          </p:cNvPr>
          <p:cNvGrpSpPr/>
          <p:nvPr/>
        </p:nvGrpSpPr>
        <p:grpSpPr>
          <a:xfrm>
            <a:off x="398780" y="0"/>
            <a:ext cx="8364220" cy="2819400"/>
            <a:chOff x="398780" y="0"/>
            <a:chExt cx="8364220" cy="2819400"/>
          </a:xfrm>
        </p:grpSpPr>
        <p:grpSp>
          <p:nvGrpSpPr>
            <p:cNvPr id="87" name="Group 86"/>
            <p:cNvGrpSpPr/>
            <p:nvPr/>
          </p:nvGrpSpPr>
          <p:grpSpPr>
            <a:xfrm>
              <a:off x="398780" y="0"/>
              <a:ext cx="8364220" cy="2819400"/>
              <a:chOff x="398780" y="0"/>
              <a:chExt cx="8364220" cy="2819400"/>
            </a:xfrm>
          </p:grpSpPr>
          <p:grpSp>
            <p:nvGrpSpPr>
              <p:cNvPr id="88" name="Group 87"/>
              <p:cNvGrpSpPr/>
              <p:nvPr/>
            </p:nvGrpSpPr>
            <p:grpSpPr>
              <a:xfrm>
                <a:off x="398780" y="0"/>
                <a:ext cx="8364220" cy="2819400"/>
                <a:chOff x="228600" y="2438400"/>
                <a:chExt cx="8364220" cy="2819400"/>
              </a:xfrm>
            </p:grpSpPr>
            <p:pic>
              <p:nvPicPr>
                <p:cNvPr id="94"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Rectangle 94"/>
                <p:cNvSpPr/>
                <p:nvPr/>
              </p:nvSpPr>
              <p:spPr>
                <a:xfrm>
                  <a:off x="3657600" y="3962400"/>
                  <a:ext cx="12954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96" name="Rectangle 95"/>
                <p:cNvSpPr/>
                <p:nvPr/>
              </p:nvSpPr>
              <p:spPr>
                <a:xfrm>
                  <a:off x="6096000" y="4114800"/>
                  <a:ext cx="23622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97" name="TextBox 96"/>
                    <p:cNvSpPr txBox="1"/>
                    <p:nvPr/>
                  </p:nvSpPr>
                  <p:spPr>
                    <a:xfrm>
                      <a:off x="5715000" y="4378037"/>
                      <a:ext cx="1888209" cy="436210"/>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y </a:t>
                      </a:r>
                      <a14:m>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20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4"/>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3457795" y="4282264"/>
                      <a:ext cx="1723805" cy="74719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3457795" y="4282264"/>
                      <a:ext cx="1723805" cy="7471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4075288" y="3502223"/>
                      <a:ext cx="191912"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6"/>
                      <a:stretch>
                        <a:fillRect l="-15625"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8001000" y="3654623"/>
                      <a:ext cx="212751"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𝑦</m:t>
                            </m:r>
                          </m:oMath>
                        </m:oMathPara>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100" name="TextBox 99"/>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7"/>
                      <a:stretch>
                        <a:fillRect l="-28571" r="-25714" b="-28000"/>
                      </a:stretch>
                    </a:blipFill>
                  </p:spPr>
                  <p:txBody>
                    <a:bodyPr/>
                    <a:lstStyle/>
                    <a:p>
                      <a:r>
                        <a:rPr lang="en-US">
                          <a:noFill/>
                        </a:rPr>
                        <a:t> </a:t>
                      </a:r>
                    </a:p>
                  </p:txBody>
                </p:sp>
              </mc:Fallback>
            </mc:AlternateContent>
          </p:grpSp>
          <p:sp>
            <p:nvSpPr>
              <p:cNvPr id="89" name="Oval 88"/>
              <p:cNvSpPr>
                <a:spLocks noChangeAspect="1"/>
              </p:cNvSpPr>
              <p:nvPr/>
            </p:nvSpPr>
            <p:spPr>
              <a:xfrm>
                <a:off x="4207800" y="1083600"/>
                <a:ext cx="288000" cy="288000"/>
              </a:xfrm>
              <a:prstGeom prst="ellipse">
                <a:avLst/>
              </a:prstGeom>
              <a:noFill/>
              <a:ln w="25400">
                <a:solidFill>
                  <a:srgbClr val="00FF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91" name="Oval 90"/>
              <p:cNvSpPr>
                <a:spLocks noChangeAspect="1"/>
              </p:cNvSpPr>
              <p:nvPr/>
            </p:nvSpPr>
            <p:spPr>
              <a:xfrm>
                <a:off x="995088" y="1494868"/>
                <a:ext cx="288000" cy="288000"/>
              </a:xfrm>
              <a:prstGeom prst="ellipse">
                <a:avLst/>
              </a:prstGeom>
              <a:solidFill>
                <a:srgbClr val="FF00FF"/>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92" name="Straight Connector 91"/>
              <p:cNvCxnSpPr>
                <a:stCxn id="91" idx="6"/>
              </p:cNvCxnSpPr>
              <p:nvPr/>
            </p:nvCxnSpPr>
            <p:spPr bwMode="auto">
              <a:xfrm flipV="1">
                <a:off x="1283088" y="1389537"/>
                <a:ext cx="1528086" cy="249331"/>
              </a:xfrm>
              <a:prstGeom prst="line">
                <a:avLst/>
              </a:prstGeom>
              <a:noFill/>
              <a:ln w="47625"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3" name="TextBox 92"/>
                  <p:cNvSpPr txBox="1"/>
                  <p:nvPr/>
                </p:nvSpPr>
                <p:spPr>
                  <a:xfrm>
                    <a:off x="401172" y="1397913"/>
                    <a:ext cx="740587" cy="43088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800" b="0" i="1" u="none" strike="noStrike" kern="1200" cap="none" spc="0" normalizeH="0" baseline="0" noProof="0" dirty="0" smtClean="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d</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m:t>
                          </m:r>
                          <m:r>
                            <m:rPr>
                              <m:nor/>
                            </m:rPr>
                            <a:rPr kumimoji="0" lang="en-CA" altLang="en-US" sz="2800" b="0" i="0" u="none" strike="noStrike" kern="1200" cap="none" spc="0" normalizeH="0" baseline="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 </m:t>
                          </m:r>
                        </m:oMath>
                      </m:oMathPara>
                    </a14:m>
                    <a:endParaRPr kumimoji="0" lang="en-CA" sz="2800" b="0" i="0" u="none" strike="noStrike" kern="1200" cap="none" spc="0" normalizeH="0" baseline="0" noProof="0" dirty="0">
                      <a:ln>
                        <a:noFill/>
                      </a:ln>
                      <a:solidFill>
                        <a:srgbClr val="FF00FF"/>
                      </a:solidFill>
                      <a:effectLst/>
                      <a:uLnTx/>
                      <a:uFillTx/>
                      <a:latin typeface="Times New Roman" pitchFamily="18" charset="0"/>
                      <a:ea typeface="+mn-ea"/>
                      <a:cs typeface="Arial"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401172" y="1397913"/>
                    <a:ext cx="740587" cy="430887"/>
                  </a:xfrm>
                  <a:prstGeom prst="rect">
                    <a:avLst/>
                  </a:prstGeom>
                  <a:blipFill>
                    <a:blip r:embed="rId8"/>
                    <a:stretch>
                      <a:fillRect b="-9859"/>
                    </a:stretch>
                  </a:blipFill>
                </p:spPr>
                <p:txBody>
                  <a:bodyPr/>
                  <a:lstStyle/>
                  <a:p>
                    <a:r>
                      <a:rPr lang="en-US">
                        <a:noFill/>
                      </a:rPr>
                      <a:t> </a:t>
                    </a:r>
                  </a:p>
                </p:txBody>
              </p:sp>
            </mc:Fallback>
          </mc:AlternateContent>
        </p:grpSp>
        <p:sp>
          <p:nvSpPr>
            <p:cNvPr id="103" name="Rectangle 102"/>
            <p:cNvSpPr/>
            <p:nvPr/>
          </p:nvSpPr>
          <p:spPr>
            <a:xfrm>
              <a:off x="1362235" y="1000780"/>
              <a:ext cx="77136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srgbClr val="00B050"/>
                  </a:solidFill>
                  <a:effectLst/>
                  <a:uLnTx/>
                  <a:uFillTx/>
                  <a:latin typeface="Times New Roman" pitchFamily="18" charset="0"/>
                  <a:ea typeface="+mn-ea"/>
                  <a:cs typeface="Times New Roman" panose="02020603050405020304" pitchFamily="18" charset="0"/>
                  <a:sym typeface="Symbol" panose="05050102010706020507" pitchFamily="18" charset="2"/>
                </a:rPr>
                <a:t>w</a:t>
              </a:r>
              <a:r>
                <a:rPr kumimoji="0" lang="en-US" altLang="en-US" sz="2800" b="0" i="1" u="none" strike="noStrike" kern="1200" cap="none" spc="0" normalizeH="0" baseline="-25000" noProof="0" dirty="0" err="1">
                  <a:ln>
                    <a:noFill/>
                  </a:ln>
                  <a:solidFill>
                    <a:srgbClr val="00B050"/>
                  </a:solidFill>
                  <a:effectLst/>
                  <a:uLnTx/>
                  <a:uFillTx/>
                  <a:latin typeface="Times New Roman" pitchFamily="18" charset="0"/>
                  <a:ea typeface="+mn-ea"/>
                  <a:cs typeface="Times New Roman" panose="02020603050405020304" pitchFamily="18" charset="0"/>
                  <a:sym typeface="Symbol" panose="05050102010706020507" pitchFamily="18" charset="2"/>
                </a:rPr>
                <a:t>i,j</a:t>
              </a:r>
              <a:r>
                <a:rPr kumimoji="0" lang="en-US" altLang="en-US" sz="2800" b="0" i="1" u="none" strike="noStrike" kern="1200" cap="none" spc="0" normalizeH="0" baseline="-25000" noProof="0" dirty="0">
                  <a:ln>
                    <a:noFill/>
                  </a:ln>
                  <a:solidFill>
                    <a:srgbClr val="00B050"/>
                  </a:solidFill>
                  <a:effectLst/>
                  <a:uLnTx/>
                  <a:uFillTx/>
                  <a:latin typeface="Times New Roman" pitchFamily="18" charset="0"/>
                  <a:ea typeface="+mn-ea"/>
                  <a:cs typeface="Times New Roman" panose="02020603050405020304" pitchFamily="18" charset="0"/>
                  <a:sym typeface="Symbol" panose="05050102010706020507" pitchFamily="18" charset="2"/>
                </a:rPr>
                <a:t></a:t>
              </a:r>
            </a:p>
          </p:txBody>
        </p:sp>
      </p:grpSp>
      <p:sp>
        <p:nvSpPr>
          <p:cNvPr id="101"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Back Propagation</a:t>
            </a:r>
          </a:p>
        </p:txBody>
      </p:sp>
      <p:sp>
        <p:nvSpPr>
          <p:cNvPr id="25" name="Oval 24">
            <a:extLst>
              <a:ext uri="{FF2B5EF4-FFF2-40B4-BE49-F238E27FC236}">
                <a16:creationId xmlns:a16="http://schemas.microsoft.com/office/drawing/2014/main" id="{437D4E46-8E2B-4566-B231-E1D2B033A358}"/>
              </a:ext>
            </a:extLst>
          </p:cNvPr>
          <p:cNvSpPr/>
          <p:nvPr/>
        </p:nvSpPr>
        <p:spPr>
          <a:xfrm>
            <a:off x="3454774" y="1723468"/>
            <a:ext cx="1916056" cy="1066800"/>
          </a:xfrm>
          <a:prstGeom prst="ellipse">
            <a:avLst/>
          </a:prstGeom>
          <a:ln w="25400">
            <a:solidFill>
              <a:schemeClr val="hlink"/>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6" name="Oval 25">
            <a:extLst>
              <a:ext uri="{FF2B5EF4-FFF2-40B4-BE49-F238E27FC236}">
                <a16:creationId xmlns:a16="http://schemas.microsoft.com/office/drawing/2014/main" id="{229659F0-F077-49FC-B3CF-2376F5F31C47}"/>
              </a:ext>
            </a:extLst>
          </p:cNvPr>
          <p:cNvSpPr/>
          <p:nvPr/>
        </p:nvSpPr>
        <p:spPr>
          <a:xfrm>
            <a:off x="5488138" y="2867736"/>
            <a:ext cx="2608580" cy="1066800"/>
          </a:xfrm>
          <a:prstGeom prst="ellipse">
            <a:avLst/>
          </a:prstGeom>
          <a:ln w="25400">
            <a:solidFill>
              <a:schemeClr val="hlink"/>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7" name="Oval 26">
            <a:extLst>
              <a:ext uri="{FF2B5EF4-FFF2-40B4-BE49-F238E27FC236}">
                <a16:creationId xmlns:a16="http://schemas.microsoft.com/office/drawing/2014/main" id="{CB2C823E-39A7-4FE7-89DF-9085FB3C8B9F}"/>
              </a:ext>
            </a:extLst>
          </p:cNvPr>
          <p:cNvSpPr/>
          <p:nvPr/>
        </p:nvSpPr>
        <p:spPr>
          <a:xfrm>
            <a:off x="4114800" y="3924300"/>
            <a:ext cx="2057400" cy="1066800"/>
          </a:xfrm>
          <a:prstGeom prst="ellipse">
            <a:avLst/>
          </a:prstGeom>
          <a:ln w="25400">
            <a:solidFill>
              <a:schemeClr val="hlink"/>
            </a:solidFill>
          </a:ln>
        </p:spPr>
        <p:txBody>
          <a:bodyPr wrap="square" rtlCol="0" anchor="ctr">
            <a:spAutoFit/>
          </a:bodyPr>
          <a:lstStyle/>
          <a:p>
            <a:pPr algn="l"/>
            <a:endParaRPr lang="en-CA" sz="2400" dirty="0"/>
          </a:p>
        </p:txBody>
      </p:sp>
      <p:grpSp>
        <p:nvGrpSpPr>
          <p:cNvPr id="28" name="Group 27">
            <a:extLst>
              <a:ext uri="{FF2B5EF4-FFF2-40B4-BE49-F238E27FC236}">
                <a16:creationId xmlns:a16="http://schemas.microsoft.com/office/drawing/2014/main" id="{15119E07-B963-48A0-B0EB-562FF47F4AA5}"/>
              </a:ext>
            </a:extLst>
          </p:cNvPr>
          <p:cNvGrpSpPr/>
          <p:nvPr/>
        </p:nvGrpSpPr>
        <p:grpSpPr>
          <a:xfrm>
            <a:off x="304800" y="4029426"/>
            <a:ext cx="8911819" cy="607316"/>
            <a:chOff x="304800" y="3657600"/>
            <a:chExt cx="8911819" cy="607316"/>
          </a:xfrm>
        </p:grpSpPr>
        <p:sp>
          <p:nvSpPr>
            <p:cNvPr id="29" name="Text Box 33">
              <a:extLst>
                <a:ext uri="{FF2B5EF4-FFF2-40B4-BE49-F238E27FC236}">
                  <a16:creationId xmlns:a16="http://schemas.microsoft.com/office/drawing/2014/main" id="{72238E63-5794-4672-A187-E774ADA59BFC}"/>
                </a:ext>
              </a:extLst>
            </p:cNvPr>
            <p:cNvSpPr txBox="1">
              <a:spLocks noChangeArrowheads="1"/>
            </p:cNvSpPr>
            <p:nvPr/>
          </p:nvSpPr>
          <p:spPr bwMode="auto">
            <a:xfrm>
              <a:off x="1169699" y="3741696"/>
              <a:ext cx="8046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 name="Text Box 33">
              <a:extLst>
                <a:ext uri="{FF2B5EF4-FFF2-40B4-BE49-F238E27FC236}">
                  <a16:creationId xmlns:a16="http://schemas.microsoft.com/office/drawing/2014/main" id="{9BBE148C-B53F-4328-B6D1-C582CCBE6236}"/>
                </a:ext>
              </a:extLst>
            </p:cNvPr>
            <p:cNvSpPr txBox="1">
              <a:spLocks noChangeArrowheads="1"/>
            </p:cNvSpPr>
            <p:nvPr/>
          </p:nvSpPr>
          <p:spPr bwMode="auto">
            <a:xfrm>
              <a:off x="304800" y="3657600"/>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31" name="Group 30">
            <a:extLst>
              <a:ext uri="{FF2B5EF4-FFF2-40B4-BE49-F238E27FC236}">
                <a16:creationId xmlns:a16="http://schemas.microsoft.com/office/drawing/2014/main" id="{AC482C4C-1128-4291-8FF9-56E3835EA43A}"/>
              </a:ext>
            </a:extLst>
          </p:cNvPr>
          <p:cNvGrpSpPr/>
          <p:nvPr/>
        </p:nvGrpSpPr>
        <p:grpSpPr>
          <a:xfrm>
            <a:off x="1066800" y="5896326"/>
            <a:ext cx="2773679" cy="961674"/>
            <a:chOff x="590550" y="4933950"/>
            <a:chExt cx="2773679" cy="96167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3797AF0-72C4-4C0F-9B96-A39C3A6CB315}"/>
                    </a:ext>
                  </a:extLst>
                </p:cNvPr>
                <p:cNvSpPr txBox="1"/>
                <p:nvPr/>
              </p:nvSpPr>
              <p:spPr>
                <a:xfrm>
                  <a:off x="590550" y="4933950"/>
                  <a:ext cx="2185022" cy="96167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sSub>
                              <m:sSubPr>
                                <m:ctrlPr>
                                  <a:rPr kumimoji="0" lang="en-CA" sz="2800" b="0" i="1" u="none" strike="noStrike" kern="1200" cap="none" spc="0" normalizeH="0" baseline="0" noProof="0" dirty="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num>
                          <m:den>
                            <m:sSub>
                              <m:sSubPr>
                                <m:ctrlPr>
                                  <a:rPr kumimoji="0" lang="en-CA"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3" name="TextBox 32">
                  <a:extLst>
                    <a:ext uri="{FF2B5EF4-FFF2-40B4-BE49-F238E27FC236}">
                      <a16:creationId xmlns:a16="http://schemas.microsoft.com/office/drawing/2014/main" id="{93797AF0-72C4-4C0F-9B96-A39C3A6CB315}"/>
                    </a:ext>
                  </a:extLst>
                </p:cNvPr>
                <p:cNvSpPr txBox="1">
                  <a:spLocks noRot="1" noChangeAspect="1" noMove="1" noResize="1" noEditPoints="1" noAdjustHandles="1" noChangeArrowheads="1" noChangeShapeType="1" noTextEdit="1"/>
                </p:cNvSpPr>
                <p:nvPr/>
              </p:nvSpPr>
              <p:spPr>
                <a:xfrm>
                  <a:off x="590550" y="4933950"/>
                  <a:ext cx="2185022" cy="961674"/>
                </a:xfrm>
                <a:prstGeom prst="rect">
                  <a:avLst/>
                </a:prstGeom>
                <a:blipFill>
                  <a:blip r:embed="rId9"/>
                  <a:stretch>
                    <a:fillRect/>
                  </a:stretch>
                </a:blipFill>
              </p:spPr>
              <p:txBody>
                <a:bodyPr/>
                <a:lstStyle/>
                <a:p>
                  <a:r>
                    <a:rPr lang="en-US">
                      <a:noFill/>
                    </a:rPr>
                    <a:t> </a:t>
                  </a:r>
                </a:p>
              </p:txBody>
            </p:sp>
          </mc:Fallback>
        </mc:AlternateContent>
        <p:sp>
          <p:nvSpPr>
            <p:cNvPr id="34" name="Text Box 33">
              <a:extLst>
                <a:ext uri="{FF2B5EF4-FFF2-40B4-BE49-F238E27FC236}">
                  <a16:creationId xmlns:a16="http://schemas.microsoft.com/office/drawing/2014/main" id="{E9E7F0BD-3B30-4BDB-B944-883FA983DBCC}"/>
                </a:ext>
              </a:extLst>
            </p:cNvPr>
            <p:cNvSpPr txBox="1">
              <a:spLocks noChangeArrowheads="1"/>
            </p:cNvSpPr>
            <p:nvPr/>
          </p:nvSpPr>
          <p:spPr bwMode="auto">
            <a:xfrm>
              <a:off x="2602230" y="5064983"/>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endParaRPr kumimoji="0" lang="en-US" altLang="en-US" sz="36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p:grpSp>
      <p:sp>
        <p:nvSpPr>
          <p:cNvPr id="39" name="Text Box 33">
            <a:extLst>
              <a:ext uri="{FF2B5EF4-FFF2-40B4-BE49-F238E27FC236}">
                <a16:creationId xmlns:a16="http://schemas.microsoft.com/office/drawing/2014/main" id="{1E67A422-48C3-465E-A27D-78343931CD77}"/>
              </a:ext>
            </a:extLst>
          </p:cNvPr>
          <p:cNvSpPr txBox="1">
            <a:spLocks noChangeArrowheads="1"/>
          </p:cNvSpPr>
          <p:nvPr/>
        </p:nvSpPr>
        <p:spPr bwMode="auto">
          <a:xfrm>
            <a:off x="5583711" y="2971800"/>
            <a:ext cx="1545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x</a:t>
            </a:r>
            <a:r>
              <a:rPr kumimoji="0" lang="en-US" altLang="en-US" sz="32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a:t>
            </a:r>
            <a:r>
              <a:rPr kumimoji="0" lang="en-US" sz="32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a:t>
            </a:r>
            <a:r>
              <a:rPr kumimoji="0" lang="en-US" altLang="en-US" sz="32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CA" alt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endParaRPr kumimoji="0" lang="en-CA" sz="32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58D419C-F96B-4E49-9289-628FE6318105}"/>
                  </a:ext>
                </a:extLst>
              </p:cNvPr>
              <p:cNvSpPr txBox="1"/>
              <p:nvPr/>
            </p:nvSpPr>
            <p:spPr>
              <a:xfrm>
                <a:off x="3448050" y="2981856"/>
                <a:ext cx="1618328"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2" name="TextBox 41">
                <a:extLst>
                  <a:ext uri="{FF2B5EF4-FFF2-40B4-BE49-F238E27FC236}">
                    <a16:creationId xmlns:a16="http://schemas.microsoft.com/office/drawing/2014/main" id="{758D419C-F96B-4E49-9289-628FE6318105}"/>
                  </a:ext>
                </a:extLst>
              </p:cNvPr>
              <p:cNvSpPr txBox="1">
                <a:spLocks noRot="1" noChangeAspect="1" noMove="1" noResize="1" noEditPoints="1" noAdjustHandles="1" noChangeArrowheads="1" noChangeShapeType="1" noTextEdit="1"/>
              </p:cNvSpPr>
              <p:nvPr/>
            </p:nvSpPr>
            <p:spPr>
              <a:xfrm>
                <a:off x="3448050" y="2981856"/>
                <a:ext cx="1618328" cy="77354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8CA7524-03A1-4E6D-B738-4904736C30DE}"/>
                  </a:ext>
                </a:extLst>
              </p:cNvPr>
              <p:cNvSpPr txBox="1"/>
              <p:nvPr/>
            </p:nvSpPr>
            <p:spPr>
              <a:xfrm>
                <a:off x="228600" y="2990733"/>
                <a:ext cx="1629549"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3" name="TextBox 42">
                <a:extLst>
                  <a:ext uri="{FF2B5EF4-FFF2-40B4-BE49-F238E27FC236}">
                    <a16:creationId xmlns:a16="http://schemas.microsoft.com/office/drawing/2014/main" id="{F8CA7524-03A1-4E6D-B738-4904736C30DE}"/>
                  </a:ext>
                </a:extLst>
              </p:cNvPr>
              <p:cNvSpPr txBox="1">
                <a:spLocks noRot="1" noChangeAspect="1" noMove="1" noResize="1" noEditPoints="1" noAdjustHandles="1" noChangeArrowheads="1" noChangeShapeType="1" noTextEdit="1"/>
              </p:cNvSpPr>
              <p:nvPr/>
            </p:nvSpPr>
            <p:spPr>
              <a:xfrm>
                <a:off x="228600" y="2990733"/>
                <a:ext cx="1629549" cy="773545"/>
              </a:xfrm>
              <a:prstGeom prst="rect">
                <a:avLst/>
              </a:prstGeom>
              <a:blipFill>
                <a:blip r:embed="rId11"/>
                <a:stretch>
                  <a:fillRect/>
                </a:stretch>
              </a:blipFill>
            </p:spPr>
            <p:txBody>
              <a:bodyPr/>
              <a:lstStyle/>
              <a:p>
                <a:r>
                  <a:rPr lang="en-US">
                    <a:noFill/>
                  </a:rPr>
                  <a:t> </a:t>
                </a:r>
              </a:p>
            </p:txBody>
          </p:sp>
        </mc:Fallback>
      </mc:AlternateContent>
      <p:sp>
        <p:nvSpPr>
          <p:cNvPr id="44" name="Text Box 33">
            <a:extLst>
              <a:ext uri="{FF2B5EF4-FFF2-40B4-BE49-F238E27FC236}">
                <a16:creationId xmlns:a16="http://schemas.microsoft.com/office/drawing/2014/main" id="{06A05CBB-5C6D-4D48-8698-5B6CB4B69798}"/>
              </a:ext>
            </a:extLst>
          </p:cNvPr>
          <p:cNvSpPr txBox="1">
            <a:spLocks noChangeArrowheads="1"/>
          </p:cNvSpPr>
          <p:nvPr/>
        </p:nvSpPr>
        <p:spPr bwMode="auto">
          <a:xfrm>
            <a:off x="1752600" y="3017993"/>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45" name="Text Box 33">
            <a:extLst>
              <a:ext uri="{FF2B5EF4-FFF2-40B4-BE49-F238E27FC236}">
                <a16:creationId xmlns:a16="http://schemas.microsoft.com/office/drawing/2014/main" id="{ADEDA23D-7CF0-4A7B-A90B-910D6311BF30}"/>
              </a:ext>
            </a:extLst>
          </p:cNvPr>
          <p:cNvSpPr txBox="1">
            <a:spLocks noChangeArrowheads="1"/>
          </p:cNvSpPr>
          <p:nvPr/>
        </p:nvSpPr>
        <p:spPr bwMode="auto">
          <a:xfrm>
            <a:off x="4953000" y="2978524"/>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46" name="Text Box 33">
            <a:extLst>
              <a:ext uri="{FF2B5EF4-FFF2-40B4-BE49-F238E27FC236}">
                <a16:creationId xmlns:a16="http://schemas.microsoft.com/office/drawing/2014/main" id="{850DEC28-93F6-426C-A4C1-11F022B3D370}"/>
              </a:ext>
            </a:extLst>
          </p:cNvPr>
          <p:cNvSpPr txBox="1">
            <a:spLocks noChangeArrowheads="1"/>
          </p:cNvSpPr>
          <p:nvPr/>
        </p:nvSpPr>
        <p:spPr bwMode="auto">
          <a:xfrm>
            <a:off x="2352899" y="2945309"/>
            <a:ext cx="12750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4400" i="1" baseline="-25000" dirty="0">
                <a:latin typeface="Times New Roman" panose="02020603050405020304" pitchFamily="18" charset="0"/>
                <a:cs typeface="Times New Roman" panose="02020603050405020304" pitchFamily="18" charset="0"/>
                <a:sym typeface="Symbol" panose="05050102010706020507" pitchFamily="18" charset="2"/>
              </a:rPr>
              <a:t>d</a:t>
            </a:r>
            <a:endParaRPr lang="en-US" altLang="en-US" sz="4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26849CB-C5AF-47E2-AEAC-4826F90CAE37}"/>
                  </a:ext>
                </a:extLst>
              </p:cNvPr>
              <p:cNvSpPr txBox="1"/>
              <p:nvPr/>
            </p:nvSpPr>
            <p:spPr>
              <a:xfrm>
                <a:off x="5791200" y="2948095"/>
                <a:ext cx="2185022" cy="96167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sSub>
                            <m:sSubPr>
                              <m:ctrlPr>
                                <a:rPr kumimoji="0" lang="en-CA" sz="2800" b="0" i="1" u="none" strike="noStrike" kern="1200" cap="none" spc="0" normalizeH="0" baseline="0" noProof="0" dirty="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num>
                        <m:den>
                          <m:sSub>
                            <m:sSubPr>
                              <m:ctrlPr>
                                <a:rPr kumimoji="0" lang="en-CA"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smtClean="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7" name="TextBox 46">
                <a:extLst>
                  <a:ext uri="{FF2B5EF4-FFF2-40B4-BE49-F238E27FC236}">
                    <a16:creationId xmlns:a16="http://schemas.microsoft.com/office/drawing/2014/main" id="{D26849CB-C5AF-47E2-AEAC-4826F90CAE37}"/>
                  </a:ext>
                </a:extLst>
              </p:cNvPr>
              <p:cNvSpPr txBox="1">
                <a:spLocks noRot="1" noChangeAspect="1" noMove="1" noResize="1" noEditPoints="1" noAdjustHandles="1" noChangeArrowheads="1" noChangeShapeType="1" noTextEdit="1"/>
              </p:cNvSpPr>
              <p:nvPr/>
            </p:nvSpPr>
            <p:spPr>
              <a:xfrm>
                <a:off x="5791200" y="2948095"/>
                <a:ext cx="2185022" cy="961674"/>
              </a:xfrm>
              <a:prstGeom prst="rect">
                <a:avLst/>
              </a:prstGeom>
              <a:blipFill>
                <a:blip r:embed="rId12"/>
                <a:stretch>
                  <a:fillRect/>
                </a:stretch>
              </a:blipFill>
            </p:spPr>
            <p:txBody>
              <a:bodyPr/>
              <a:lstStyle/>
              <a:p>
                <a:r>
                  <a:rPr lang="en-US">
                    <a:noFill/>
                  </a:rPr>
                  <a:t> </a:t>
                </a:r>
              </a:p>
            </p:txBody>
          </p:sp>
        </mc:Fallback>
      </mc:AlternateContent>
      <p:sp>
        <p:nvSpPr>
          <p:cNvPr id="48" name="Text Box 33">
            <a:extLst>
              <a:ext uri="{FF2B5EF4-FFF2-40B4-BE49-F238E27FC236}">
                <a16:creationId xmlns:a16="http://schemas.microsoft.com/office/drawing/2014/main" id="{98204D62-CE08-45AB-9F3B-A5A9F4D18EC7}"/>
              </a:ext>
            </a:extLst>
          </p:cNvPr>
          <p:cNvSpPr txBox="1">
            <a:spLocks noChangeArrowheads="1"/>
          </p:cNvSpPr>
          <p:nvPr/>
        </p:nvSpPr>
        <p:spPr bwMode="auto">
          <a:xfrm>
            <a:off x="3634450" y="5991467"/>
            <a:ext cx="1545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x</a:t>
            </a:r>
            <a:r>
              <a:rPr kumimoji="0" lang="en-US" altLang="en-US" sz="32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a:t>
            </a:r>
            <a:r>
              <a:rPr kumimoji="0" lang="en-US" sz="32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a:t>
            </a:r>
            <a:r>
              <a:rPr kumimoji="0" lang="en-US" altLang="en-US" sz="32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CA" alt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endParaRPr kumimoji="0" lang="en-CA" sz="32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38" name="Rectangle 37">
            <a:extLst>
              <a:ext uri="{FF2B5EF4-FFF2-40B4-BE49-F238E27FC236}">
                <a16:creationId xmlns:a16="http://schemas.microsoft.com/office/drawing/2014/main" id="{D85E1BCD-3AA8-4998-B339-D262F4CA06F2}"/>
              </a:ext>
            </a:extLst>
          </p:cNvPr>
          <p:cNvSpPr/>
          <p:nvPr/>
        </p:nvSpPr>
        <p:spPr>
          <a:xfrm>
            <a:off x="1117662" y="5029200"/>
            <a:ext cx="2997138" cy="523220"/>
          </a:xfrm>
          <a:prstGeom prst="rect">
            <a:avLst/>
          </a:prstGeom>
        </p:spPr>
        <p:txBody>
          <a:bodyPr wrap="square">
            <a:spAutoFit/>
          </a:bodyPr>
          <a:lstStyle/>
          <a:p>
            <a:pPr algn="ctr"/>
            <a:r>
              <a:rPr lang="en-US" altLang="en-US" dirty="0">
                <a:cs typeface="Times New Roman" panose="02020603050405020304" pitchFamily="18" charset="0"/>
              </a:rPr>
              <a:t>Change </a:t>
            </a:r>
            <a:r>
              <a:rPr lang="en-US" altLang="en-US" i="1" dirty="0" err="1">
                <a:solidFill>
                  <a:srgbClr val="66FF33"/>
                </a:solidFill>
                <a:cs typeface="Times New Roman" panose="02020603050405020304" pitchFamily="18" charset="0"/>
                <a:sym typeface="Symbol" panose="05050102010706020507" pitchFamily="18" charset="2"/>
              </a:rPr>
              <a:t>w</a:t>
            </a:r>
            <a:r>
              <a:rPr lang="en-US" altLang="en-US" i="1" baseline="-25000" dirty="0" err="1">
                <a:solidFill>
                  <a:srgbClr val="66FF33"/>
                </a:solidFill>
                <a:cs typeface="Times New Roman" panose="02020603050405020304" pitchFamily="18" charset="0"/>
                <a:sym typeface="Symbol" panose="05050102010706020507" pitchFamily="18" charset="2"/>
              </a:rPr>
              <a:t>i,j</a:t>
            </a:r>
            <a:r>
              <a:rPr lang="en-US" altLang="en-US" i="1" baseline="-25000" dirty="0">
                <a:solidFill>
                  <a:srgbClr val="66FF33"/>
                </a:solidFill>
                <a:cs typeface="Times New Roman" panose="02020603050405020304" pitchFamily="18" charset="0"/>
                <a:sym typeface="Symbol" panose="05050102010706020507" pitchFamily="18" charset="2"/>
              </a:rPr>
              <a:t></a:t>
            </a:r>
            <a:r>
              <a:rPr lang="en-US" altLang="en-US" sz="2800" dirty="0">
                <a:solidFill>
                  <a:srgbClr val="FF00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by 1</a:t>
            </a:r>
            <a:endParaRPr lang="en-CA" dirty="0"/>
          </a:p>
        </p:txBody>
      </p:sp>
      <p:sp>
        <p:nvSpPr>
          <p:cNvPr id="40" name="Rectangle 39">
            <a:extLst>
              <a:ext uri="{FF2B5EF4-FFF2-40B4-BE49-F238E27FC236}">
                <a16:creationId xmlns:a16="http://schemas.microsoft.com/office/drawing/2014/main" id="{F47F53E0-A151-4842-A33A-A99C09555E72}"/>
              </a:ext>
            </a:extLst>
          </p:cNvPr>
          <p:cNvSpPr/>
          <p:nvPr/>
        </p:nvSpPr>
        <p:spPr>
          <a:xfrm>
            <a:off x="3791284" y="5038420"/>
            <a:ext cx="3580782"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z</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by </a:t>
            </a:r>
            <a:r>
              <a:rPr lang="en-US" altLang="en-US" i="1" dirty="0" err="1">
                <a:solidFill>
                  <a:srgbClr val="FF00FF"/>
                </a:solidFill>
                <a:cs typeface="Times New Roman" panose="02020603050405020304" pitchFamily="18" charset="0"/>
                <a:sym typeface="Symbol" panose="05050102010706020507" pitchFamily="18" charset="2"/>
              </a:rPr>
              <a:t>x</a:t>
            </a:r>
            <a:r>
              <a:rPr lang="en-US" altLang="en-US" i="1" baseline="-25000" dirty="0" err="1">
                <a:solidFill>
                  <a:srgbClr val="FF00FF"/>
                </a:solidFill>
                <a:cs typeface="Times New Roman" panose="02020603050405020304" pitchFamily="18" charset="0"/>
                <a:sym typeface="Symbol" panose="05050102010706020507" pitchFamily="18" charset="2"/>
              </a:rPr>
              <a:t>d</a:t>
            </a:r>
            <a:r>
              <a:rPr lang="en-US" i="1" baseline="-25000" dirty="0" err="1">
                <a:solidFill>
                  <a:srgbClr val="FF00FF"/>
                </a:solidFill>
                <a:cs typeface="Times New Roman" panose="02020603050405020304" pitchFamily="18" charset="0"/>
                <a:sym typeface="Symbol" panose="05050102010706020507" pitchFamily="18" charset="2"/>
              </a:rPr>
              <a:t>,i</a:t>
            </a:r>
            <a:r>
              <a:rPr lang="en-US" altLang="en-US" i="1" baseline="-25000" dirty="0">
                <a:solidFill>
                  <a:srgbClr val="FF00FF"/>
                </a:solidFill>
                <a:cs typeface="Times New Roman" panose="02020603050405020304" pitchFamily="18" charset="0"/>
                <a:sym typeface="Symbol" panose="05050102010706020507" pitchFamily="18" charset="2"/>
              </a:rPr>
              <a:t></a:t>
            </a:r>
            <a:r>
              <a:rPr lang="en-US" altLang="en-US" i="1" baseline="-25000" dirty="0">
                <a:solidFill>
                  <a:srgbClr val="FF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Tree>
    <p:extLst>
      <p:ext uri="{BB962C8B-B14F-4D97-AF65-F5344CB8AC3E}">
        <p14:creationId xmlns:p14="http://schemas.microsoft.com/office/powerpoint/2010/main" val="151278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0-#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0-#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0-#ppt_w/2"/>
                                          </p:val>
                                        </p:tav>
                                        <p:tav tm="100000">
                                          <p:val>
                                            <p:strVal val="#ppt_x"/>
                                          </p:val>
                                        </p:tav>
                                      </p:tavLst>
                                    </p:anim>
                                    <p:anim calcmode="lin" valueType="num">
                                      <p:cBhvr additive="base">
                                        <p:cTn id="46"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0-#ppt_w/2"/>
                                          </p:val>
                                        </p:tav>
                                        <p:tav tm="100000">
                                          <p:val>
                                            <p:strVal val="#ppt_x"/>
                                          </p:val>
                                        </p:tav>
                                      </p:tavLst>
                                    </p:anim>
                                    <p:anim calcmode="lin" valueType="num">
                                      <p:cBhvr additive="base">
                                        <p:cTn id="52" dur="500" fill="hold"/>
                                        <p:tgtEl>
                                          <p:spTgt spid="39"/>
                                        </p:tgtEl>
                                        <p:attrNameLst>
                                          <p:attrName>ppt_y</p:attrName>
                                        </p:attrNameLst>
                                      </p:cBhvr>
                                      <p:tavLst>
                                        <p:tav tm="0">
                                          <p:val>
                                            <p:strVal val="#ppt_y"/>
                                          </p:val>
                                        </p:tav>
                                        <p:tav tm="100000">
                                          <p:val>
                                            <p:strVal val="#ppt_y"/>
                                          </p:val>
                                        </p:tav>
                                      </p:tavLst>
                                    </p:anim>
                                  </p:childTnLst>
                                </p:cTn>
                              </p:par>
                              <p:par>
                                <p:cTn id="53" presetID="1" presetClass="exit"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9" grpId="0"/>
      <p:bldP spid="47" grpId="0"/>
      <p:bldP spid="48" grpId="0"/>
      <p:bldP spid="38" grpId="0"/>
      <p:bldP spid="4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D22263-53A7-4345-8755-9195788EF000}"/>
              </a:ext>
            </a:extLst>
          </p:cNvPr>
          <p:cNvGrpSpPr/>
          <p:nvPr/>
        </p:nvGrpSpPr>
        <p:grpSpPr>
          <a:xfrm>
            <a:off x="398780" y="0"/>
            <a:ext cx="8364220" cy="2819400"/>
            <a:chOff x="398780" y="0"/>
            <a:chExt cx="8364220" cy="2819400"/>
          </a:xfrm>
        </p:grpSpPr>
        <p:grpSp>
          <p:nvGrpSpPr>
            <p:cNvPr id="87" name="Group 86"/>
            <p:cNvGrpSpPr/>
            <p:nvPr/>
          </p:nvGrpSpPr>
          <p:grpSpPr>
            <a:xfrm>
              <a:off x="398780" y="0"/>
              <a:ext cx="8364220" cy="2819400"/>
              <a:chOff x="398780" y="0"/>
              <a:chExt cx="8364220" cy="2819400"/>
            </a:xfrm>
          </p:grpSpPr>
          <p:grpSp>
            <p:nvGrpSpPr>
              <p:cNvPr id="88" name="Group 87"/>
              <p:cNvGrpSpPr/>
              <p:nvPr/>
            </p:nvGrpSpPr>
            <p:grpSpPr>
              <a:xfrm>
                <a:off x="398780" y="0"/>
                <a:ext cx="8364220" cy="2819400"/>
                <a:chOff x="228600" y="2438400"/>
                <a:chExt cx="8364220" cy="2819400"/>
              </a:xfrm>
            </p:grpSpPr>
            <p:pic>
              <p:nvPicPr>
                <p:cNvPr id="94"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Rectangle 94"/>
                <p:cNvSpPr/>
                <p:nvPr/>
              </p:nvSpPr>
              <p:spPr>
                <a:xfrm>
                  <a:off x="3657600" y="3962400"/>
                  <a:ext cx="12954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96" name="Rectangle 95"/>
                <p:cNvSpPr/>
                <p:nvPr/>
              </p:nvSpPr>
              <p:spPr>
                <a:xfrm>
                  <a:off x="6096000" y="4114800"/>
                  <a:ext cx="23622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97" name="TextBox 96"/>
                    <p:cNvSpPr txBox="1"/>
                    <p:nvPr/>
                  </p:nvSpPr>
                  <p:spPr>
                    <a:xfrm>
                      <a:off x="5715000" y="4378037"/>
                      <a:ext cx="1888209" cy="436210"/>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y </a:t>
                      </a:r>
                      <a14:m>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20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4"/>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3457795" y="4282264"/>
                      <a:ext cx="1723805" cy="74719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3457795" y="4282264"/>
                      <a:ext cx="1723805" cy="7471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4075288" y="3502223"/>
                      <a:ext cx="191912"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6"/>
                      <a:stretch>
                        <a:fillRect l="-15625"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8001000" y="3654623"/>
                      <a:ext cx="212751"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0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𝑦</m:t>
                            </m:r>
                          </m:oMath>
                        </m:oMathPara>
                      </a14:m>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100" name="TextBox 99"/>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7"/>
                      <a:stretch>
                        <a:fillRect l="-28571" r="-25714" b="-28000"/>
                      </a:stretch>
                    </a:blipFill>
                  </p:spPr>
                  <p:txBody>
                    <a:bodyPr/>
                    <a:lstStyle/>
                    <a:p>
                      <a:r>
                        <a:rPr lang="en-US">
                          <a:noFill/>
                        </a:rPr>
                        <a:t> </a:t>
                      </a:r>
                    </a:p>
                  </p:txBody>
                </p:sp>
              </mc:Fallback>
            </mc:AlternateContent>
          </p:grpSp>
          <p:sp>
            <p:nvSpPr>
              <p:cNvPr id="89" name="Oval 88"/>
              <p:cNvSpPr>
                <a:spLocks noChangeAspect="1"/>
              </p:cNvSpPr>
              <p:nvPr/>
            </p:nvSpPr>
            <p:spPr>
              <a:xfrm>
                <a:off x="4207800" y="1083600"/>
                <a:ext cx="288000" cy="288000"/>
              </a:xfrm>
              <a:prstGeom prst="ellipse">
                <a:avLst/>
              </a:prstGeom>
              <a:noFill/>
              <a:ln w="25400">
                <a:solidFill>
                  <a:srgbClr val="00FF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91" name="Oval 90"/>
              <p:cNvSpPr>
                <a:spLocks noChangeAspect="1"/>
              </p:cNvSpPr>
              <p:nvPr/>
            </p:nvSpPr>
            <p:spPr>
              <a:xfrm>
                <a:off x="995088" y="1494868"/>
                <a:ext cx="288000" cy="288000"/>
              </a:xfrm>
              <a:prstGeom prst="ellipse">
                <a:avLst/>
              </a:prstGeom>
              <a:solidFill>
                <a:srgbClr val="FF00FF"/>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92" name="Straight Connector 91"/>
              <p:cNvCxnSpPr>
                <a:stCxn id="91" idx="6"/>
              </p:cNvCxnSpPr>
              <p:nvPr/>
            </p:nvCxnSpPr>
            <p:spPr bwMode="auto">
              <a:xfrm flipV="1">
                <a:off x="1283088" y="1389537"/>
                <a:ext cx="1528086" cy="249331"/>
              </a:xfrm>
              <a:prstGeom prst="line">
                <a:avLst/>
              </a:prstGeom>
              <a:noFill/>
              <a:ln w="47625"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3" name="TextBox 92"/>
                  <p:cNvSpPr txBox="1"/>
                  <p:nvPr/>
                </p:nvSpPr>
                <p:spPr>
                  <a:xfrm>
                    <a:off x="401172" y="1397913"/>
                    <a:ext cx="740587" cy="43088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800" b="0" i="1" u="none" strike="noStrike" kern="1200" cap="none" spc="0" normalizeH="0" baseline="0" noProof="0" dirty="0" smtClean="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d</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m:t>
                          </m:r>
                          <m:r>
                            <m:rPr>
                              <m:nor/>
                            </m:rPr>
                            <a:rPr kumimoji="0" lang="en-CA" altLang="en-US" sz="2800" b="0" i="0" u="none" strike="noStrike" kern="1200" cap="none" spc="0" normalizeH="0" baseline="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 </m:t>
                          </m:r>
                        </m:oMath>
                      </m:oMathPara>
                    </a14:m>
                    <a:endParaRPr kumimoji="0" lang="en-CA" sz="2800" b="0" i="0" u="none" strike="noStrike" kern="1200" cap="none" spc="0" normalizeH="0" baseline="0" noProof="0" dirty="0">
                      <a:ln>
                        <a:noFill/>
                      </a:ln>
                      <a:solidFill>
                        <a:srgbClr val="FF00FF"/>
                      </a:solidFill>
                      <a:effectLst/>
                      <a:uLnTx/>
                      <a:uFillTx/>
                      <a:latin typeface="Times New Roman" pitchFamily="18" charset="0"/>
                      <a:ea typeface="+mn-ea"/>
                      <a:cs typeface="Arial"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401172" y="1397913"/>
                    <a:ext cx="740587" cy="430887"/>
                  </a:xfrm>
                  <a:prstGeom prst="rect">
                    <a:avLst/>
                  </a:prstGeom>
                  <a:blipFill>
                    <a:blip r:embed="rId8"/>
                    <a:stretch>
                      <a:fillRect b="-9859"/>
                    </a:stretch>
                  </a:blipFill>
                </p:spPr>
                <p:txBody>
                  <a:bodyPr/>
                  <a:lstStyle/>
                  <a:p>
                    <a:r>
                      <a:rPr lang="en-US">
                        <a:noFill/>
                      </a:rPr>
                      <a:t> </a:t>
                    </a:r>
                  </a:p>
                </p:txBody>
              </p:sp>
            </mc:Fallback>
          </mc:AlternateContent>
        </p:grpSp>
        <p:sp>
          <p:nvSpPr>
            <p:cNvPr id="103" name="Rectangle 102"/>
            <p:cNvSpPr/>
            <p:nvPr/>
          </p:nvSpPr>
          <p:spPr>
            <a:xfrm>
              <a:off x="1362235" y="1000780"/>
              <a:ext cx="77136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srgbClr val="00B050"/>
                  </a:solidFill>
                  <a:effectLst/>
                  <a:uLnTx/>
                  <a:uFillTx/>
                  <a:latin typeface="Times New Roman" pitchFamily="18" charset="0"/>
                  <a:ea typeface="+mn-ea"/>
                  <a:cs typeface="Times New Roman" panose="02020603050405020304" pitchFamily="18" charset="0"/>
                  <a:sym typeface="Symbol" panose="05050102010706020507" pitchFamily="18" charset="2"/>
                </a:rPr>
                <a:t>w</a:t>
              </a:r>
              <a:r>
                <a:rPr kumimoji="0" lang="en-US" altLang="en-US" sz="2800" b="0" i="1" u="none" strike="noStrike" kern="1200" cap="none" spc="0" normalizeH="0" baseline="-25000" noProof="0" dirty="0" err="1">
                  <a:ln>
                    <a:noFill/>
                  </a:ln>
                  <a:solidFill>
                    <a:srgbClr val="00B050"/>
                  </a:solidFill>
                  <a:effectLst/>
                  <a:uLnTx/>
                  <a:uFillTx/>
                  <a:latin typeface="Times New Roman" pitchFamily="18" charset="0"/>
                  <a:ea typeface="+mn-ea"/>
                  <a:cs typeface="Times New Roman" panose="02020603050405020304" pitchFamily="18" charset="0"/>
                  <a:sym typeface="Symbol" panose="05050102010706020507" pitchFamily="18" charset="2"/>
                </a:rPr>
                <a:t>i,j</a:t>
              </a:r>
              <a:r>
                <a:rPr kumimoji="0" lang="en-US" altLang="en-US" sz="2800" b="0" i="1" u="none" strike="noStrike" kern="1200" cap="none" spc="0" normalizeH="0" baseline="-25000" noProof="0" dirty="0">
                  <a:ln>
                    <a:noFill/>
                  </a:ln>
                  <a:solidFill>
                    <a:srgbClr val="00B050"/>
                  </a:solidFill>
                  <a:effectLst/>
                  <a:uLnTx/>
                  <a:uFillTx/>
                  <a:latin typeface="Times New Roman" pitchFamily="18" charset="0"/>
                  <a:ea typeface="+mn-ea"/>
                  <a:cs typeface="Times New Roman" panose="02020603050405020304" pitchFamily="18" charset="0"/>
                  <a:sym typeface="Symbol" panose="05050102010706020507" pitchFamily="18" charset="2"/>
                </a:rPr>
                <a:t></a:t>
              </a:r>
            </a:p>
          </p:txBody>
        </p:sp>
      </p:grpSp>
      <p:sp>
        <p:nvSpPr>
          <p:cNvPr id="101"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Back Propagation</a:t>
            </a:r>
          </a:p>
        </p:txBody>
      </p:sp>
      <p:sp>
        <p:nvSpPr>
          <p:cNvPr id="74" name="TextBox 73">
            <a:extLst>
              <a:ext uri="{FF2B5EF4-FFF2-40B4-BE49-F238E27FC236}">
                <a16:creationId xmlns:a16="http://schemas.microsoft.com/office/drawing/2014/main" id="{FB662840-4344-4FA3-AC0C-C652CA818EA9}"/>
              </a:ext>
            </a:extLst>
          </p:cNvPr>
          <p:cNvSpPr txBox="1"/>
          <p:nvPr/>
        </p:nvSpPr>
        <p:spPr>
          <a:xfrm>
            <a:off x="96422" y="2942373"/>
            <a:ext cx="6853317" cy="870263"/>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grpSp>
        <p:nvGrpSpPr>
          <p:cNvPr id="75" name="Group 74">
            <a:extLst>
              <a:ext uri="{FF2B5EF4-FFF2-40B4-BE49-F238E27FC236}">
                <a16:creationId xmlns:a16="http://schemas.microsoft.com/office/drawing/2014/main" id="{93401222-D1A8-4DB1-94CC-55778EDE54AB}"/>
              </a:ext>
            </a:extLst>
          </p:cNvPr>
          <p:cNvGrpSpPr/>
          <p:nvPr/>
        </p:nvGrpSpPr>
        <p:grpSpPr>
          <a:xfrm>
            <a:off x="1007400" y="4572000"/>
            <a:ext cx="6748200" cy="2088000"/>
            <a:chOff x="1007400" y="4572000"/>
            <a:chExt cx="6748200" cy="2088000"/>
          </a:xfrm>
        </p:grpSpPr>
        <p:sp>
          <p:nvSpPr>
            <p:cNvPr id="76" name="TextBox 75">
              <a:extLst>
                <a:ext uri="{FF2B5EF4-FFF2-40B4-BE49-F238E27FC236}">
                  <a16:creationId xmlns:a16="http://schemas.microsoft.com/office/drawing/2014/main" id="{0C1102DD-8880-42EF-B77B-092EB8243C96}"/>
                </a:ext>
              </a:extLst>
            </p:cNvPr>
            <p:cNvSpPr txBox="1"/>
            <p:nvPr/>
          </p:nvSpPr>
          <p:spPr>
            <a:xfrm>
              <a:off x="4075800" y="5458260"/>
              <a:ext cx="1944000" cy="2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sp>
          <p:nvSpPr>
            <p:cNvPr id="77" name="TextBox 76">
              <a:extLst>
                <a:ext uri="{FF2B5EF4-FFF2-40B4-BE49-F238E27FC236}">
                  <a16:creationId xmlns:a16="http://schemas.microsoft.com/office/drawing/2014/main" id="{26C6E961-4368-4534-9FC1-34500B846E96}"/>
                </a:ext>
              </a:extLst>
            </p:cNvPr>
            <p:cNvSpPr txBox="1"/>
            <p:nvPr/>
          </p:nvSpPr>
          <p:spPr>
            <a:xfrm>
              <a:off x="7467600" y="4572000"/>
              <a:ext cx="288000" cy="20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sp>
          <p:nvSpPr>
            <p:cNvPr id="78" name="TextBox 77">
              <a:extLst>
                <a:ext uri="{FF2B5EF4-FFF2-40B4-BE49-F238E27FC236}">
                  <a16:creationId xmlns:a16="http://schemas.microsoft.com/office/drawing/2014/main" id="{7C7E655E-328A-4E6A-8457-A9ABB4B91E98}"/>
                </a:ext>
              </a:extLst>
            </p:cNvPr>
            <p:cNvSpPr txBox="1"/>
            <p:nvPr/>
          </p:nvSpPr>
          <p:spPr>
            <a:xfrm>
              <a:off x="1007400" y="5481705"/>
              <a:ext cx="288000" cy="2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grpSp>
      <p:cxnSp>
        <p:nvCxnSpPr>
          <p:cNvPr id="79" name="Straight Arrow Connector 78">
            <a:extLst>
              <a:ext uri="{FF2B5EF4-FFF2-40B4-BE49-F238E27FC236}">
                <a16:creationId xmlns:a16="http://schemas.microsoft.com/office/drawing/2014/main" id="{D709149A-126F-4FE6-8C7E-9D34A7B8AE7B}"/>
              </a:ext>
            </a:extLst>
          </p:cNvPr>
          <p:cNvCxnSpPr/>
          <p:nvPr/>
        </p:nvCxnSpPr>
        <p:spPr bwMode="auto">
          <a:xfrm flipV="1">
            <a:off x="4269827" y="5586824"/>
            <a:ext cx="1632563" cy="0"/>
          </a:xfrm>
          <a:prstGeom prst="straightConnector1">
            <a:avLst/>
          </a:prstGeom>
          <a:noFill/>
          <a:ln w="38100" cap="sq" cmpd="sng" algn="ctr">
            <a:solidFill>
              <a:schemeClr val="hlink"/>
            </a:solidFill>
            <a:prstDash val="solid"/>
            <a:round/>
            <a:headEnd type="none" w="med" len="med"/>
            <a:tailEnd type="triangle"/>
          </a:ln>
          <a:effectLst/>
        </p:spPr>
      </p:cxnSp>
      <p:cxnSp>
        <p:nvCxnSpPr>
          <p:cNvPr id="80" name="Straight Arrow Connector 79">
            <a:extLst>
              <a:ext uri="{FF2B5EF4-FFF2-40B4-BE49-F238E27FC236}">
                <a16:creationId xmlns:a16="http://schemas.microsoft.com/office/drawing/2014/main" id="{BBA1AB38-CD49-4FFA-A6AB-182A2B953E7C}"/>
              </a:ext>
            </a:extLst>
          </p:cNvPr>
          <p:cNvCxnSpPr/>
          <p:nvPr/>
        </p:nvCxnSpPr>
        <p:spPr bwMode="auto">
          <a:xfrm flipH="1">
            <a:off x="7623528" y="4800600"/>
            <a:ext cx="1" cy="1676402"/>
          </a:xfrm>
          <a:prstGeom prst="straightConnector1">
            <a:avLst/>
          </a:prstGeom>
          <a:noFill/>
          <a:ln w="38100" cap="sq" cmpd="sng" algn="ctr">
            <a:solidFill>
              <a:schemeClr val="hlink"/>
            </a:solidFill>
            <a:prstDash val="solid"/>
            <a:round/>
            <a:headEnd type="none" w="med" len="med"/>
            <a:tailEnd type="triangle"/>
          </a:ln>
          <a:effectLst/>
        </p:spPr>
      </p:cxnSp>
      <p:grpSp>
        <p:nvGrpSpPr>
          <p:cNvPr id="6" name="Group 5">
            <a:extLst>
              <a:ext uri="{FF2B5EF4-FFF2-40B4-BE49-F238E27FC236}">
                <a16:creationId xmlns:a16="http://schemas.microsoft.com/office/drawing/2014/main" id="{71EB281D-4795-46F3-B48C-14075FF88FFD}"/>
              </a:ext>
            </a:extLst>
          </p:cNvPr>
          <p:cNvGrpSpPr/>
          <p:nvPr/>
        </p:nvGrpSpPr>
        <p:grpSpPr>
          <a:xfrm>
            <a:off x="115829" y="3878684"/>
            <a:ext cx="9047221" cy="2903116"/>
            <a:chOff x="115829" y="3878684"/>
            <a:chExt cx="9047221" cy="2903116"/>
          </a:xfrm>
        </p:grpSpPr>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D671E5B2-F106-4DEC-80B4-67489803A860}"/>
                    </a:ext>
                  </a:extLst>
                </p:cNvPr>
                <p:cNvSpPr txBox="1"/>
                <p:nvPr/>
              </p:nvSpPr>
              <p:spPr>
                <a:xfrm>
                  <a:off x="4437380" y="5372174"/>
                  <a:ext cx="1154803" cy="552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00FFFF"/>
                                    </a:solidFill>
                                    <a:latin typeface="Cambria Math" panose="02040503050406030204" pitchFamily="18" charset="0"/>
                                  </a:rPr>
                                </m:ctrlPr>
                              </m:sSubPr>
                              <m:e>
                                <m:r>
                                  <a:rPr lang="en-CA" sz="2000" i="1" dirty="0" smtClean="0">
                                    <a:solidFill>
                                      <a:srgbClr val="00FFFF"/>
                                    </a:solidFill>
                                    <a:latin typeface="Cambria Math" panose="02040503050406030204" pitchFamily="18" charset="0"/>
                                    <a:sym typeface="Symbol" panose="05050102010706020507" pitchFamily="18" charset="2"/>
                                  </a:rPr>
                                  <m:t></m:t>
                                </m:r>
                                <m:r>
                                  <a:rPr lang="en-US" sz="2000"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2" name="TextBox 81">
                  <a:extLst>
                    <a:ext uri="{FF2B5EF4-FFF2-40B4-BE49-F238E27FC236}">
                      <a16:creationId xmlns:a16="http://schemas.microsoft.com/office/drawing/2014/main" id="{D671E5B2-F106-4DEC-80B4-67489803A860}"/>
                    </a:ext>
                  </a:extLst>
                </p:cNvPr>
                <p:cNvSpPr txBox="1">
                  <a:spLocks noRot="1" noChangeAspect="1" noMove="1" noResize="1" noEditPoints="1" noAdjustHandles="1" noChangeArrowheads="1" noChangeShapeType="1" noTextEdit="1"/>
                </p:cNvSpPr>
                <p:nvPr/>
              </p:nvSpPr>
              <p:spPr>
                <a:xfrm>
                  <a:off x="4437380" y="5372174"/>
                  <a:ext cx="1154803" cy="552524"/>
                </a:xfrm>
                <a:prstGeom prst="rect">
                  <a:avLst/>
                </a:prstGeom>
                <a:blipFill>
                  <a:blip r:embed="rId10"/>
                  <a:stretch>
                    <a:fillRect l="-61376" t="-212088" r="-76190" b="-304396"/>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6B91ACCB-7870-4EF5-807C-00A4F1183E4A}"/>
                </a:ext>
              </a:extLst>
            </p:cNvPr>
            <p:cNvGrpSpPr/>
            <p:nvPr/>
          </p:nvGrpSpPr>
          <p:grpSpPr>
            <a:xfrm>
              <a:off x="115829" y="3878684"/>
              <a:ext cx="9047221" cy="2903116"/>
              <a:chOff x="115829" y="3878684"/>
              <a:chExt cx="9047221" cy="2903116"/>
            </a:xfrm>
          </p:grpSpPr>
          <p:sp>
            <p:nvSpPr>
              <p:cNvPr id="43" name="Rectangle 42">
                <a:extLst>
                  <a:ext uri="{FF2B5EF4-FFF2-40B4-BE49-F238E27FC236}">
                    <a16:creationId xmlns:a16="http://schemas.microsoft.com/office/drawing/2014/main" id="{A5545C2C-6728-4A6E-942A-5BAFD6FD5B94}"/>
                  </a:ext>
                </a:extLst>
              </p:cNvPr>
              <p:cNvSpPr/>
              <p:nvPr/>
            </p:nvSpPr>
            <p:spPr>
              <a:xfrm>
                <a:off x="2819400" y="52356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44" name="Rectangle 43">
                <a:extLst>
                  <a:ext uri="{FF2B5EF4-FFF2-40B4-BE49-F238E27FC236}">
                    <a16:creationId xmlns:a16="http://schemas.microsoft.com/office/drawing/2014/main" id="{48BBDA6A-CFE1-4ACC-96BB-18BDA4AF3D23}"/>
                  </a:ext>
                </a:extLst>
              </p:cNvPr>
              <p:cNvSpPr/>
              <p:nvPr/>
            </p:nvSpPr>
            <p:spPr>
              <a:xfrm>
                <a:off x="6001384" y="52434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sp>
            <p:nvSpPr>
              <p:cNvPr id="64" name="Rectangle 63">
                <a:extLst>
                  <a:ext uri="{FF2B5EF4-FFF2-40B4-BE49-F238E27FC236}">
                    <a16:creationId xmlns:a16="http://schemas.microsoft.com/office/drawing/2014/main" id="{4B06B82F-EC27-4997-BAD4-F7CF5D0EAFF6}"/>
                  </a:ext>
                </a:extLst>
              </p:cNvPr>
              <p:cNvSpPr/>
              <p:nvPr/>
            </p:nvSpPr>
            <p:spPr>
              <a:xfrm>
                <a:off x="691856" y="4549800"/>
                <a:ext cx="2088000" cy="2232000"/>
              </a:xfrm>
              <a:prstGeom prst="rect">
                <a:avLst/>
              </a:prstGeom>
              <a:ln>
                <a:solidFill>
                  <a:srgbClr val="FFC000"/>
                </a:solidFill>
              </a:ln>
            </p:spPr>
            <p:txBody>
              <a:bodyPr wrap="square" rtlCol="0" anchor="ctr">
                <a:spAutoFit/>
              </a:bodyPr>
              <a:lstStyle/>
              <a:p>
                <a:pPr algn="l"/>
                <a:endParaRPr lang="en-CA" sz="2400" dirty="0"/>
              </a:p>
            </p:txBody>
          </p:sp>
          <p:grpSp>
            <p:nvGrpSpPr>
              <p:cNvPr id="65" name="Group 64">
                <a:extLst>
                  <a:ext uri="{FF2B5EF4-FFF2-40B4-BE49-F238E27FC236}">
                    <a16:creationId xmlns:a16="http://schemas.microsoft.com/office/drawing/2014/main" id="{60B637D2-9413-4288-B3BA-33A3C2EB1E80}"/>
                  </a:ext>
                </a:extLst>
              </p:cNvPr>
              <p:cNvGrpSpPr/>
              <p:nvPr/>
            </p:nvGrpSpPr>
            <p:grpSpPr>
              <a:xfrm>
                <a:off x="5191806" y="3948284"/>
                <a:ext cx="641532" cy="601516"/>
                <a:chOff x="4635890" y="1543039"/>
                <a:chExt cx="641532" cy="601516"/>
              </a:xfrm>
            </p:grpSpPr>
            <p:grpSp>
              <p:nvGrpSpPr>
                <p:cNvPr id="70" name="Group 69">
                  <a:extLst>
                    <a:ext uri="{FF2B5EF4-FFF2-40B4-BE49-F238E27FC236}">
                      <a16:creationId xmlns:a16="http://schemas.microsoft.com/office/drawing/2014/main" id="{469D150E-859A-4604-89D0-1CDB364643B3}"/>
                    </a:ext>
                  </a:extLst>
                </p:cNvPr>
                <p:cNvGrpSpPr/>
                <p:nvPr/>
              </p:nvGrpSpPr>
              <p:grpSpPr>
                <a:xfrm>
                  <a:off x="4635890" y="1543039"/>
                  <a:ext cx="540000" cy="540000"/>
                  <a:chOff x="3220343" y="2894580"/>
                  <a:chExt cx="540000" cy="540000"/>
                </a:xfrm>
              </p:grpSpPr>
              <p:sp>
                <p:nvSpPr>
                  <p:cNvPr id="72" name="Rectangle 71">
                    <a:extLst>
                      <a:ext uri="{FF2B5EF4-FFF2-40B4-BE49-F238E27FC236}">
                        <a16:creationId xmlns:a16="http://schemas.microsoft.com/office/drawing/2014/main" id="{A6F258DA-D8E3-4085-8364-E587F7D138D9}"/>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73" name="Picture 10" descr="Image result for bicycle">
                    <a:extLst>
                      <a:ext uri="{FF2B5EF4-FFF2-40B4-BE49-F238E27FC236}">
                        <a16:creationId xmlns:a16="http://schemas.microsoft.com/office/drawing/2014/main" id="{A5A77AA0-824D-4686-923E-B38D848B9E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71" name="Rectangle 70">
                  <a:extLst>
                    <a:ext uri="{FF2B5EF4-FFF2-40B4-BE49-F238E27FC236}">
                      <a16:creationId xmlns:a16="http://schemas.microsoft.com/office/drawing/2014/main" id="{72DC2530-7991-4032-B050-FD8DDC1D0A9A}"/>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67" name="Group 66">
                <a:extLst>
                  <a:ext uri="{FF2B5EF4-FFF2-40B4-BE49-F238E27FC236}">
                    <a16:creationId xmlns:a16="http://schemas.microsoft.com/office/drawing/2014/main" id="{BF892283-E5BE-4871-8B41-A48532C5C84C}"/>
                  </a:ext>
                </a:extLst>
              </p:cNvPr>
              <p:cNvGrpSpPr/>
              <p:nvPr/>
            </p:nvGrpSpPr>
            <p:grpSpPr>
              <a:xfrm>
                <a:off x="881400" y="3904137"/>
                <a:ext cx="540000" cy="609600"/>
                <a:chOff x="907800" y="3886200"/>
                <a:chExt cx="540000" cy="609600"/>
              </a:xfrm>
            </p:grpSpPr>
            <p:pic>
              <p:nvPicPr>
                <p:cNvPr id="68" name="Picture 67">
                  <a:extLst>
                    <a:ext uri="{FF2B5EF4-FFF2-40B4-BE49-F238E27FC236}">
                      <a16:creationId xmlns:a16="http://schemas.microsoft.com/office/drawing/2014/main" id="{BD2C8643-26BA-4E0C-A62A-75094F611E1F}"/>
                    </a:ext>
                  </a:extLst>
                </p:cNvPr>
                <p:cNvPicPr>
                  <a:picLocks noChangeAspect="1"/>
                </p:cNvPicPr>
                <p:nvPr/>
              </p:nvPicPr>
              <p:blipFill>
                <a:blip r:embed="rId12"/>
                <a:stretch>
                  <a:fillRect/>
                </a:stretch>
              </p:blipFill>
              <p:spPr>
                <a:xfrm>
                  <a:off x="907800" y="3886200"/>
                  <a:ext cx="540000" cy="578859"/>
                </a:xfrm>
                <a:prstGeom prst="rect">
                  <a:avLst/>
                </a:prstGeom>
                <a:blipFill>
                  <a:blip r:embed="rId13"/>
                  <a:tile tx="0" ty="0" sx="100000" sy="100000" flip="none" algn="tl"/>
                </a:blipFill>
                <a:ln w="25400">
                  <a:solidFill>
                    <a:srgbClr val="FF00FF"/>
                  </a:solidFill>
                </a:ln>
              </p:spPr>
            </p:pic>
            <p:sp>
              <p:nvSpPr>
                <p:cNvPr id="69" name="Rectangle 68">
                  <a:extLst>
                    <a:ext uri="{FF2B5EF4-FFF2-40B4-BE49-F238E27FC236}">
                      <a16:creationId xmlns:a16="http://schemas.microsoft.com/office/drawing/2014/main" id="{E74224C4-D6CE-4F31-B450-1ADA906F496E}"/>
                    </a:ext>
                  </a:extLst>
                </p:cNvPr>
                <p:cNvSpPr/>
                <p:nvPr/>
              </p:nvSpPr>
              <p:spPr>
                <a:xfrm>
                  <a:off x="1131098" y="397258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sp>
            <p:nvSpPr>
              <p:cNvPr id="47" name="Rectangle 46">
                <a:extLst>
                  <a:ext uri="{FF2B5EF4-FFF2-40B4-BE49-F238E27FC236}">
                    <a16:creationId xmlns:a16="http://schemas.microsoft.com/office/drawing/2014/main" id="{5A0719CF-4977-4813-8366-6413928F5F00}"/>
                  </a:ext>
                </a:extLst>
              </p:cNvPr>
              <p:cNvSpPr/>
              <p:nvPr/>
            </p:nvSpPr>
            <p:spPr>
              <a:xfrm>
                <a:off x="4037218" y="4549800"/>
                <a:ext cx="1944000" cy="2232000"/>
              </a:xfrm>
              <a:prstGeom prst="rect">
                <a:avLst/>
              </a:prstGeom>
              <a:ln>
                <a:solidFill>
                  <a:srgbClr val="00FFFF"/>
                </a:solidFill>
              </a:ln>
            </p:spPr>
            <p:txBody>
              <a:bodyPr wrap="square" rtlCol="0" anchor="ctr">
                <a:spAutoFit/>
              </a:bodyPr>
              <a:lstStyle/>
              <a:p>
                <a:pPr algn="l"/>
                <a:endParaRPr lang="en-CA" sz="2400" dirty="0"/>
              </a:p>
            </p:txBody>
          </p:sp>
          <p:grpSp>
            <p:nvGrpSpPr>
              <p:cNvPr id="48" name="Group 47">
                <a:extLst>
                  <a:ext uri="{FF2B5EF4-FFF2-40B4-BE49-F238E27FC236}">
                    <a16:creationId xmlns:a16="http://schemas.microsoft.com/office/drawing/2014/main" id="{F87ECC80-83A2-47B5-BC1C-DD1772A4DE21}"/>
                  </a:ext>
                </a:extLst>
              </p:cNvPr>
              <p:cNvGrpSpPr/>
              <p:nvPr/>
            </p:nvGrpSpPr>
            <p:grpSpPr>
              <a:xfrm>
                <a:off x="6508518" y="5853286"/>
                <a:ext cx="641532" cy="601516"/>
                <a:chOff x="4635890" y="1543039"/>
                <a:chExt cx="641532" cy="601516"/>
              </a:xfrm>
            </p:grpSpPr>
            <p:grpSp>
              <p:nvGrpSpPr>
                <p:cNvPr id="58" name="Group 57">
                  <a:extLst>
                    <a:ext uri="{FF2B5EF4-FFF2-40B4-BE49-F238E27FC236}">
                      <a16:creationId xmlns:a16="http://schemas.microsoft.com/office/drawing/2014/main" id="{873B6F0E-8CEA-40D4-94F6-A357D6224455}"/>
                    </a:ext>
                  </a:extLst>
                </p:cNvPr>
                <p:cNvGrpSpPr/>
                <p:nvPr/>
              </p:nvGrpSpPr>
              <p:grpSpPr>
                <a:xfrm>
                  <a:off x="4635890" y="1543039"/>
                  <a:ext cx="540000" cy="540000"/>
                  <a:chOff x="3220343" y="2894580"/>
                  <a:chExt cx="540000" cy="540000"/>
                </a:xfrm>
              </p:grpSpPr>
              <p:sp>
                <p:nvSpPr>
                  <p:cNvPr id="60" name="Rectangle 59">
                    <a:extLst>
                      <a:ext uri="{FF2B5EF4-FFF2-40B4-BE49-F238E27FC236}">
                        <a16:creationId xmlns:a16="http://schemas.microsoft.com/office/drawing/2014/main" id="{3A124457-2E24-452D-80F7-76056DA47506}"/>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61" name="Picture 10" descr="Image result for bicycle">
                    <a:extLst>
                      <a:ext uri="{FF2B5EF4-FFF2-40B4-BE49-F238E27FC236}">
                        <a16:creationId xmlns:a16="http://schemas.microsoft.com/office/drawing/2014/main" id="{929E2A63-2C68-41C1-9367-D442F97E74B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59" name="Rectangle 58">
                  <a:extLst>
                    <a:ext uri="{FF2B5EF4-FFF2-40B4-BE49-F238E27FC236}">
                      <a16:creationId xmlns:a16="http://schemas.microsoft.com/office/drawing/2014/main" id="{7E178677-5601-4730-9E4D-18DB6CAC1B4D}"/>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50" name="Rectangle 49">
                <a:extLst>
                  <a:ext uri="{FF2B5EF4-FFF2-40B4-BE49-F238E27FC236}">
                    <a16:creationId xmlns:a16="http://schemas.microsoft.com/office/drawing/2014/main" id="{B9DE4C18-48D7-4978-B4A5-C235AD06C82D}"/>
                  </a:ext>
                </a:extLst>
              </p:cNvPr>
              <p:cNvSpPr/>
              <p:nvPr/>
            </p:nvSpPr>
            <p:spPr>
              <a:xfrm>
                <a:off x="7122407" y="4549800"/>
                <a:ext cx="1944000" cy="2088000"/>
              </a:xfrm>
              <a:prstGeom prst="rect">
                <a:avLst/>
              </a:prstGeom>
              <a:ln>
                <a:solidFill>
                  <a:srgbClr val="66FF33"/>
                </a:solidFill>
              </a:ln>
            </p:spPr>
            <p:txBody>
              <a:bodyPr wrap="square" rtlCol="0" anchor="ctr">
                <a:spAutoFit/>
              </a:bodyPr>
              <a:lstStyle/>
              <a:p>
                <a:pPr algn="l"/>
                <a:endParaRPr lang="en-CA" sz="2400" dirty="0"/>
              </a:p>
            </p:txBody>
          </p:sp>
          <p:grpSp>
            <p:nvGrpSpPr>
              <p:cNvPr id="51" name="Group 50">
                <a:extLst>
                  <a:ext uri="{FF2B5EF4-FFF2-40B4-BE49-F238E27FC236}">
                    <a16:creationId xmlns:a16="http://schemas.microsoft.com/office/drawing/2014/main" id="{D1FD0D7A-07B7-4603-8081-FE74DDA7DAF9}"/>
                  </a:ext>
                </a:extLst>
              </p:cNvPr>
              <p:cNvGrpSpPr/>
              <p:nvPr/>
            </p:nvGrpSpPr>
            <p:grpSpPr>
              <a:xfrm>
                <a:off x="3443317" y="5310023"/>
                <a:ext cx="525780" cy="584473"/>
                <a:chOff x="4055280" y="3839232"/>
                <a:chExt cx="525780" cy="584473"/>
              </a:xfrm>
            </p:grpSpPr>
            <p:pic>
              <p:nvPicPr>
                <p:cNvPr id="56" name="Picture 4" descr="Image result for hidden">
                  <a:extLst>
                    <a:ext uri="{FF2B5EF4-FFF2-40B4-BE49-F238E27FC236}">
                      <a16:creationId xmlns:a16="http://schemas.microsoft.com/office/drawing/2014/main" id="{EB7B011B-F09D-4FA4-B11B-EABB915EC0F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D09774CA-B5C1-4278-A599-3F94617D91CF}"/>
                    </a:ext>
                  </a:extLst>
                </p:cNvPr>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52" name="Group 51">
                <a:extLst>
                  <a:ext uri="{FF2B5EF4-FFF2-40B4-BE49-F238E27FC236}">
                    <a16:creationId xmlns:a16="http://schemas.microsoft.com/office/drawing/2014/main" id="{588E5267-FFEC-4201-A06B-1DE24E668A12}"/>
                  </a:ext>
                </a:extLst>
              </p:cNvPr>
              <p:cNvGrpSpPr/>
              <p:nvPr/>
            </p:nvGrpSpPr>
            <p:grpSpPr>
              <a:xfrm>
                <a:off x="7353529" y="3878684"/>
                <a:ext cx="540000" cy="609600"/>
                <a:chOff x="907800" y="3886200"/>
                <a:chExt cx="540000" cy="609600"/>
              </a:xfrm>
            </p:grpSpPr>
            <p:pic>
              <p:nvPicPr>
                <p:cNvPr id="54" name="Picture 53">
                  <a:extLst>
                    <a:ext uri="{FF2B5EF4-FFF2-40B4-BE49-F238E27FC236}">
                      <a16:creationId xmlns:a16="http://schemas.microsoft.com/office/drawing/2014/main" id="{086DF145-7055-4951-A4A0-B48F9790BF85}"/>
                    </a:ext>
                  </a:extLst>
                </p:cNvPr>
                <p:cNvPicPr>
                  <a:picLocks noChangeAspect="1"/>
                </p:cNvPicPr>
                <p:nvPr/>
              </p:nvPicPr>
              <p:blipFill>
                <a:blip r:embed="rId12"/>
                <a:stretch>
                  <a:fillRect/>
                </a:stretch>
              </p:blipFill>
              <p:spPr>
                <a:xfrm>
                  <a:off x="907800" y="3886200"/>
                  <a:ext cx="540000" cy="578859"/>
                </a:xfrm>
                <a:prstGeom prst="rect">
                  <a:avLst/>
                </a:prstGeom>
                <a:blipFill>
                  <a:blip r:embed="rId13"/>
                  <a:tile tx="0" ty="0" sx="100000" sy="100000" flip="none" algn="tl"/>
                </a:blipFill>
                <a:ln w="25400">
                  <a:solidFill>
                    <a:srgbClr val="FF00FF"/>
                  </a:solidFill>
                </a:ln>
              </p:spPr>
            </p:pic>
            <p:sp>
              <p:nvSpPr>
                <p:cNvPr id="55" name="Rectangle 54">
                  <a:extLst>
                    <a:ext uri="{FF2B5EF4-FFF2-40B4-BE49-F238E27FC236}">
                      <a16:creationId xmlns:a16="http://schemas.microsoft.com/office/drawing/2014/main" id="{BB32879F-95D4-48B8-8502-5BD526EC69A4}"/>
                    </a:ext>
                  </a:extLst>
                </p:cNvPr>
                <p:cNvSpPr/>
                <p:nvPr/>
              </p:nvSpPr>
              <p:spPr>
                <a:xfrm>
                  <a:off x="1131098" y="397258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0C564CE-078D-4ADF-869B-E2B4F8041C18}"/>
                      </a:ext>
                    </a:extLst>
                  </p:cNvPr>
                  <p:cNvSpPr txBox="1"/>
                  <p:nvPr/>
                </p:nvSpPr>
                <p:spPr>
                  <a:xfrm>
                    <a:off x="1085850" y="5330850"/>
                    <a:ext cx="1395382" cy="66306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4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4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4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400" b="0" i="1" u="none" strike="noStrike" kern="1200" cap="none" spc="0" normalizeH="0" baseline="0" noProof="0" dirty="0">
                                      <a:ln>
                                        <a:noFill/>
                                      </a:ln>
                                      <a:solidFill>
                                        <a:srgbClr val="FF00FF"/>
                                      </a:solidFill>
                                      <a:effectLst/>
                                      <a:uLnTx/>
                                      <a:uFillTx/>
                                      <a:latin typeface="Cambria Math" panose="02040503050406030204" pitchFamily="18" charset="0"/>
                                      <a:ea typeface="+mn-ea"/>
                                    </a:rPr>
                                  </m:ctrlPr>
                                </m:sSubPr>
                                <m:e>
                                  <m:r>
                                    <a:rPr kumimoji="0" lang="en-CA"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400" b="0" i="1" u="none" strike="noStrike" kern="1200" cap="none" spc="0" normalizeH="0" baseline="0" noProof="0" dirty="0">
                                      <a:ln>
                                        <a:noFill/>
                                      </a:ln>
                                      <a:solidFill>
                                        <a:srgbClr val="66FF33"/>
                                      </a:solidFill>
                                      <a:effectLst/>
                                      <a:uLnTx/>
                                      <a:uFillTx/>
                                      <a:ea typeface="+mn-ea"/>
                                      <a:cs typeface="Times New Roman" panose="02020603050405020304" pitchFamily="18" charset="0"/>
                                      <a:sym typeface="Symbol" panose="05050102010706020507" pitchFamily="18" charset="2"/>
                                    </a:rPr>
                                    <m:t></m:t>
                                  </m:r>
                                  <m:r>
                                    <m:rPr>
                                      <m:nor/>
                                    </m:rPr>
                                    <a:rPr kumimoji="0" lang="en-CA" altLang="en-US" sz="2400" b="0" i="1" u="none" strike="noStrike" kern="1200" cap="none" spc="0" normalizeH="0" baseline="0" noProof="0" dirty="0">
                                      <a:ln>
                                        <a:noFill/>
                                      </a:ln>
                                      <a:solidFill>
                                        <a:srgbClr val="66FF33"/>
                                      </a:solidFill>
                                      <a:effectLst/>
                                      <a:uLnTx/>
                                      <a:uFillTx/>
                                      <a:ea typeface="+mn-ea"/>
                                      <a:cs typeface="Times New Roman" panose="02020603050405020304" pitchFamily="18" charset="0"/>
                                      <a:sym typeface="Symbol" panose="05050102010706020507" pitchFamily="18" charset="2"/>
                                    </a:rPr>
                                    <m:t>i</m:t>
                                  </m:r>
                                  <m:r>
                                    <m:rPr>
                                      <m:nor/>
                                    </m:rPr>
                                    <a:rPr kumimoji="0" lang="en-US" altLang="en-US" sz="2400" b="0" i="1" u="none" strike="noStrike" kern="1200" cap="none" spc="0" normalizeH="0" baseline="0" noProof="0" dirty="0">
                                      <a:ln>
                                        <a:noFill/>
                                      </a:ln>
                                      <a:solidFill>
                                        <a:srgbClr val="66FF33"/>
                                      </a:solidFill>
                                      <a:effectLst/>
                                      <a:uLnTx/>
                                      <a:uFillTx/>
                                      <a:ea typeface="+mn-ea"/>
                                      <a:cs typeface="Times New Roman" panose="02020603050405020304" pitchFamily="18" charset="0"/>
                                      <a:sym typeface="Symbol" panose="05050102010706020507" pitchFamily="18" charset="2"/>
                                    </a:rPr>
                                    <m:t>,</m:t>
                                  </m:r>
                                  <m:r>
                                    <m:rPr>
                                      <m:nor/>
                                    </m:rPr>
                                    <a:rPr kumimoji="0" lang="en-CA" altLang="en-US" sz="2400" b="0" i="1" u="none" strike="noStrike" kern="1200" cap="none" spc="0" normalizeH="0" baseline="0" noProof="0" dirty="0">
                                      <a:ln>
                                        <a:noFill/>
                                      </a:ln>
                                      <a:solidFill>
                                        <a:srgbClr val="66FF33"/>
                                      </a:solidFill>
                                      <a:effectLst/>
                                      <a:uLnTx/>
                                      <a:uFillTx/>
                                      <a:ea typeface="+mn-ea"/>
                                      <a:cs typeface="Times New Roman" panose="02020603050405020304" pitchFamily="18" charset="0"/>
                                      <a:sym typeface="Symbol" panose="05050102010706020507" pitchFamily="18" charset="2"/>
                                    </a:rPr>
                                    <m:t>j</m:t>
                                  </m:r>
                                  <m:r>
                                    <m:rPr>
                                      <m:nor/>
                                    </m:rPr>
                                    <a:rPr kumimoji="0" lang="en-US" altLang="en-US" sz="2400" b="0" i="1" u="none" strike="noStrike" kern="1200" cap="none" spc="0" normalizeH="0" baseline="0" noProof="0" dirty="0">
                                      <a:ln>
                                        <a:noFill/>
                                      </a:ln>
                                      <a:solidFill>
                                        <a:srgbClr val="66FF33"/>
                                      </a:solidFill>
                                      <a:effectLst/>
                                      <a:uLnTx/>
                                      <a:uFillTx/>
                                      <a:ea typeface="+mn-ea"/>
                                      <a:cs typeface="Times New Roman" panose="02020603050405020304" pitchFamily="18" charset="0"/>
                                      <a:sym typeface="Symbol" panose="05050102010706020507" pitchFamily="18" charset="2"/>
                                    </a:rPr>
                                    <m:t></m:t>
                                  </m:r>
                                </m:sub>
                              </m:sSub>
                            </m:den>
                          </m:f>
                        </m:oMath>
                      </m:oMathPara>
                    </a14:m>
                    <a:endParaRPr kumimoji="0" lang="en-CA" sz="2400" b="0" i="0" u="none" strike="noStrike" kern="1200" cap="none" spc="0" normalizeH="0" baseline="0" noProof="0" dirty="0">
                      <a:ln>
                        <a:noFill/>
                      </a:ln>
                      <a:solidFill>
                        <a:srgbClr val="FFFFFF"/>
                      </a:solidFill>
                      <a:effectLst/>
                      <a:uLnTx/>
                      <a:uFillTx/>
                      <a:ea typeface="+mn-ea"/>
                    </a:endParaRPr>
                  </a:p>
                </p:txBody>
              </p:sp>
            </mc:Choice>
            <mc:Fallback xmlns="">
              <p:sp>
                <p:nvSpPr>
                  <p:cNvPr id="81" name="TextBox 80">
                    <a:extLst>
                      <a:ext uri="{FF2B5EF4-FFF2-40B4-BE49-F238E27FC236}">
                        <a16:creationId xmlns:a16="http://schemas.microsoft.com/office/drawing/2014/main" id="{70C564CE-078D-4ADF-869B-E2B4F8041C18}"/>
                      </a:ext>
                    </a:extLst>
                  </p:cNvPr>
                  <p:cNvSpPr txBox="1">
                    <a:spLocks noRot="1" noChangeAspect="1" noMove="1" noResize="1" noEditPoints="1" noAdjustHandles="1" noChangeArrowheads="1" noChangeShapeType="1" noTextEdit="1"/>
                  </p:cNvSpPr>
                  <p:nvPr/>
                </p:nvSpPr>
                <p:spPr>
                  <a:xfrm>
                    <a:off x="1085850" y="5330850"/>
                    <a:ext cx="1395382" cy="663067"/>
                  </a:xfrm>
                  <a:prstGeom prst="rect">
                    <a:avLst/>
                  </a:prstGeom>
                  <a:blipFill>
                    <a:blip r:embed="rId15"/>
                    <a:stretch>
                      <a:fillRect/>
                    </a:stretch>
                  </a:blipFill>
                </p:spPr>
                <p:txBody>
                  <a:bodyPr/>
                  <a:lstStyle/>
                  <a:p>
                    <a:r>
                      <a:rPr lang="en-US">
                        <a:noFill/>
                      </a:rPr>
                      <a:t> </a:t>
                    </a:r>
                  </a:p>
                </p:txBody>
              </p:sp>
            </mc:Fallback>
          </mc:AlternateContent>
          <p:grpSp>
            <p:nvGrpSpPr>
              <p:cNvPr id="83" name="Group 82">
                <a:extLst>
                  <a:ext uri="{FF2B5EF4-FFF2-40B4-BE49-F238E27FC236}">
                    <a16:creationId xmlns:a16="http://schemas.microsoft.com/office/drawing/2014/main" id="{D44285AB-2657-4E76-B9FE-EBDC7B69D066}"/>
                  </a:ext>
                </a:extLst>
              </p:cNvPr>
              <p:cNvGrpSpPr/>
              <p:nvPr/>
            </p:nvGrpSpPr>
            <p:grpSpPr>
              <a:xfrm>
                <a:off x="115829" y="5323763"/>
                <a:ext cx="525780" cy="584473"/>
                <a:chOff x="4055280" y="3839232"/>
                <a:chExt cx="525780" cy="584473"/>
              </a:xfrm>
            </p:grpSpPr>
            <p:pic>
              <p:nvPicPr>
                <p:cNvPr id="84" name="Picture 4" descr="Image result for hidden">
                  <a:extLst>
                    <a:ext uri="{FF2B5EF4-FFF2-40B4-BE49-F238E27FC236}">
                      <a16:creationId xmlns:a16="http://schemas.microsoft.com/office/drawing/2014/main" id="{BAF794F3-C60F-4E26-822A-F8D23B380ED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21AC5DA5-DF74-454F-AC68-4A8D011D9A34}"/>
                    </a:ext>
                  </a:extLst>
                </p:cNvPr>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86" name="Text Box 33">
                <a:extLst>
                  <a:ext uri="{FF2B5EF4-FFF2-40B4-BE49-F238E27FC236}">
                    <a16:creationId xmlns:a16="http://schemas.microsoft.com/office/drawing/2014/main" id="{A9D00B76-1825-4693-B72F-BAB64B37E89F}"/>
                  </a:ext>
                </a:extLst>
              </p:cNvPr>
              <p:cNvSpPr txBox="1">
                <a:spLocks noChangeArrowheads="1"/>
              </p:cNvSpPr>
              <p:nvPr/>
            </p:nvSpPr>
            <p:spPr bwMode="auto">
              <a:xfrm>
                <a:off x="7617793" y="5216550"/>
                <a:ext cx="154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x</a:t>
                </a:r>
                <a:r>
                  <a:rPr kumimoji="0" lang="en-US" altLang="en-US" sz="28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a:t>
                </a:r>
                <a:r>
                  <a:rPr kumimoji="0" lang="en-US" sz="28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a:t>
                </a:r>
                <a:r>
                  <a:rPr kumimoji="0" lang="en-US" altLang="en-US" sz="28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CA" altLang="en-US" sz="2800" b="0"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endParaRPr kumimoji="0" lang="en-CA" sz="28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grpSp>
      </p:grpSp>
      <p:sp>
        <p:nvSpPr>
          <p:cNvPr id="102" name="Text Box 33">
            <a:extLst>
              <a:ext uri="{FF2B5EF4-FFF2-40B4-BE49-F238E27FC236}">
                <a16:creationId xmlns:a16="http://schemas.microsoft.com/office/drawing/2014/main" id="{433B5895-1BCA-4AF6-A28B-D8E9A3E5983C}"/>
              </a:ext>
            </a:extLst>
          </p:cNvPr>
          <p:cNvSpPr txBox="1">
            <a:spLocks noChangeArrowheads="1"/>
          </p:cNvSpPr>
          <p:nvPr/>
        </p:nvSpPr>
        <p:spPr bwMode="auto">
          <a:xfrm>
            <a:off x="5583711" y="2971800"/>
            <a:ext cx="1545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x</a:t>
            </a:r>
            <a:r>
              <a:rPr kumimoji="0" lang="en-US" altLang="en-US" sz="32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a:t>
            </a:r>
            <a:r>
              <a:rPr kumimoji="0" lang="en-US" sz="32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a:t>
            </a:r>
            <a:r>
              <a:rPr kumimoji="0" lang="en-US" altLang="en-US" sz="32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CA" alt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endParaRPr kumimoji="0" lang="en-CA" sz="32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7FA7D683-8C91-4310-BE38-BCA79F926BB2}"/>
                  </a:ext>
                </a:extLst>
              </p:cNvPr>
              <p:cNvSpPr txBox="1"/>
              <p:nvPr/>
            </p:nvSpPr>
            <p:spPr>
              <a:xfrm>
                <a:off x="3448050" y="2981856"/>
                <a:ext cx="1618328"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04" name="TextBox 103">
                <a:extLst>
                  <a:ext uri="{FF2B5EF4-FFF2-40B4-BE49-F238E27FC236}">
                    <a16:creationId xmlns:a16="http://schemas.microsoft.com/office/drawing/2014/main" id="{7FA7D683-8C91-4310-BE38-BCA79F926BB2}"/>
                  </a:ext>
                </a:extLst>
              </p:cNvPr>
              <p:cNvSpPr txBox="1">
                <a:spLocks noRot="1" noChangeAspect="1" noMove="1" noResize="1" noEditPoints="1" noAdjustHandles="1" noChangeArrowheads="1" noChangeShapeType="1" noTextEdit="1"/>
              </p:cNvSpPr>
              <p:nvPr/>
            </p:nvSpPr>
            <p:spPr>
              <a:xfrm>
                <a:off x="3448050" y="2981856"/>
                <a:ext cx="1618328" cy="77354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DFAEDF9B-510F-434F-B9BB-082D6992C9DE}"/>
                  </a:ext>
                </a:extLst>
              </p:cNvPr>
              <p:cNvSpPr txBox="1"/>
              <p:nvPr/>
            </p:nvSpPr>
            <p:spPr>
              <a:xfrm>
                <a:off x="228600" y="2990733"/>
                <a:ext cx="1629549"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𝑤</m:t>
                              </m:r>
                            </m:e>
                            <m:sub>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i</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CA"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05" name="TextBox 104">
                <a:extLst>
                  <a:ext uri="{FF2B5EF4-FFF2-40B4-BE49-F238E27FC236}">
                    <a16:creationId xmlns:a16="http://schemas.microsoft.com/office/drawing/2014/main" id="{DFAEDF9B-510F-434F-B9BB-082D6992C9DE}"/>
                  </a:ext>
                </a:extLst>
              </p:cNvPr>
              <p:cNvSpPr txBox="1">
                <a:spLocks noRot="1" noChangeAspect="1" noMove="1" noResize="1" noEditPoints="1" noAdjustHandles="1" noChangeArrowheads="1" noChangeShapeType="1" noTextEdit="1"/>
              </p:cNvSpPr>
              <p:nvPr/>
            </p:nvSpPr>
            <p:spPr>
              <a:xfrm>
                <a:off x="228600" y="2990733"/>
                <a:ext cx="1629549" cy="773545"/>
              </a:xfrm>
              <a:prstGeom prst="rect">
                <a:avLst/>
              </a:prstGeom>
              <a:blipFill>
                <a:blip r:embed="rId17"/>
                <a:stretch>
                  <a:fillRect/>
                </a:stretch>
              </a:blipFill>
            </p:spPr>
            <p:txBody>
              <a:bodyPr/>
              <a:lstStyle/>
              <a:p>
                <a:r>
                  <a:rPr lang="en-US">
                    <a:noFill/>
                  </a:rPr>
                  <a:t> </a:t>
                </a:r>
              </a:p>
            </p:txBody>
          </p:sp>
        </mc:Fallback>
      </mc:AlternateContent>
      <p:sp>
        <p:nvSpPr>
          <p:cNvPr id="106" name="Text Box 33">
            <a:extLst>
              <a:ext uri="{FF2B5EF4-FFF2-40B4-BE49-F238E27FC236}">
                <a16:creationId xmlns:a16="http://schemas.microsoft.com/office/drawing/2014/main" id="{82D0B124-45D7-4ECF-81C9-2C911C0C40B0}"/>
              </a:ext>
            </a:extLst>
          </p:cNvPr>
          <p:cNvSpPr txBox="1">
            <a:spLocks noChangeArrowheads="1"/>
          </p:cNvSpPr>
          <p:nvPr/>
        </p:nvSpPr>
        <p:spPr bwMode="auto">
          <a:xfrm>
            <a:off x="1752600" y="3017993"/>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7" name="Text Box 33">
            <a:extLst>
              <a:ext uri="{FF2B5EF4-FFF2-40B4-BE49-F238E27FC236}">
                <a16:creationId xmlns:a16="http://schemas.microsoft.com/office/drawing/2014/main" id="{C9F4E483-9887-4D1A-9DF3-F83AC33CA5B3}"/>
              </a:ext>
            </a:extLst>
          </p:cNvPr>
          <p:cNvSpPr txBox="1">
            <a:spLocks noChangeArrowheads="1"/>
          </p:cNvSpPr>
          <p:nvPr/>
        </p:nvSpPr>
        <p:spPr bwMode="auto">
          <a:xfrm>
            <a:off x="4953000" y="2978524"/>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8" name="Text Box 33">
            <a:extLst>
              <a:ext uri="{FF2B5EF4-FFF2-40B4-BE49-F238E27FC236}">
                <a16:creationId xmlns:a16="http://schemas.microsoft.com/office/drawing/2014/main" id="{DCF45A20-1E5C-417E-9264-461F21824486}"/>
              </a:ext>
            </a:extLst>
          </p:cNvPr>
          <p:cNvSpPr txBox="1">
            <a:spLocks noChangeArrowheads="1"/>
          </p:cNvSpPr>
          <p:nvPr/>
        </p:nvSpPr>
        <p:spPr bwMode="auto">
          <a:xfrm>
            <a:off x="2352899" y="2945309"/>
            <a:ext cx="12750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4400" i="1" baseline="-25000" dirty="0">
                <a:latin typeface="Times New Roman" panose="02020603050405020304" pitchFamily="18" charset="0"/>
                <a:cs typeface="Times New Roman" panose="02020603050405020304" pitchFamily="18" charset="0"/>
                <a:sym typeface="Symbol" panose="05050102010706020507" pitchFamily="18" charset="2"/>
              </a:rPr>
              <a:t>d</a:t>
            </a:r>
            <a:endParaRPr lang="en-US" altLang="en-US" sz="4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20672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1+#ppt_w/2"/>
                                          </p:val>
                                        </p:tav>
                                        <p:tav tm="100000">
                                          <p:val>
                                            <p:strVal val="#ppt_x"/>
                                          </p:val>
                                        </p:tav>
                                      </p:tavLst>
                                    </p:anim>
                                    <p:anim calcmode="lin" valueType="num">
                                      <p:cBhvr additive="base">
                                        <p:cTn id="14" dur="500" fill="hold"/>
                                        <p:tgtEl>
                                          <p:spTgt spid="7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500" fill="hold"/>
                                        <p:tgtEl>
                                          <p:spTgt spid="75"/>
                                        </p:tgtEl>
                                        <p:attrNameLst>
                                          <p:attrName>ppt_x</p:attrName>
                                        </p:attrNameLst>
                                      </p:cBhvr>
                                      <p:tavLst>
                                        <p:tav tm="0">
                                          <p:val>
                                            <p:strVal val="1+#ppt_w/2"/>
                                          </p:val>
                                        </p:tav>
                                        <p:tav tm="100000">
                                          <p:val>
                                            <p:strVal val="#ppt_x"/>
                                          </p:val>
                                        </p:tav>
                                      </p:tavLst>
                                    </p:anim>
                                    <p:anim calcmode="lin" valueType="num">
                                      <p:cBhvr additive="base">
                                        <p:cTn id="1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0-#ppt_w/2"/>
                                          </p:val>
                                        </p:tav>
                                        <p:tav tm="100000">
                                          <p:val>
                                            <p:strVal val="#ppt_x"/>
                                          </p:val>
                                        </p:tav>
                                      </p:tavLst>
                                    </p:anim>
                                    <p:anim calcmode="lin" valueType="num">
                                      <p:cBhvr additive="base">
                                        <p:cTn id="24" dur="500" fill="hold"/>
                                        <p:tgtEl>
                                          <p:spTgt spid="79"/>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500" fill="hold"/>
                                        <p:tgtEl>
                                          <p:spTgt spid="80"/>
                                        </p:tgtEl>
                                        <p:attrNameLst>
                                          <p:attrName>ppt_x</p:attrName>
                                        </p:attrNameLst>
                                      </p:cBhvr>
                                      <p:tavLst>
                                        <p:tav tm="0">
                                          <p:val>
                                            <p:strVal val="#ppt_x"/>
                                          </p:val>
                                        </p:tav>
                                        <p:tav tm="100000">
                                          <p:val>
                                            <p:strVal val="#ppt_x"/>
                                          </p:val>
                                        </p:tav>
                                      </p:tavLst>
                                    </p:anim>
                                    <p:anim calcmode="lin" valueType="num">
                                      <p:cBhvr additive="base">
                                        <p:cTn id="28"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sp>
        <p:nvSpPr>
          <p:cNvPr id="111"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grpSp>
        <p:nvGrpSpPr>
          <p:cNvPr id="18" name="Group 17"/>
          <p:cNvGrpSpPr/>
          <p:nvPr/>
        </p:nvGrpSpPr>
        <p:grpSpPr>
          <a:xfrm>
            <a:off x="3402601" y="1371600"/>
            <a:ext cx="5364137" cy="461665"/>
            <a:chOff x="3402601" y="1371600"/>
            <a:chExt cx="5364137" cy="461665"/>
          </a:xfrm>
        </p:grpSpPr>
        <p:cxnSp>
          <p:nvCxnSpPr>
            <p:cNvPr id="129" name="Straight Connector 128"/>
            <p:cNvCxnSpPr>
              <a:cxnSpLocks/>
            </p:cNvCxnSpPr>
            <p:nvPr/>
          </p:nvCxnSpPr>
          <p:spPr bwMode="auto">
            <a:xfrm>
              <a:off x="3402601" y="1440721"/>
              <a:ext cx="5018249" cy="165230"/>
            </a:xfrm>
            <a:prstGeom prst="line">
              <a:avLst/>
            </a:prstGeom>
            <a:noFill/>
            <a:ln w="12700" cap="sq" cmpd="sng" algn="ctr">
              <a:solidFill>
                <a:schemeClr val="hlink"/>
              </a:solidFill>
              <a:prstDash val="solid"/>
              <a:round/>
              <a:headEnd type="none" w="med" len="med"/>
              <a:tailEnd type="none" w="med" len="med"/>
            </a:ln>
            <a:effectLst/>
          </p:spPr>
        </p:cxnSp>
        <p:sp>
          <p:nvSpPr>
            <p:cNvPr id="131" name="Rectangle 130"/>
            <p:cNvSpPr/>
            <p:nvPr/>
          </p:nvSpPr>
          <p:spPr>
            <a:xfrm>
              <a:off x="8305800" y="1371600"/>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A52D20D-B233-4897-A5EF-9483F8D21E8D}"/>
                  </a:ext>
                </a:extLst>
              </p:cNvPr>
              <p:cNvSpPr txBox="1"/>
              <p:nvPr/>
            </p:nvSpPr>
            <p:spPr>
              <a:xfrm>
                <a:off x="3448050" y="2981856"/>
                <a:ext cx="1618328" cy="7735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kumimoji="0" lang="en-CA"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rPr>
                          </m:ctrlPr>
                        </m:fPr>
                        <m:num>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m:t>
                          </m:r>
                          <m:r>
                            <a:rPr kumimoji="0" lang="en-CA" sz="28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𝐸</m:t>
                          </m:r>
                        </m:num>
                        <m:den>
                          <m:sSub>
                            <m:sSubPr>
                              <m:ctrlP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rPr>
                              </m:ctrlPr>
                            </m:sSubPr>
                            <m:e>
                              <m:r>
                                <a:rPr kumimoji="0" lang="en-CA"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m:t>
                              </m:r>
                              <m:r>
                                <a:rPr kumimoji="0" lang="en-US" sz="2800" b="0" i="1" u="none" strike="noStrike" kern="1200" cap="none" spc="0" normalizeH="0" baseline="0" noProof="0" dirty="0" smtClean="0">
                                  <a:ln>
                                    <a:noFill/>
                                  </a:ln>
                                  <a:solidFill>
                                    <a:srgbClr val="00FFFF"/>
                                  </a:solidFill>
                                  <a:effectLst/>
                                  <a:uLnTx/>
                                  <a:uFillTx/>
                                  <a:latin typeface="Cambria Math" panose="02040503050406030204" pitchFamily="18" charset="0"/>
                                  <a:ea typeface="+mn-ea"/>
                                  <a:sym typeface="Symbol" panose="05050102010706020507" pitchFamily="18" charset="2"/>
                                </a:rPr>
                                <m:t>𝑧</m:t>
                              </m:r>
                            </m:e>
                            <m:sub>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d</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j</m:t>
                              </m:r>
                              <m:r>
                                <m:rPr>
                                  <m:nor/>
                                </m:rP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m:t></m:t>
                              </m:r>
                            </m:sub>
                          </m:sSub>
                        </m:den>
                      </m:f>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76" name="TextBox 75">
                <a:extLst>
                  <a:ext uri="{FF2B5EF4-FFF2-40B4-BE49-F238E27FC236}">
                    <a16:creationId xmlns:a16="http://schemas.microsoft.com/office/drawing/2014/main" id="{AA52D20D-B233-4897-A5EF-9483F8D21E8D}"/>
                  </a:ext>
                </a:extLst>
              </p:cNvPr>
              <p:cNvSpPr txBox="1">
                <a:spLocks noRot="1" noChangeAspect="1" noMove="1" noResize="1" noEditPoints="1" noAdjustHandles="1" noChangeArrowheads="1" noChangeShapeType="1" noTextEdit="1"/>
              </p:cNvSpPr>
              <p:nvPr/>
            </p:nvSpPr>
            <p:spPr>
              <a:xfrm>
                <a:off x="3448050" y="2981856"/>
                <a:ext cx="1618328" cy="773545"/>
              </a:xfrm>
              <a:prstGeom prst="rect">
                <a:avLst/>
              </a:prstGeom>
              <a:blipFill>
                <a:blip r:embed="rId11"/>
                <a:stretch>
                  <a:fillRect/>
                </a:stretch>
              </a:blipFill>
            </p:spPr>
            <p:txBody>
              <a:bodyPr/>
              <a:lstStyle/>
              <a:p>
                <a:r>
                  <a:rPr lang="en-US">
                    <a:noFill/>
                  </a:rPr>
                  <a:t> </a:t>
                </a:r>
              </a:p>
            </p:txBody>
          </p:sp>
        </mc:Fallback>
      </mc:AlternateContent>
      <p:sp>
        <p:nvSpPr>
          <p:cNvPr id="77" name="Rectangle 76">
            <a:extLst>
              <a:ext uri="{FF2B5EF4-FFF2-40B4-BE49-F238E27FC236}">
                <a16:creationId xmlns:a16="http://schemas.microsoft.com/office/drawing/2014/main" id="{40AB6B3B-64B3-479C-AD49-7A5B2AF6F06C}"/>
              </a:ext>
            </a:extLst>
          </p:cNvPr>
          <p:cNvSpPr/>
          <p:nvPr/>
        </p:nvSpPr>
        <p:spPr>
          <a:xfrm>
            <a:off x="2209800" y="3752850"/>
            <a:ext cx="4934435" cy="954107"/>
          </a:xfrm>
          <a:prstGeom prst="rect">
            <a:avLst/>
          </a:prstGeom>
        </p:spPr>
        <p:txBody>
          <a:bodyPr wrap="square">
            <a:spAutoFit/>
          </a:bodyPr>
          <a:lstStyle/>
          <a:p>
            <a:pPr algn="ctr"/>
            <a:r>
              <a:rPr lang="en-US" altLang="en-US" dirty="0">
                <a:cs typeface="Times New Roman" panose="02020603050405020304" pitchFamily="18" charset="0"/>
              </a:rPr>
              <a:t>Now we need already computed using back propagation</a:t>
            </a:r>
            <a:endParaRPr lang="en-CA" dirty="0"/>
          </a:p>
        </p:txBody>
      </p:sp>
      <p:grpSp>
        <p:nvGrpSpPr>
          <p:cNvPr id="51" name="Group 50">
            <a:extLst>
              <a:ext uri="{FF2B5EF4-FFF2-40B4-BE49-F238E27FC236}">
                <a16:creationId xmlns:a16="http://schemas.microsoft.com/office/drawing/2014/main" id="{42D49DD9-B250-4012-820B-675532AB38F1}"/>
              </a:ext>
            </a:extLst>
          </p:cNvPr>
          <p:cNvGrpSpPr/>
          <p:nvPr/>
        </p:nvGrpSpPr>
        <p:grpSpPr>
          <a:xfrm>
            <a:off x="2230949" y="1090653"/>
            <a:ext cx="812718" cy="546100"/>
            <a:chOff x="4909752" y="1090653"/>
            <a:chExt cx="812718" cy="546100"/>
          </a:xfrm>
        </p:grpSpPr>
        <p:sp>
          <p:nvSpPr>
            <p:cNvPr id="53" name="Rectangle 52">
              <a:extLst>
                <a:ext uri="{FF2B5EF4-FFF2-40B4-BE49-F238E27FC236}">
                  <a16:creationId xmlns:a16="http://schemas.microsoft.com/office/drawing/2014/main" id="{E6177F83-FA21-454B-AFB3-98708F7BEFA1}"/>
                </a:ext>
              </a:extLst>
            </p:cNvPr>
            <p:cNvSpPr/>
            <p:nvPr/>
          </p:nvSpPr>
          <p:spPr>
            <a:xfrm>
              <a:off x="4928538" y="1175953"/>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4" name="Rectangle 53">
              <a:extLst>
                <a:ext uri="{FF2B5EF4-FFF2-40B4-BE49-F238E27FC236}">
                  <a16:creationId xmlns:a16="http://schemas.microsoft.com/office/drawing/2014/main" id="{14912266-0259-46BC-8D0E-FA82E99E13B2}"/>
                </a:ext>
              </a:extLst>
            </p:cNvPr>
            <p:cNvSpPr/>
            <p:nvPr/>
          </p:nvSpPr>
          <p:spPr>
            <a:xfrm>
              <a:off x="4909752" y="1090653"/>
              <a:ext cx="812718"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DD446E9-DD13-4118-AF15-7360E2399753}"/>
                  </a:ext>
                </a:extLst>
              </p:cNvPr>
              <p:cNvSpPr txBox="1"/>
              <p:nvPr/>
            </p:nvSpPr>
            <p:spPr>
              <a:xfrm>
                <a:off x="2121797" y="1143000"/>
                <a:ext cx="1154803"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latin typeface="Cambria Math" panose="02040503050406030204" pitchFamily="18" charset="0"/>
                            </a:rPr>
                          </m:ctrlPr>
                        </m:fPr>
                        <m:num>
                          <m:r>
                            <a:rPr lang="en-CA" sz="2000" i="1" dirty="0">
                              <a:solidFill>
                                <a:srgbClr val="FFC000"/>
                              </a:solidFill>
                              <a:latin typeface="Cambria Math" panose="02040503050406030204" pitchFamily="18" charset="0"/>
                              <a:sym typeface="Symbol" panose="05050102010706020507" pitchFamily="18" charset="2"/>
                            </a:rPr>
                            <m:t></m:t>
                          </m:r>
                          <m:r>
                            <a:rPr lang="en-CA" sz="2000" i="1" dirty="0">
                              <a:solidFill>
                                <a:srgbClr val="FFC000"/>
                              </a:solidFill>
                              <a:latin typeface="Cambria Math" panose="02040503050406030204" pitchFamily="18" charset="0"/>
                              <a:sym typeface="Symbol" panose="05050102010706020507" pitchFamily="18" charset="2"/>
                            </a:rPr>
                            <m:t>𝐸</m:t>
                          </m:r>
                        </m:num>
                        <m:den>
                          <m:sSub>
                            <m:sSubPr>
                              <m:ctrlPr>
                                <a:rPr lang="en-CA" sz="2000" i="1" dirty="0">
                                  <a:solidFill>
                                    <a:srgbClr val="00FFFF"/>
                                  </a:solidFill>
                                  <a:latin typeface="Cambria Math" panose="02040503050406030204" pitchFamily="18" charset="0"/>
                                </a:rPr>
                              </m:ctrlPr>
                            </m:sSubPr>
                            <m:e>
                              <m:r>
                                <a:rPr lang="en-CA" sz="2000" i="1" dirty="0">
                                  <a:solidFill>
                                    <a:srgbClr val="00FFFF"/>
                                  </a:solidFill>
                                  <a:latin typeface="Cambria Math" panose="02040503050406030204" pitchFamily="18" charset="0"/>
                                  <a:sym typeface="Symbol" panose="05050102010706020507" pitchFamily="18" charset="2"/>
                                </a:rPr>
                                <m:t></m:t>
                              </m:r>
                              <m:r>
                                <a:rPr lang="en-US" sz="2000"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sz="2000" dirty="0"/>
              </a:p>
            </p:txBody>
          </p:sp>
        </mc:Choice>
        <mc:Fallback xmlns="">
          <p:sp>
            <p:nvSpPr>
              <p:cNvPr id="107" name="TextBox 106">
                <a:extLst>
                  <a:ext uri="{FF2B5EF4-FFF2-40B4-BE49-F238E27FC236}">
                    <a16:creationId xmlns:a16="http://schemas.microsoft.com/office/drawing/2014/main" id="{5DD446E9-DD13-4118-AF15-7360E2399753}"/>
                  </a:ext>
                </a:extLst>
              </p:cNvPr>
              <p:cNvSpPr txBox="1">
                <a:spLocks noRot="1" noChangeAspect="1" noMove="1" noResize="1" noEditPoints="1" noAdjustHandles="1" noChangeArrowheads="1" noChangeShapeType="1" noTextEdit="1"/>
              </p:cNvSpPr>
              <p:nvPr/>
            </p:nvSpPr>
            <p:spPr>
              <a:xfrm>
                <a:off x="2121797" y="1143000"/>
                <a:ext cx="1154803" cy="552524"/>
              </a:xfrm>
              <a:prstGeom prst="rect">
                <a:avLst/>
              </a:prstGeom>
              <a:blipFill>
                <a:blip r:embed="rId12"/>
                <a:stretch>
                  <a:fillRect l="-60526" t="-215556" r="-75789" b="-307778"/>
                </a:stretch>
              </a:blipFill>
            </p:spPr>
            <p:txBody>
              <a:bodyPr/>
              <a:lstStyle/>
              <a:p>
                <a:r>
                  <a:rPr lang="en-CA">
                    <a:noFill/>
                  </a:rPr>
                  <a:t> </a:t>
                </a:r>
              </a:p>
            </p:txBody>
          </p:sp>
        </mc:Fallback>
      </mc:AlternateContent>
    </p:spTree>
    <p:extLst>
      <p:ext uri="{BB962C8B-B14F-4D97-AF65-F5344CB8AC3E}">
        <p14:creationId xmlns:p14="http://schemas.microsoft.com/office/powerpoint/2010/main" val="59296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1+#ppt_w/2"/>
                                          </p:val>
                                        </p:tav>
                                        <p:tav tm="100000">
                                          <p:val>
                                            <p:strVal val="#ppt_x"/>
                                          </p:val>
                                        </p:tav>
                                      </p:tavLst>
                                    </p:anim>
                                    <p:anim calcmode="lin" valueType="num">
                                      <p:cBhvr additive="base">
                                        <p:cTn id="12" dur="50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1+#ppt_w/2"/>
                                          </p:val>
                                        </p:tav>
                                        <p:tav tm="100000">
                                          <p:val>
                                            <p:strVal val="#ppt_x"/>
                                          </p:val>
                                        </p:tav>
                                      </p:tavLst>
                                    </p:anim>
                                    <p:anim calcmode="lin" valueType="num">
                                      <p:cBhvr additive="base">
                                        <p:cTn id="16" dur="500" fill="hold"/>
                                        <p:tgtEl>
                                          <p:spTgt spid="7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500" fill="hold"/>
                                        <p:tgtEl>
                                          <p:spTgt spid="107"/>
                                        </p:tgtEl>
                                        <p:attrNameLst>
                                          <p:attrName>ppt_x</p:attrName>
                                        </p:attrNameLst>
                                      </p:cBhvr>
                                      <p:tavLst>
                                        <p:tav tm="0">
                                          <p:val>
                                            <p:strVal val="1+#ppt_w/2"/>
                                          </p:val>
                                        </p:tav>
                                        <p:tav tm="100000">
                                          <p:val>
                                            <p:strVal val="#ppt_x"/>
                                          </p:val>
                                        </p:tav>
                                      </p:tavLst>
                                    </p:anim>
                                    <p:anim calcmode="lin" valueType="num">
                                      <p:cBhvr additive="base">
                                        <p:cTn id="24"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10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70" name="Group 69"/>
          <p:cNvGrpSpPr/>
          <p:nvPr/>
        </p:nvGrpSpPr>
        <p:grpSpPr>
          <a:xfrm>
            <a:off x="4407825"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69" name="Group 68"/>
          <p:cNvGrpSpPr/>
          <p:nvPr/>
        </p:nvGrpSpPr>
        <p:grpSpPr>
          <a:xfrm>
            <a:off x="4909752" y="1090653"/>
            <a:ext cx="812718" cy="546100"/>
            <a:chOff x="3927264" y="-12700"/>
            <a:chExt cx="812718" cy="546100"/>
          </a:xfrm>
        </p:grpSpPr>
        <p:sp>
          <p:nvSpPr>
            <p:cNvPr id="75" name="Rectangle 74"/>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6" name="Rectangle 75"/>
            <p:cNvSpPr/>
            <p:nvPr/>
          </p:nvSpPr>
          <p:spPr>
            <a:xfrm>
              <a:off x="3927264" y="-12700"/>
              <a:ext cx="812718"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y</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82" name="Group 81"/>
          <p:cNvGrpSpPr/>
          <p:nvPr/>
        </p:nvGrpSpPr>
        <p:grpSpPr>
          <a:xfrm>
            <a:off x="4909752" y="518123"/>
            <a:ext cx="362214" cy="888230"/>
            <a:chOff x="3894887" y="1447802"/>
            <a:chExt cx="362214" cy="888230"/>
          </a:xfrm>
        </p:grpSpPr>
        <p:sp>
          <p:nvSpPr>
            <p:cNvPr id="83" name="Rectangle 82"/>
            <p:cNvSpPr/>
            <p:nvPr/>
          </p:nvSpPr>
          <p:spPr>
            <a:xfrm>
              <a:off x="3980981" y="1615479"/>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4" name="Straight Arrow Connector 83"/>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42" name="Group 41"/>
          <p:cNvGrpSpPr/>
          <p:nvPr/>
        </p:nvGrpSpPr>
        <p:grpSpPr>
          <a:xfrm>
            <a:off x="3216876"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9" name="Group 48"/>
          <p:cNvGrpSpPr/>
          <p:nvPr/>
        </p:nvGrpSpPr>
        <p:grpSpPr>
          <a:xfrm>
            <a:off x="2743200" y="1656324"/>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63" name="Group 62"/>
          <p:cNvGrpSpPr/>
          <p:nvPr/>
        </p:nvGrpSpPr>
        <p:grpSpPr>
          <a:xfrm>
            <a:off x="3133172" y="34435"/>
            <a:ext cx="581013" cy="542011"/>
            <a:chOff x="5503407" y="3134380"/>
            <a:chExt cx="581013" cy="542011"/>
          </a:xfrm>
        </p:grpSpPr>
        <p:pic>
          <p:nvPicPr>
            <p:cNvPr id="64" name="Picture 63"/>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FF00FF"/>
              </a:solidFill>
            </a:ln>
          </p:spPr>
        </p:pic>
        <p:sp>
          <p:nvSpPr>
            <p:cNvPr id="65" name="Rectangle 64"/>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7" name="Group 6"/>
          <p:cNvGrpSpPr/>
          <p:nvPr/>
        </p:nvGrpSpPr>
        <p:grpSpPr>
          <a:xfrm>
            <a:off x="3721488" y="1040008"/>
            <a:ext cx="972598" cy="900194"/>
            <a:chOff x="3721488" y="1040008"/>
            <a:chExt cx="972598" cy="900194"/>
          </a:xfrm>
        </p:grpSpPr>
        <p:grpSp>
          <p:nvGrpSpPr>
            <p:cNvPr id="89" name="Group 88"/>
            <p:cNvGrpSpPr/>
            <p:nvPr/>
          </p:nvGrpSpPr>
          <p:grpSpPr>
            <a:xfrm>
              <a:off x="3802354" y="1040008"/>
              <a:ext cx="698790" cy="537000"/>
              <a:chOff x="2732738" y="0"/>
              <a:chExt cx="698790" cy="537000"/>
            </a:xfrm>
          </p:grpSpPr>
          <p:sp>
            <p:nvSpPr>
              <p:cNvPr id="92" name="Rectangle 91"/>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3" name="Rectangle 92"/>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cxnSp>
          <p:nvCxnSpPr>
            <p:cNvPr id="90" name="Straight Connector 89"/>
            <p:cNvCxnSpPr>
              <a:stCxn id="52" idx="6"/>
            </p:cNvCxnSpPr>
            <p:nvPr/>
          </p:nvCxnSpPr>
          <p:spPr bwMode="auto">
            <a:xfrm flipV="1">
              <a:off x="3721488" y="1386126"/>
              <a:ext cx="972598" cy="554076"/>
            </a:xfrm>
            <a:prstGeom prst="line">
              <a:avLst/>
            </a:prstGeom>
            <a:noFill/>
            <a:ln w="25400" cap="sq" cmpd="sng" algn="ctr">
              <a:solidFill>
                <a:srgbClr val="66FF33"/>
              </a:solidFill>
              <a:prstDash val="solid"/>
              <a:round/>
              <a:headEnd type="none" w="med" len="med"/>
              <a:tailEnd type="none" w="med" len="med"/>
            </a:ln>
            <a:effectLst/>
          </p:spPr>
        </p:cxnSp>
      </p:grpSp>
      <p:sp>
        <p:nvSpPr>
          <p:cNvPr id="95"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grpSp>
        <p:nvGrpSpPr>
          <p:cNvPr id="96" name="Group 95">
            <a:extLst>
              <a:ext uri="{FF2B5EF4-FFF2-40B4-BE49-F238E27FC236}">
                <a16:creationId xmlns:a16="http://schemas.microsoft.com/office/drawing/2014/main" id="{F0284C78-A823-46A3-9C38-417221F2E24D}"/>
              </a:ext>
            </a:extLst>
          </p:cNvPr>
          <p:cNvGrpSpPr/>
          <p:nvPr/>
        </p:nvGrpSpPr>
        <p:grpSpPr>
          <a:xfrm>
            <a:off x="4694086" y="1371600"/>
            <a:ext cx="4072652" cy="461665"/>
            <a:chOff x="4694086" y="1371600"/>
            <a:chExt cx="4072652" cy="461665"/>
          </a:xfrm>
        </p:grpSpPr>
        <p:cxnSp>
          <p:nvCxnSpPr>
            <p:cNvPr id="97" name="Straight Connector 96">
              <a:extLst>
                <a:ext uri="{FF2B5EF4-FFF2-40B4-BE49-F238E27FC236}">
                  <a16:creationId xmlns:a16="http://schemas.microsoft.com/office/drawing/2014/main" id="{096972B6-BFD0-45AE-B0B2-63FCA50DC599}"/>
                </a:ext>
              </a:extLst>
            </p:cNvPr>
            <p:cNvCxnSpPr/>
            <p:nvPr/>
          </p:nvCxnSpPr>
          <p:spPr bwMode="auto">
            <a:xfrm>
              <a:off x="4694086" y="1371600"/>
              <a:ext cx="3726764" cy="234351"/>
            </a:xfrm>
            <a:prstGeom prst="line">
              <a:avLst/>
            </a:prstGeom>
            <a:noFill/>
            <a:ln w="12700" cap="sq" cmpd="sng" algn="ctr">
              <a:solidFill>
                <a:schemeClr val="hlink"/>
              </a:solidFill>
              <a:prstDash val="solid"/>
              <a:round/>
              <a:headEnd type="none" w="med" len="med"/>
              <a:tailEnd type="none" w="med" len="med"/>
            </a:ln>
            <a:effectLst/>
          </p:spPr>
        </p:cxnSp>
        <p:sp>
          <p:nvSpPr>
            <p:cNvPr id="98" name="Rectangle 97">
              <a:extLst>
                <a:ext uri="{FF2B5EF4-FFF2-40B4-BE49-F238E27FC236}">
                  <a16:creationId xmlns:a16="http://schemas.microsoft.com/office/drawing/2014/main" id="{376B64F1-7375-464C-9FBA-8A947ADBC4FD}"/>
                </a:ext>
              </a:extLst>
            </p:cNvPr>
            <p:cNvSpPr/>
            <p:nvPr/>
          </p:nvSpPr>
          <p:spPr>
            <a:xfrm>
              <a:off x="8305800" y="1371600"/>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p:sp>
        <p:nvSpPr>
          <p:cNvPr id="99" name="Rectangle 98">
            <a:extLst>
              <a:ext uri="{FF2B5EF4-FFF2-40B4-BE49-F238E27FC236}">
                <a16:creationId xmlns:a16="http://schemas.microsoft.com/office/drawing/2014/main" id="{356711A0-4F17-4EC4-8DEA-1B643AE58333}"/>
              </a:ext>
            </a:extLst>
          </p:cNvPr>
          <p:cNvSpPr/>
          <p:nvPr/>
        </p:nvSpPr>
        <p:spPr>
          <a:xfrm>
            <a:off x="1117662" y="5029200"/>
            <a:ext cx="2133600" cy="523220"/>
          </a:xfrm>
          <a:prstGeom prst="rect">
            <a:avLst/>
          </a:prstGeom>
        </p:spPr>
        <p:txBody>
          <a:bodyPr wrap="square">
            <a:spAutoFit/>
          </a:bodyPr>
          <a:lstStyle/>
          <a:p>
            <a:pPr algn="ctr"/>
            <a:r>
              <a:rPr lang="en-US" altLang="en-US" dirty="0">
                <a:cs typeface="Times New Roman" panose="02020603050405020304" pitchFamily="18" charset="0"/>
              </a:rPr>
              <a:t>Change </a:t>
            </a:r>
            <a:r>
              <a:rPr lang="en-US" altLang="en-US" sz="2800" i="1" dirty="0" err="1">
                <a:solidFill>
                  <a:srgbClr val="FF00FF"/>
                </a:solidFill>
                <a:cs typeface="Times New Roman" panose="02020603050405020304" pitchFamily="18" charset="0"/>
                <a:sym typeface="Symbol" panose="05050102010706020507" pitchFamily="18" charset="2"/>
              </a:rPr>
              <a:t>x</a:t>
            </a:r>
            <a:r>
              <a:rPr lang="en-US" altLang="en-US" sz="2800" i="1" baseline="-25000" dirty="0" err="1">
                <a:solidFill>
                  <a:srgbClr val="FF00FF"/>
                </a:solidFill>
                <a:cs typeface="Times New Roman" panose="02020603050405020304" pitchFamily="18" charset="0"/>
                <a:sym typeface="Symbol" panose="05050102010706020507" pitchFamily="18" charset="2"/>
              </a:rPr>
              <a:t>d,i</a:t>
            </a:r>
            <a:r>
              <a:rPr lang="en-US" altLang="en-US" sz="2800" i="1" baseline="-25000" dirty="0">
                <a:solidFill>
                  <a:srgbClr val="FF00FF"/>
                </a:solidFill>
                <a:cs typeface="Times New Roman" panose="02020603050405020304" pitchFamily="18" charset="0"/>
                <a:sym typeface="Symbol" panose="05050102010706020507" pitchFamily="18" charset="2"/>
              </a:rPr>
              <a:t></a:t>
            </a:r>
            <a:r>
              <a:rPr lang="en-US" altLang="en-US" sz="2800" dirty="0">
                <a:solidFill>
                  <a:srgbClr val="FF00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100" name="Rectangle 99">
            <a:extLst>
              <a:ext uri="{FF2B5EF4-FFF2-40B4-BE49-F238E27FC236}">
                <a16:creationId xmlns:a16="http://schemas.microsoft.com/office/drawing/2014/main" id="{F0463369-3000-4863-AA1A-DA3F6FB29070}"/>
              </a:ext>
            </a:extLst>
          </p:cNvPr>
          <p:cNvSpPr/>
          <p:nvPr/>
        </p:nvSpPr>
        <p:spPr>
          <a:xfrm>
            <a:off x="3143487" y="5029200"/>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y</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101" name="Rectangle 100">
            <a:extLst>
              <a:ext uri="{FF2B5EF4-FFF2-40B4-BE49-F238E27FC236}">
                <a16:creationId xmlns:a16="http://schemas.microsoft.com/office/drawing/2014/main" id="{0A938A7C-1EEB-46EB-BBBC-DC943EB8A519}"/>
              </a:ext>
            </a:extLst>
          </p:cNvPr>
          <p:cNvSpPr/>
          <p:nvPr/>
        </p:nvSpPr>
        <p:spPr>
          <a:xfrm>
            <a:off x="5205708" y="5029200"/>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b="1" i="1" dirty="0">
                <a:solidFill>
                  <a:srgbClr val="FFC000"/>
                </a:solidFill>
                <a:cs typeface="Times New Roman" panose="02020603050405020304" pitchFamily="18" charset="0"/>
                <a:sym typeface="Symbol" panose="05050102010706020507" pitchFamily="18" charset="2"/>
              </a:rPr>
              <a:t>E</a:t>
            </a:r>
            <a:r>
              <a:rPr lang="en-US" altLang="en-US" dirty="0">
                <a:cs typeface="Times New Roman" panose="02020603050405020304" pitchFamily="18" charset="0"/>
              </a:rPr>
              <a:t>.</a:t>
            </a:r>
            <a:endParaRPr lang="en-CA" dirty="0"/>
          </a:p>
        </p:txBody>
      </p:sp>
      <p:grpSp>
        <p:nvGrpSpPr>
          <p:cNvPr id="103" name="Group 102">
            <a:extLst>
              <a:ext uri="{FF2B5EF4-FFF2-40B4-BE49-F238E27FC236}">
                <a16:creationId xmlns:a16="http://schemas.microsoft.com/office/drawing/2014/main" id="{1C4CC18B-3635-4753-AC81-C9B54D60CF37}"/>
              </a:ext>
            </a:extLst>
          </p:cNvPr>
          <p:cNvGrpSpPr/>
          <p:nvPr/>
        </p:nvGrpSpPr>
        <p:grpSpPr>
          <a:xfrm>
            <a:off x="2210373" y="2982894"/>
            <a:ext cx="3736624" cy="1817706"/>
            <a:chOff x="2210373" y="2982894"/>
            <a:chExt cx="3736624" cy="1817706"/>
          </a:xfrm>
        </p:grpSpPr>
        <p:sp>
          <p:nvSpPr>
            <p:cNvPr id="104" name="Rectangle 103">
              <a:extLst>
                <a:ext uri="{FF2B5EF4-FFF2-40B4-BE49-F238E27FC236}">
                  <a16:creationId xmlns:a16="http://schemas.microsoft.com/office/drawing/2014/main" id="{AB4E338E-0378-4E4D-8DEF-B9E21D8DFB5B}"/>
                </a:ext>
              </a:extLst>
            </p:cNvPr>
            <p:cNvSpPr/>
            <p:nvPr/>
          </p:nvSpPr>
          <p:spPr>
            <a:xfrm>
              <a:off x="2210373" y="3846493"/>
              <a:ext cx="3736624" cy="954107"/>
            </a:xfrm>
            <a:prstGeom prst="rect">
              <a:avLst/>
            </a:prstGeom>
          </p:spPr>
          <p:txBody>
            <a:bodyPr wrap="square">
              <a:spAutoFit/>
            </a:bodyPr>
            <a:lstStyle/>
            <a:p>
              <a:pPr algn="ctr"/>
              <a:r>
                <a:rPr lang="en-US" altLang="en-US" dirty="0">
                  <a:cs typeface="Times New Roman" panose="02020603050405020304" pitchFamily="18" charset="0"/>
                </a:rPr>
                <a:t>Already computed using</a:t>
              </a:r>
              <a:br>
                <a:rPr lang="en-US" altLang="en-US" dirty="0">
                  <a:cs typeface="Times New Roman" panose="02020603050405020304" pitchFamily="18" charset="0"/>
                </a:rPr>
              </a:br>
              <a:r>
                <a:rPr lang="en-US" altLang="en-US" dirty="0">
                  <a:cs typeface="Times New Roman" panose="02020603050405020304" pitchFamily="18" charset="0"/>
                </a:rPr>
                <a:t>back propagation</a:t>
              </a:r>
              <a:endParaRPr lang="en-CA" dirty="0"/>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2F250FB8-BBFC-4422-B9F2-60A99E6B4ECE}"/>
                    </a:ext>
                  </a:extLst>
                </p:cNvPr>
                <p:cNvSpPr txBox="1"/>
                <p:nvPr/>
              </p:nvSpPr>
              <p:spPr>
                <a:xfrm>
                  <a:off x="2743200" y="2982894"/>
                  <a:ext cx="1645579" cy="773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47" name="TextBox 46">
                  <a:extLst>
                    <a:ext uri="{FF2B5EF4-FFF2-40B4-BE49-F238E27FC236}">
                      <a16:creationId xmlns:a16="http://schemas.microsoft.com/office/drawing/2014/main" id="{D482594B-4249-46F3-84D6-6BFA2897AE8E}"/>
                    </a:ext>
                  </a:extLst>
                </p:cNvPr>
                <p:cNvSpPr txBox="1">
                  <a:spLocks noRot="1" noChangeAspect="1" noMove="1" noResize="1" noEditPoints="1" noAdjustHandles="1" noChangeArrowheads="1" noChangeShapeType="1" noTextEdit="1"/>
                </p:cNvSpPr>
                <p:nvPr/>
              </p:nvSpPr>
              <p:spPr>
                <a:xfrm>
                  <a:off x="2743200" y="2982894"/>
                  <a:ext cx="1645579" cy="773545"/>
                </a:xfrm>
                <a:prstGeom prst="rect">
                  <a:avLst/>
                </a:prstGeom>
                <a:blipFill>
                  <a:blip r:embed="rId11"/>
                  <a:stretch>
                    <a:fillRect/>
                  </a:stretch>
                </a:blipFill>
              </p:spPr>
              <p:txBody>
                <a:bodyPr/>
                <a:lstStyle/>
                <a:p>
                  <a:r>
                    <a:rPr lang="en-US">
                      <a:noFill/>
                    </a:rPr>
                    <a:t> </a:t>
                  </a:r>
                </a:p>
              </p:txBody>
            </p:sp>
          </mc:Fallback>
        </mc:AlternateContent>
      </p:grpSp>
      <p:grpSp>
        <p:nvGrpSpPr>
          <p:cNvPr id="106" name="Group 105">
            <a:extLst>
              <a:ext uri="{FF2B5EF4-FFF2-40B4-BE49-F238E27FC236}">
                <a16:creationId xmlns:a16="http://schemas.microsoft.com/office/drawing/2014/main" id="{D8460686-4F0B-4022-91D8-F4465C1D9161}"/>
              </a:ext>
            </a:extLst>
          </p:cNvPr>
          <p:cNvGrpSpPr/>
          <p:nvPr/>
        </p:nvGrpSpPr>
        <p:grpSpPr>
          <a:xfrm>
            <a:off x="-533400" y="2988696"/>
            <a:ext cx="2915446" cy="1802307"/>
            <a:chOff x="-533400" y="2988696"/>
            <a:chExt cx="2915446" cy="1802307"/>
          </a:xfrm>
        </p:grpSpPr>
        <p:sp>
          <p:nvSpPr>
            <p:cNvPr id="107" name="Rectangle 106">
              <a:extLst>
                <a:ext uri="{FF2B5EF4-FFF2-40B4-BE49-F238E27FC236}">
                  <a16:creationId xmlns:a16="http://schemas.microsoft.com/office/drawing/2014/main" id="{1CCEE948-4055-4715-AA36-B3C494A48F22}"/>
                </a:ext>
              </a:extLst>
            </p:cNvPr>
            <p:cNvSpPr/>
            <p:nvPr/>
          </p:nvSpPr>
          <p:spPr>
            <a:xfrm>
              <a:off x="-533400" y="3836896"/>
              <a:ext cx="2915446" cy="954107"/>
            </a:xfrm>
            <a:prstGeom prst="rect">
              <a:avLst/>
            </a:prstGeom>
          </p:spPr>
          <p:txBody>
            <a:bodyPr wrap="square">
              <a:spAutoFit/>
            </a:bodyPr>
            <a:lstStyle/>
            <a:p>
              <a:pPr algn="ctr"/>
              <a:r>
                <a:rPr lang="en-US" altLang="en-US" dirty="0">
                  <a:cs typeface="Times New Roman" panose="02020603050405020304" pitchFamily="18" charset="0"/>
                </a:rPr>
                <a:t>To compute </a:t>
              </a:r>
              <a:endParaRPr lang="en-CA" dirty="0"/>
            </a:p>
            <a:p>
              <a:pPr algn="ctr"/>
              <a:r>
                <a:rPr lang="en-US" dirty="0">
                  <a:cs typeface="Times New Roman" panose="02020603050405020304" pitchFamily="18" charset="0"/>
                </a:rPr>
                <a:t>next</a:t>
              </a:r>
              <a:endParaRPr lang="en-CA" dirty="0"/>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9CCB263B-E5CC-447A-93B3-4A8B696857B1}"/>
                    </a:ext>
                  </a:extLst>
                </p:cNvPr>
                <p:cNvSpPr txBox="1"/>
                <p:nvPr/>
              </p:nvSpPr>
              <p:spPr>
                <a:xfrm>
                  <a:off x="121828" y="2988696"/>
                  <a:ext cx="1635961" cy="7619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48" name="TextBox 47">
                  <a:extLst>
                    <a:ext uri="{FF2B5EF4-FFF2-40B4-BE49-F238E27FC236}">
                      <a16:creationId xmlns:a16="http://schemas.microsoft.com/office/drawing/2014/main" id="{79DDD210-6842-4C47-90AF-C464C10D6B41}"/>
                    </a:ext>
                  </a:extLst>
                </p:cNvPr>
                <p:cNvSpPr txBox="1">
                  <a:spLocks noRot="1" noChangeAspect="1" noMove="1" noResize="1" noEditPoints="1" noAdjustHandles="1" noChangeArrowheads="1" noChangeShapeType="1" noTextEdit="1"/>
                </p:cNvSpPr>
                <p:nvPr/>
              </p:nvSpPr>
              <p:spPr>
                <a:xfrm>
                  <a:off x="121828" y="2988696"/>
                  <a:ext cx="1635961" cy="761940"/>
                </a:xfrm>
                <a:prstGeom prst="rect">
                  <a:avLst/>
                </a:prstGeom>
                <a:blipFill>
                  <a:blip r:embed="rId12"/>
                  <a:stretch>
                    <a:fillRect/>
                  </a:stretch>
                </a:blipFill>
              </p:spPr>
              <p:txBody>
                <a:bodyPr/>
                <a:lstStyle/>
                <a:p>
                  <a:r>
                    <a:rPr lang="en-US">
                      <a:noFill/>
                    </a:rPr>
                    <a:t> </a:t>
                  </a:r>
                </a:p>
              </p:txBody>
            </p:sp>
          </mc:Fallback>
        </mc:AlternateContent>
      </p:grpSp>
      <p:grpSp>
        <p:nvGrpSpPr>
          <p:cNvPr id="109" name="Group 29">
            <a:extLst>
              <a:ext uri="{FF2B5EF4-FFF2-40B4-BE49-F238E27FC236}">
                <a16:creationId xmlns:a16="http://schemas.microsoft.com/office/drawing/2014/main" id="{5CFCA5CE-E853-491C-9BCB-B5A717C365D6}"/>
              </a:ext>
            </a:extLst>
          </p:cNvPr>
          <p:cNvGrpSpPr>
            <a:grpSpLocks/>
          </p:cNvGrpSpPr>
          <p:nvPr/>
        </p:nvGrpSpPr>
        <p:grpSpPr bwMode="auto">
          <a:xfrm>
            <a:off x="8018661" y="4849276"/>
            <a:ext cx="917591" cy="929993"/>
            <a:chOff x="2065" y="1551"/>
            <a:chExt cx="1628" cy="1988"/>
          </a:xfrm>
        </p:grpSpPr>
        <p:sp>
          <p:nvSpPr>
            <p:cNvPr id="110" name="Freeform 30">
              <a:extLst>
                <a:ext uri="{FF2B5EF4-FFF2-40B4-BE49-F238E27FC236}">
                  <a16:creationId xmlns:a16="http://schemas.microsoft.com/office/drawing/2014/main" id="{AB906117-E83C-4C86-BF33-43BB0377E384}"/>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1" name="Freeform 31">
              <a:extLst>
                <a:ext uri="{FF2B5EF4-FFF2-40B4-BE49-F238E27FC236}">
                  <a16:creationId xmlns:a16="http://schemas.microsoft.com/office/drawing/2014/main" id="{B315E58F-E8CC-4F11-BB8E-E12228EC4CAF}"/>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2" name="Freeform 32">
              <a:extLst>
                <a:ext uri="{FF2B5EF4-FFF2-40B4-BE49-F238E27FC236}">
                  <a16:creationId xmlns:a16="http://schemas.microsoft.com/office/drawing/2014/main" id="{8A5C32AC-4AEA-45ED-A82C-6C68DAF34331}"/>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3" name="Freeform 33">
              <a:extLst>
                <a:ext uri="{FF2B5EF4-FFF2-40B4-BE49-F238E27FC236}">
                  <a16:creationId xmlns:a16="http://schemas.microsoft.com/office/drawing/2014/main" id="{388321E1-4A8B-4779-9496-0A712799AA28}"/>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4" name="Freeform 34">
              <a:extLst>
                <a:ext uri="{FF2B5EF4-FFF2-40B4-BE49-F238E27FC236}">
                  <a16:creationId xmlns:a16="http://schemas.microsoft.com/office/drawing/2014/main" id="{9255009E-4905-40D5-AEFC-90E288ED9EA9}"/>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5" name="Freeform 35">
              <a:extLst>
                <a:ext uri="{FF2B5EF4-FFF2-40B4-BE49-F238E27FC236}">
                  <a16:creationId xmlns:a16="http://schemas.microsoft.com/office/drawing/2014/main" id="{777BF6FB-8656-4AC6-B443-5B09B3ED5539}"/>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6" name="Freeform 36">
              <a:extLst>
                <a:ext uri="{FF2B5EF4-FFF2-40B4-BE49-F238E27FC236}">
                  <a16:creationId xmlns:a16="http://schemas.microsoft.com/office/drawing/2014/main" id="{1031770A-371D-4C01-BAF8-E3CBA611FEA8}"/>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7" name="Freeform 37">
              <a:extLst>
                <a:ext uri="{FF2B5EF4-FFF2-40B4-BE49-F238E27FC236}">
                  <a16:creationId xmlns:a16="http://schemas.microsoft.com/office/drawing/2014/main" id="{A6216581-A0EB-4BA1-BCC0-F1B67EBEF351}"/>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8" name="Freeform 38">
              <a:extLst>
                <a:ext uri="{FF2B5EF4-FFF2-40B4-BE49-F238E27FC236}">
                  <a16:creationId xmlns:a16="http://schemas.microsoft.com/office/drawing/2014/main" id="{67267AAC-84A5-415F-9EBE-8762C6A0A13B}"/>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9" name="Freeform 39">
              <a:extLst>
                <a:ext uri="{FF2B5EF4-FFF2-40B4-BE49-F238E27FC236}">
                  <a16:creationId xmlns:a16="http://schemas.microsoft.com/office/drawing/2014/main" id="{5887C569-DF07-45BA-BDDB-37D4F2FB2E97}"/>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0" name="Freeform 40">
              <a:extLst>
                <a:ext uri="{FF2B5EF4-FFF2-40B4-BE49-F238E27FC236}">
                  <a16:creationId xmlns:a16="http://schemas.microsoft.com/office/drawing/2014/main" id="{20B2A893-6C95-436C-AD65-997B9BA23ED9}"/>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1" name="Freeform 41">
              <a:extLst>
                <a:ext uri="{FF2B5EF4-FFF2-40B4-BE49-F238E27FC236}">
                  <a16:creationId xmlns:a16="http://schemas.microsoft.com/office/drawing/2014/main" id="{CDB55D85-92CC-45D8-B2AF-AEFB4FA8844E}"/>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2" name="Freeform 42">
              <a:extLst>
                <a:ext uri="{FF2B5EF4-FFF2-40B4-BE49-F238E27FC236}">
                  <a16:creationId xmlns:a16="http://schemas.microsoft.com/office/drawing/2014/main" id="{3B0CFADC-795F-4C7B-A27D-6E933243C844}"/>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3" name="Freeform 43">
              <a:extLst>
                <a:ext uri="{FF2B5EF4-FFF2-40B4-BE49-F238E27FC236}">
                  <a16:creationId xmlns:a16="http://schemas.microsoft.com/office/drawing/2014/main" id="{3FB83724-5EC8-4756-9B83-E455CCCCF399}"/>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4" name="Freeform 44">
              <a:extLst>
                <a:ext uri="{FF2B5EF4-FFF2-40B4-BE49-F238E27FC236}">
                  <a16:creationId xmlns:a16="http://schemas.microsoft.com/office/drawing/2014/main" id="{B3EE3E1A-981A-4ABA-9B36-C1CF311252DC}"/>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5" name="Freeform 45">
              <a:extLst>
                <a:ext uri="{FF2B5EF4-FFF2-40B4-BE49-F238E27FC236}">
                  <a16:creationId xmlns:a16="http://schemas.microsoft.com/office/drawing/2014/main" id="{F95E3BAE-7C13-48AA-AC3B-82700F5412B4}"/>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6" name="Freeform 46">
              <a:extLst>
                <a:ext uri="{FF2B5EF4-FFF2-40B4-BE49-F238E27FC236}">
                  <a16:creationId xmlns:a16="http://schemas.microsoft.com/office/drawing/2014/main" id="{F4B525D9-433D-440C-B220-EA0ADE3575E6}"/>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127" name="AutoShape 35">
            <a:extLst>
              <a:ext uri="{FF2B5EF4-FFF2-40B4-BE49-F238E27FC236}">
                <a16:creationId xmlns:a16="http://schemas.microsoft.com/office/drawing/2014/main" id="{D5952763-8C26-482E-9799-68C5C8979EE2}"/>
              </a:ext>
            </a:extLst>
          </p:cNvPr>
          <p:cNvSpPr>
            <a:spLocks noChangeArrowheads="1"/>
          </p:cNvSpPr>
          <p:nvPr/>
        </p:nvSpPr>
        <p:spPr bwMode="auto">
          <a:xfrm>
            <a:off x="6203556" y="3684145"/>
            <a:ext cx="2567536" cy="1070215"/>
          </a:xfrm>
          <a:prstGeom prst="wedgeRoundRectCallout">
            <a:avLst>
              <a:gd name="adj1" fmla="val 30114"/>
              <a:gd name="adj2" fmla="val 69086"/>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800" dirty="0">
                <a:solidFill>
                  <a:srgbClr val="FFFFFF"/>
                </a:solidFill>
              </a:rPr>
              <a:t>Assume by way of induction</a:t>
            </a:r>
          </a:p>
        </p:txBody>
      </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60DA2D53-F6BE-44C3-A190-8644F55003D6}"/>
                  </a:ext>
                </a:extLst>
              </p:cNvPr>
              <p:cNvSpPr txBox="1"/>
              <p:nvPr/>
            </p:nvSpPr>
            <p:spPr>
              <a:xfrm>
                <a:off x="4800600" y="1143000"/>
                <a:ext cx="1175643"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a:latin typeface="Cambria Math" panose="02040503050406030204" pitchFamily="18" charset="0"/>
                            </a:rPr>
                          </m:ctrlPr>
                        </m:fPr>
                        <m:num>
                          <m:r>
                            <a:rPr lang="en-CA" sz="2000" i="1" dirty="0">
                              <a:solidFill>
                                <a:srgbClr val="FFC000"/>
                              </a:solidFill>
                              <a:latin typeface="Cambria Math" panose="02040503050406030204" pitchFamily="18" charset="0"/>
                              <a:sym typeface="Symbol" panose="05050102010706020507" pitchFamily="18" charset="2"/>
                            </a:rPr>
                            <m:t></m:t>
                          </m:r>
                          <m:r>
                            <a:rPr lang="en-CA" sz="2000" i="1" dirty="0">
                              <a:solidFill>
                                <a:srgbClr val="FFC000"/>
                              </a:solidFill>
                              <a:latin typeface="Cambria Math" panose="02040503050406030204" pitchFamily="18" charset="0"/>
                              <a:sym typeface="Symbol" panose="05050102010706020507" pitchFamily="18" charset="2"/>
                            </a:rPr>
                            <m:t>𝐸</m:t>
                          </m:r>
                        </m:num>
                        <m:den>
                          <m:sSub>
                            <m:sSubPr>
                              <m:ctrlPr>
                                <a:rPr lang="en-CA" sz="2000" i="1" dirty="0">
                                  <a:solidFill>
                                    <a:srgbClr val="00FFFF"/>
                                  </a:solidFill>
                                  <a:latin typeface="Cambria Math" panose="02040503050406030204" pitchFamily="18" charset="0"/>
                                </a:rPr>
                              </m:ctrlPr>
                            </m:sSubPr>
                            <m:e>
                              <m:r>
                                <a:rPr lang="en-CA" sz="2000" i="1" dirty="0">
                                  <a:solidFill>
                                    <a:srgbClr val="00FFFF"/>
                                  </a:solidFill>
                                  <a:latin typeface="Cambria Math" panose="02040503050406030204" pitchFamily="18" charset="0"/>
                                  <a:sym typeface="Symbol" panose="05050102010706020507" pitchFamily="18" charset="2"/>
                                </a:rPr>
                                <m:t></m:t>
                              </m:r>
                              <m:r>
                                <a:rPr lang="en-CA" sz="2000" i="1" dirty="0">
                                  <a:solidFill>
                                    <a:srgbClr val="00FFFF"/>
                                  </a:solidFill>
                                  <a:latin typeface="Cambria Math" panose="02040503050406030204" pitchFamily="18" charset="0"/>
                                </a:rPr>
                                <m:t>𝑦</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sz="2000" dirty="0"/>
              </a:p>
            </p:txBody>
          </p:sp>
        </mc:Choice>
        <mc:Fallback xmlns="">
          <p:sp>
            <p:nvSpPr>
              <p:cNvPr id="128" name="TextBox 127">
                <a:extLst>
                  <a:ext uri="{FF2B5EF4-FFF2-40B4-BE49-F238E27FC236}">
                    <a16:creationId xmlns:a16="http://schemas.microsoft.com/office/drawing/2014/main" id="{60DA2D53-F6BE-44C3-A190-8644F55003D6}"/>
                  </a:ext>
                </a:extLst>
              </p:cNvPr>
              <p:cNvSpPr txBox="1">
                <a:spLocks noRot="1" noChangeAspect="1" noMove="1" noResize="1" noEditPoints="1" noAdjustHandles="1" noChangeArrowheads="1" noChangeShapeType="1" noTextEdit="1"/>
              </p:cNvSpPr>
              <p:nvPr/>
            </p:nvSpPr>
            <p:spPr>
              <a:xfrm>
                <a:off x="4800600" y="1143000"/>
                <a:ext cx="1175643" cy="552524"/>
              </a:xfrm>
              <a:prstGeom prst="rect">
                <a:avLst/>
              </a:prstGeom>
              <a:blipFill>
                <a:blip r:embed="rId13"/>
                <a:stretch>
                  <a:fillRect l="-60417" t="-215556" r="-73438" b="-30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C2D80A17-1577-4621-AF4F-EEF098C9D4CD}"/>
                  </a:ext>
                </a:extLst>
              </p:cNvPr>
              <p:cNvSpPr txBox="1"/>
              <p:nvPr/>
            </p:nvSpPr>
            <p:spPr>
              <a:xfrm>
                <a:off x="2337573" y="1676400"/>
                <a:ext cx="1167627" cy="544316"/>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FF00FF"/>
                                  </a:solidFill>
                                  <a:latin typeface="Cambria Math" panose="02040503050406030204" pitchFamily="18" charset="0"/>
                                </a:rPr>
                              </m:ctrlPr>
                            </m:sSubPr>
                            <m:e>
                              <m:r>
                                <a:rPr lang="en-CA" sz="2000" i="1" dirty="0" smtClean="0">
                                  <a:solidFill>
                                    <a:srgbClr val="FF00FF"/>
                                  </a:solidFill>
                                  <a:latin typeface="Cambria Math" panose="02040503050406030204" pitchFamily="18" charset="0"/>
                                  <a:sym typeface="Symbol" panose="05050102010706020507" pitchFamily="18" charset="2"/>
                                </a:rPr>
                                <m:t></m:t>
                              </m:r>
                              <m:r>
                                <a:rPr lang="en-CA" sz="2000" b="0" i="1" dirty="0" smtClean="0">
                                  <a:solidFill>
                                    <a:srgbClr val="FF00FF"/>
                                  </a:solidFill>
                                  <a:latin typeface="Cambria Math" panose="02040503050406030204" pitchFamily="18" charset="0"/>
                                </a:rPr>
                                <m:t>𝑥</m:t>
                              </m:r>
                            </m:e>
                            <m:sub>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US" altLang="en-US" sz="2000" i="1" dirty="0">
                                  <a:solidFill>
                                    <a:srgbClr val="FF00FF"/>
                                  </a:solidFill>
                                  <a:cs typeface="Times New Roman" panose="02020603050405020304" pitchFamily="18" charset="0"/>
                                  <a:sym typeface="Symbol" panose="05050102010706020507" pitchFamily="18" charset="2"/>
                                </a:rPr>
                                <m:t>d</m:t>
                              </m:r>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CA" altLang="en-US" sz="2000" b="0" i="1" dirty="0" smtClean="0">
                                  <a:solidFill>
                                    <a:srgbClr val="FF00FF"/>
                                  </a:solidFill>
                                  <a:cs typeface="Times New Roman" panose="02020603050405020304" pitchFamily="18" charset="0"/>
                                  <a:sym typeface="Symbol" panose="05050102010706020507" pitchFamily="18" charset="2"/>
                                </a:rPr>
                                <m:t>i</m:t>
                              </m:r>
                              <m:r>
                                <m:rPr>
                                  <m:nor/>
                                </m:rPr>
                                <a:rPr lang="en-US" altLang="en-US" sz="2000" i="1" dirty="0">
                                  <a:solidFill>
                                    <a:srgbClr val="FF00FF"/>
                                  </a:solidFill>
                                  <a:cs typeface="Times New Roman" panose="02020603050405020304" pitchFamily="18" charset="0"/>
                                  <a:sym typeface="Symbol" panose="05050102010706020507" pitchFamily="18" charset="2"/>
                                </a:rPr>
                                <m:t></m:t>
                              </m:r>
                            </m:sub>
                          </m:sSub>
                        </m:den>
                      </m:f>
                    </m:oMath>
                  </m:oMathPara>
                </a14:m>
                <a:endParaRPr lang="en-CA" sz="2000" dirty="0">
                  <a:solidFill>
                    <a:schemeClr val="tx1"/>
                  </a:solidFill>
                </a:endParaRPr>
              </a:p>
            </p:txBody>
          </p:sp>
        </mc:Choice>
        <mc:Fallback xmlns="">
          <p:sp>
            <p:nvSpPr>
              <p:cNvPr id="134" name="TextBox 133">
                <a:extLst>
                  <a:ext uri="{FF2B5EF4-FFF2-40B4-BE49-F238E27FC236}">
                    <a16:creationId xmlns:a16="http://schemas.microsoft.com/office/drawing/2014/main" id="{C2D80A17-1577-4621-AF4F-EEF098C9D4CD}"/>
                  </a:ext>
                </a:extLst>
              </p:cNvPr>
              <p:cNvSpPr txBox="1">
                <a:spLocks noRot="1" noChangeAspect="1" noMove="1" noResize="1" noEditPoints="1" noAdjustHandles="1" noChangeArrowheads="1" noChangeShapeType="1" noTextEdit="1"/>
              </p:cNvSpPr>
              <p:nvPr/>
            </p:nvSpPr>
            <p:spPr>
              <a:xfrm>
                <a:off x="2337573" y="1676400"/>
                <a:ext cx="1167627" cy="544316"/>
              </a:xfrm>
              <a:prstGeom prst="rect">
                <a:avLst/>
              </a:prstGeom>
              <a:blipFill>
                <a:blip r:embed="rId14"/>
                <a:stretch>
                  <a:fillRect l="-59896" t="-216854" r="-73958" b="-312360"/>
                </a:stretch>
              </a:blipFill>
            </p:spPr>
            <p:txBody>
              <a:bodyPr/>
              <a:lstStyle/>
              <a:p>
                <a:r>
                  <a:rPr lang="en-US">
                    <a:noFill/>
                  </a:rPr>
                  <a:t> </a:t>
                </a:r>
              </a:p>
            </p:txBody>
          </p:sp>
        </mc:Fallback>
      </mc:AlternateContent>
    </p:spTree>
    <p:extLst>
      <p:ext uri="{BB962C8B-B14F-4D97-AF65-F5344CB8AC3E}">
        <p14:creationId xmlns:p14="http://schemas.microsoft.com/office/powerpoint/2010/main" val="29867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0-#ppt_w/2"/>
                                          </p:val>
                                        </p:tav>
                                        <p:tav tm="100000">
                                          <p:val>
                                            <p:strVal val="#ppt_x"/>
                                          </p:val>
                                        </p:tav>
                                      </p:tavLst>
                                    </p:anim>
                                    <p:anim calcmode="lin" valueType="num">
                                      <p:cBhvr additive="base">
                                        <p:cTn id="8" dur="500" fill="hold"/>
                                        <p:tgtEl>
                                          <p:spTgt spid="9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0-#ppt_w/2"/>
                                          </p:val>
                                        </p:tav>
                                        <p:tav tm="100000">
                                          <p:val>
                                            <p:strVal val="#ppt_x"/>
                                          </p:val>
                                        </p:tav>
                                      </p:tavLst>
                                    </p:anim>
                                    <p:anim calcmode="lin" valueType="num">
                                      <p:cBhvr additive="base">
                                        <p:cTn id="18" dur="500" fill="hold"/>
                                        <p:tgtEl>
                                          <p:spTgt spid="10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0-#ppt_w/2"/>
                                          </p:val>
                                        </p:tav>
                                        <p:tav tm="100000">
                                          <p:val>
                                            <p:strVal val="#ppt_x"/>
                                          </p:val>
                                        </p:tav>
                                      </p:tavLst>
                                    </p:anim>
                                    <p:anim calcmode="lin" valueType="num">
                                      <p:cBhvr additive="base">
                                        <p:cTn id="2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anim calcmode="lin" valueType="num">
                                      <p:cBhvr additive="base">
                                        <p:cTn id="27" dur="500" fill="hold"/>
                                        <p:tgtEl>
                                          <p:spTgt spid="101"/>
                                        </p:tgtEl>
                                        <p:attrNameLst>
                                          <p:attrName>ppt_x</p:attrName>
                                        </p:attrNameLst>
                                      </p:cBhvr>
                                      <p:tavLst>
                                        <p:tav tm="0">
                                          <p:val>
                                            <p:strVal val="0-#ppt_w/2"/>
                                          </p:val>
                                        </p:tav>
                                        <p:tav tm="100000">
                                          <p:val>
                                            <p:strVal val="#ppt_x"/>
                                          </p:val>
                                        </p:tav>
                                      </p:tavLst>
                                    </p:anim>
                                    <p:anim calcmode="lin" valueType="num">
                                      <p:cBhvr additive="base">
                                        <p:cTn id="28" dur="500" fill="hold"/>
                                        <p:tgtEl>
                                          <p:spTgt spid="10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 calcmode="lin" valueType="num">
                                      <p:cBhvr additive="base">
                                        <p:cTn id="31" dur="500" fill="hold"/>
                                        <p:tgtEl>
                                          <p:spTgt spid="96"/>
                                        </p:tgtEl>
                                        <p:attrNameLst>
                                          <p:attrName>ppt_x</p:attrName>
                                        </p:attrNameLst>
                                      </p:cBhvr>
                                      <p:tavLst>
                                        <p:tav tm="0">
                                          <p:val>
                                            <p:strVal val="0-#ppt_w/2"/>
                                          </p:val>
                                        </p:tav>
                                        <p:tav tm="100000">
                                          <p:val>
                                            <p:strVal val="#ppt_x"/>
                                          </p:val>
                                        </p:tav>
                                      </p:tavLst>
                                    </p:anim>
                                    <p:anim calcmode="lin" valueType="num">
                                      <p:cBhvr additive="base">
                                        <p:cTn id="32" dur="5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additive="base">
                                        <p:cTn id="37" dur="500" fill="hold"/>
                                        <p:tgtEl>
                                          <p:spTgt spid="109"/>
                                        </p:tgtEl>
                                        <p:attrNameLst>
                                          <p:attrName>ppt_x</p:attrName>
                                        </p:attrNameLst>
                                      </p:cBhvr>
                                      <p:tavLst>
                                        <p:tav tm="0">
                                          <p:val>
                                            <p:strVal val="1+#ppt_w/2"/>
                                          </p:val>
                                        </p:tav>
                                        <p:tav tm="100000">
                                          <p:val>
                                            <p:strVal val="#ppt_x"/>
                                          </p:val>
                                        </p:tav>
                                      </p:tavLst>
                                    </p:anim>
                                    <p:anim calcmode="lin" valueType="num">
                                      <p:cBhvr additive="base">
                                        <p:cTn id="38" dur="500" fill="hold"/>
                                        <p:tgtEl>
                                          <p:spTgt spid="10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27"/>
                                        </p:tgtEl>
                                        <p:attrNameLst>
                                          <p:attrName>style.visibility</p:attrName>
                                        </p:attrNameLst>
                                      </p:cBhvr>
                                      <p:to>
                                        <p:strVal val="visible"/>
                                      </p:to>
                                    </p:set>
                                    <p:anim calcmode="lin" valueType="num">
                                      <p:cBhvr additive="base">
                                        <p:cTn id="41" dur="500" fill="hold"/>
                                        <p:tgtEl>
                                          <p:spTgt spid="127"/>
                                        </p:tgtEl>
                                        <p:attrNameLst>
                                          <p:attrName>ppt_x</p:attrName>
                                        </p:attrNameLst>
                                      </p:cBhvr>
                                      <p:tavLst>
                                        <p:tav tm="0">
                                          <p:val>
                                            <p:strVal val="1+#ppt_w/2"/>
                                          </p:val>
                                        </p:tav>
                                        <p:tav tm="100000">
                                          <p:val>
                                            <p:strVal val="#ppt_x"/>
                                          </p:val>
                                        </p:tav>
                                      </p:tavLst>
                                    </p:anim>
                                    <p:anim calcmode="lin" valueType="num">
                                      <p:cBhvr additive="base">
                                        <p:cTn id="42" dur="500" fill="hold"/>
                                        <p:tgtEl>
                                          <p:spTgt spid="127"/>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27">
                                            <p:txEl>
                                              <p:pRg st="0" end="0"/>
                                            </p:txEl>
                                          </p:spTgt>
                                        </p:tgtEl>
                                        <p:attrNameLst>
                                          <p:attrName>style.visibility</p:attrName>
                                        </p:attrNameLst>
                                      </p:cBhvr>
                                      <p:to>
                                        <p:strVal val="visible"/>
                                      </p:to>
                                    </p:set>
                                    <p:anim calcmode="lin" valueType="num">
                                      <p:cBhvr additive="base">
                                        <p:cTn id="45" dur="500" fill="hold"/>
                                        <p:tgtEl>
                                          <p:spTgt spid="127">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28"/>
                                        </p:tgtEl>
                                        <p:attrNameLst>
                                          <p:attrName>style.visibility</p:attrName>
                                        </p:attrNameLst>
                                      </p:cBhvr>
                                      <p:to>
                                        <p:strVal val="visible"/>
                                      </p:to>
                                    </p:set>
                                    <p:anim calcmode="lin" valueType="num">
                                      <p:cBhvr additive="base">
                                        <p:cTn id="51" dur="500" fill="hold"/>
                                        <p:tgtEl>
                                          <p:spTgt spid="128"/>
                                        </p:tgtEl>
                                        <p:attrNameLst>
                                          <p:attrName>ppt_x</p:attrName>
                                        </p:attrNameLst>
                                      </p:cBhvr>
                                      <p:tavLst>
                                        <p:tav tm="0">
                                          <p:val>
                                            <p:strVal val="1+#ppt_w/2"/>
                                          </p:val>
                                        </p:tav>
                                        <p:tav tm="100000">
                                          <p:val>
                                            <p:strVal val="#ppt_x"/>
                                          </p:val>
                                        </p:tav>
                                      </p:tavLst>
                                    </p:anim>
                                    <p:anim calcmode="lin" valueType="num">
                                      <p:cBhvr additive="base">
                                        <p:cTn id="52" dur="500" fill="hold"/>
                                        <p:tgtEl>
                                          <p:spTgt spid="128"/>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03"/>
                                        </p:tgtEl>
                                        <p:attrNameLst>
                                          <p:attrName>style.visibility</p:attrName>
                                        </p:attrNameLst>
                                      </p:cBhvr>
                                      <p:to>
                                        <p:strVal val="visible"/>
                                      </p:to>
                                    </p:set>
                                    <p:anim calcmode="lin" valueType="num">
                                      <p:cBhvr additive="base">
                                        <p:cTn id="55" dur="500" fill="hold"/>
                                        <p:tgtEl>
                                          <p:spTgt spid="103"/>
                                        </p:tgtEl>
                                        <p:attrNameLst>
                                          <p:attrName>ppt_x</p:attrName>
                                        </p:attrNameLst>
                                      </p:cBhvr>
                                      <p:tavLst>
                                        <p:tav tm="0">
                                          <p:val>
                                            <p:strVal val="1+#ppt_w/2"/>
                                          </p:val>
                                        </p:tav>
                                        <p:tav tm="100000">
                                          <p:val>
                                            <p:strVal val="#ppt_x"/>
                                          </p:val>
                                        </p:tav>
                                      </p:tavLst>
                                    </p:anim>
                                    <p:anim calcmode="lin" valueType="num">
                                      <p:cBhvr additive="base">
                                        <p:cTn id="56" dur="500" fill="hold"/>
                                        <p:tgtEl>
                                          <p:spTgt spid="10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06"/>
                                        </p:tgtEl>
                                        <p:attrNameLst>
                                          <p:attrName>style.visibility</p:attrName>
                                        </p:attrNameLst>
                                      </p:cBhvr>
                                      <p:to>
                                        <p:strVal val="visible"/>
                                      </p:to>
                                    </p:set>
                                    <p:anim calcmode="lin" valueType="num">
                                      <p:cBhvr additive="base">
                                        <p:cTn id="61" dur="500" fill="hold"/>
                                        <p:tgtEl>
                                          <p:spTgt spid="106"/>
                                        </p:tgtEl>
                                        <p:attrNameLst>
                                          <p:attrName>ppt_x</p:attrName>
                                        </p:attrNameLst>
                                      </p:cBhvr>
                                      <p:tavLst>
                                        <p:tav tm="0">
                                          <p:val>
                                            <p:strVal val="1+#ppt_w/2"/>
                                          </p:val>
                                        </p:tav>
                                        <p:tav tm="100000">
                                          <p:val>
                                            <p:strVal val="#ppt_x"/>
                                          </p:val>
                                        </p:tav>
                                      </p:tavLst>
                                    </p:anim>
                                    <p:anim calcmode="lin" valueType="num">
                                      <p:cBhvr additive="base">
                                        <p:cTn id="62" dur="500" fill="hold"/>
                                        <p:tgtEl>
                                          <p:spTgt spid="10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34"/>
                                        </p:tgtEl>
                                        <p:attrNameLst>
                                          <p:attrName>style.visibility</p:attrName>
                                        </p:attrNameLst>
                                      </p:cBhvr>
                                      <p:to>
                                        <p:strVal val="visible"/>
                                      </p:to>
                                    </p:set>
                                    <p:anim calcmode="lin" valueType="num">
                                      <p:cBhvr additive="base">
                                        <p:cTn id="65" dur="500" fill="hold"/>
                                        <p:tgtEl>
                                          <p:spTgt spid="134"/>
                                        </p:tgtEl>
                                        <p:attrNameLst>
                                          <p:attrName>ppt_x</p:attrName>
                                        </p:attrNameLst>
                                      </p:cBhvr>
                                      <p:tavLst>
                                        <p:tav tm="0">
                                          <p:val>
                                            <p:strVal val="1+#ppt_w/2"/>
                                          </p:val>
                                        </p:tav>
                                        <p:tav tm="100000">
                                          <p:val>
                                            <p:strVal val="#ppt_x"/>
                                          </p:val>
                                        </p:tav>
                                      </p:tavLst>
                                    </p:anim>
                                    <p:anim calcmode="lin" valueType="num">
                                      <p:cBhvr additive="base">
                                        <p:cTn id="66" dur="500" fill="hold"/>
                                        <p:tgtEl>
                                          <p:spTgt spid="1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27" grpId="0" animBg="1"/>
      <p:bldP spid="128" grpId="0" animBg="1"/>
      <p:bldP spid="13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3216876"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sp>
        <p:nvSpPr>
          <p:cNvPr id="52" name="Oval 51"/>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63" name="Group 62"/>
          <p:cNvGrpSpPr/>
          <p:nvPr/>
        </p:nvGrpSpPr>
        <p:grpSpPr>
          <a:xfrm>
            <a:off x="3133172" y="34435"/>
            <a:ext cx="581013" cy="542011"/>
            <a:chOff x="5503407" y="3134380"/>
            <a:chExt cx="581013" cy="542011"/>
          </a:xfrm>
        </p:grpSpPr>
        <p:pic>
          <p:nvPicPr>
            <p:cNvPr id="64" name="Picture 63"/>
            <p:cNvPicPr>
              <a:picLocks noChangeAspect="1"/>
            </p:cNvPicPr>
            <p:nvPr/>
          </p:nvPicPr>
          <p:blipFill>
            <a:blip r:embed="rId5"/>
            <a:stretch>
              <a:fillRect/>
            </a:stretch>
          </p:blipFill>
          <p:spPr>
            <a:xfrm>
              <a:off x="5503407" y="3136391"/>
              <a:ext cx="540000" cy="540000"/>
            </a:xfrm>
            <a:prstGeom prst="rect">
              <a:avLst/>
            </a:prstGeom>
            <a:blipFill>
              <a:blip r:embed="rId6"/>
              <a:tile tx="0" ty="0" sx="100000" sy="100000" flip="none" algn="tl"/>
            </a:blipFill>
            <a:ln w="25400">
              <a:solidFill>
                <a:srgbClr val="FF00FF"/>
              </a:solidFill>
            </a:ln>
          </p:spPr>
        </p:pic>
        <p:sp>
          <p:nvSpPr>
            <p:cNvPr id="65" name="Rectangle 64"/>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7" name="Group 6"/>
          <p:cNvGrpSpPr/>
          <p:nvPr/>
        </p:nvGrpSpPr>
        <p:grpSpPr>
          <a:xfrm>
            <a:off x="3721488" y="1040008"/>
            <a:ext cx="972598" cy="900194"/>
            <a:chOff x="3721488" y="1040008"/>
            <a:chExt cx="972598" cy="900194"/>
          </a:xfrm>
        </p:grpSpPr>
        <p:grpSp>
          <p:nvGrpSpPr>
            <p:cNvPr id="89" name="Group 88"/>
            <p:cNvGrpSpPr/>
            <p:nvPr/>
          </p:nvGrpSpPr>
          <p:grpSpPr>
            <a:xfrm>
              <a:off x="3802354" y="1040008"/>
              <a:ext cx="698790" cy="537000"/>
              <a:chOff x="2732738" y="0"/>
              <a:chExt cx="698790" cy="537000"/>
            </a:xfrm>
          </p:grpSpPr>
          <p:sp>
            <p:nvSpPr>
              <p:cNvPr id="92" name="Rectangle 91"/>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3" name="Rectangle 92"/>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cxnSp>
          <p:nvCxnSpPr>
            <p:cNvPr id="90" name="Straight Connector 89"/>
            <p:cNvCxnSpPr>
              <a:stCxn id="52" idx="6"/>
            </p:cNvCxnSpPr>
            <p:nvPr/>
          </p:nvCxnSpPr>
          <p:spPr bwMode="auto">
            <a:xfrm flipV="1">
              <a:off x="3721488" y="1386126"/>
              <a:ext cx="972598" cy="554076"/>
            </a:xfrm>
            <a:prstGeom prst="line">
              <a:avLst/>
            </a:prstGeom>
            <a:noFill/>
            <a:ln w="25400" cap="sq" cmpd="sng" algn="ctr">
              <a:solidFill>
                <a:srgbClr val="66FF33"/>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6" name="TextBox 5"/>
              <p:cNvSpPr txBox="1"/>
              <p:nvPr/>
            </p:nvSpPr>
            <p:spPr>
              <a:xfrm>
                <a:off x="2743200" y="2982894"/>
                <a:ext cx="1645579" cy="773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743200" y="2982894"/>
                <a:ext cx="1645579" cy="773545"/>
              </a:xfrm>
              <a:prstGeom prst="rect">
                <a:avLst/>
              </a:prstGeom>
              <a:blipFill>
                <a:blip r:embed="rId7"/>
                <a:stretch>
                  <a:fillRect/>
                </a:stretch>
              </a:blipFill>
            </p:spPr>
            <p:txBody>
              <a:bodyPr/>
              <a:lstStyle/>
              <a:p>
                <a:r>
                  <a:rPr lang="en-US">
                    <a:noFill/>
                  </a:rPr>
                  <a:t> </a:t>
                </a:r>
              </a:p>
            </p:txBody>
          </p:sp>
        </mc:Fallback>
      </mc:AlternateContent>
      <p:sp>
        <p:nvSpPr>
          <p:cNvPr id="111"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mc:AlternateContent xmlns:mc="http://schemas.openxmlformats.org/markup-compatibility/2006" xmlns:a14="http://schemas.microsoft.com/office/drawing/2010/main">
        <mc:Choice Requires="a14">
          <p:sp>
            <p:nvSpPr>
              <p:cNvPr id="109" name="TextBox 108"/>
              <p:cNvSpPr txBox="1"/>
              <p:nvPr/>
            </p:nvSpPr>
            <p:spPr>
              <a:xfrm>
                <a:off x="121828" y="2988696"/>
                <a:ext cx="1635961" cy="7619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121828" y="2988696"/>
                <a:ext cx="1635961" cy="76194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p:cNvSpPr txBox="1"/>
              <p:nvPr/>
            </p:nvSpPr>
            <p:spPr>
              <a:xfrm>
                <a:off x="2337573" y="1676400"/>
                <a:ext cx="1167627" cy="544316"/>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FF00FF"/>
                                  </a:solidFill>
                                  <a:latin typeface="Cambria Math" panose="02040503050406030204" pitchFamily="18" charset="0"/>
                                </a:rPr>
                              </m:ctrlPr>
                            </m:sSubPr>
                            <m:e>
                              <m:r>
                                <a:rPr lang="en-CA" sz="2000" i="1" dirty="0" smtClean="0">
                                  <a:solidFill>
                                    <a:srgbClr val="FF00FF"/>
                                  </a:solidFill>
                                  <a:latin typeface="Cambria Math" panose="02040503050406030204" pitchFamily="18" charset="0"/>
                                  <a:sym typeface="Symbol" panose="05050102010706020507" pitchFamily="18" charset="2"/>
                                </a:rPr>
                                <m:t></m:t>
                              </m:r>
                              <m:r>
                                <a:rPr lang="en-CA" sz="2000" b="0" i="1" dirty="0" smtClean="0">
                                  <a:solidFill>
                                    <a:srgbClr val="FF00FF"/>
                                  </a:solidFill>
                                  <a:latin typeface="Cambria Math" panose="02040503050406030204" pitchFamily="18" charset="0"/>
                                </a:rPr>
                                <m:t>𝑥</m:t>
                              </m:r>
                            </m:e>
                            <m:sub>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US" altLang="en-US" sz="2000" i="1" dirty="0">
                                  <a:solidFill>
                                    <a:srgbClr val="FF00FF"/>
                                  </a:solidFill>
                                  <a:cs typeface="Times New Roman" panose="02020603050405020304" pitchFamily="18" charset="0"/>
                                  <a:sym typeface="Symbol" panose="05050102010706020507" pitchFamily="18" charset="2"/>
                                </a:rPr>
                                <m:t>d</m:t>
                              </m:r>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CA" altLang="en-US" sz="2000" b="0" i="1" dirty="0" smtClean="0">
                                  <a:solidFill>
                                    <a:srgbClr val="FF00FF"/>
                                  </a:solidFill>
                                  <a:cs typeface="Times New Roman" panose="02020603050405020304" pitchFamily="18" charset="0"/>
                                  <a:sym typeface="Symbol" panose="05050102010706020507" pitchFamily="18" charset="2"/>
                                </a:rPr>
                                <m:t>i</m:t>
                              </m:r>
                              <m:r>
                                <m:rPr>
                                  <m:nor/>
                                </m:rPr>
                                <a:rPr lang="en-US" altLang="en-US" sz="2000" i="1" dirty="0">
                                  <a:solidFill>
                                    <a:srgbClr val="FF00FF"/>
                                  </a:solidFill>
                                  <a:cs typeface="Times New Roman" panose="02020603050405020304" pitchFamily="18" charset="0"/>
                                  <a:sym typeface="Symbol" panose="05050102010706020507" pitchFamily="18" charset="2"/>
                                </a:rPr>
                                <m:t></m:t>
                              </m:r>
                            </m:sub>
                          </m:sSub>
                        </m:den>
                      </m:f>
                    </m:oMath>
                  </m:oMathPara>
                </a14:m>
                <a:endParaRPr lang="en-CA" sz="2000" dirty="0">
                  <a:solidFill>
                    <a:schemeClr val="tx1"/>
                  </a:solidFill>
                </a:endParaRPr>
              </a:p>
            </p:txBody>
          </p:sp>
        </mc:Choice>
        <mc:Fallback xmlns="">
          <p:sp>
            <p:nvSpPr>
              <p:cNvPr id="135" name="TextBox 134"/>
              <p:cNvSpPr txBox="1">
                <a:spLocks noRot="1" noChangeAspect="1" noMove="1" noResize="1" noEditPoints="1" noAdjustHandles="1" noChangeArrowheads="1" noChangeShapeType="1" noTextEdit="1"/>
              </p:cNvSpPr>
              <p:nvPr/>
            </p:nvSpPr>
            <p:spPr>
              <a:xfrm>
                <a:off x="2337573" y="1676400"/>
                <a:ext cx="1167627" cy="544316"/>
              </a:xfrm>
              <a:prstGeom prst="rect">
                <a:avLst/>
              </a:prstGeom>
              <a:blipFill>
                <a:blip r:embed="rId11"/>
                <a:stretch>
                  <a:fillRect l="-59896" t="-216854" r="-73958" b="-312360"/>
                </a:stretch>
              </a:blipFill>
            </p:spPr>
            <p:txBody>
              <a:bodyPr/>
              <a:lstStyle/>
              <a:p>
                <a:r>
                  <a:rPr lang="en-CA">
                    <a:noFill/>
                  </a:rPr>
                  <a:t> </a:t>
                </a:r>
              </a:p>
            </p:txBody>
          </p:sp>
        </mc:Fallback>
      </mc:AlternateContent>
      <p:grpSp>
        <p:nvGrpSpPr>
          <p:cNvPr id="11" name="Group 10"/>
          <p:cNvGrpSpPr/>
          <p:nvPr/>
        </p:nvGrpSpPr>
        <p:grpSpPr>
          <a:xfrm>
            <a:off x="108765" y="2882537"/>
            <a:ext cx="9127007" cy="1027611"/>
            <a:chOff x="152400" y="2797435"/>
            <a:chExt cx="9127007" cy="1027611"/>
          </a:xfrm>
        </p:grpSpPr>
        <p:sp>
          <p:nvSpPr>
            <p:cNvPr id="97" name="Text Box 33"/>
            <p:cNvSpPr txBox="1">
              <a:spLocks noChangeArrowheads="1"/>
            </p:cNvSpPr>
            <p:nvPr/>
          </p:nvSpPr>
          <p:spPr bwMode="auto">
            <a:xfrm>
              <a:off x="1600201" y="2935069"/>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8" name="Text Box 33"/>
            <p:cNvSpPr txBox="1">
              <a:spLocks noChangeArrowheads="1"/>
            </p:cNvSpPr>
            <p:nvPr/>
          </p:nvSpPr>
          <p:spPr bwMode="auto">
            <a:xfrm>
              <a:off x="4169320" y="2895600"/>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8" name="Group 7"/>
            <p:cNvGrpSpPr/>
            <p:nvPr/>
          </p:nvGrpSpPr>
          <p:grpSpPr>
            <a:xfrm>
              <a:off x="152400" y="2797435"/>
              <a:ext cx="9127007" cy="1027611"/>
              <a:chOff x="152400" y="2797435"/>
              <a:chExt cx="9127007" cy="1027611"/>
            </a:xfrm>
          </p:grpSpPr>
          <p:sp>
            <p:nvSpPr>
              <p:cNvPr id="3" name="Oval 2"/>
              <p:cNvSpPr/>
              <p:nvPr/>
            </p:nvSpPr>
            <p:spPr>
              <a:xfrm>
                <a:off x="2747646" y="2797435"/>
                <a:ext cx="625172" cy="571965"/>
              </a:xfrm>
              <a:prstGeom prst="ellipse">
                <a:avLst/>
              </a:prstGeom>
              <a:ln w="25400">
                <a:solidFill>
                  <a:srgbClr val="FFC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4" name="Oval 53"/>
              <p:cNvSpPr/>
              <p:nvPr/>
            </p:nvSpPr>
            <p:spPr>
              <a:xfrm>
                <a:off x="152400" y="2812676"/>
                <a:ext cx="625172" cy="571965"/>
              </a:xfrm>
              <a:prstGeom prst="ellipse">
                <a:avLst/>
              </a:prstGeom>
              <a:ln w="25400">
                <a:solidFill>
                  <a:srgbClr val="FFC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5" name="Oval 54"/>
              <p:cNvSpPr/>
              <p:nvPr/>
            </p:nvSpPr>
            <p:spPr>
              <a:xfrm>
                <a:off x="617976" y="3150326"/>
                <a:ext cx="1310972" cy="571965"/>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cxnSp>
            <p:nvCxnSpPr>
              <p:cNvPr id="5" name="Straight Connector 4"/>
              <p:cNvCxnSpPr>
                <a:cxnSpLocks/>
              </p:cNvCxnSpPr>
              <p:nvPr/>
            </p:nvCxnSpPr>
            <p:spPr bwMode="auto">
              <a:xfrm flipV="1">
                <a:off x="3388213" y="3332389"/>
                <a:ext cx="974874" cy="190600"/>
              </a:xfrm>
              <a:prstGeom prst="line">
                <a:avLst/>
              </a:prstGeom>
              <a:noFill/>
              <a:ln w="38100" cap="sq" cmpd="sng" algn="ctr">
                <a:solidFill>
                  <a:schemeClr val="hlink"/>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91C10740-B2F2-421A-984C-2D214C1FE8E5}"/>
                  </a:ext>
                </a:extLst>
              </p:cNvPr>
              <p:cNvCxnSpPr>
                <a:cxnSpLocks/>
              </p:cNvCxnSpPr>
              <p:nvPr/>
            </p:nvCxnSpPr>
            <p:spPr bwMode="auto">
              <a:xfrm flipV="1">
                <a:off x="4846898" y="3012972"/>
                <a:ext cx="974874" cy="190600"/>
              </a:xfrm>
              <a:prstGeom prst="line">
                <a:avLst/>
              </a:prstGeom>
              <a:noFill/>
              <a:ln w="38100" cap="sq" cmpd="sng" algn="ctr">
                <a:solidFill>
                  <a:schemeClr val="hlink"/>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210321FC-03F2-4AEA-B553-3B20FAE8BD72}"/>
                  </a:ext>
                </a:extLst>
              </p:cNvPr>
              <p:cNvCxnSpPr>
                <a:cxnSpLocks/>
              </p:cNvCxnSpPr>
              <p:nvPr/>
            </p:nvCxnSpPr>
            <p:spPr bwMode="auto">
              <a:xfrm flipV="1">
                <a:off x="7069761" y="2987835"/>
                <a:ext cx="974874" cy="190600"/>
              </a:xfrm>
              <a:prstGeom prst="line">
                <a:avLst/>
              </a:prstGeom>
              <a:noFill/>
              <a:ln w="38100" cap="sq" cmpd="sng" algn="ctr">
                <a:solidFill>
                  <a:schemeClr val="hlink"/>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9F619D5B-9B56-47FA-BEB4-572DA08D5E4C}"/>
                  </a:ext>
                </a:extLst>
              </p:cNvPr>
              <p:cNvCxnSpPr>
                <a:cxnSpLocks/>
              </p:cNvCxnSpPr>
              <p:nvPr/>
            </p:nvCxnSpPr>
            <p:spPr bwMode="auto">
              <a:xfrm flipV="1">
                <a:off x="5808709" y="3471161"/>
                <a:ext cx="974874" cy="190600"/>
              </a:xfrm>
              <a:prstGeom prst="line">
                <a:avLst/>
              </a:prstGeom>
              <a:noFill/>
              <a:ln w="38100" cap="sq" cmpd="sng" algn="ctr">
                <a:solidFill>
                  <a:schemeClr val="hlink"/>
                </a:solidFill>
                <a:prstDash val="solid"/>
                <a:round/>
                <a:headEnd type="none" w="med" len="med"/>
                <a:tailEnd type="none" w="med" len="med"/>
              </a:ln>
              <a:effectLst/>
            </p:spPr>
          </p:cxnSp>
          <p:sp>
            <p:nvSpPr>
              <p:cNvPr id="87" name="Oval 86">
                <a:extLst>
                  <a:ext uri="{FF2B5EF4-FFF2-40B4-BE49-F238E27FC236}">
                    <a16:creationId xmlns:a16="http://schemas.microsoft.com/office/drawing/2014/main" id="{9886BBDC-D8DC-478D-83A5-48F26773FD19}"/>
                  </a:ext>
                </a:extLst>
              </p:cNvPr>
              <p:cNvSpPr/>
              <p:nvPr/>
            </p:nvSpPr>
            <p:spPr>
              <a:xfrm>
                <a:off x="7968435" y="3253081"/>
                <a:ext cx="1310972" cy="571965"/>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78" name="Text Box 33">
              <a:extLst>
                <a:ext uri="{FF2B5EF4-FFF2-40B4-BE49-F238E27FC236}">
                  <a16:creationId xmlns:a16="http://schemas.microsoft.com/office/drawing/2014/main" id="{181BDD54-A37C-45C8-8459-AF272B191CDC}"/>
                </a:ext>
              </a:extLst>
            </p:cNvPr>
            <p:cNvSpPr txBox="1">
              <a:spLocks noChangeArrowheads="1"/>
            </p:cNvSpPr>
            <p:nvPr/>
          </p:nvSpPr>
          <p:spPr bwMode="auto">
            <a:xfrm>
              <a:off x="6483625" y="2895600"/>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70" name="Group 69"/>
          <p:cNvGrpSpPr/>
          <p:nvPr/>
        </p:nvGrpSpPr>
        <p:grpSpPr>
          <a:xfrm>
            <a:off x="4407825"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3D16577E-6E68-409E-8795-064A4EBA7E38}"/>
                  </a:ext>
                </a:extLst>
              </p:cNvPr>
              <p:cNvSpPr txBox="1"/>
              <p:nvPr/>
            </p:nvSpPr>
            <p:spPr>
              <a:xfrm>
                <a:off x="4685211" y="2888829"/>
                <a:ext cx="2201051" cy="961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a:solidFill>
                                    <a:srgbClr val="00FFFF"/>
                                  </a:solidFill>
                                  <a:latin typeface="Cambria Math" panose="02040503050406030204" pitchFamily="18" charset="0"/>
                                </a:rPr>
                              </m:ctrlPr>
                            </m:sSubPr>
                            <m:e>
                              <m:r>
                                <a:rPr lang="en-CA" i="1" dirty="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68" name="TextBox 67">
                <a:extLst>
                  <a:ext uri="{FF2B5EF4-FFF2-40B4-BE49-F238E27FC236}">
                    <a16:creationId xmlns:a16="http://schemas.microsoft.com/office/drawing/2014/main" id="{3D16577E-6E68-409E-8795-064A4EBA7E38}"/>
                  </a:ext>
                </a:extLst>
              </p:cNvPr>
              <p:cNvSpPr txBox="1">
                <a:spLocks noRot="1" noChangeAspect="1" noMove="1" noResize="1" noEditPoints="1" noAdjustHandles="1" noChangeArrowheads="1" noChangeShapeType="1" noTextEdit="1"/>
              </p:cNvSpPr>
              <p:nvPr/>
            </p:nvSpPr>
            <p:spPr>
              <a:xfrm>
                <a:off x="4685211" y="2888829"/>
                <a:ext cx="2201051" cy="96167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9819FA23-94AD-4574-A51E-391D44E6C750}"/>
                  </a:ext>
                </a:extLst>
              </p:cNvPr>
              <p:cNvSpPr txBox="1"/>
              <p:nvPr/>
            </p:nvSpPr>
            <p:spPr>
              <a:xfrm>
                <a:off x="6952566" y="2895600"/>
                <a:ext cx="2191434" cy="9500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75" name="TextBox 74">
                <a:extLst>
                  <a:ext uri="{FF2B5EF4-FFF2-40B4-BE49-F238E27FC236}">
                    <a16:creationId xmlns:a16="http://schemas.microsoft.com/office/drawing/2014/main" id="{9819FA23-94AD-4574-A51E-391D44E6C750}"/>
                  </a:ext>
                </a:extLst>
              </p:cNvPr>
              <p:cNvSpPr txBox="1">
                <a:spLocks noRot="1" noChangeAspect="1" noMove="1" noResize="1" noEditPoints="1" noAdjustHandles="1" noChangeArrowheads="1" noChangeShapeType="1" noTextEdit="1"/>
              </p:cNvSpPr>
              <p:nvPr/>
            </p:nvSpPr>
            <p:spPr>
              <a:xfrm>
                <a:off x="6952566" y="2895600"/>
                <a:ext cx="2191434" cy="950068"/>
              </a:xfrm>
              <a:prstGeom prst="rect">
                <a:avLst/>
              </a:prstGeom>
              <a:blipFill>
                <a:blip r:embed="rId15"/>
                <a:stretch>
                  <a:fillRect/>
                </a:stretch>
              </a:blipFill>
            </p:spPr>
            <p:txBody>
              <a:bodyPr/>
              <a:lstStyle/>
              <a:p>
                <a:r>
                  <a:rPr lang="en-US">
                    <a:noFill/>
                  </a:rPr>
                  <a:t> </a:t>
                </a:r>
              </a:p>
            </p:txBody>
          </p:sp>
        </mc:Fallback>
      </mc:AlternateContent>
      <p:grpSp>
        <p:nvGrpSpPr>
          <p:cNvPr id="82" name="Group 81"/>
          <p:cNvGrpSpPr/>
          <p:nvPr/>
        </p:nvGrpSpPr>
        <p:grpSpPr>
          <a:xfrm>
            <a:off x="4909752" y="457200"/>
            <a:ext cx="362214" cy="888230"/>
            <a:chOff x="3894887" y="1447802"/>
            <a:chExt cx="362214" cy="888230"/>
          </a:xfrm>
        </p:grpSpPr>
        <p:sp>
          <p:nvSpPr>
            <p:cNvPr id="83" name="Rectangle 82"/>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4" name="Straight Arrow Connector 83"/>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19" name="Group 18"/>
          <p:cNvGrpSpPr/>
          <p:nvPr/>
        </p:nvGrpSpPr>
        <p:grpSpPr>
          <a:xfrm>
            <a:off x="4694086" y="1143000"/>
            <a:ext cx="4072652" cy="690265"/>
            <a:chOff x="4694086" y="1143000"/>
            <a:chExt cx="4072652" cy="690265"/>
          </a:xfrm>
        </p:grpSpPr>
        <p:grpSp>
          <p:nvGrpSpPr>
            <p:cNvPr id="18" name="Group 17"/>
            <p:cNvGrpSpPr/>
            <p:nvPr/>
          </p:nvGrpSpPr>
          <p:grpSpPr>
            <a:xfrm>
              <a:off x="4694086" y="1371600"/>
              <a:ext cx="4072652" cy="461665"/>
              <a:chOff x="4694086" y="1371600"/>
              <a:chExt cx="4072652" cy="461665"/>
            </a:xfrm>
          </p:grpSpPr>
          <p:cxnSp>
            <p:nvCxnSpPr>
              <p:cNvPr id="129" name="Straight Connector 128"/>
              <p:cNvCxnSpPr/>
              <p:nvPr/>
            </p:nvCxnSpPr>
            <p:spPr bwMode="auto">
              <a:xfrm>
                <a:off x="4694086" y="1371600"/>
                <a:ext cx="3726764" cy="234351"/>
              </a:xfrm>
              <a:prstGeom prst="line">
                <a:avLst/>
              </a:prstGeom>
              <a:noFill/>
              <a:ln w="12700" cap="sq" cmpd="sng" algn="ctr">
                <a:solidFill>
                  <a:schemeClr val="hlink"/>
                </a:solidFill>
                <a:prstDash val="solid"/>
                <a:round/>
                <a:headEnd type="none" w="med" len="med"/>
                <a:tailEnd type="none" w="med" len="med"/>
              </a:ln>
              <a:effectLst/>
            </p:spPr>
          </p:cxnSp>
          <p:sp>
            <p:nvSpPr>
              <p:cNvPr id="131" name="Rectangle 130"/>
              <p:cNvSpPr/>
              <p:nvPr/>
            </p:nvSpPr>
            <p:spPr>
              <a:xfrm>
                <a:off x="8305800" y="1371600"/>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mc:AlternateContent xmlns:mc="http://schemas.openxmlformats.org/markup-compatibility/2006" xmlns:a14="http://schemas.microsoft.com/office/drawing/2010/main">
          <mc:Choice Requires="a14">
            <p:sp>
              <p:nvSpPr>
                <p:cNvPr id="134" name="TextBox 133"/>
                <p:cNvSpPr txBox="1"/>
                <p:nvPr/>
              </p:nvSpPr>
              <p:spPr>
                <a:xfrm>
                  <a:off x="4800600" y="1143000"/>
                  <a:ext cx="1175643"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a:latin typeface="Cambria Math" panose="02040503050406030204" pitchFamily="18" charset="0"/>
                              </a:rPr>
                            </m:ctrlPr>
                          </m:fPr>
                          <m:num>
                            <m:r>
                              <a:rPr lang="en-CA" sz="2000" i="1" dirty="0">
                                <a:solidFill>
                                  <a:srgbClr val="FFC000"/>
                                </a:solidFill>
                                <a:latin typeface="Cambria Math" panose="02040503050406030204" pitchFamily="18" charset="0"/>
                                <a:sym typeface="Symbol" panose="05050102010706020507" pitchFamily="18" charset="2"/>
                              </a:rPr>
                              <m:t></m:t>
                            </m:r>
                            <m:r>
                              <a:rPr lang="en-CA" sz="2000" i="1" dirty="0">
                                <a:solidFill>
                                  <a:srgbClr val="FFC000"/>
                                </a:solidFill>
                                <a:latin typeface="Cambria Math" panose="02040503050406030204" pitchFamily="18" charset="0"/>
                                <a:sym typeface="Symbol" panose="05050102010706020507" pitchFamily="18" charset="2"/>
                              </a:rPr>
                              <m:t>𝐸</m:t>
                            </m:r>
                          </m:num>
                          <m:den>
                            <m:sSub>
                              <m:sSubPr>
                                <m:ctrlPr>
                                  <a:rPr lang="en-CA" sz="2000" i="1" dirty="0">
                                    <a:solidFill>
                                      <a:srgbClr val="00FFFF"/>
                                    </a:solidFill>
                                    <a:latin typeface="Cambria Math" panose="02040503050406030204" pitchFamily="18" charset="0"/>
                                  </a:rPr>
                                </m:ctrlPr>
                              </m:sSubPr>
                              <m:e>
                                <m:r>
                                  <a:rPr lang="en-CA" sz="2000" i="1" dirty="0">
                                    <a:solidFill>
                                      <a:srgbClr val="00FFFF"/>
                                    </a:solidFill>
                                    <a:latin typeface="Cambria Math" panose="02040503050406030204" pitchFamily="18" charset="0"/>
                                    <a:sym typeface="Symbol" panose="05050102010706020507" pitchFamily="18" charset="2"/>
                                  </a:rPr>
                                  <m:t></m:t>
                                </m:r>
                                <m:r>
                                  <a:rPr lang="en-CA" sz="2000" i="1" dirty="0">
                                    <a:solidFill>
                                      <a:srgbClr val="00FFFF"/>
                                    </a:solidFill>
                                    <a:latin typeface="Cambria Math" panose="02040503050406030204" pitchFamily="18" charset="0"/>
                                  </a:rPr>
                                  <m:t>𝑦</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sz="2000" dirty="0"/>
                </a:p>
              </p:txBody>
            </p:sp>
          </mc:Choice>
          <mc:Fallback xmlns="">
            <p:sp>
              <p:nvSpPr>
                <p:cNvPr id="134" name="TextBox 133"/>
                <p:cNvSpPr txBox="1">
                  <a:spLocks noRot="1" noChangeAspect="1" noMove="1" noResize="1" noEditPoints="1" noAdjustHandles="1" noChangeArrowheads="1" noChangeShapeType="1" noTextEdit="1"/>
                </p:cNvSpPr>
                <p:nvPr/>
              </p:nvSpPr>
              <p:spPr>
                <a:xfrm>
                  <a:off x="4800600" y="1143000"/>
                  <a:ext cx="1175643" cy="552524"/>
                </a:xfrm>
                <a:prstGeom prst="rect">
                  <a:avLst/>
                </a:prstGeom>
                <a:blipFill>
                  <a:blip r:embed="rId10"/>
                  <a:stretch>
                    <a:fillRect l="-60417" t="-215556" r="-73438" b="-307778"/>
                  </a:stretch>
                </a:blipFill>
              </p:spPr>
              <p:txBody>
                <a:bodyPr/>
                <a:lstStyle/>
                <a:p>
                  <a:r>
                    <a:rPr lang="en-CA">
                      <a:noFill/>
                    </a:rPr>
                    <a:t> </a:t>
                  </a:r>
                </a:p>
              </p:txBody>
            </p:sp>
          </mc:Fallback>
        </mc:AlternateContent>
      </p:grpSp>
      <p:grpSp>
        <p:nvGrpSpPr>
          <p:cNvPr id="76" name="Group 75">
            <a:extLst>
              <a:ext uri="{FF2B5EF4-FFF2-40B4-BE49-F238E27FC236}">
                <a16:creationId xmlns:a16="http://schemas.microsoft.com/office/drawing/2014/main" id="{1285F85A-9B15-4A16-9B8F-BB9F97197079}"/>
              </a:ext>
            </a:extLst>
          </p:cNvPr>
          <p:cNvGrpSpPr/>
          <p:nvPr/>
        </p:nvGrpSpPr>
        <p:grpSpPr>
          <a:xfrm>
            <a:off x="3334728" y="5652448"/>
            <a:ext cx="2043273" cy="1153504"/>
            <a:chOff x="2345238" y="4723533"/>
            <a:chExt cx="2043273" cy="1153504"/>
          </a:xfrm>
        </p:grpSpPr>
        <p:pic>
          <p:nvPicPr>
            <p:cNvPr id="77" name="Picture 4" descr="Related image">
              <a:extLst>
                <a:ext uri="{FF2B5EF4-FFF2-40B4-BE49-F238E27FC236}">
                  <a16:creationId xmlns:a16="http://schemas.microsoft.com/office/drawing/2014/main" id="{3A8AB117-CFFB-46BF-AF7C-F79A8AC613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45238" y="4781320"/>
              <a:ext cx="1928462" cy="109571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1F98F2E-E425-4A4A-8358-F9CF9D4D8C3F}"/>
                </a:ext>
              </a:extLst>
            </p:cNvPr>
            <p:cNvSpPr/>
            <p:nvPr/>
          </p:nvSpPr>
          <p:spPr>
            <a:xfrm>
              <a:off x="2460049" y="4723533"/>
              <a:ext cx="1928462" cy="461665"/>
            </a:xfrm>
            <a:prstGeom prst="rect">
              <a:avLst/>
            </a:prstGeom>
          </p:spPr>
          <p:txBody>
            <a:bodyPr wrap="square">
              <a:spAutoFit/>
            </a:bodyPr>
            <a:lstStyle/>
            <a:p>
              <a:pPr algn="ctr"/>
              <a:r>
                <a:rPr lang="en-US" altLang="en-US" sz="2400" dirty="0">
                  <a:solidFill>
                    <a:schemeClr val="bg2"/>
                  </a:solidFill>
                  <a:cs typeface="Times New Roman" panose="02020603050405020304" pitchFamily="18" charset="0"/>
                </a:rPr>
                <a:t>Chain Rule</a:t>
              </a:r>
              <a:endParaRPr lang="en-CA" sz="2400" dirty="0">
                <a:solidFill>
                  <a:schemeClr val="bg2"/>
                </a:solidFill>
              </a:endParaRPr>
            </a:p>
          </p:txBody>
        </p:sp>
      </p:grpSp>
      <p:sp>
        <p:nvSpPr>
          <p:cNvPr id="86" name="Rectangle 85">
            <a:extLst>
              <a:ext uri="{FF2B5EF4-FFF2-40B4-BE49-F238E27FC236}">
                <a16:creationId xmlns:a16="http://schemas.microsoft.com/office/drawing/2014/main" id="{20A073FD-686B-4F21-A2F1-9D796AB0F5B9}"/>
              </a:ext>
            </a:extLst>
          </p:cNvPr>
          <p:cNvSpPr/>
          <p:nvPr/>
        </p:nvSpPr>
        <p:spPr>
          <a:xfrm>
            <a:off x="1117662" y="5029200"/>
            <a:ext cx="2133600" cy="523220"/>
          </a:xfrm>
          <a:prstGeom prst="rect">
            <a:avLst/>
          </a:prstGeom>
        </p:spPr>
        <p:txBody>
          <a:bodyPr wrap="square">
            <a:spAutoFit/>
          </a:bodyPr>
          <a:lstStyle/>
          <a:p>
            <a:pPr algn="ctr"/>
            <a:r>
              <a:rPr lang="en-US" altLang="en-US" dirty="0">
                <a:cs typeface="Times New Roman" panose="02020603050405020304" pitchFamily="18" charset="0"/>
              </a:rPr>
              <a:t>Change </a:t>
            </a:r>
            <a:r>
              <a:rPr lang="en-US" altLang="en-US" sz="2800" i="1" dirty="0" err="1">
                <a:solidFill>
                  <a:srgbClr val="FF00FF"/>
                </a:solidFill>
                <a:cs typeface="Times New Roman" panose="02020603050405020304" pitchFamily="18" charset="0"/>
                <a:sym typeface="Symbol" panose="05050102010706020507" pitchFamily="18" charset="2"/>
              </a:rPr>
              <a:t>x</a:t>
            </a:r>
            <a:r>
              <a:rPr lang="en-US" altLang="en-US" sz="2800" i="1" baseline="-25000" dirty="0" err="1">
                <a:solidFill>
                  <a:srgbClr val="FF00FF"/>
                </a:solidFill>
                <a:cs typeface="Times New Roman" panose="02020603050405020304" pitchFamily="18" charset="0"/>
                <a:sym typeface="Symbol" panose="05050102010706020507" pitchFamily="18" charset="2"/>
              </a:rPr>
              <a:t>d,i</a:t>
            </a:r>
            <a:r>
              <a:rPr lang="en-US" altLang="en-US" sz="2800" i="1" baseline="-25000" dirty="0">
                <a:solidFill>
                  <a:srgbClr val="FF00FF"/>
                </a:solidFill>
                <a:cs typeface="Times New Roman" panose="02020603050405020304" pitchFamily="18" charset="0"/>
                <a:sym typeface="Symbol" panose="05050102010706020507" pitchFamily="18" charset="2"/>
              </a:rPr>
              <a:t></a:t>
            </a:r>
            <a:r>
              <a:rPr lang="en-US" altLang="en-US" sz="2800" dirty="0">
                <a:solidFill>
                  <a:srgbClr val="FF00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88" name="Rectangle 87">
            <a:extLst>
              <a:ext uri="{FF2B5EF4-FFF2-40B4-BE49-F238E27FC236}">
                <a16:creationId xmlns:a16="http://schemas.microsoft.com/office/drawing/2014/main" id="{C9FE6AEC-463D-460D-A262-11671BC9EDA3}"/>
              </a:ext>
            </a:extLst>
          </p:cNvPr>
          <p:cNvSpPr/>
          <p:nvPr/>
        </p:nvSpPr>
        <p:spPr>
          <a:xfrm>
            <a:off x="3143487" y="5029200"/>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y</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91" name="Rectangle 90">
            <a:extLst>
              <a:ext uri="{FF2B5EF4-FFF2-40B4-BE49-F238E27FC236}">
                <a16:creationId xmlns:a16="http://schemas.microsoft.com/office/drawing/2014/main" id="{905EDA54-B9E5-4193-AD5A-073945F0298A}"/>
              </a:ext>
            </a:extLst>
          </p:cNvPr>
          <p:cNvSpPr/>
          <p:nvPr/>
        </p:nvSpPr>
        <p:spPr>
          <a:xfrm>
            <a:off x="5205708" y="5029200"/>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b="1" i="1" dirty="0">
                <a:solidFill>
                  <a:srgbClr val="FFC000"/>
                </a:solidFill>
                <a:cs typeface="Times New Roman" panose="02020603050405020304" pitchFamily="18" charset="0"/>
                <a:sym typeface="Symbol" panose="05050102010706020507" pitchFamily="18" charset="2"/>
              </a:rPr>
              <a:t>E</a:t>
            </a:r>
            <a:r>
              <a:rPr lang="en-US" altLang="en-US" dirty="0">
                <a:cs typeface="Times New Roman" panose="02020603050405020304" pitchFamily="18" charset="0"/>
              </a:rPr>
              <a:t>.</a:t>
            </a:r>
            <a:endParaRPr lang="en-CA" dirty="0"/>
          </a:p>
        </p:txBody>
      </p:sp>
    </p:spTree>
    <p:extLst>
      <p:ext uri="{BB962C8B-B14F-4D97-AF65-F5344CB8AC3E}">
        <p14:creationId xmlns:p14="http://schemas.microsoft.com/office/powerpoint/2010/main" val="29272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0-#ppt_w/2"/>
                                          </p:val>
                                        </p:tav>
                                        <p:tav tm="100000">
                                          <p:val>
                                            <p:strVal val="#ppt_x"/>
                                          </p:val>
                                        </p:tav>
                                      </p:tavLst>
                                    </p:anim>
                                    <p:anim calcmode="lin" valueType="num">
                                      <p:cBhvr additive="base">
                                        <p:cTn id="20"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0-#ppt_w/2"/>
                                          </p:val>
                                        </p:tav>
                                        <p:tav tm="100000">
                                          <p:val>
                                            <p:strVal val="#ppt_x"/>
                                          </p:val>
                                        </p:tav>
                                      </p:tavLst>
                                    </p:anim>
                                    <p:anim calcmode="lin" valueType="num">
                                      <p:cBhvr additive="base">
                                        <p:cTn id="26"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6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62" name="Rectangle 61"/>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66" name="Rectangle 65"/>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67" name="Rectangle 66"/>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68" name="Group 67"/>
          <p:cNvGrpSpPr/>
          <p:nvPr/>
        </p:nvGrpSpPr>
        <p:grpSpPr>
          <a:xfrm>
            <a:off x="609600" y="304800"/>
            <a:ext cx="1582484" cy="1471466"/>
            <a:chOff x="609600" y="304800"/>
            <a:chExt cx="1582484" cy="1471466"/>
          </a:xfrm>
        </p:grpSpPr>
        <p:grpSp>
          <p:nvGrpSpPr>
            <p:cNvPr id="69" name="Group 68"/>
            <p:cNvGrpSpPr/>
            <p:nvPr/>
          </p:nvGrpSpPr>
          <p:grpSpPr>
            <a:xfrm>
              <a:off x="685800" y="1174750"/>
              <a:ext cx="641532" cy="601516"/>
              <a:chOff x="4635890" y="1543039"/>
              <a:chExt cx="641532" cy="601516"/>
            </a:xfrm>
          </p:grpSpPr>
          <p:grpSp>
            <p:nvGrpSpPr>
              <p:cNvPr id="75" name="Group 74"/>
              <p:cNvGrpSpPr/>
              <p:nvPr/>
            </p:nvGrpSpPr>
            <p:grpSpPr>
              <a:xfrm>
                <a:off x="4635890" y="1543039"/>
                <a:ext cx="540000" cy="540000"/>
                <a:chOff x="3220343" y="2894580"/>
                <a:chExt cx="540000" cy="540000"/>
              </a:xfrm>
            </p:grpSpPr>
            <p:sp>
              <p:nvSpPr>
                <p:cNvPr id="77" name="Rectangle 76"/>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78"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76" name="Rectangle 75"/>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74" name="Rectangle 73"/>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79" name="Group 78"/>
          <p:cNvGrpSpPr/>
          <p:nvPr/>
        </p:nvGrpSpPr>
        <p:grpSpPr>
          <a:xfrm>
            <a:off x="4407825" y="-31804"/>
            <a:ext cx="525780" cy="584473"/>
            <a:chOff x="4055280" y="3839232"/>
            <a:chExt cx="525780" cy="584473"/>
          </a:xfrm>
        </p:grpSpPr>
        <p:pic>
          <p:nvPicPr>
            <p:cNvPr id="80" name="Picture 4" descr="Image result for hidd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81" name="Rectangle 80"/>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85" name="Group 84"/>
          <p:cNvGrpSpPr/>
          <p:nvPr/>
        </p:nvGrpSpPr>
        <p:grpSpPr>
          <a:xfrm>
            <a:off x="4909752" y="457200"/>
            <a:ext cx="362214" cy="888230"/>
            <a:chOff x="3894887" y="1447802"/>
            <a:chExt cx="362214" cy="888230"/>
          </a:xfrm>
        </p:grpSpPr>
        <p:sp>
          <p:nvSpPr>
            <p:cNvPr id="86" name="Rectangle 85"/>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7" name="Straight Arrow Connector 86"/>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88" name="Group 87"/>
          <p:cNvGrpSpPr/>
          <p:nvPr/>
        </p:nvGrpSpPr>
        <p:grpSpPr>
          <a:xfrm>
            <a:off x="3216876" y="693546"/>
            <a:ext cx="230011" cy="1097404"/>
            <a:chOff x="3657600" y="1066802"/>
            <a:chExt cx="258812" cy="839758"/>
          </a:xfrm>
        </p:grpSpPr>
        <p:sp>
          <p:nvSpPr>
            <p:cNvPr id="91" name="Rectangle 90"/>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94" name="Straight Arrow Connector 9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96" name="Group 95"/>
          <p:cNvGrpSpPr/>
          <p:nvPr/>
        </p:nvGrpSpPr>
        <p:grpSpPr>
          <a:xfrm>
            <a:off x="3133172" y="34435"/>
            <a:ext cx="581013" cy="542011"/>
            <a:chOff x="5503407" y="3134380"/>
            <a:chExt cx="581013" cy="542011"/>
          </a:xfrm>
        </p:grpSpPr>
        <p:pic>
          <p:nvPicPr>
            <p:cNvPr id="99" name="Picture 98"/>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FF00FF"/>
              </a:solidFill>
            </a:ln>
          </p:spPr>
        </p:pic>
        <p:sp>
          <p:nvSpPr>
            <p:cNvPr id="100" name="Rectangle 99"/>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102" name="Group 101"/>
          <p:cNvGrpSpPr/>
          <p:nvPr/>
        </p:nvGrpSpPr>
        <p:grpSpPr>
          <a:xfrm>
            <a:off x="3802354" y="1040008"/>
            <a:ext cx="698790" cy="537000"/>
            <a:chOff x="2732738" y="0"/>
            <a:chExt cx="698790" cy="537000"/>
          </a:xfrm>
        </p:grpSpPr>
        <p:sp>
          <p:nvSpPr>
            <p:cNvPr id="104" name="Rectangle 103"/>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05" name="Rectangle 104"/>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
        <p:nvSpPr>
          <p:cNvPr id="106"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grpSp>
        <p:nvGrpSpPr>
          <p:cNvPr id="112" name="Group 111"/>
          <p:cNvGrpSpPr/>
          <p:nvPr/>
        </p:nvGrpSpPr>
        <p:grpSpPr>
          <a:xfrm>
            <a:off x="4694086" y="1143000"/>
            <a:ext cx="4072652" cy="690265"/>
            <a:chOff x="4694086" y="1143000"/>
            <a:chExt cx="4072652" cy="690265"/>
          </a:xfrm>
        </p:grpSpPr>
        <p:grpSp>
          <p:nvGrpSpPr>
            <p:cNvPr id="113" name="Group 112"/>
            <p:cNvGrpSpPr/>
            <p:nvPr/>
          </p:nvGrpSpPr>
          <p:grpSpPr>
            <a:xfrm>
              <a:off x="4694086" y="1371600"/>
              <a:ext cx="4072652" cy="461665"/>
              <a:chOff x="4694086" y="1371600"/>
              <a:chExt cx="4072652" cy="461665"/>
            </a:xfrm>
          </p:grpSpPr>
          <p:cxnSp>
            <p:nvCxnSpPr>
              <p:cNvPr id="115" name="Straight Connector 114"/>
              <p:cNvCxnSpPr/>
              <p:nvPr/>
            </p:nvCxnSpPr>
            <p:spPr bwMode="auto">
              <a:xfrm>
                <a:off x="4694086" y="1371600"/>
                <a:ext cx="3726764" cy="234351"/>
              </a:xfrm>
              <a:prstGeom prst="line">
                <a:avLst/>
              </a:prstGeom>
              <a:noFill/>
              <a:ln w="12700" cap="sq" cmpd="sng" algn="ctr">
                <a:solidFill>
                  <a:schemeClr val="hlink"/>
                </a:solidFill>
                <a:prstDash val="solid"/>
                <a:round/>
                <a:headEnd type="none" w="med" len="med"/>
                <a:tailEnd type="none" w="med" len="med"/>
              </a:ln>
              <a:effectLst/>
            </p:spPr>
          </p:cxnSp>
          <p:sp>
            <p:nvSpPr>
              <p:cNvPr id="116" name="Rectangle 115"/>
              <p:cNvSpPr/>
              <p:nvPr/>
            </p:nvSpPr>
            <p:spPr>
              <a:xfrm>
                <a:off x="8305800" y="1371600"/>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mc:AlternateContent xmlns:mc="http://schemas.openxmlformats.org/markup-compatibility/2006" xmlns:a14="http://schemas.microsoft.com/office/drawing/2010/main">
          <mc:Choice Requires="a14">
            <p:sp>
              <p:nvSpPr>
                <p:cNvPr id="114" name="TextBox 113"/>
                <p:cNvSpPr txBox="1"/>
                <p:nvPr/>
              </p:nvSpPr>
              <p:spPr>
                <a:xfrm>
                  <a:off x="4800600" y="1143000"/>
                  <a:ext cx="1175643"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a:latin typeface="Cambria Math" panose="02040503050406030204" pitchFamily="18" charset="0"/>
                              </a:rPr>
                            </m:ctrlPr>
                          </m:fPr>
                          <m:num>
                            <m:r>
                              <a:rPr lang="en-CA" sz="2000" i="1" dirty="0">
                                <a:solidFill>
                                  <a:srgbClr val="FFC000"/>
                                </a:solidFill>
                                <a:latin typeface="Cambria Math" panose="02040503050406030204" pitchFamily="18" charset="0"/>
                                <a:sym typeface="Symbol" panose="05050102010706020507" pitchFamily="18" charset="2"/>
                              </a:rPr>
                              <m:t></m:t>
                            </m:r>
                            <m:r>
                              <a:rPr lang="en-CA" sz="2000" i="1" dirty="0">
                                <a:solidFill>
                                  <a:srgbClr val="FFC000"/>
                                </a:solidFill>
                                <a:latin typeface="Cambria Math" panose="02040503050406030204" pitchFamily="18" charset="0"/>
                                <a:sym typeface="Symbol" panose="05050102010706020507" pitchFamily="18" charset="2"/>
                              </a:rPr>
                              <m:t>𝐸</m:t>
                            </m:r>
                          </m:num>
                          <m:den>
                            <m:sSub>
                              <m:sSubPr>
                                <m:ctrlPr>
                                  <a:rPr lang="en-CA" sz="2000" i="1" dirty="0">
                                    <a:solidFill>
                                      <a:srgbClr val="00FFFF"/>
                                    </a:solidFill>
                                    <a:latin typeface="Cambria Math" panose="02040503050406030204" pitchFamily="18" charset="0"/>
                                  </a:rPr>
                                </m:ctrlPr>
                              </m:sSubPr>
                              <m:e>
                                <m:r>
                                  <a:rPr lang="en-CA" sz="2000" i="1" dirty="0">
                                    <a:solidFill>
                                      <a:srgbClr val="00FFFF"/>
                                    </a:solidFill>
                                    <a:latin typeface="Cambria Math" panose="02040503050406030204" pitchFamily="18" charset="0"/>
                                    <a:sym typeface="Symbol" panose="05050102010706020507" pitchFamily="18" charset="2"/>
                                  </a:rPr>
                                  <m:t></m:t>
                                </m:r>
                                <m:r>
                                  <a:rPr lang="en-CA" sz="2000" i="1" dirty="0">
                                    <a:solidFill>
                                      <a:srgbClr val="00FFFF"/>
                                    </a:solidFill>
                                    <a:latin typeface="Cambria Math" panose="02040503050406030204" pitchFamily="18" charset="0"/>
                                  </a:rPr>
                                  <m:t>𝑦</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sz="2000" dirty="0"/>
                </a:p>
              </p:txBody>
            </p:sp>
          </mc:Choice>
          <mc:Fallback xmlns="">
            <p:sp>
              <p:nvSpPr>
                <p:cNvPr id="114" name="TextBox 113"/>
                <p:cNvSpPr txBox="1">
                  <a:spLocks noRot="1" noChangeAspect="1" noMove="1" noResize="1" noEditPoints="1" noAdjustHandles="1" noChangeArrowheads="1" noChangeShapeType="1" noTextEdit="1"/>
                </p:cNvSpPr>
                <p:nvPr/>
              </p:nvSpPr>
              <p:spPr>
                <a:xfrm>
                  <a:off x="4800600" y="1143000"/>
                  <a:ext cx="1175643" cy="552524"/>
                </a:xfrm>
                <a:prstGeom prst="rect">
                  <a:avLst/>
                </a:prstGeom>
                <a:blipFill>
                  <a:blip r:embed="rId8"/>
                  <a:stretch>
                    <a:fillRect l="-60417" t="-215556" r="-73438" b="-3077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7" name="TextBox 116"/>
              <p:cNvSpPr txBox="1"/>
              <p:nvPr/>
            </p:nvSpPr>
            <p:spPr>
              <a:xfrm>
                <a:off x="2337573" y="1676400"/>
                <a:ext cx="1167627" cy="544316"/>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FF00FF"/>
                                  </a:solidFill>
                                  <a:latin typeface="Cambria Math" panose="02040503050406030204" pitchFamily="18" charset="0"/>
                                </a:rPr>
                              </m:ctrlPr>
                            </m:sSubPr>
                            <m:e>
                              <m:r>
                                <a:rPr lang="en-CA" sz="2000" i="1" dirty="0" smtClean="0">
                                  <a:solidFill>
                                    <a:srgbClr val="FF00FF"/>
                                  </a:solidFill>
                                  <a:latin typeface="Cambria Math" panose="02040503050406030204" pitchFamily="18" charset="0"/>
                                  <a:sym typeface="Symbol" panose="05050102010706020507" pitchFamily="18" charset="2"/>
                                </a:rPr>
                                <m:t></m:t>
                              </m:r>
                              <m:r>
                                <a:rPr lang="en-CA" sz="2000" b="0" i="1" dirty="0" smtClean="0">
                                  <a:solidFill>
                                    <a:srgbClr val="FF00FF"/>
                                  </a:solidFill>
                                  <a:latin typeface="Cambria Math" panose="02040503050406030204" pitchFamily="18" charset="0"/>
                                </a:rPr>
                                <m:t>𝑥</m:t>
                              </m:r>
                            </m:e>
                            <m:sub>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US" altLang="en-US" sz="2000" i="1" dirty="0">
                                  <a:solidFill>
                                    <a:srgbClr val="FF00FF"/>
                                  </a:solidFill>
                                  <a:cs typeface="Times New Roman" panose="02020603050405020304" pitchFamily="18" charset="0"/>
                                  <a:sym typeface="Symbol" panose="05050102010706020507" pitchFamily="18" charset="2"/>
                                </a:rPr>
                                <m:t>d</m:t>
                              </m:r>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CA" altLang="en-US" sz="2000" b="0" i="1" dirty="0" smtClean="0">
                                  <a:solidFill>
                                    <a:srgbClr val="FF00FF"/>
                                  </a:solidFill>
                                  <a:cs typeface="Times New Roman" panose="02020603050405020304" pitchFamily="18" charset="0"/>
                                  <a:sym typeface="Symbol" panose="05050102010706020507" pitchFamily="18" charset="2"/>
                                </a:rPr>
                                <m:t>i</m:t>
                              </m:r>
                              <m:r>
                                <m:rPr>
                                  <m:nor/>
                                </m:rPr>
                                <a:rPr lang="en-US" altLang="en-US" sz="2000" i="1" dirty="0">
                                  <a:solidFill>
                                    <a:srgbClr val="FF00FF"/>
                                  </a:solidFill>
                                  <a:cs typeface="Times New Roman" panose="02020603050405020304" pitchFamily="18" charset="0"/>
                                  <a:sym typeface="Symbol" panose="05050102010706020507" pitchFamily="18" charset="2"/>
                                </a:rPr>
                                <m:t></m:t>
                              </m:r>
                            </m:sub>
                          </m:sSub>
                        </m:den>
                      </m:f>
                    </m:oMath>
                  </m:oMathPara>
                </a14:m>
                <a:endParaRPr lang="en-CA" sz="2000" dirty="0">
                  <a:solidFill>
                    <a:schemeClr val="tx1"/>
                  </a:solidFill>
                </a:endParaRPr>
              </a:p>
            </p:txBody>
          </p:sp>
        </mc:Choice>
        <mc:Fallback xmlns="">
          <p:sp>
            <p:nvSpPr>
              <p:cNvPr id="117" name="TextBox 116"/>
              <p:cNvSpPr txBox="1">
                <a:spLocks noRot="1" noChangeAspect="1" noMove="1" noResize="1" noEditPoints="1" noAdjustHandles="1" noChangeArrowheads="1" noChangeShapeType="1" noTextEdit="1"/>
              </p:cNvSpPr>
              <p:nvPr/>
            </p:nvSpPr>
            <p:spPr>
              <a:xfrm>
                <a:off x="2337573" y="1676400"/>
                <a:ext cx="1167627" cy="544316"/>
              </a:xfrm>
              <a:prstGeom prst="rect">
                <a:avLst/>
              </a:prstGeom>
              <a:blipFill>
                <a:blip r:embed="rId9"/>
                <a:stretch>
                  <a:fillRect l="-59896" t="-216854" r="-73958" b="-312360"/>
                </a:stretch>
              </a:blipFill>
            </p:spPr>
            <p:txBody>
              <a:bodyPr/>
              <a:lstStyle/>
              <a:p>
                <a:r>
                  <a:rPr lang="en-US">
                    <a:noFill/>
                  </a:rPr>
                  <a:t> </a:t>
                </a:r>
              </a:p>
            </p:txBody>
          </p:sp>
        </mc:Fallback>
      </mc:AlternateContent>
      <p:grpSp>
        <p:nvGrpSpPr>
          <p:cNvPr id="152" name="Group 151"/>
          <p:cNvGrpSpPr/>
          <p:nvPr/>
        </p:nvGrpSpPr>
        <p:grpSpPr>
          <a:xfrm>
            <a:off x="4675097" y="533400"/>
            <a:ext cx="3706903" cy="2221461"/>
            <a:chOff x="5764534" y="4956972"/>
            <a:chExt cx="1492059" cy="1101433"/>
          </a:xfrm>
        </p:grpSpPr>
        <p:cxnSp>
          <p:nvCxnSpPr>
            <p:cNvPr id="153" name="Straight Connector 152"/>
            <p:cNvCxnSpPr/>
            <p:nvPr/>
          </p:nvCxnSpPr>
          <p:spPr bwMode="auto">
            <a:xfrm flipV="1">
              <a:off x="5769011" y="5486400"/>
              <a:ext cx="1487582" cy="49551"/>
            </a:xfrm>
            <a:prstGeom prst="line">
              <a:avLst/>
            </a:prstGeom>
            <a:noFill/>
            <a:ln w="12700" cap="sq" cmpd="sng" algn="ctr">
              <a:solidFill>
                <a:schemeClr val="hlink"/>
              </a:solidFill>
              <a:prstDash val="solid"/>
              <a:round/>
              <a:headEnd type="none" w="med" len="med"/>
              <a:tailEnd type="none" w="med" len="med"/>
            </a:ln>
            <a:effectLst/>
          </p:spPr>
        </p:cxnSp>
        <p:cxnSp>
          <p:nvCxnSpPr>
            <p:cNvPr id="154" name="Straight Connector 153"/>
            <p:cNvCxnSpPr/>
            <p:nvPr/>
          </p:nvCxnSpPr>
          <p:spPr bwMode="auto">
            <a:xfrm flipV="1">
              <a:off x="5769011" y="5486400"/>
              <a:ext cx="1487582" cy="155920"/>
            </a:xfrm>
            <a:prstGeom prst="line">
              <a:avLst/>
            </a:prstGeom>
            <a:noFill/>
            <a:ln w="12700" cap="sq" cmpd="sng" algn="ctr">
              <a:solidFill>
                <a:schemeClr val="hlink"/>
              </a:solidFill>
              <a:prstDash val="solid"/>
              <a:round/>
              <a:headEnd type="none" w="med" len="med"/>
              <a:tailEnd type="none" w="med" len="med"/>
            </a:ln>
            <a:effectLst/>
          </p:spPr>
        </p:cxnSp>
        <p:cxnSp>
          <p:nvCxnSpPr>
            <p:cNvPr id="155" name="Straight Connector 154"/>
            <p:cNvCxnSpPr/>
            <p:nvPr/>
          </p:nvCxnSpPr>
          <p:spPr bwMode="auto">
            <a:xfrm flipV="1">
              <a:off x="5764534" y="5486400"/>
              <a:ext cx="1492059" cy="286009"/>
            </a:xfrm>
            <a:prstGeom prst="line">
              <a:avLst/>
            </a:prstGeom>
            <a:noFill/>
            <a:ln w="12700" cap="sq" cmpd="sng" algn="ctr">
              <a:solidFill>
                <a:schemeClr val="hlink"/>
              </a:solidFill>
              <a:prstDash val="solid"/>
              <a:round/>
              <a:headEnd type="none" w="med" len="med"/>
              <a:tailEnd type="none" w="med" len="med"/>
            </a:ln>
            <a:effectLst/>
          </p:spPr>
        </p:cxnSp>
        <p:cxnSp>
          <p:nvCxnSpPr>
            <p:cNvPr id="156" name="Straight Connector 155"/>
            <p:cNvCxnSpPr/>
            <p:nvPr/>
          </p:nvCxnSpPr>
          <p:spPr bwMode="auto">
            <a:xfrm flipV="1">
              <a:off x="5769011" y="5486400"/>
              <a:ext cx="1487582" cy="416410"/>
            </a:xfrm>
            <a:prstGeom prst="line">
              <a:avLst/>
            </a:prstGeom>
            <a:noFill/>
            <a:ln w="12700" cap="sq" cmpd="sng" algn="ctr">
              <a:solidFill>
                <a:schemeClr val="hlink"/>
              </a:solidFill>
              <a:prstDash val="solid"/>
              <a:round/>
              <a:headEnd type="none" w="med" len="med"/>
              <a:tailEnd type="none" w="med" len="med"/>
            </a:ln>
            <a:effectLst/>
          </p:spPr>
        </p:cxnSp>
        <p:cxnSp>
          <p:nvCxnSpPr>
            <p:cNvPr id="157" name="Straight Connector 156"/>
            <p:cNvCxnSpPr/>
            <p:nvPr/>
          </p:nvCxnSpPr>
          <p:spPr bwMode="auto">
            <a:xfrm flipV="1">
              <a:off x="5769011" y="5486400"/>
              <a:ext cx="1487582" cy="572005"/>
            </a:xfrm>
            <a:prstGeom prst="line">
              <a:avLst/>
            </a:prstGeom>
            <a:noFill/>
            <a:ln w="12700" cap="sq" cmpd="sng" algn="ctr">
              <a:solidFill>
                <a:schemeClr val="hlink"/>
              </a:solidFill>
              <a:prstDash val="solid"/>
              <a:round/>
              <a:headEnd type="none" w="med" len="med"/>
              <a:tailEnd type="none" w="med" len="med"/>
            </a:ln>
            <a:effectLst/>
          </p:spPr>
        </p:cxnSp>
        <p:cxnSp>
          <p:nvCxnSpPr>
            <p:cNvPr id="158" name="Straight Connector 157"/>
            <p:cNvCxnSpPr/>
            <p:nvPr/>
          </p:nvCxnSpPr>
          <p:spPr bwMode="auto">
            <a:xfrm>
              <a:off x="5769011" y="5373988"/>
              <a:ext cx="1487582" cy="112412"/>
            </a:xfrm>
            <a:prstGeom prst="line">
              <a:avLst/>
            </a:prstGeom>
            <a:noFill/>
            <a:ln w="12700" cap="sq" cmpd="sng" algn="ctr">
              <a:solidFill>
                <a:schemeClr val="hlink"/>
              </a:solidFill>
              <a:prstDash val="solid"/>
              <a:round/>
              <a:headEnd type="none" w="med" len="med"/>
              <a:tailEnd type="none" w="med" len="med"/>
            </a:ln>
            <a:effectLst/>
          </p:spPr>
        </p:cxnSp>
        <p:cxnSp>
          <p:nvCxnSpPr>
            <p:cNvPr id="159" name="Straight Connector 158"/>
            <p:cNvCxnSpPr/>
            <p:nvPr/>
          </p:nvCxnSpPr>
          <p:spPr bwMode="auto">
            <a:xfrm>
              <a:off x="5769011" y="5257800"/>
              <a:ext cx="1487582" cy="228600"/>
            </a:xfrm>
            <a:prstGeom prst="line">
              <a:avLst/>
            </a:prstGeom>
            <a:noFill/>
            <a:ln w="12700" cap="sq" cmpd="sng" algn="ctr">
              <a:solidFill>
                <a:schemeClr val="hlink"/>
              </a:solidFill>
              <a:prstDash val="solid"/>
              <a:round/>
              <a:headEnd type="none" w="med" len="med"/>
              <a:tailEnd type="none" w="med" len="med"/>
            </a:ln>
            <a:effectLst/>
          </p:spPr>
        </p:cxnSp>
        <p:cxnSp>
          <p:nvCxnSpPr>
            <p:cNvPr id="160" name="Straight Connector 159"/>
            <p:cNvCxnSpPr/>
            <p:nvPr/>
          </p:nvCxnSpPr>
          <p:spPr bwMode="auto">
            <a:xfrm>
              <a:off x="5769011" y="5108097"/>
              <a:ext cx="1487582" cy="378303"/>
            </a:xfrm>
            <a:prstGeom prst="line">
              <a:avLst/>
            </a:prstGeom>
            <a:noFill/>
            <a:ln w="12700" cap="sq" cmpd="sng" algn="ctr">
              <a:solidFill>
                <a:schemeClr val="hlink"/>
              </a:solidFill>
              <a:prstDash val="solid"/>
              <a:round/>
              <a:headEnd type="none" w="med" len="med"/>
              <a:tailEnd type="none" w="med" len="med"/>
            </a:ln>
            <a:effectLst/>
          </p:spPr>
        </p:cxnSp>
        <p:cxnSp>
          <p:nvCxnSpPr>
            <p:cNvPr id="161" name="Straight Connector 160"/>
            <p:cNvCxnSpPr/>
            <p:nvPr/>
          </p:nvCxnSpPr>
          <p:spPr bwMode="auto">
            <a:xfrm>
              <a:off x="5769011" y="4956972"/>
              <a:ext cx="1487582" cy="529428"/>
            </a:xfrm>
            <a:prstGeom prst="line">
              <a:avLst/>
            </a:prstGeom>
            <a:noFill/>
            <a:ln w="12700" cap="sq" cmpd="sng" algn="ctr">
              <a:solidFill>
                <a:schemeClr val="hlink"/>
              </a:solidFill>
              <a:prstDash val="solid"/>
              <a:round/>
              <a:headEnd type="none" w="med" len="med"/>
              <a:tailEnd type="none" w="med" len="med"/>
            </a:ln>
            <a:effectLst/>
          </p:spPr>
        </p:cxnSp>
      </p:grpSp>
      <p:grpSp>
        <p:nvGrpSpPr>
          <p:cNvPr id="22" name="Group 21"/>
          <p:cNvGrpSpPr/>
          <p:nvPr/>
        </p:nvGrpSpPr>
        <p:grpSpPr>
          <a:xfrm>
            <a:off x="3630704" y="452261"/>
            <a:ext cx="1169896" cy="2367139"/>
            <a:chOff x="3630704" y="463924"/>
            <a:chExt cx="1169896" cy="2367139"/>
          </a:xfrm>
        </p:grpSpPr>
        <p:grpSp>
          <p:nvGrpSpPr>
            <p:cNvPr id="10" name="Group 9"/>
            <p:cNvGrpSpPr/>
            <p:nvPr/>
          </p:nvGrpSpPr>
          <p:grpSpPr>
            <a:xfrm>
              <a:off x="4589232" y="463924"/>
              <a:ext cx="211368" cy="2347096"/>
              <a:chOff x="4607856" y="463924"/>
              <a:chExt cx="211368" cy="2347096"/>
            </a:xfrm>
          </p:grpSpPr>
          <p:sp>
            <p:nvSpPr>
              <p:cNvPr id="118" name="Oval 117"/>
              <p:cNvSpPr/>
              <p:nvPr/>
            </p:nvSpPr>
            <p:spPr>
              <a:xfrm>
                <a:off x="4619182" y="463924"/>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19" name="Oval 118"/>
              <p:cNvSpPr/>
              <p:nvPr/>
            </p:nvSpPr>
            <p:spPr>
              <a:xfrm>
                <a:off x="4614580" y="754572"/>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20" name="Oval 119"/>
              <p:cNvSpPr/>
              <p:nvPr/>
            </p:nvSpPr>
            <p:spPr>
              <a:xfrm>
                <a:off x="4609978" y="104522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26" name="Oval 125"/>
              <p:cNvSpPr/>
              <p:nvPr/>
            </p:nvSpPr>
            <p:spPr>
              <a:xfrm>
                <a:off x="4619182" y="1288676"/>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28" name="Oval 127"/>
              <p:cNvSpPr/>
              <p:nvPr/>
            </p:nvSpPr>
            <p:spPr>
              <a:xfrm>
                <a:off x="4607856" y="157260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30" name="Oval 129"/>
              <p:cNvSpPr/>
              <p:nvPr/>
            </p:nvSpPr>
            <p:spPr>
              <a:xfrm>
                <a:off x="4630264" y="182880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33" name="Oval 132"/>
              <p:cNvSpPr/>
              <p:nvPr/>
            </p:nvSpPr>
            <p:spPr>
              <a:xfrm>
                <a:off x="4639224" y="2091724"/>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36" name="Oval 135"/>
              <p:cNvSpPr/>
              <p:nvPr/>
            </p:nvSpPr>
            <p:spPr>
              <a:xfrm>
                <a:off x="4628012" y="2361372"/>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37" name="Oval 136"/>
              <p:cNvSpPr/>
              <p:nvPr/>
            </p:nvSpPr>
            <p:spPr>
              <a:xfrm>
                <a:off x="4616800" y="2631020"/>
                <a:ext cx="180000" cy="180000"/>
              </a:xfrm>
              <a:prstGeom prst="ellipse">
                <a:avLst/>
              </a:prstGeom>
              <a:solidFill>
                <a:srgbClr val="00FFFF"/>
              </a:solidFill>
              <a:ln>
                <a:noFill/>
              </a:ln>
            </p:spPr>
            <p:txBody>
              <a:bodyPr wrap="square" rtlCol="0" anchor="ctr">
                <a:spAutoFit/>
              </a:bodyPr>
              <a:lstStyle/>
              <a:p>
                <a:pPr algn="l"/>
                <a:endParaRPr lang="en-CA" sz="2400" dirty="0"/>
              </a:p>
            </p:txBody>
          </p:sp>
        </p:grpSp>
        <p:cxnSp>
          <p:nvCxnSpPr>
            <p:cNvPr id="138" name="Straight Connector 137"/>
            <p:cNvCxnSpPr/>
            <p:nvPr/>
          </p:nvCxnSpPr>
          <p:spPr bwMode="auto">
            <a:xfrm flipV="1">
              <a:off x="3630704" y="1386126"/>
              <a:ext cx="972598" cy="554076"/>
            </a:xfrm>
            <a:prstGeom prst="line">
              <a:avLst/>
            </a:prstGeom>
            <a:noFill/>
            <a:ln w="25400"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30704" y="1386126"/>
              <a:ext cx="972598" cy="554076"/>
            </a:xfrm>
            <a:prstGeom prst="line">
              <a:avLst/>
            </a:prstGeom>
            <a:noFill/>
            <a:ln w="25400" cap="sq" cmpd="sng" algn="ctr">
              <a:solidFill>
                <a:srgbClr val="66FF33"/>
              </a:solidFill>
              <a:prstDash val="solid"/>
              <a:round/>
              <a:headEnd type="none" w="med" len="med"/>
              <a:tailEnd type="none" w="med" len="med"/>
            </a:ln>
            <a:effectLst/>
          </p:spPr>
        </p:cxnSp>
        <p:cxnSp>
          <p:nvCxnSpPr>
            <p:cNvPr id="140" name="Straight Connector 139"/>
            <p:cNvCxnSpPr>
              <a:endCxn id="60" idx="2"/>
            </p:cNvCxnSpPr>
            <p:nvPr/>
          </p:nvCxnSpPr>
          <p:spPr bwMode="auto">
            <a:xfrm>
              <a:off x="3630704" y="1940202"/>
              <a:ext cx="1169896" cy="890861"/>
            </a:xfrm>
            <a:prstGeom prst="line">
              <a:avLst/>
            </a:prstGeom>
            <a:noFill/>
            <a:ln w="25400" cap="sq" cmpd="sng" algn="ctr">
              <a:solidFill>
                <a:srgbClr val="66FF33"/>
              </a:solidFill>
              <a:prstDash val="solid"/>
              <a:round/>
              <a:headEnd type="none" w="med" len="med"/>
              <a:tailEnd type="none" w="med" len="med"/>
            </a:ln>
            <a:effectLst/>
          </p:spPr>
        </p:cxnSp>
        <p:cxnSp>
          <p:nvCxnSpPr>
            <p:cNvPr id="141" name="Straight Connector 140"/>
            <p:cNvCxnSpPr/>
            <p:nvPr/>
          </p:nvCxnSpPr>
          <p:spPr bwMode="auto">
            <a:xfrm>
              <a:off x="3630704" y="1940202"/>
              <a:ext cx="1085184" cy="511170"/>
            </a:xfrm>
            <a:prstGeom prst="line">
              <a:avLst/>
            </a:prstGeom>
            <a:noFill/>
            <a:ln w="25400" cap="sq" cmpd="sng" algn="ctr">
              <a:solidFill>
                <a:srgbClr val="66FF33"/>
              </a:solidFill>
              <a:prstDash val="solid"/>
              <a:round/>
              <a:headEnd type="none" w="med" len="med"/>
              <a:tailEnd type="none" w="med" len="med"/>
            </a:ln>
            <a:effectLst/>
          </p:spPr>
        </p:cxnSp>
        <p:cxnSp>
          <p:nvCxnSpPr>
            <p:cNvPr id="142" name="Straight Connector 141"/>
            <p:cNvCxnSpPr/>
            <p:nvPr/>
          </p:nvCxnSpPr>
          <p:spPr bwMode="auto">
            <a:xfrm>
              <a:off x="3630704" y="1940202"/>
              <a:ext cx="1063382" cy="238850"/>
            </a:xfrm>
            <a:prstGeom prst="line">
              <a:avLst/>
            </a:prstGeom>
            <a:noFill/>
            <a:ln w="25400" cap="sq" cmpd="sng" algn="ctr">
              <a:solidFill>
                <a:srgbClr val="66FF33"/>
              </a:solidFill>
              <a:prstDash val="solid"/>
              <a:round/>
              <a:headEnd type="none" w="med" len="med"/>
              <a:tailEnd type="none" w="med" len="med"/>
            </a:ln>
            <a:effectLst/>
          </p:spPr>
        </p:cxnSp>
        <p:cxnSp>
          <p:nvCxnSpPr>
            <p:cNvPr id="143" name="Straight Connector 142"/>
            <p:cNvCxnSpPr/>
            <p:nvPr/>
          </p:nvCxnSpPr>
          <p:spPr bwMode="auto">
            <a:xfrm flipV="1">
              <a:off x="3630704" y="1918800"/>
              <a:ext cx="1078876" cy="2140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flipV="1">
              <a:off x="3630704" y="1653208"/>
              <a:ext cx="1078876" cy="286994"/>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flipV="1">
              <a:off x="3630704" y="1116208"/>
              <a:ext cx="1048310" cy="82399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flipV="1">
              <a:off x="3630704" y="578100"/>
              <a:ext cx="1105131" cy="1362102"/>
            </a:xfrm>
            <a:prstGeom prst="line">
              <a:avLst/>
            </a:prstGeom>
            <a:noFill/>
            <a:ln w="25400" cap="sq" cmpd="sng" algn="ctr">
              <a:solidFill>
                <a:srgbClr val="66FF33"/>
              </a:solidFill>
              <a:prstDash val="solid"/>
              <a:round/>
              <a:headEnd type="none" w="med" len="med"/>
              <a:tailEnd type="none" w="med" len="med"/>
            </a:ln>
            <a:effectLst/>
          </p:spPr>
        </p:cxnSp>
      </p:grpSp>
      <p:sp>
        <p:nvSpPr>
          <p:cNvPr id="148" name="Oval 147"/>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162" name="Group 161"/>
          <p:cNvGrpSpPr/>
          <p:nvPr/>
        </p:nvGrpSpPr>
        <p:grpSpPr>
          <a:xfrm>
            <a:off x="3721488" y="1040008"/>
            <a:ext cx="972598" cy="900194"/>
            <a:chOff x="3721488" y="1040008"/>
            <a:chExt cx="972598" cy="900194"/>
          </a:xfrm>
        </p:grpSpPr>
        <p:grpSp>
          <p:nvGrpSpPr>
            <p:cNvPr id="163" name="Group 162"/>
            <p:cNvGrpSpPr/>
            <p:nvPr/>
          </p:nvGrpSpPr>
          <p:grpSpPr>
            <a:xfrm>
              <a:off x="3802354" y="1040008"/>
              <a:ext cx="698790" cy="537000"/>
              <a:chOff x="2732738" y="0"/>
              <a:chExt cx="698790" cy="537000"/>
            </a:xfrm>
          </p:grpSpPr>
          <p:sp>
            <p:nvSpPr>
              <p:cNvPr id="165" name="Rectangle 164"/>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66" name="Rectangle 165"/>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cxnSp>
          <p:nvCxnSpPr>
            <p:cNvPr id="164" name="Straight Connector 163"/>
            <p:cNvCxnSpPr/>
            <p:nvPr/>
          </p:nvCxnSpPr>
          <p:spPr bwMode="auto">
            <a:xfrm flipV="1">
              <a:off x="3721488" y="1386126"/>
              <a:ext cx="972598" cy="554076"/>
            </a:xfrm>
            <a:prstGeom prst="line">
              <a:avLst/>
            </a:prstGeom>
            <a:noFill/>
            <a:ln w="25400" cap="sq" cmpd="sng" algn="ctr">
              <a:solidFill>
                <a:srgbClr val="66FF33"/>
              </a:solidFill>
              <a:prstDash val="solid"/>
              <a:round/>
              <a:headEnd type="none" w="med" len="med"/>
              <a:tailEnd type="none" w="med" len="med"/>
            </a:ln>
            <a:effectLst/>
          </p:spPr>
        </p:cxnSp>
      </p:grpSp>
      <p:sp>
        <p:nvSpPr>
          <p:cNvPr id="167" name="Oval 166"/>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41AD8BB-D1A9-4089-9AFF-858590023D04}"/>
                  </a:ext>
                </a:extLst>
              </p:cNvPr>
              <p:cNvSpPr txBox="1"/>
              <p:nvPr/>
            </p:nvSpPr>
            <p:spPr>
              <a:xfrm>
                <a:off x="2743200" y="2982894"/>
                <a:ext cx="1645579" cy="773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2" name="TextBox 81">
                <a:extLst>
                  <a:ext uri="{FF2B5EF4-FFF2-40B4-BE49-F238E27FC236}">
                    <a16:creationId xmlns:a16="http://schemas.microsoft.com/office/drawing/2014/main" id="{F41AD8BB-D1A9-4089-9AFF-858590023D04}"/>
                  </a:ext>
                </a:extLst>
              </p:cNvPr>
              <p:cNvSpPr txBox="1">
                <a:spLocks noRot="1" noChangeAspect="1" noMove="1" noResize="1" noEditPoints="1" noAdjustHandles="1" noChangeArrowheads="1" noChangeShapeType="1" noTextEdit="1"/>
              </p:cNvSpPr>
              <p:nvPr/>
            </p:nvSpPr>
            <p:spPr>
              <a:xfrm>
                <a:off x="2743200" y="2982894"/>
                <a:ext cx="1645579" cy="77354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BB04ECB-2940-404F-AC79-AC3DE1371B14}"/>
                  </a:ext>
                </a:extLst>
              </p:cNvPr>
              <p:cNvSpPr txBox="1"/>
              <p:nvPr/>
            </p:nvSpPr>
            <p:spPr>
              <a:xfrm>
                <a:off x="121828" y="2988696"/>
                <a:ext cx="1635961" cy="7619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3" name="TextBox 82">
                <a:extLst>
                  <a:ext uri="{FF2B5EF4-FFF2-40B4-BE49-F238E27FC236}">
                    <a16:creationId xmlns:a16="http://schemas.microsoft.com/office/drawing/2014/main" id="{BBB04ECB-2940-404F-AC79-AC3DE1371B14}"/>
                  </a:ext>
                </a:extLst>
              </p:cNvPr>
              <p:cNvSpPr txBox="1">
                <a:spLocks noRot="1" noChangeAspect="1" noMove="1" noResize="1" noEditPoints="1" noAdjustHandles="1" noChangeArrowheads="1" noChangeShapeType="1" noTextEdit="1"/>
              </p:cNvSpPr>
              <p:nvPr/>
            </p:nvSpPr>
            <p:spPr>
              <a:xfrm>
                <a:off x="121828" y="2988696"/>
                <a:ext cx="1635961" cy="76194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B4C4E56E-13BC-433A-8C91-6E411150076F}"/>
                  </a:ext>
                </a:extLst>
              </p:cNvPr>
              <p:cNvSpPr txBox="1"/>
              <p:nvPr/>
            </p:nvSpPr>
            <p:spPr>
              <a:xfrm>
                <a:off x="4685211" y="2888829"/>
                <a:ext cx="2201051" cy="961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a:solidFill>
                                    <a:srgbClr val="00FFFF"/>
                                  </a:solidFill>
                                  <a:latin typeface="Cambria Math" panose="02040503050406030204" pitchFamily="18" charset="0"/>
                                </a:rPr>
                              </m:ctrlPr>
                            </m:sSubPr>
                            <m:e>
                              <m:r>
                                <a:rPr lang="en-CA" i="1" dirty="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124" name="TextBox 123">
                <a:extLst>
                  <a:ext uri="{FF2B5EF4-FFF2-40B4-BE49-F238E27FC236}">
                    <a16:creationId xmlns:a16="http://schemas.microsoft.com/office/drawing/2014/main" id="{B4C4E56E-13BC-433A-8C91-6E411150076F}"/>
                  </a:ext>
                </a:extLst>
              </p:cNvPr>
              <p:cNvSpPr txBox="1">
                <a:spLocks noRot="1" noChangeAspect="1" noMove="1" noResize="1" noEditPoints="1" noAdjustHandles="1" noChangeArrowheads="1" noChangeShapeType="1" noTextEdit="1"/>
              </p:cNvSpPr>
              <p:nvPr/>
            </p:nvSpPr>
            <p:spPr>
              <a:xfrm>
                <a:off x="4685211" y="2888829"/>
                <a:ext cx="2201051" cy="96167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F3368048-92D0-49D6-939A-370AB30DBA9E}"/>
                  </a:ext>
                </a:extLst>
              </p:cNvPr>
              <p:cNvSpPr txBox="1"/>
              <p:nvPr/>
            </p:nvSpPr>
            <p:spPr>
              <a:xfrm>
                <a:off x="6952566" y="2895600"/>
                <a:ext cx="2191434" cy="9500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125" name="TextBox 124">
                <a:extLst>
                  <a:ext uri="{FF2B5EF4-FFF2-40B4-BE49-F238E27FC236}">
                    <a16:creationId xmlns:a16="http://schemas.microsoft.com/office/drawing/2014/main" id="{F3368048-92D0-49D6-939A-370AB30DBA9E}"/>
                  </a:ext>
                </a:extLst>
              </p:cNvPr>
              <p:cNvSpPr txBox="1">
                <a:spLocks noRot="1" noChangeAspect="1" noMove="1" noResize="1" noEditPoints="1" noAdjustHandles="1" noChangeArrowheads="1" noChangeShapeType="1" noTextEdit="1"/>
              </p:cNvSpPr>
              <p:nvPr/>
            </p:nvSpPr>
            <p:spPr>
              <a:xfrm>
                <a:off x="6952566" y="2895600"/>
                <a:ext cx="2191434" cy="950068"/>
              </a:xfrm>
              <a:prstGeom prst="rect">
                <a:avLst/>
              </a:prstGeom>
              <a:blipFill>
                <a:blip r:embed="rId13"/>
                <a:stretch>
                  <a:fillRect/>
                </a:stretch>
              </a:blipFill>
            </p:spPr>
            <p:txBody>
              <a:bodyPr/>
              <a:lstStyle/>
              <a:p>
                <a:r>
                  <a:rPr lang="en-US">
                    <a:noFill/>
                  </a:rPr>
                  <a:t> </a:t>
                </a:r>
              </a:p>
            </p:txBody>
          </p:sp>
        </mc:Fallback>
      </mc:AlternateContent>
      <p:sp>
        <p:nvSpPr>
          <p:cNvPr id="127" name="Text Box 33">
            <a:extLst>
              <a:ext uri="{FF2B5EF4-FFF2-40B4-BE49-F238E27FC236}">
                <a16:creationId xmlns:a16="http://schemas.microsoft.com/office/drawing/2014/main" id="{DBFC1773-DD73-4C04-977F-3797B55E0A35}"/>
              </a:ext>
            </a:extLst>
          </p:cNvPr>
          <p:cNvSpPr txBox="1">
            <a:spLocks noChangeArrowheads="1"/>
          </p:cNvSpPr>
          <p:nvPr/>
        </p:nvSpPr>
        <p:spPr bwMode="auto">
          <a:xfrm>
            <a:off x="1937877" y="2984946"/>
            <a:ext cx="1114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4400" i="1" baseline="-25000" dirty="0">
                <a:latin typeface="Times New Roman" panose="02020603050405020304" pitchFamily="18" charset="0"/>
                <a:cs typeface="Times New Roman" panose="02020603050405020304" pitchFamily="18" charset="0"/>
                <a:sym typeface="Symbol" panose="05050102010706020507" pitchFamily="18" charset="2"/>
              </a:rPr>
              <a:t>j</a:t>
            </a:r>
            <a:endParaRPr lang="en-US" altLang="en-US" sz="4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9" name="Text Box 33">
            <a:extLst>
              <a:ext uri="{FF2B5EF4-FFF2-40B4-BE49-F238E27FC236}">
                <a16:creationId xmlns:a16="http://schemas.microsoft.com/office/drawing/2014/main" id="{CE983AD0-DEBE-4172-874F-E19CDE34F9DF}"/>
              </a:ext>
            </a:extLst>
          </p:cNvPr>
          <p:cNvSpPr txBox="1">
            <a:spLocks noChangeArrowheads="1"/>
          </p:cNvSpPr>
          <p:nvPr/>
        </p:nvSpPr>
        <p:spPr bwMode="auto">
          <a:xfrm>
            <a:off x="1556566" y="3020171"/>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1" name="Text Box 33">
            <a:extLst>
              <a:ext uri="{FF2B5EF4-FFF2-40B4-BE49-F238E27FC236}">
                <a16:creationId xmlns:a16="http://schemas.microsoft.com/office/drawing/2014/main" id="{25EF9EA8-B9B0-4155-BB71-948779FE3BB3}"/>
              </a:ext>
            </a:extLst>
          </p:cNvPr>
          <p:cNvSpPr txBox="1">
            <a:spLocks noChangeArrowheads="1"/>
          </p:cNvSpPr>
          <p:nvPr/>
        </p:nvSpPr>
        <p:spPr bwMode="auto">
          <a:xfrm>
            <a:off x="4125685"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4" name="Text Box 33">
            <a:extLst>
              <a:ext uri="{FF2B5EF4-FFF2-40B4-BE49-F238E27FC236}">
                <a16:creationId xmlns:a16="http://schemas.microsoft.com/office/drawing/2014/main" id="{88D9AD5A-4987-49FD-BA9E-EEC6B8548CE7}"/>
              </a:ext>
            </a:extLst>
          </p:cNvPr>
          <p:cNvSpPr txBox="1">
            <a:spLocks noChangeArrowheads="1"/>
          </p:cNvSpPr>
          <p:nvPr/>
        </p:nvSpPr>
        <p:spPr bwMode="auto">
          <a:xfrm>
            <a:off x="6439990"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84" name="Rectangle 83">
            <a:extLst>
              <a:ext uri="{FF2B5EF4-FFF2-40B4-BE49-F238E27FC236}">
                <a16:creationId xmlns:a16="http://schemas.microsoft.com/office/drawing/2014/main" id="{7C459078-A269-4BAE-99D4-D2183F0B0EA0}"/>
              </a:ext>
            </a:extLst>
          </p:cNvPr>
          <p:cNvSpPr/>
          <p:nvPr/>
        </p:nvSpPr>
        <p:spPr>
          <a:xfrm>
            <a:off x="1117662" y="5029200"/>
            <a:ext cx="2133600" cy="523220"/>
          </a:xfrm>
          <a:prstGeom prst="rect">
            <a:avLst/>
          </a:prstGeom>
        </p:spPr>
        <p:txBody>
          <a:bodyPr wrap="square">
            <a:spAutoFit/>
          </a:bodyPr>
          <a:lstStyle/>
          <a:p>
            <a:pPr algn="ctr"/>
            <a:r>
              <a:rPr lang="en-US" altLang="en-US" dirty="0">
                <a:cs typeface="Times New Roman" panose="02020603050405020304" pitchFamily="18" charset="0"/>
              </a:rPr>
              <a:t>Change </a:t>
            </a:r>
            <a:r>
              <a:rPr lang="en-US" altLang="en-US" sz="2800" i="1" dirty="0" err="1">
                <a:solidFill>
                  <a:srgbClr val="FF00FF"/>
                </a:solidFill>
                <a:cs typeface="Times New Roman" panose="02020603050405020304" pitchFamily="18" charset="0"/>
                <a:sym typeface="Symbol" panose="05050102010706020507" pitchFamily="18" charset="2"/>
              </a:rPr>
              <a:t>x</a:t>
            </a:r>
            <a:r>
              <a:rPr lang="en-US" altLang="en-US" sz="2800" i="1" baseline="-25000" dirty="0" err="1">
                <a:solidFill>
                  <a:srgbClr val="FF00FF"/>
                </a:solidFill>
                <a:cs typeface="Times New Roman" panose="02020603050405020304" pitchFamily="18" charset="0"/>
                <a:sym typeface="Symbol" panose="05050102010706020507" pitchFamily="18" charset="2"/>
              </a:rPr>
              <a:t>d,i</a:t>
            </a:r>
            <a:r>
              <a:rPr lang="en-US" altLang="en-US" sz="2800" i="1" baseline="-25000" dirty="0">
                <a:solidFill>
                  <a:srgbClr val="FF00FF"/>
                </a:solidFill>
                <a:cs typeface="Times New Roman" panose="02020603050405020304" pitchFamily="18" charset="0"/>
                <a:sym typeface="Symbol" panose="05050102010706020507" pitchFamily="18" charset="2"/>
              </a:rPr>
              <a:t></a:t>
            </a:r>
            <a:r>
              <a:rPr lang="en-US" altLang="en-US" sz="2800" dirty="0">
                <a:solidFill>
                  <a:srgbClr val="FF00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89" name="Rectangle 88">
            <a:extLst>
              <a:ext uri="{FF2B5EF4-FFF2-40B4-BE49-F238E27FC236}">
                <a16:creationId xmlns:a16="http://schemas.microsoft.com/office/drawing/2014/main" id="{8525FCDA-EC82-4317-BA78-E1FDFD5AF3BA}"/>
              </a:ext>
            </a:extLst>
          </p:cNvPr>
          <p:cNvSpPr/>
          <p:nvPr/>
        </p:nvSpPr>
        <p:spPr>
          <a:xfrm>
            <a:off x="3143487" y="5029200"/>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y</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90" name="Rectangle 89">
            <a:extLst>
              <a:ext uri="{FF2B5EF4-FFF2-40B4-BE49-F238E27FC236}">
                <a16:creationId xmlns:a16="http://schemas.microsoft.com/office/drawing/2014/main" id="{ECC8AEF8-DC2B-4A48-8A54-D9BB8FC90D3D}"/>
              </a:ext>
            </a:extLst>
          </p:cNvPr>
          <p:cNvSpPr/>
          <p:nvPr/>
        </p:nvSpPr>
        <p:spPr>
          <a:xfrm>
            <a:off x="5205708" y="5029200"/>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b="1" i="1" dirty="0">
                <a:solidFill>
                  <a:srgbClr val="FFC000"/>
                </a:solidFill>
                <a:cs typeface="Times New Roman" panose="02020603050405020304" pitchFamily="18" charset="0"/>
                <a:sym typeface="Symbol" panose="05050102010706020507" pitchFamily="18" charset="2"/>
              </a:rPr>
              <a:t>E</a:t>
            </a:r>
            <a:r>
              <a:rPr lang="en-US" altLang="en-US" dirty="0">
                <a:cs typeface="Times New Roman" panose="02020603050405020304" pitchFamily="18" charset="0"/>
              </a:rPr>
              <a:t>.</a:t>
            </a:r>
            <a:endParaRPr lang="en-CA" dirty="0"/>
          </a:p>
        </p:txBody>
      </p:sp>
      <p:grpSp>
        <p:nvGrpSpPr>
          <p:cNvPr id="2" name="Group 1">
            <a:extLst>
              <a:ext uri="{FF2B5EF4-FFF2-40B4-BE49-F238E27FC236}">
                <a16:creationId xmlns:a16="http://schemas.microsoft.com/office/drawing/2014/main" id="{62E6BA2B-BA74-41D9-9765-EEE9C1C8BEA6}"/>
              </a:ext>
            </a:extLst>
          </p:cNvPr>
          <p:cNvGrpSpPr/>
          <p:nvPr/>
        </p:nvGrpSpPr>
        <p:grpSpPr>
          <a:xfrm>
            <a:off x="3173153" y="4152925"/>
            <a:ext cx="2431105" cy="2484707"/>
            <a:chOff x="3145857" y="4152925"/>
            <a:chExt cx="2431105" cy="2484707"/>
          </a:xfrm>
        </p:grpSpPr>
        <p:sp>
          <p:nvSpPr>
            <p:cNvPr id="92" name="Rectangle 91">
              <a:extLst>
                <a:ext uri="{FF2B5EF4-FFF2-40B4-BE49-F238E27FC236}">
                  <a16:creationId xmlns:a16="http://schemas.microsoft.com/office/drawing/2014/main" id="{67C5D070-8344-4BD9-89F9-4DB28D50280A}"/>
                </a:ext>
              </a:extLst>
            </p:cNvPr>
            <p:cNvSpPr/>
            <p:nvPr/>
          </p:nvSpPr>
          <p:spPr>
            <a:xfrm>
              <a:off x="3200596" y="4152925"/>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a:solidFill>
                    <a:srgbClr val="00FFFF"/>
                  </a:solidFill>
                  <a:cs typeface="Times New Roman" panose="02020603050405020304" pitchFamily="18" charset="0"/>
                  <a:sym typeface="Symbol" panose="05050102010706020507" pitchFamily="18" charset="2"/>
                </a:rPr>
                <a:t>y</a:t>
              </a:r>
              <a:r>
                <a:rPr lang="en-US" altLang="en-US" sz="2800" i="1" baseline="-25000" dirty="0">
                  <a:solidFill>
                    <a:srgbClr val="00FFFF"/>
                  </a:solidFill>
                  <a:cs typeface="Times New Roman" panose="02020603050405020304" pitchFamily="18" charset="0"/>
                  <a:sym typeface="Symbol" panose="05050102010706020507" pitchFamily="18" charset="2"/>
                </a:rPr>
                <a:t>d,1</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93" name="Rectangle 92">
              <a:extLst>
                <a:ext uri="{FF2B5EF4-FFF2-40B4-BE49-F238E27FC236}">
                  <a16:creationId xmlns:a16="http://schemas.microsoft.com/office/drawing/2014/main" id="{10021E3C-B5AB-46E3-A927-22825C6E13AE}"/>
                </a:ext>
              </a:extLst>
            </p:cNvPr>
            <p:cNvSpPr/>
            <p:nvPr/>
          </p:nvSpPr>
          <p:spPr>
            <a:xfrm>
              <a:off x="3145857" y="6114412"/>
              <a:ext cx="2376366"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y</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
          <p:nvSpPr>
            <p:cNvPr id="97" name="Rectangle 96">
              <a:extLst>
                <a:ext uri="{FF2B5EF4-FFF2-40B4-BE49-F238E27FC236}">
                  <a16:creationId xmlns:a16="http://schemas.microsoft.com/office/drawing/2014/main" id="{664CCF72-C394-4D3A-90DC-F37A5E70DC60}"/>
                </a:ext>
              </a:extLst>
            </p:cNvPr>
            <p:cNvSpPr/>
            <p:nvPr/>
          </p:nvSpPr>
          <p:spPr>
            <a:xfrm rot="16200000">
              <a:off x="3861371" y="5643865"/>
              <a:ext cx="523220"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a:t>
              </a:r>
              <a:endParaRPr lang="en-CA" dirty="0"/>
            </a:p>
          </p:txBody>
        </p:sp>
        <p:sp>
          <p:nvSpPr>
            <p:cNvPr id="98" name="Rectangle 97">
              <a:extLst>
                <a:ext uri="{FF2B5EF4-FFF2-40B4-BE49-F238E27FC236}">
                  <a16:creationId xmlns:a16="http://schemas.microsoft.com/office/drawing/2014/main" id="{DE4B36C9-CFCE-4A4C-8FB0-927D8F327DE6}"/>
                </a:ext>
              </a:extLst>
            </p:cNvPr>
            <p:cNvSpPr/>
            <p:nvPr/>
          </p:nvSpPr>
          <p:spPr>
            <a:xfrm rot="16200000">
              <a:off x="3864592" y="4636772"/>
              <a:ext cx="523220"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a:t>
              </a:r>
              <a:endParaRPr lang="en-CA" dirty="0"/>
            </a:p>
          </p:txBody>
        </p:sp>
      </p:grpSp>
      <p:sp>
        <p:nvSpPr>
          <p:cNvPr id="95" name="Oval 94">
            <a:extLst>
              <a:ext uri="{FF2B5EF4-FFF2-40B4-BE49-F238E27FC236}">
                <a16:creationId xmlns:a16="http://schemas.microsoft.com/office/drawing/2014/main" id="{A219C33C-0B65-439E-A466-AEFCFA3E1DC6}"/>
              </a:ext>
            </a:extLst>
          </p:cNvPr>
          <p:cNvSpPr/>
          <p:nvPr/>
        </p:nvSpPr>
        <p:spPr>
          <a:xfrm>
            <a:off x="6914084" y="2741946"/>
            <a:ext cx="2129264" cy="1222348"/>
          </a:xfrm>
          <a:prstGeom prst="ellipse">
            <a:avLst/>
          </a:prstGeom>
          <a:ln w="25400">
            <a:solidFill>
              <a:schemeClr val="hlink"/>
            </a:solidFill>
          </a:ln>
        </p:spPr>
        <p:txBody>
          <a:bodyPr wrap="square" rtlCol="0" anchor="ctr">
            <a:spAutoFit/>
          </a:bodyPr>
          <a:lstStyle/>
          <a:p>
            <a:pPr algn="l"/>
            <a:endParaRPr lang="en-CA" sz="2400" dirty="0"/>
          </a:p>
        </p:txBody>
      </p:sp>
      <p:grpSp>
        <p:nvGrpSpPr>
          <p:cNvPr id="3" name="Group 2">
            <a:extLst>
              <a:ext uri="{FF2B5EF4-FFF2-40B4-BE49-F238E27FC236}">
                <a16:creationId xmlns:a16="http://schemas.microsoft.com/office/drawing/2014/main" id="{CAA41A8E-6017-4239-B6DC-023A1C852556}"/>
              </a:ext>
            </a:extLst>
          </p:cNvPr>
          <p:cNvGrpSpPr/>
          <p:nvPr/>
        </p:nvGrpSpPr>
        <p:grpSpPr>
          <a:xfrm>
            <a:off x="7311746" y="4479506"/>
            <a:ext cx="1624506" cy="1616494"/>
            <a:chOff x="7311746" y="4479506"/>
            <a:chExt cx="1624506" cy="1616494"/>
          </a:xfrm>
        </p:grpSpPr>
        <p:grpSp>
          <p:nvGrpSpPr>
            <p:cNvPr id="101" name="Group 29">
              <a:extLst>
                <a:ext uri="{FF2B5EF4-FFF2-40B4-BE49-F238E27FC236}">
                  <a16:creationId xmlns:a16="http://schemas.microsoft.com/office/drawing/2014/main" id="{D84794FB-328B-4BB4-A852-94511A2EC0DE}"/>
                </a:ext>
              </a:extLst>
            </p:cNvPr>
            <p:cNvGrpSpPr>
              <a:grpSpLocks/>
            </p:cNvGrpSpPr>
            <p:nvPr/>
          </p:nvGrpSpPr>
          <p:grpSpPr bwMode="auto">
            <a:xfrm>
              <a:off x="8018661" y="5166007"/>
              <a:ext cx="917591" cy="929993"/>
              <a:chOff x="2065" y="1551"/>
              <a:chExt cx="1628" cy="1988"/>
            </a:xfrm>
          </p:grpSpPr>
          <p:sp>
            <p:nvSpPr>
              <p:cNvPr id="103" name="Freeform 30">
                <a:extLst>
                  <a:ext uri="{FF2B5EF4-FFF2-40B4-BE49-F238E27FC236}">
                    <a16:creationId xmlns:a16="http://schemas.microsoft.com/office/drawing/2014/main" id="{43A35FC8-5587-44E0-9AEE-DD10B75E1313}"/>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07" name="Freeform 31">
                <a:extLst>
                  <a:ext uri="{FF2B5EF4-FFF2-40B4-BE49-F238E27FC236}">
                    <a16:creationId xmlns:a16="http://schemas.microsoft.com/office/drawing/2014/main" id="{0521A6D5-2BCB-4430-8820-57C50FA827C5}"/>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08" name="Freeform 32">
                <a:extLst>
                  <a:ext uri="{FF2B5EF4-FFF2-40B4-BE49-F238E27FC236}">
                    <a16:creationId xmlns:a16="http://schemas.microsoft.com/office/drawing/2014/main" id="{DF4C0584-E356-431C-9586-B8636F7D30BF}"/>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09" name="Freeform 33">
                <a:extLst>
                  <a:ext uri="{FF2B5EF4-FFF2-40B4-BE49-F238E27FC236}">
                    <a16:creationId xmlns:a16="http://schemas.microsoft.com/office/drawing/2014/main" id="{450B4ABD-FCC8-4420-9943-DF8B4FDAC046}"/>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0" name="Freeform 34">
                <a:extLst>
                  <a:ext uri="{FF2B5EF4-FFF2-40B4-BE49-F238E27FC236}">
                    <a16:creationId xmlns:a16="http://schemas.microsoft.com/office/drawing/2014/main" id="{AAD26E8A-8C78-429A-9BD4-F4B0A5C45738}"/>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11" name="Freeform 35">
                <a:extLst>
                  <a:ext uri="{FF2B5EF4-FFF2-40B4-BE49-F238E27FC236}">
                    <a16:creationId xmlns:a16="http://schemas.microsoft.com/office/drawing/2014/main" id="{1A370B5D-1113-4760-B6D3-947C5201E7FF}"/>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1" name="Freeform 36">
                <a:extLst>
                  <a:ext uri="{FF2B5EF4-FFF2-40B4-BE49-F238E27FC236}">
                    <a16:creationId xmlns:a16="http://schemas.microsoft.com/office/drawing/2014/main" id="{D48075D1-CACF-417A-BE3E-1CDDEEACEE3F}"/>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2" name="Freeform 37">
                <a:extLst>
                  <a:ext uri="{FF2B5EF4-FFF2-40B4-BE49-F238E27FC236}">
                    <a16:creationId xmlns:a16="http://schemas.microsoft.com/office/drawing/2014/main" id="{62EC48FA-4D49-4A77-88A8-E247B81F040D}"/>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23" name="Freeform 38">
                <a:extLst>
                  <a:ext uri="{FF2B5EF4-FFF2-40B4-BE49-F238E27FC236}">
                    <a16:creationId xmlns:a16="http://schemas.microsoft.com/office/drawing/2014/main" id="{693ED7C2-D7A0-4491-8A9D-62E70C7DE9D3}"/>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32" name="Freeform 39">
                <a:extLst>
                  <a:ext uri="{FF2B5EF4-FFF2-40B4-BE49-F238E27FC236}">
                    <a16:creationId xmlns:a16="http://schemas.microsoft.com/office/drawing/2014/main" id="{C2BEAD6A-19CE-4943-89EE-08CC6B5C30B4}"/>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35" name="Freeform 40">
                <a:extLst>
                  <a:ext uri="{FF2B5EF4-FFF2-40B4-BE49-F238E27FC236}">
                    <a16:creationId xmlns:a16="http://schemas.microsoft.com/office/drawing/2014/main" id="{6B28CC08-C923-422E-A004-5C39E30AA410}"/>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49" name="Freeform 41">
                <a:extLst>
                  <a:ext uri="{FF2B5EF4-FFF2-40B4-BE49-F238E27FC236}">
                    <a16:creationId xmlns:a16="http://schemas.microsoft.com/office/drawing/2014/main" id="{B82795B1-42A4-43F6-BB45-D0370254678E}"/>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50" name="Freeform 42">
                <a:extLst>
                  <a:ext uri="{FF2B5EF4-FFF2-40B4-BE49-F238E27FC236}">
                    <a16:creationId xmlns:a16="http://schemas.microsoft.com/office/drawing/2014/main" id="{16CB6FE8-42D4-4A5A-80A3-233E77A9D91D}"/>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51" name="Freeform 43">
                <a:extLst>
                  <a:ext uri="{FF2B5EF4-FFF2-40B4-BE49-F238E27FC236}">
                    <a16:creationId xmlns:a16="http://schemas.microsoft.com/office/drawing/2014/main" id="{E3783FD8-345B-438F-B4B7-87654C7A7A68}"/>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68" name="Freeform 44">
                <a:extLst>
                  <a:ext uri="{FF2B5EF4-FFF2-40B4-BE49-F238E27FC236}">
                    <a16:creationId xmlns:a16="http://schemas.microsoft.com/office/drawing/2014/main" id="{8A02DAEC-9738-4E27-96C3-F0BCF96BA0F8}"/>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69" name="Freeform 45">
                <a:extLst>
                  <a:ext uri="{FF2B5EF4-FFF2-40B4-BE49-F238E27FC236}">
                    <a16:creationId xmlns:a16="http://schemas.microsoft.com/office/drawing/2014/main" id="{E77D6035-77C2-46C3-A39A-AB95142BCDE7}"/>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70" name="Freeform 46">
                <a:extLst>
                  <a:ext uri="{FF2B5EF4-FFF2-40B4-BE49-F238E27FC236}">
                    <a16:creationId xmlns:a16="http://schemas.microsoft.com/office/drawing/2014/main" id="{D36B03E8-F62A-4997-8D07-9381DCA9B50E}"/>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171" name="AutoShape 35">
              <a:extLst>
                <a:ext uri="{FF2B5EF4-FFF2-40B4-BE49-F238E27FC236}">
                  <a16:creationId xmlns:a16="http://schemas.microsoft.com/office/drawing/2014/main" id="{DBA46173-BEED-4C12-A1E3-54FAE8910D85}"/>
                </a:ext>
              </a:extLst>
            </p:cNvPr>
            <p:cNvSpPr>
              <a:spLocks noChangeArrowheads="1"/>
            </p:cNvSpPr>
            <p:nvPr/>
          </p:nvSpPr>
          <p:spPr bwMode="auto">
            <a:xfrm>
              <a:off x="7311746" y="4479506"/>
              <a:ext cx="1569103" cy="618024"/>
            </a:xfrm>
            <a:prstGeom prst="wedgeRoundRectCallout">
              <a:avLst>
                <a:gd name="adj1" fmla="val 30114"/>
                <a:gd name="adj2" fmla="val 69086"/>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800" dirty="0">
                  <a:solidFill>
                    <a:srgbClr val="FFFFFF"/>
                  </a:solidFill>
                </a:rPr>
                <a:t>Which </a:t>
              </a:r>
              <a:r>
                <a:rPr lang="en-US" altLang="en-US" sz="2800" i="1" dirty="0">
                  <a:solidFill>
                    <a:srgbClr val="00FFFF"/>
                  </a:solidFill>
                </a:rPr>
                <a:t>j</a:t>
              </a:r>
              <a:r>
                <a:rPr lang="en-US" altLang="en-US" sz="2800" dirty="0">
                  <a:solidFill>
                    <a:srgbClr val="FFFFFF"/>
                  </a:solidFill>
                </a:rPr>
                <a:t>?</a:t>
              </a:r>
            </a:p>
          </p:txBody>
        </p:sp>
      </p:grpSp>
      <p:grpSp>
        <p:nvGrpSpPr>
          <p:cNvPr id="9" name="Group 8">
            <a:extLst>
              <a:ext uri="{FF2B5EF4-FFF2-40B4-BE49-F238E27FC236}">
                <a16:creationId xmlns:a16="http://schemas.microsoft.com/office/drawing/2014/main" id="{242B7477-6CDF-481E-936B-5DCCA1F7ED08}"/>
              </a:ext>
            </a:extLst>
          </p:cNvPr>
          <p:cNvGrpSpPr/>
          <p:nvPr/>
        </p:nvGrpSpPr>
        <p:grpSpPr>
          <a:xfrm>
            <a:off x="1122020" y="3456296"/>
            <a:ext cx="3217964" cy="703416"/>
            <a:chOff x="1005699" y="3611608"/>
            <a:chExt cx="3217964" cy="703416"/>
          </a:xfrm>
        </p:grpSpPr>
        <p:sp>
          <p:nvSpPr>
            <p:cNvPr id="4" name="Oval 3">
              <a:extLst>
                <a:ext uri="{FF2B5EF4-FFF2-40B4-BE49-F238E27FC236}">
                  <a16:creationId xmlns:a16="http://schemas.microsoft.com/office/drawing/2014/main" id="{05CD07A1-0354-472E-9EA4-8BFEAC6BB52C}"/>
                </a:ext>
              </a:extLst>
            </p:cNvPr>
            <p:cNvSpPr/>
            <p:nvPr/>
          </p:nvSpPr>
          <p:spPr>
            <a:xfrm>
              <a:off x="3866864" y="3611608"/>
              <a:ext cx="356799" cy="340560"/>
            </a:xfrm>
            <a:prstGeom prst="ellipse">
              <a:avLst/>
            </a:prstGeom>
            <a:ln w="25400">
              <a:solidFill>
                <a:srgbClr val="FF0000"/>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A6C7E6A7-8786-4AA5-BB5E-CDBD829FB201}"/>
                    </a:ext>
                  </a:extLst>
                </p:cNvPr>
                <p:cNvSpPr txBox="1"/>
                <p:nvPr/>
              </p:nvSpPr>
              <p:spPr bwMode="auto">
                <a:xfrm>
                  <a:off x="1005699" y="3791804"/>
                  <a:ext cx="643265"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en-US" i="1" dirty="0" smtClean="0">
                            <a:solidFill>
                              <a:srgbClr val="00FFFF"/>
                            </a:solidFill>
                            <a:cs typeface="Times New Roman" panose="02020603050405020304" pitchFamily="18" charset="0"/>
                            <a:sym typeface="Symbol" panose="05050102010706020507" pitchFamily="18" charset="2"/>
                          </a:rPr>
                          <m:t>j</m:t>
                        </m:r>
                      </m:oMath>
                    </m:oMathPara>
                  </a14:m>
                  <a:endParaRPr lang="en-US" dirty="0"/>
                </a:p>
              </p:txBody>
            </p:sp>
          </mc:Choice>
          <mc:Fallback xmlns="">
            <p:sp>
              <p:nvSpPr>
                <p:cNvPr id="172" name="TextBox 171">
                  <a:extLst>
                    <a:ext uri="{FF2B5EF4-FFF2-40B4-BE49-F238E27FC236}">
                      <a16:creationId xmlns:a16="http://schemas.microsoft.com/office/drawing/2014/main" id="{A6C7E6A7-8786-4AA5-BB5E-CDBD829FB201}"/>
                    </a:ext>
                  </a:extLst>
                </p:cNvPr>
                <p:cNvSpPr txBox="1">
                  <a:spLocks noRot="1" noChangeAspect="1" noMove="1" noResize="1" noEditPoints="1" noAdjustHandles="1" noChangeArrowheads="1" noChangeShapeType="1" noTextEdit="1"/>
                </p:cNvSpPr>
                <p:nvPr/>
              </p:nvSpPr>
              <p:spPr bwMode="auto">
                <a:xfrm>
                  <a:off x="1005699" y="3791804"/>
                  <a:ext cx="643265" cy="523220"/>
                </a:xfrm>
                <a:prstGeom prst="rect">
                  <a:avLst/>
                </a:prstGeom>
                <a:blipFill>
                  <a:blip r:embed="rId1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74" name="Oval 173">
              <a:extLst>
                <a:ext uri="{FF2B5EF4-FFF2-40B4-BE49-F238E27FC236}">
                  <a16:creationId xmlns:a16="http://schemas.microsoft.com/office/drawing/2014/main" id="{3A002057-8248-4DCC-B1CF-B646E9704CAF}"/>
                </a:ext>
              </a:extLst>
            </p:cNvPr>
            <p:cNvSpPr/>
            <p:nvPr/>
          </p:nvSpPr>
          <p:spPr>
            <a:xfrm>
              <a:off x="1107744" y="3940288"/>
              <a:ext cx="356799" cy="340560"/>
            </a:xfrm>
            <a:prstGeom prst="ellipse">
              <a:avLst/>
            </a:prstGeom>
            <a:ln w="25400">
              <a:solidFill>
                <a:srgbClr val="FF0000"/>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7" name="Straight Connector 6">
              <a:extLst>
                <a:ext uri="{FF2B5EF4-FFF2-40B4-BE49-F238E27FC236}">
                  <a16:creationId xmlns:a16="http://schemas.microsoft.com/office/drawing/2014/main" id="{87C465D0-47E1-436B-BC95-BFA6A722372C}"/>
                </a:ext>
              </a:extLst>
            </p:cNvPr>
            <p:cNvCxnSpPr>
              <a:cxnSpLocks/>
              <a:stCxn id="174" idx="3"/>
              <a:endCxn id="174" idx="7"/>
            </p:cNvCxnSpPr>
            <p:nvPr/>
          </p:nvCxnSpPr>
          <p:spPr bwMode="auto">
            <a:xfrm flipV="1">
              <a:off x="1159996" y="3990162"/>
              <a:ext cx="252295" cy="240812"/>
            </a:xfrm>
            <a:prstGeom prst="line">
              <a:avLst/>
            </a:prstGeom>
            <a:noFill/>
            <a:ln w="38100" cap="sq" cmpd="sng" algn="ctr">
              <a:solidFill>
                <a:schemeClr val="hlink"/>
              </a:solidFill>
              <a:prstDash val="solid"/>
              <a:round/>
              <a:headEnd type="none" w="med" len="med"/>
              <a:tailEnd type="none" w="med" len="med"/>
            </a:ln>
            <a:effectLst/>
          </p:spPr>
        </p:cxnSp>
      </p:grpSp>
    </p:spTree>
    <p:extLst>
      <p:ext uri="{BB962C8B-B14F-4D97-AF65-F5344CB8AC3E}">
        <p14:creationId xmlns:p14="http://schemas.microsoft.com/office/powerpoint/2010/main" val="32641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4"/>
                                        </p:tgtEl>
                                        <p:attrNameLst>
                                          <p:attrName>r</p:attrName>
                                        </p:attrNameLst>
                                      </p:cBhvr>
                                    </p:animRot>
                                    <p:animRot by="-240000">
                                      <p:cBhvr>
                                        <p:cTn id="7" dur="200" fill="hold">
                                          <p:stCondLst>
                                            <p:cond delay="200"/>
                                          </p:stCondLst>
                                        </p:cTn>
                                        <p:tgtEl>
                                          <p:spTgt spid="84"/>
                                        </p:tgtEl>
                                        <p:attrNameLst>
                                          <p:attrName>r</p:attrName>
                                        </p:attrNameLst>
                                      </p:cBhvr>
                                    </p:animRot>
                                    <p:animRot by="240000">
                                      <p:cBhvr>
                                        <p:cTn id="8" dur="200" fill="hold">
                                          <p:stCondLst>
                                            <p:cond delay="400"/>
                                          </p:stCondLst>
                                        </p:cTn>
                                        <p:tgtEl>
                                          <p:spTgt spid="84"/>
                                        </p:tgtEl>
                                        <p:attrNameLst>
                                          <p:attrName>r</p:attrName>
                                        </p:attrNameLst>
                                      </p:cBhvr>
                                    </p:animRot>
                                    <p:animRot by="-240000">
                                      <p:cBhvr>
                                        <p:cTn id="9" dur="200" fill="hold">
                                          <p:stCondLst>
                                            <p:cond delay="600"/>
                                          </p:stCondLst>
                                        </p:cTn>
                                        <p:tgtEl>
                                          <p:spTgt spid="84"/>
                                        </p:tgtEl>
                                        <p:attrNameLst>
                                          <p:attrName>r</p:attrName>
                                        </p:attrNameLst>
                                      </p:cBhvr>
                                    </p:animRot>
                                    <p:animRot by="120000">
                                      <p:cBhvr>
                                        <p:cTn id="10" dur="200" fill="hold">
                                          <p:stCondLst>
                                            <p:cond delay="800"/>
                                          </p:stCondLst>
                                        </p:cTn>
                                        <p:tgtEl>
                                          <p:spTgt spid="8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89"/>
                                        </p:tgtEl>
                                        <p:attrNameLst>
                                          <p:attrName>r</p:attrName>
                                        </p:attrNameLst>
                                      </p:cBhvr>
                                    </p:animRot>
                                    <p:animRot by="-240000">
                                      <p:cBhvr>
                                        <p:cTn id="15" dur="200" fill="hold">
                                          <p:stCondLst>
                                            <p:cond delay="200"/>
                                          </p:stCondLst>
                                        </p:cTn>
                                        <p:tgtEl>
                                          <p:spTgt spid="89"/>
                                        </p:tgtEl>
                                        <p:attrNameLst>
                                          <p:attrName>r</p:attrName>
                                        </p:attrNameLst>
                                      </p:cBhvr>
                                    </p:animRot>
                                    <p:animRot by="240000">
                                      <p:cBhvr>
                                        <p:cTn id="16" dur="200" fill="hold">
                                          <p:stCondLst>
                                            <p:cond delay="400"/>
                                          </p:stCondLst>
                                        </p:cTn>
                                        <p:tgtEl>
                                          <p:spTgt spid="89"/>
                                        </p:tgtEl>
                                        <p:attrNameLst>
                                          <p:attrName>r</p:attrName>
                                        </p:attrNameLst>
                                      </p:cBhvr>
                                    </p:animRot>
                                    <p:animRot by="-240000">
                                      <p:cBhvr>
                                        <p:cTn id="17" dur="200" fill="hold">
                                          <p:stCondLst>
                                            <p:cond delay="600"/>
                                          </p:stCondLst>
                                        </p:cTn>
                                        <p:tgtEl>
                                          <p:spTgt spid="89"/>
                                        </p:tgtEl>
                                        <p:attrNameLst>
                                          <p:attrName>r</p:attrName>
                                        </p:attrNameLst>
                                      </p:cBhvr>
                                    </p:animRot>
                                    <p:animRot by="120000">
                                      <p:cBhvr>
                                        <p:cTn id="18" dur="200" fill="hold">
                                          <p:stCondLst>
                                            <p:cond delay="800"/>
                                          </p:stCondLst>
                                        </p:cTn>
                                        <p:tgtEl>
                                          <p:spTgt spid="8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2" nodeType="clickEffect">
                                  <p:stCondLst>
                                    <p:cond delay="0"/>
                                  </p:stCondLst>
                                  <p:childTnLst>
                                    <p:animRot by="120000">
                                      <p:cBhvr>
                                        <p:cTn id="22" dur="100" fill="hold">
                                          <p:stCondLst>
                                            <p:cond delay="0"/>
                                          </p:stCondLst>
                                        </p:cTn>
                                        <p:tgtEl>
                                          <p:spTgt spid="90"/>
                                        </p:tgtEl>
                                        <p:attrNameLst>
                                          <p:attrName>r</p:attrName>
                                        </p:attrNameLst>
                                      </p:cBhvr>
                                    </p:animRot>
                                    <p:animRot by="-240000">
                                      <p:cBhvr>
                                        <p:cTn id="23" dur="200" fill="hold">
                                          <p:stCondLst>
                                            <p:cond delay="200"/>
                                          </p:stCondLst>
                                        </p:cTn>
                                        <p:tgtEl>
                                          <p:spTgt spid="90"/>
                                        </p:tgtEl>
                                        <p:attrNameLst>
                                          <p:attrName>r</p:attrName>
                                        </p:attrNameLst>
                                      </p:cBhvr>
                                    </p:animRot>
                                    <p:animRot by="240000">
                                      <p:cBhvr>
                                        <p:cTn id="24" dur="200" fill="hold">
                                          <p:stCondLst>
                                            <p:cond delay="400"/>
                                          </p:stCondLst>
                                        </p:cTn>
                                        <p:tgtEl>
                                          <p:spTgt spid="90"/>
                                        </p:tgtEl>
                                        <p:attrNameLst>
                                          <p:attrName>r</p:attrName>
                                        </p:attrNameLst>
                                      </p:cBhvr>
                                    </p:animRot>
                                    <p:animRot by="-240000">
                                      <p:cBhvr>
                                        <p:cTn id="25" dur="200" fill="hold">
                                          <p:stCondLst>
                                            <p:cond delay="600"/>
                                          </p:stCondLst>
                                        </p:cTn>
                                        <p:tgtEl>
                                          <p:spTgt spid="90"/>
                                        </p:tgtEl>
                                        <p:attrNameLst>
                                          <p:attrName>r</p:attrName>
                                        </p:attrNameLst>
                                      </p:cBhvr>
                                    </p:animRot>
                                    <p:animRot by="120000">
                                      <p:cBhvr>
                                        <p:cTn id="26" dur="200" fill="hold">
                                          <p:stCondLst>
                                            <p:cond delay="800"/>
                                          </p:stCondLst>
                                        </p:cTn>
                                        <p:tgtEl>
                                          <p:spTgt spid="9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0-#ppt_w/2"/>
                                          </p:val>
                                        </p:tav>
                                        <p:tav tm="100000">
                                          <p:val>
                                            <p:strVal val="#ppt_x"/>
                                          </p:val>
                                        </p:tav>
                                      </p:tavLst>
                                    </p:anim>
                                    <p:anim calcmode="lin" valueType="num">
                                      <p:cBhvr additive="base">
                                        <p:cTn id="42" dur="500" fill="hold"/>
                                        <p:tgtEl>
                                          <p:spTgt spid="2"/>
                                        </p:tgtEl>
                                        <p:attrNameLst>
                                          <p:attrName>ppt_y</p:attrName>
                                        </p:attrNameLst>
                                      </p:cBhvr>
                                      <p:tavLst>
                                        <p:tav tm="0">
                                          <p:val>
                                            <p:strVal val="#ppt_y"/>
                                          </p:val>
                                        </p:tav>
                                        <p:tav tm="100000">
                                          <p:val>
                                            <p:strVal val="#ppt_y"/>
                                          </p:val>
                                        </p:tav>
                                      </p:tavLst>
                                    </p:anim>
                                  </p:childTnLst>
                                </p:cTn>
                              </p:par>
                              <p:par>
                                <p:cTn id="43" presetID="1" presetClass="exit" presetSubtype="0" fill="hold"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2" presetClass="entr" presetSubtype="8"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1" presetClass="exit" presetSubtype="0" fill="hold" grpId="1" nodeType="withEffect">
                                  <p:stCondLst>
                                    <p:cond delay="0"/>
                                  </p:stCondLst>
                                  <p:childTnLst>
                                    <p:set>
                                      <p:cBhvr>
                                        <p:cTn id="52" dur="1" fill="hold">
                                          <p:stCondLst>
                                            <p:cond delay="0"/>
                                          </p:stCondLst>
                                        </p:cTn>
                                        <p:tgtEl>
                                          <p:spTgt spid="9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90"/>
                                        </p:tgtEl>
                                        <p:attrNameLst>
                                          <p:attrName>style.visibility</p:attrName>
                                        </p:attrNameLst>
                                      </p:cBhvr>
                                      <p:to>
                                        <p:strVal val="visible"/>
                                      </p:to>
                                    </p:set>
                                    <p:anim calcmode="lin" valueType="num">
                                      <p:cBhvr additive="base">
                                        <p:cTn id="57" dur="500" fill="hold"/>
                                        <p:tgtEl>
                                          <p:spTgt spid="90"/>
                                        </p:tgtEl>
                                        <p:attrNameLst>
                                          <p:attrName>ppt_x</p:attrName>
                                        </p:attrNameLst>
                                      </p:cBhvr>
                                      <p:tavLst>
                                        <p:tav tm="0">
                                          <p:val>
                                            <p:strVal val="0-#ppt_w/2"/>
                                          </p:val>
                                        </p:tav>
                                        <p:tav tm="100000">
                                          <p:val>
                                            <p:strVal val="#ppt_x"/>
                                          </p:val>
                                        </p:tav>
                                      </p:tavLst>
                                    </p:anim>
                                    <p:anim calcmode="lin" valueType="num">
                                      <p:cBhvr additive="base">
                                        <p:cTn id="58" dur="500" fill="hold"/>
                                        <p:tgtEl>
                                          <p:spTgt spid="90"/>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152"/>
                                        </p:tgtEl>
                                        <p:attrNameLst>
                                          <p:attrName>style.visibility</p:attrName>
                                        </p:attrNameLst>
                                      </p:cBhvr>
                                      <p:to>
                                        <p:strVal val="visible"/>
                                      </p:to>
                                    </p:set>
                                    <p:anim calcmode="lin" valueType="num">
                                      <p:cBhvr additive="base">
                                        <p:cTn id="61" dur="500" fill="hold"/>
                                        <p:tgtEl>
                                          <p:spTgt spid="152"/>
                                        </p:tgtEl>
                                        <p:attrNameLst>
                                          <p:attrName>ppt_x</p:attrName>
                                        </p:attrNameLst>
                                      </p:cBhvr>
                                      <p:tavLst>
                                        <p:tav tm="0">
                                          <p:val>
                                            <p:strVal val="0-#ppt_w/2"/>
                                          </p:val>
                                        </p:tav>
                                        <p:tav tm="100000">
                                          <p:val>
                                            <p:strVal val="#ppt_x"/>
                                          </p:val>
                                        </p:tav>
                                      </p:tavLst>
                                    </p:anim>
                                    <p:anim calcmode="lin" valueType="num">
                                      <p:cBhvr additive="base">
                                        <p:cTn id="62" dur="500" fill="hold"/>
                                        <p:tgtEl>
                                          <p:spTgt spid="15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27"/>
                                        </p:tgtEl>
                                        <p:attrNameLst>
                                          <p:attrName>style.visibility</p:attrName>
                                        </p:attrNameLst>
                                      </p:cBhvr>
                                      <p:to>
                                        <p:strVal val="visible"/>
                                      </p:to>
                                    </p:set>
                                    <p:anim calcmode="lin" valueType="num">
                                      <p:cBhvr additive="base">
                                        <p:cTn id="67" dur="500" fill="hold"/>
                                        <p:tgtEl>
                                          <p:spTgt spid="127"/>
                                        </p:tgtEl>
                                        <p:attrNameLst>
                                          <p:attrName>ppt_x</p:attrName>
                                        </p:attrNameLst>
                                      </p:cBhvr>
                                      <p:tavLst>
                                        <p:tav tm="0">
                                          <p:val>
                                            <p:strVal val="0-#ppt_w/2"/>
                                          </p:val>
                                        </p:tav>
                                        <p:tav tm="100000">
                                          <p:val>
                                            <p:strVal val="#ppt_x"/>
                                          </p:val>
                                        </p:tav>
                                      </p:tavLst>
                                    </p:anim>
                                    <p:anim calcmode="lin" valueType="num">
                                      <p:cBhvr additive="base">
                                        <p:cTn id="68" dur="5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95"/>
                                        </p:tgtEl>
                                        <p:attrNameLst>
                                          <p:attrName>style.visibility</p:attrName>
                                        </p:attrNameLst>
                                      </p:cBhvr>
                                      <p:to>
                                        <p:strVal val="visible"/>
                                      </p:to>
                                    </p:set>
                                    <p:anim calcmode="lin" valueType="num">
                                      <p:cBhvr additive="base">
                                        <p:cTn id="73" dur="500" fill="hold"/>
                                        <p:tgtEl>
                                          <p:spTgt spid="95"/>
                                        </p:tgtEl>
                                        <p:attrNameLst>
                                          <p:attrName>ppt_x</p:attrName>
                                        </p:attrNameLst>
                                      </p:cBhvr>
                                      <p:tavLst>
                                        <p:tav tm="0">
                                          <p:val>
                                            <p:strVal val="0-#ppt_w/2"/>
                                          </p:val>
                                        </p:tav>
                                        <p:tav tm="100000">
                                          <p:val>
                                            <p:strVal val="#ppt_x"/>
                                          </p:val>
                                        </p:tav>
                                      </p:tavLst>
                                    </p:anim>
                                    <p:anim calcmode="lin" valueType="num">
                                      <p:cBhvr additive="base">
                                        <p:cTn id="74"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84" grpId="0"/>
      <p:bldP spid="89" grpId="0"/>
      <p:bldP spid="90" grpId="0"/>
      <p:bldP spid="90" grpId="1"/>
      <p:bldP spid="90" grpId="2"/>
      <p:bldP spid="9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C0F3F9-77D3-4988-B100-B385A78D48FB}"/>
              </a:ext>
            </a:extLst>
          </p:cNvPr>
          <p:cNvGrpSpPr/>
          <p:nvPr/>
        </p:nvGrpSpPr>
        <p:grpSpPr>
          <a:xfrm>
            <a:off x="398780" y="0"/>
            <a:ext cx="8364220" cy="2819400"/>
            <a:chOff x="398780" y="0"/>
            <a:chExt cx="8364220" cy="2819400"/>
          </a:xfrm>
        </p:grpSpPr>
        <p:grpSp>
          <p:nvGrpSpPr>
            <p:cNvPr id="84" name="Group 83">
              <a:extLst>
                <a:ext uri="{FF2B5EF4-FFF2-40B4-BE49-F238E27FC236}">
                  <a16:creationId xmlns:a16="http://schemas.microsoft.com/office/drawing/2014/main" id="{6921491D-FC26-49A7-9BE1-98C278BEB8F2}"/>
                </a:ext>
              </a:extLst>
            </p:cNvPr>
            <p:cNvGrpSpPr/>
            <p:nvPr/>
          </p:nvGrpSpPr>
          <p:grpSpPr>
            <a:xfrm>
              <a:off x="398780" y="0"/>
              <a:ext cx="8364220" cy="2819400"/>
              <a:chOff x="398780" y="0"/>
              <a:chExt cx="8364220" cy="2819400"/>
            </a:xfrm>
          </p:grpSpPr>
          <p:grpSp>
            <p:nvGrpSpPr>
              <p:cNvPr id="89" name="Group 88">
                <a:extLst>
                  <a:ext uri="{FF2B5EF4-FFF2-40B4-BE49-F238E27FC236}">
                    <a16:creationId xmlns:a16="http://schemas.microsoft.com/office/drawing/2014/main" id="{A190427A-5C09-4574-A069-274DC52CF8DA}"/>
                  </a:ext>
                </a:extLst>
              </p:cNvPr>
              <p:cNvGrpSpPr/>
              <p:nvPr/>
            </p:nvGrpSpPr>
            <p:grpSpPr>
              <a:xfrm>
                <a:off x="398780" y="0"/>
                <a:ext cx="8364220" cy="2819400"/>
                <a:chOff x="228600" y="2438400"/>
                <a:chExt cx="8364220" cy="2819400"/>
              </a:xfrm>
            </p:grpSpPr>
            <p:pic>
              <p:nvPicPr>
                <p:cNvPr id="98" name="Picture 2" descr="image20">
                  <a:extLst>
                    <a:ext uri="{FF2B5EF4-FFF2-40B4-BE49-F238E27FC236}">
                      <a16:creationId xmlns:a16="http://schemas.microsoft.com/office/drawing/2014/main" id="{C4A2CA07-E14C-4308-B217-B07B48008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Rectangle 100">
                  <a:extLst>
                    <a:ext uri="{FF2B5EF4-FFF2-40B4-BE49-F238E27FC236}">
                      <a16:creationId xmlns:a16="http://schemas.microsoft.com/office/drawing/2014/main" id="{74D29646-2FB0-4C1B-B3E0-33A02B141869}"/>
                    </a:ext>
                  </a:extLst>
                </p:cNvPr>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103" name="Rectangle 102">
                  <a:extLst>
                    <a:ext uri="{FF2B5EF4-FFF2-40B4-BE49-F238E27FC236}">
                      <a16:creationId xmlns:a16="http://schemas.microsoft.com/office/drawing/2014/main" id="{A2BBEF0C-B8F8-4A9F-8EFE-0B8DE21392D7}"/>
                    </a:ext>
                  </a:extLst>
                </p:cNvPr>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A50393FB-C6FE-4488-B2D5-6EB96F80EFFA}"/>
                        </a:ext>
                      </a:extLst>
                    </p:cNvPr>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107" name="TextBox 106">
                      <a:extLst>
                        <a:ext uri="{FF2B5EF4-FFF2-40B4-BE49-F238E27FC236}">
                          <a16:creationId xmlns:a16="http://schemas.microsoft.com/office/drawing/2014/main" id="{A50393FB-C6FE-4488-B2D5-6EB96F80EFFA}"/>
                        </a:ext>
                      </a:extLst>
                    </p:cNvPr>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4"/>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929FFC80-AF27-45E2-BA2E-9F8B7A1C80D0}"/>
                        </a:ext>
                      </a:extLst>
                    </p:cNvPr>
                    <p:cNvSpPr txBox="1"/>
                    <p:nvPr/>
                  </p:nvSpPr>
                  <p:spPr>
                    <a:xfrm>
                      <a:off x="3457795" y="4282264"/>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dirty="0">
                        <a:solidFill>
                          <a:schemeClr val="bg2"/>
                        </a:solidFill>
                      </a:endParaRPr>
                    </a:p>
                  </p:txBody>
                </p:sp>
              </mc:Choice>
              <mc:Fallback xmlns="">
                <p:sp>
                  <p:nvSpPr>
                    <p:cNvPr id="108" name="TextBox 107">
                      <a:extLst>
                        <a:ext uri="{FF2B5EF4-FFF2-40B4-BE49-F238E27FC236}">
                          <a16:creationId xmlns:a16="http://schemas.microsoft.com/office/drawing/2014/main" id="{929FFC80-AF27-45E2-BA2E-9F8B7A1C80D0}"/>
                        </a:ext>
                      </a:extLst>
                    </p:cNvPr>
                    <p:cNvSpPr txBox="1">
                      <a:spLocks noRot="1" noChangeAspect="1" noMove="1" noResize="1" noEditPoints="1" noAdjustHandles="1" noChangeArrowheads="1" noChangeShapeType="1" noTextEdit="1"/>
                    </p:cNvSpPr>
                    <p:nvPr/>
                  </p:nvSpPr>
                  <p:spPr>
                    <a:xfrm>
                      <a:off x="3457795" y="4282264"/>
                      <a:ext cx="1723805" cy="7471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46D5F7B-60E2-4B42-8CCD-29D95BF99DF9}"/>
                        </a:ext>
                      </a:extLst>
                    </p:cNvPr>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09" name="TextBox 108">
                      <a:extLst>
                        <a:ext uri="{FF2B5EF4-FFF2-40B4-BE49-F238E27FC236}">
                          <a16:creationId xmlns:a16="http://schemas.microsoft.com/office/drawing/2014/main" id="{946D5F7B-60E2-4B42-8CCD-29D95BF99DF9}"/>
                        </a:ext>
                      </a:extLst>
                    </p:cNvPr>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6"/>
                      <a:stretch>
                        <a:fillRect l="-15625"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4913D354-80E3-419C-BBC7-9F49445111F5}"/>
                        </a:ext>
                      </a:extLst>
                    </p:cNvPr>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10" name="TextBox 109">
                      <a:extLst>
                        <a:ext uri="{FF2B5EF4-FFF2-40B4-BE49-F238E27FC236}">
                          <a16:creationId xmlns:a16="http://schemas.microsoft.com/office/drawing/2014/main" id="{4913D354-80E3-419C-BBC7-9F49445111F5}"/>
                        </a:ext>
                      </a:extLst>
                    </p:cNvPr>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7"/>
                      <a:stretch>
                        <a:fillRect l="-28571" r="-25714" b="-28000"/>
                      </a:stretch>
                    </a:blipFill>
                  </p:spPr>
                  <p:txBody>
                    <a:bodyPr/>
                    <a:lstStyle/>
                    <a:p>
                      <a:r>
                        <a:rPr lang="en-US">
                          <a:noFill/>
                        </a:rPr>
                        <a:t> </a:t>
                      </a:r>
                    </a:p>
                  </p:txBody>
                </p:sp>
              </mc:Fallback>
            </mc:AlternateContent>
          </p:grpSp>
          <p:sp>
            <p:nvSpPr>
              <p:cNvPr id="90" name="Oval 89">
                <a:extLst>
                  <a:ext uri="{FF2B5EF4-FFF2-40B4-BE49-F238E27FC236}">
                    <a16:creationId xmlns:a16="http://schemas.microsoft.com/office/drawing/2014/main" id="{30EE40A5-1C89-4DA0-9FD8-463E486095A2}"/>
                  </a:ext>
                </a:extLst>
              </p:cNvPr>
              <p:cNvSpPr>
                <a:spLocks noChangeAspect="1"/>
              </p:cNvSpPr>
              <p:nvPr/>
            </p:nvSpPr>
            <p:spPr>
              <a:xfrm>
                <a:off x="4207800" y="1085850"/>
                <a:ext cx="288000" cy="288000"/>
              </a:xfrm>
              <a:prstGeom prst="ellipse">
                <a:avLst/>
              </a:prstGeom>
              <a:noFill/>
              <a:ln w="25400">
                <a:solidFill>
                  <a:srgbClr val="00FFFF"/>
                </a:solid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688607B8-8E6C-498F-B01B-7CB590AB4C8E}"/>
                  </a:ext>
                </a:extLst>
              </p:cNvPr>
              <p:cNvSpPr>
                <a:spLocks noChangeAspect="1"/>
              </p:cNvSpPr>
              <p:nvPr/>
            </p:nvSpPr>
            <p:spPr>
              <a:xfrm>
                <a:off x="7738940" y="1251625"/>
                <a:ext cx="288000" cy="288000"/>
              </a:xfrm>
              <a:prstGeom prst="ellipse">
                <a:avLst/>
              </a:prstGeom>
              <a:solidFill>
                <a:srgbClr val="00FFFF"/>
              </a:solidFill>
              <a:ln>
                <a:no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1585C29A-D8B6-46D4-B019-78C06924E46A}"/>
                  </a:ext>
                </a:extLst>
              </p:cNvPr>
              <p:cNvSpPr>
                <a:spLocks noChangeAspect="1"/>
              </p:cNvSpPr>
              <p:nvPr/>
            </p:nvSpPr>
            <p:spPr>
              <a:xfrm>
                <a:off x="995088" y="1494868"/>
                <a:ext cx="288000" cy="288000"/>
              </a:xfrm>
              <a:prstGeom prst="ellipse">
                <a:avLst/>
              </a:prstGeom>
              <a:solidFill>
                <a:srgbClr val="FF00FF"/>
              </a:solidFill>
              <a:ln>
                <a:noFill/>
              </a:ln>
            </p:spPr>
            <p:txBody>
              <a:bodyPr wrap="square" rtlCol="0" anchor="ctr">
                <a:spAutoFit/>
              </a:bodyPr>
              <a:lstStyle/>
              <a:p>
                <a:pPr algn="l"/>
                <a:endParaRPr lang="en-CA" sz="2400" dirty="0"/>
              </a:p>
            </p:txBody>
          </p:sp>
          <p:cxnSp>
            <p:nvCxnSpPr>
              <p:cNvPr id="95" name="Straight Connector 94">
                <a:extLst>
                  <a:ext uri="{FF2B5EF4-FFF2-40B4-BE49-F238E27FC236}">
                    <a16:creationId xmlns:a16="http://schemas.microsoft.com/office/drawing/2014/main" id="{1F6D6EFD-A737-4F83-AE92-96EF1C5335EE}"/>
                  </a:ext>
                </a:extLst>
              </p:cNvPr>
              <p:cNvCxnSpPr>
                <a:stCxn id="93" idx="6"/>
              </p:cNvCxnSpPr>
              <p:nvPr/>
            </p:nvCxnSpPr>
            <p:spPr bwMode="auto">
              <a:xfrm flipV="1">
                <a:off x="1283088" y="1389537"/>
                <a:ext cx="1528086" cy="249331"/>
              </a:xfrm>
              <a:prstGeom prst="line">
                <a:avLst/>
              </a:prstGeom>
              <a:noFill/>
              <a:ln w="47625"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4454E55-DC5B-46F4-863D-C9C15FD23D0F}"/>
                      </a:ext>
                    </a:extLst>
                  </p:cNvPr>
                  <p:cNvSpPr txBox="1"/>
                  <p:nvPr/>
                </p:nvSpPr>
                <p:spPr>
                  <a:xfrm>
                    <a:off x="401172" y="1397913"/>
                    <a:ext cx="7405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i="1" dirty="0" smtClean="0">
                              <a:solidFill>
                                <a:srgbClr val="FF00FF"/>
                              </a:solidFill>
                              <a:cs typeface="Times New Roman" panose="02020603050405020304" pitchFamily="18" charset="0"/>
                              <a:sym typeface="Symbol" panose="05050102010706020507" pitchFamily="18" charset="2"/>
                            </a:rPr>
                            <m:t>x</m:t>
                          </m:r>
                          <m:r>
                            <m:rPr>
                              <m:nor/>
                            </m:rPr>
                            <a:rPr lang="en-US" altLang="en-US" i="1" baseline="-25000" dirty="0" smtClean="0">
                              <a:solidFill>
                                <a:srgbClr val="FF00FF"/>
                              </a:solidFill>
                              <a:sym typeface="Symbol" panose="05050102010706020507" pitchFamily="18" charset="2"/>
                            </a:rPr>
                            <m:t></m:t>
                          </m:r>
                          <m:r>
                            <m:rPr>
                              <m:nor/>
                            </m:rPr>
                            <a:rPr lang="en-US" altLang="en-US" i="1" baseline="-25000" dirty="0" smtClean="0">
                              <a:solidFill>
                                <a:srgbClr val="FF00FF"/>
                              </a:solidFill>
                              <a:sym typeface="Symbol" panose="05050102010706020507" pitchFamily="18" charset="2"/>
                            </a:rPr>
                            <m:t>d</m:t>
                          </m:r>
                          <m:r>
                            <m:rPr>
                              <m:nor/>
                            </m:rPr>
                            <a:rPr lang="en-US" altLang="en-US" i="1" baseline="-25000" dirty="0" smtClean="0">
                              <a:solidFill>
                                <a:srgbClr val="FF00FF"/>
                              </a:solidFill>
                              <a:sym typeface="Symbol" panose="05050102010706020507" pitchFamily="18" charset="2"/>
                            </a:rPr>
                            <m:t>,</m:t>
                          </m:r>
                          <m:r>
                            <m:rPr>
                              <m:nor/>
                            </m:rPr>
                            <a:rPr lang="en-US" altLang="en-US" i="1" baseline="-25000" dirty="0" smtClean="0">
                              <a:solidFill>
                                <a:srgbClr val="FF00FF"/>
                              </a:solidFill>
                              <a:cs typeface="Times New Roman" panose="02020603050405020304" pitchFamily="18" charset="0"/>
                              <a:sym typeface="Symbol" panose="05050102010706020507" pitchFamily="18" charset="2"/>
                            </a:rPr>
                            <m:t>i</m:t>
                          </m:r>
                          <m:r>
                            <m:rPr>
                              <m:nor/>
                            </m:rPr>
                            <a:rPr lang="en-US" altLang="en-US" i="1" baseline="-25000" dirty="0" smtClean="0">
                              <a:solidFill>
                                <a:srgbClr val="FF00FF"/>
                              </a:solidFill>
                              <a:sym typeface="Symbol" panose="05050102010706020507" pitchFamily="18" charset="2"/>
                            </a:rPr>
                            <m:t></m:t>
                          </m:r>
                          <m:r>
                            <m:rPr>
                              <m:nor/>
                            </m:rPr>
                            <a:rPr lang="en-CA" altLang="en-US" dirty="0" smtClean="0">
                              <a:solidFill>
                                <a:srgbClr val="FF00FF"/>
                              </a:solidFill>
                              <a:sym typeface="Symbol" panose="05050102010706020507" pitchFamily="18" charset="2"/>
                            </a:rPr>
                            <m:t> </m:t>
                          </m:r>
                        </m:oMath>
                      </m:oMathPara>
                    </a14:m>
                    <a:endParaRPr lang="en-CA" dirty="0">
                      <a:solidFill>
                        <a:srgbClr val="FF00FF"/>
                      </a:solidFill>
                    </a:endParaRPr>
                  </a:p>
                </p:txBody>
              </p:sp>
            </mc:Choice>
            <mc:Fallback xmlns="">
              <p:sp>
                <p:nvSpPr>
                  <p:cNvPr id="97" name="TextBox 96">
                    <a:extLst>
                      <a:ext uri="{FF2B5EF4-FFF2-40B4-BE49-F238E27FC236}">
                        <a16:creationId xmlns:a16="http://schemas.microsoft.com/office/drawing/2014/main" id="{F4454E55-DC5B-46F4-863D-C9C15FD23D0F}"/>
                      </a:ext>
                    </a:extLst>
                  </p:cNvPr>
                  <p:cNvSpPr txBox="1">
                    <a:spLocks noRot="1" noChangeAspect="1" noMove="1" noResize="1" noEditPoints="1" noAdjustHandles="1" noChangeArrowheads="1" noChangeShapeType="1" noTextEdit="1"/>
                  </p:cNvSpPr>
                  <p:nvPr/>
                </p:nvSpPr>
                <p:spPr>
                  <a:xfrm>
                    <a:off x="401172" y="1397913"/>
                    <a:ext cx="740587" cy="430887"/>
                  </a:xfrm>
                  <a:prstGeom prst="rect">
                    <a:avLst/>
                  </a:prstGeom>
                  <a:blipFill>
                    <a:blip r:embed="rId8"/>
                    <a:stretch>
                      <a:fillRect b="-9859"/>
                    </a:stretch>
                  </a:blipFill>
                </p:spPr>
                <p:txBody>
                  <a:bodyPr/>
                  <a:lstStyle/>
                  <a:p>
                    <a:r>
                      <a:rPr lang="en-US">
                        <a:noFill/>
                      </a:rPr>
                      <a:t> </a:t>
                    </a:r>
                  </a:p>
                </p:txBody>
              </p:sp>
            </mc:Fallback>
          </mc:AlternateContent>
          <p:sp>
            <p:nvSpPr>
              <p:cNvPr id="175" name="Oval 174">
                <a:extLst>
                  <a:ext uri="{FF2B5EF4-FFF2-40B4-BE49-F238E27FC236}">
                    <a16:creationId xmlns:a16="http://schemas.microsoft.com/office/drawing/2014/main" id="{88D4BF0E-8E7E-42FD-B4AC-49CCBABF0FF2}"/>
                  </a:ext>
                </a:extLst>
              </p:cNvPr>
              <p:cNvSpPr>
                <a:spLocks noChangeAspect="1"/>
              </p:cNvSpPr>
              <p:nvPr/>
            </p:nvSpPr>
            <p:spPr>
              <a:xfrm>
                <a:off x="8115300" y="1276350"/>
                <a:ext cx="288000" cy="288000"/>
              </a:xfrm>
              <a:prstGeom prst="ellipse">
                <a:avLst/>
              </a:prstGeom>
              <a:noFill/>
              <a:ln w="25400">
                <a:solidFill>
                  <a:srgbClr val="00FFFF"/>
                </a:solidFill>
              </a:ln>
            </p:spPr>
            <p:txBody>
              <a:bodyPr wrap="square" rtlCol="0" anchor="ctr">
                <a:spAutoFit/>
              </a:bodyPr>
              <a:lstStyle/>
              <a:p>
                <a:pPr algn="l"/>
                <a:endParaRPr lang="en-CA" sz="2400" dirty="0"/>
              </a:p>
            </p:txBody>
          </p:sp>
        </p:grpSp>
        <p:sp>
          <p:nvSpPr>
            <p:cNvPr id="169" name="Rectangle 168">
              <a:extLst>
                <a:ext uri="{FF2B5EF4-FFF2-40B4-BE49-F238E27FC236}">
                  <a16:creationId xmlns:a16="http://schemas.microsoft.com/office/drawing/2014/main" id="{B9BA2AAC-2BF6-46ED-97F4-D46F7611E29E}"/>
                </a:ext>
              </a:extLst>
            </p:cNvPr>
            <p:cNvSpPr/>
            <p:nvPr/>
          </p:nvSpPr>
          <p:spPr>
            <a:xfrm>
              <a:off x="1362235" y="1000780"/>
              <a:ext cx="771365" cy="523220"/>
            </a:xfrm>
            <a:prstGeom prst="rect">
              <a:avLst/>
            </a:prstGeom>
          </p:spPr>
          <p:txBody>
            <a:bodyPr wrap="none">
              <a:spAutoFit/>
            </a:bodyPr>
            <a:lstStyle/>
            <a:p>
              <a:r>
                <a:rPr lang="en-US" altLang="en-US" i="1" dirty="0" err="1">
                  <a:solidFill>
                    <a:srgbClr val="00B050"/>
                  </a:solidFill>
                  <a:cs typeface="Times New Roman" panose="02020603050405020304" pitchFamily="18" charset="0"/>
                  <a:sym typeface="Symbol" panose="05050102010706020507" pitchFamily="18" charset="2"/>
                </a:rPr>
                <a:t>w</a:t>
              </a:r>
              <a:r>
                <a:rPr lang="en-US" altLang="en-US" i="1" baseline="-25000" dirty="0" err="1">
                  <a:solidFill>
                    <a:srgbClr val="00B050"/>
                  </a:solidFill>
                  <a:cs typeface="Times New Roman" panose="02020603050405020304" pitchFamily="18" charset="0"/>
                  <a:sym typeface="Symbol" panose="05050102010706020507" pitchFamily="18" charset="2"/>
                </a:rPr>
                <a:t>i,j</a:t>
              </a:r>
              <a:r>
                <a:rPr lang="en-US" altLang="en-US" i="1" baseline="-25000" dirty="0">
                  <a:solidFill>
                    <a:srgbClr val="00B050"/>
                  </a:solidFill>
                  <a:cs typeface="Times New Roman" panose="02020603050405020304" pitchFamily="18" charset="0"/>
                  <a:sym typeface="Symbol" panose="05050102010706020507" pitchFamily="18" charset="2"/>
                </a:rPr>
                <a:t></a:t>
              </a:r>
            </a:p>
          </p:txBody>
        </p:sp>
      </p:gr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41AD8BB-D1A9-4089-9AFF-858590023D04}"/>
                  </a:ext>
                </a:extLst>
              </p:cNvPr>
              <p:cNvSpPr txBox="1"/>
              <p:nvPr/>
            </p:nvSpPr>
            <p:spPr>
              <a:xfrm>
                <a:off x="2743200" y="2982894"/>
                <a:ext cx="1645579" cy="773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2" name="TextBox 81">
                <a:extLst>
                  <a:ext uri="{FF2B5EF4-FFF2-40B4-BE49-F238E27FC236}">
                    <a16:creationId xmlns:a16="http://schemas.microsoft.com/office/drawing/2014/main" id="{F41AD8BB-D1A9-4089-9AFF-858590023D04}"/>
                  </a:ext>
                </a:extLst>
              </p:cNvPr>
              <p:cNvSpPr txBox="1">
                <a:spLocks noRot="1" noChangeAspect="1" noMove="1" noResize="1" noEditPoints="1" noAdjustHandles="1" noChangeArrowheads="1" noChangeShapeType="1" noTextEdit="1"/>
              </p:cNvSpPr>
              <p:nvPr/>
            </p:nvSpPr>
            <p:spPr>
              <a:xfrm>
                <a:off x="2743200" y="2982894"/>
                <a:ext cx="1645579" cy="77354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BB04ECB-2940-404F-AC79-AC3DE1371B14}"/>
                  </a:ext>
                </a:extLst>
              </p:cNvPr>
              <p:cNvSpPr txBox="1"/>
              <p:nvPr/>
            </p:nvSpPr>
            <p:spPr>
              <a:xfrm>
                <a:off x="121828" y="2988696"/>
                <a:ext cx="1635961" cy="7619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3" name="TextBox 82">
                <a:extLst>
                  <a:ext uri="{FF2B5EF4-FFF2-40B4-BE49-F238E27FC236}">
                    <a16:creationId xmlns:a16="http://schemas.microsoft.com/office/drawing/2014/main" id="{BBB04ECB-2940-404F-AC79-AC3DE1371B14}"/>
                  </a:ext>
                </a:extLst>
              </p:cNvPr>
              <p:cNvSpPr txBox="1">
                <a:spLocks noRot="1" noChangeAspect="1" noMove="1" noResize="1" noEditPoints="1" noAdjustHandles="1" noChangeArrowheads="1" noChangeShapeType="1" noTextEdit="1"/>
              </p:cNvSpPr>
              <p:nvPr/>
            </p:nvSpPr>
            <p:spPr>
              <a:xfrm>
                <a:off x="121828" y="2988696"/>
                <a:ext cx="1635961" cy="761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F3368048-92D0-49D6-939A-370AB30DBA9E}"/>
                  </a:ext>
                </a:extLst>
              </p:cNvPr>
              <p:cNvSpPr txBox="1"/>
              <p:nvPr/>
            </p:nvSpPr>
            <p:spPr>
              <a:xfrm>
                <a:off x="6952566" y="2895600"/>
                <a:ext cx="2191434" cy="9500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125" name="TextBox 124">
                <a:extLst>
                  <a:ext uri="{FF2B5EF4-FFF2-40B4-BE49-F238E27FC236}">
                    <a16:creationId xmlns:a16="http://schemas.microsoft.com/office/drawing/2014/main" id="{F3368048-92D0-49D6-939A-370AB30DBA9E}"/>
                  </a:ext>
                </a:extLst>
              </p:cNvPr>
              <p:cNvSpPr txBox="1">
                <a:spLocks noRot="1" noChangeAspect="1" noMove="1" noResize="1" noEditPoints="1" noAdjustHandles="1" noChangeArrowheads="1" noChangeShapeType="1" noTextEdit="1"/>
              </p:cNvSpPr>
              <p:nvPr/>
            </p:nvSpPr>
            <p:spPr>
              <a:xfrm>
                <a:off x="6952566" y="2895600"/>
                <a:ext cx="2191434" cy="950068"/>
              </a:xfrm>
              <a:prstGeom prst="rect">
                <a:avLst/>
              </a:prstGeom>
              <a:blipFill>
                <a:blip r:embed="rId11"/>
                <a:stretch>
                  <a:fillRect/>
                </a:stretch>
              </a:blipFill>
            </p:spPr>
            <p:txBody>
              <a:bodyPr/>
              <a:lstStyle/>
              <a:p>
                <a:r>
                  <a:rPr lang="en-US">
                    <a:noFill/>
                  </a:rPr>
                  <a:t> </a:t>
                </a:r>
              </a:p>
            </p:txBody>
          </p:sp>
        </mc:Fallback>
      </mc:AlternateContent>
      <p:sp>
        <p:nvSpPr>
          <p:cNvPr id="127" name="Text Box 33">
            <a:extLst>
              <a:ext uri="{FF2B5EF4-FFF2-40B4-BE49-F238E27FC236}">
                <a16:creationId xmlns:a16="http://schemas.microsoft.com/office/drawing/2014/main" id="{DBFC1773-DD73-4C04-977F-3797B55E0A35}"/>
              </a:ext>
            </a:extLst>
          </p:cNvPr>
          <p:cNvSpPr txBox="1">
            <a:spLocks noChangeArrowheads="1"/>
          </p:cNvSpPr>
          <p:nvPr/>
        </p:nvSpPr>
        <p:spPr bwMode="auto">
          <a:xfrm>
            <a:off x="1937877" y="2984946"/>
            <a:ext cx="1114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4400" i="1" baseline="-25000" dirty="0">
                <a:latin typeface="Times New Roman" panose="02020603050405020304" pitchFamily="18" charset="0"/>
                <a:cs typeface="Times New Roman" panose="02020603050405020304" pitchFamily="18" charset="0"/>
                <a:sym typeface="Symbol" panose="05050102010706020507" pitchFamily="18" charset="2"/>
              </a:rPr>
              <a:t>j</a:t>
            </a:r>
            <a:endParaRPr lang="en-US" altLang="en-US" sz="4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9" name="Text Box 33">
            <a:extLst>
              <a:ext uri="{FF2B5EF4-FFF2-40B4-BE49-F238E27FC236}">
                <a16:creationId xmlns:a16="http://schemas.microsoft.com/office/drawing/2014/main" id="{CE983AD0-DEBE-4172-874F-E19CDE34F9DF}"/>
              </a:ext>
            </a:extLst>
          </p:cNvPr>
          <p:cNvSpPr txBox="1">
            <a:spLocks noChangeArrowheads="1"/>
          </p:cNvSpPr>
          <p:nvPr/>
        </p:nvSpPr>
        <p:spPr bwMode="auto">
          <a:xfrm>
            <a:off x="1556566" y="3020171"/>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1" name="Text Box 33">
            <a:extLst>
              <a:ext uri="{FF2B5EF4-FFF2-40B4-BE49-F238E27FC236}">
                <a16:creationId xmlns:a16="http://schemas.microsoft.com/office/drawing/2014/main" id="{25EF9EA8-B9B0-4155-BB71-948779FE3BB3}"/>
              </a:ext>
            </a:extLst>
          </p:cNvPr>
          <p:cNvSpPr txBox="1">
            <a:spLocks noChangeArrowheads="1"/>
          </p:cNvSpPr>
          <p:nvPr/>
        </p:nvSpPr>
        <p:spPr bwMode="auto">
          <a:xfrm>
            <a:off x="4125685"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4" name="Text Box 33">
            <a:extLst>
              <a:ext uri="{FF2B5EF4-FFF2-40B4-BE49-F238E27FC236}">
                <a16:creationId xmlns:a16="http://schemas.microsoft.com/office/drawing/2014/main" id="{88D9AD5A-4987-49FD-BA9E-EEC6B8548CE7}"/>
              </a:ext>
            </a:extLst>
          </p:cNvPr>
          <p:cNvSpPr txBox="1">
            <a:spLocks noChangeArrowheads="1"/>
          </p:cNvSpPr>
          <p:nvPr/>
        </p:nvSpPr>
        <p:spPr bwMode="auto">
          <a:xfrm>
            <a:off x="6439990"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1" name="Text Box 33">
            <a:extLst>
              <a:ext uri="{FF2B5EF4-FFF2-40B4-BE49-F238E27FC236}">
                <a16:creationId xmlns:a16="http://schemas.microsoft.com/office/drawing/2014/main" id="{93E8C186-A702-4932-9563-2B30C9C25678}"/>
              </a:ext>
            </a:extLst>
          </p:cNvPr>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sp>
        <p:nvSpPr>
          <p:cNvPr id="121" name="Oval 120">
            <a:extLst>
              <a:ext uri="{FF2B5EF4-FFF2-40B4-BE49-F238E27FC236}">
                <a16:creationId xmlns:a16="http://schemas.microsoft.com/office/drawing/2014/main" id="{90407976-C31E-4C14-BC20-940086214305}"/>
              </a:ext>
            </a:extLst>
          </p:cNvPr>
          <p:cNvSpPr/>
          <p:nvPr/>
        </p:nvSpPr>
        <p:spPr>
          <a:xfrm>
            <a:off x="3427921" y="1705057"/>
            <a:ext cx="2057400" cy="1066800"/>
          </a:xfrm>
          <a:prstGeom prst="ellipse">
            <a:avLst/>
          </a:prstGeom>
          <a:ln w="25400">
            <a:solidFill>
              <a:schemeClr val="hlink"/>
            </a:solidFill>
          </a:ln>
        </p:spPr>
        <p:txBody>
          <a:bodyPr wrap="square" rtlCol="0" anchor="ctr">
            <a:spAutoFit/>
          </a:bodyPr>
          <a:lstStyle/>
          <a:p>
            <a:pPr algn="l"/>
            <a:endParaRPr lang="en-CA" sz="2400" dirty="0"/>
          </a:p>
        </p:txBody>
      </p:sp>
      <p:sp>
        <p:nvSpPr>
          <p:cNvPr id="173" name="Oval 172">
            <a:extLst>
              <a:ext uri="{FF2B5EF4-FFF2-40B4-BE49-F238E27FC236}">
                <a16:creationId xmlns:a16="http://schemas.microsoft.com/office/drawing/2014/main" id="{B1B75767-47D3-4F66-85B5-15518E4501D1}"/>
              </a:ext>
            </a:extLst>
          </p:cNvPr>
          <p:cNvSpPr/>
          <p:nvPr/>
        </p:nvSpPr>
        <p:spPr>
          <a:xfrm>
            <a:off x="6914084" y="2741946"/>
            <a:ext cx="2129264" cy="1222348"/>
          </a:xfrm>
          <a:prstGeom prst="ellipse">
            <a:avLst/>
          </a:prstGeom>
          <a:ln w="25400">
            <a:solidFill>
              <a:schemeClr val="hlink"/>
            </a:solidFill>
          </a:ln>
        </p:spPr>
        <p:txBody>
          <a:bodyPr wrap="square" rtlCol="0" anchor="ctr">
            <a:spAutoFit/>
          </a:bodyPr>
          <a:lstStyle/>
          <a:p>
            <a:pPr algn="l"/>
            <a:endParaRPr lang="en-CA" sz="2400" dirty="0"/>
          </a:p>
        </p:txBody>
      </p:sp>
      <p:grpSp>
        <p:nvGrpSpPr>
          <p:cNvPr id="43" name="Group 42">
            <a:extLst>
              <a:ext uri="{FF2B5EF4-FFF2-40B4-BE49-F238E27FC236}">
                <a16:creationId xmlns:a16="http://schemas.microsoft.com/office/drawing/2014/main" id="{CD3F34BD-19CF-4C57-9BBA-6518850CEC04}"/>
              </a:ext>
            </a:extLst>
          </p:cNvPr>
          <p:cNvGrpSpPr/>
          <p:nvPr/>
        </p:nvGrpSpPr>
        <p:grpSpPr>
          <a:xfrm>
            <a:off x="1485216" y="5603132"/>
            <a:ext cx="2957014" cy="950068"/>
            <a:chOff x="551766" y="4800600"/>
            <a:chExt cx="2957014" cy="950068"/>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60BA3CA-9328-4E08-81BC-EFD1334CA614}"/>
                    </a:ext>
                  </a:extLst>
                </p:cNvPr>
                <p:cNvSpPr txBox="1"/>
                <p:nvPr/>
              </p:nvSpPr>
              <p:spPr>
                <a:xfrm>
                  <a:off x="551766" y="4800600"/>
                  <a:ext cx="2191434" cy="9500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135" name="TextBox 134"/>
                <p:cNvSpPr txBox="1">
                  <a:spLocks noRot="1" noChangeAspect="1" noMove="1" noResize="1" noEditPoints="1" noAdjustHandles="1" noChangeArrowheads="1" noChangeShapeType="1" noTextEdit="1"/>
                </p:cNvSpPr>
                <p:nvPr/>
              </p:nvSpPr>
              <p:spPr>
                <a:xfrm>
                  <a:off x="551766" y="4800600"/>
                  <a:ext cx="2191434" cy="950068"/>
                </a:xfrm>
                <a:prstGeom prst="rect">
                  <a:avLst/>
                </a:prstGeom>
                <a:blipFill>
                  <a:blip r:embed="rId12"/>
                  <a:stretch>
                    <a:fillRect/>
                  </a:stretch>
                </a:blipFill>
              </p:spPr>
              <p:txBody>
                <a:bodyPr/>
                <a:lstStyle/>
                <a:p>
                  <a:r>
                    <a:rPr lang="en-CA">
                      <a:noFill/>
                    </a:rPr>
                    <a:t> </a:t>
                  </a:r>
                </a:p>
              </p:txBody>
            </p:sp>
          </mc:Fallback>
        </mc:AlternateContent>
        <p:sp>
          <p:nvSpPr>
            <p:cNvPr id="45" name="Text Box 33">
              <a:extLst>
                <a:ext uri="{FF2B5EF4-FFF2-40B4-BE49-F238E27FC236}">
                  <a16:creationId xmlns:a16="http://schemas.microsoft.com/office/drawing/2014/main" id="{B3DA95CD-741C-40A2-A0F6-A6DFFC0C3EBC}"/>
                </a:ext>
              </a:extLst>
            </p:cNvPr>
            <p:cNvSpPr txBox="1">
              <a:spLocks noChangeArrowheads="1"/>
            </p:cNvSpPr>
            <p:nvPr/>
          </p:nvSpPr>
          <p:spPr bwMode="auto">
            <a:xfrm>
              <a:off x="2746781" y="4992469"/>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sp>
        <p:nvSpPr>
          <p:cNvPr id="46" name="Text Box 33">
            <a:extLst>
              <a:ext uri="{FF2B5EF4-FFF2-40B4-BE49-F238E27FC236}">
                <a16:creationId xmlns:a16="http://schemas.microsoft.com/office/drawing/2014/main" id="{E3824BAF-E4B5-4B93-8135-E5F505A1A75A}"/>
              </a:ext>
            </a:extLst>
          </p:cNvPr>
          <p:cNvSpPr txBox="1">
            <a:spLocks noChangeArrowheads="1"/>
          </p:cNvSpPr>
          <p:nvPr/>
        </p:nvSpPr>
        <p:spPr bwMode="auto">
          <a:xfrm>
            <a:off x="4169743" y="5788773"/>
            <a:ext cx="1545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CA" i="1" baseline="-25000" dirty="0">
              <a:solidFill>
                <a:srgbClr val="66FF33"/>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7A39950B-E07A-4CBA-A7A8-7C403FC1B751}"/>
              </a:ext>
            </a:extLst>
          </p:cNvPr>
          <p:cNvSpPr/>
          <p:nvPr/>
        </p:nvSpPr>
        <p:spPr>
          <a:xfrm>
            <a:off x="4114800" y="4114800"/>
            <a:ext cx="2057400" cy="1066800"/>
          </a:xfrm>
          <a:prstGeom prst="ellipse">
            <a:avLst/>
          </a:prstGeom>
          <a:ln w="25400">
            <a:solidFill>
              <a:schemeClr val="hlink"/>
            </a:solidFill>
          </a:ln>
        </p:spPr>
        <p:txBody>
          <a:bodyPr wrap="square" rtlCol="0" anchor="ctr">
            <a:spAutoFit/>
          </a:bodyPr>
          <a:lstStyle/>
          <a:p>
            <a:pPr algn="l"/>
            <a:endParaRPr lang="en-CA" sz="2400" dirty="0"/>
          </a:p>
        </p:txBody>
      </p:sp>
      <p:grpSp>
        <p:nvGrpSpPr>
          <p:cNvPr id="48" name="Group 47">
            <a:extLst>
              <a:ext uri="{FF2B5EF4-FFF2-40B4-BE49-F238E27FC236}">
                <a16:creationId xmlns:a16="http://schemas.microsoft.com/office/drawing/2014/main" id="{D2D6E228-9C8C-4A56-8516-D4F32B4E671C}"/>
              </a:ext>
            </a:extLst>
          </p:cNvPr>
          <p:cNvGrpSpPr/>
          <p:nvPr/>
        </p:nvGrpSpPr>
        <p:grpSpPr>
          <a:xfrm>
            <a:off x="304800" y="4219926"/>
            <a:ext cx="8911819" cy="607316"/>
            <a:chOff x="304800" y="3657600"/>
            <a:chExt cx="8911819" cy="607316"/>
          </a:xfrm>
        </p:grpSpPr>
        <p:sp>
          <p:nvSpPr>
            <p:cNvPr id="49" name="Text Box 33">
              <a:extLst>
                <a:ext uri="{FF2B5EF4-FFF2-40B4-BE49-F238E27FC236}">
                  <a16:creationId xmlns:a16="http://schemas.microsoft.com/office/drawing/2014/main" id="{17F9A2EE-3D76-49D2-8D30-9A398B8FA264}"/>
                </a:ext>
              </a:extLst>
            </p:cNvPr>
            <p:cNvSpPr txBox="1">
              <a:spLocks noChangeArrowheads="1"/>
            </p:cNvSpPr>
            <p:nvPr/>
          </p:nvSpPr>
          <p:spPr bwMode="auto">
            <a:xfrm>
              <a:off x="1169699" y="3741696"/>
              <a:ext cx="8046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50" name="Text Box 33">
              <a:extLst>
                <a:ext uri="{FF2B5EF4-FFF2-40B4-BE49-F238E27FC236}">
                  <a16:creationId xmlns:a16="http://schemas.microsoft.com/office/drawing/2014/main" id="{052BD4D8-9D2E-4C79-9C93-A72A21239BC4}"/>
                </a:ext>
              </a:extLst>
            </p:cNvPr>
            <p:cNvSpPr txBox="1">
              <a:spLocks noChangeArrowheads="1"/>
            </p:cNvSpPr>
            <p:nvPr/>
          </p:nvSpPr>
          <p:spPr bwMode="auto">
            <a:xfrm>
              <a:off x="304800" y="3657600"/>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sp>
        <p:nvSpPr>
          <p:cNvPr id="51" name="Text Box 33">
            <a:extLst>
              <a:ext uri="{FF2B5EF4-FFF2-40B4-BE49-F238E27FC236}">
                <a16:creationId xmlns:a16="http://schemas.microsoft.com/office/drawing/2014/main" id="{370D2A1C-D2CD-4FF1-BFF5-CEED17E36EFE}"/>
              </a:ext>
            </a:extLst>
          </p:cNvPr>
          <p:cNvSpPr txBox="1">
            <a:spLocks noChangeArrowheads="1"/>
          </p:cNvSpPr>
          <p:nvPr/>
        </p:nvSpPr>
        <p:spPr bwMode="auto">
          <a:xfrm>
            <a:off x="6952566" y="2959998"/>
            <a:ext cx="1545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CA" i="1" baseline="-25000" dirty="0">
              <a:solidFill>
                <a:srgbClr val="66FF33"/>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3E30677-07CD-4870-9912-98DC99C15B00}"/>
                  </a:ext>
                </a:extLst>
              </p:cNvPr>
              <p:cNvSpPr txBox="1"/>
              <p:nvPr/>
            </p:nvSpPr>
            <p:spPr>
              <a:xfrm>
                <a:off x="4685211" y="2888829"/>
                <a:ext cx="2201051" cy="961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a:solidFill>
                                    <a:srgbClr val="00FFFF"/>
                                  </a:solidFill>
                                  <a:latin typeface="Cambria Math" panose="02040503050406030204" pitchFamily="18" charset="0"/>
                                </a:rPr>
                              </m:ctrlPr>
                            </m:sSubPr>
                            <m:e>
                              <m:r>
                                <a:rPr lang="en-CA" i="1" dirty="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39" name="TextBox 38">
                <a:extLst>
                  <a:ext uri="{FF2B5EF4-FFF2-40B4-BE49-F238E27FC236}">
                    <a16:creationId xmlns:a16="http://schemas.microsoft.com/office/drawing/2014/main" id="{43E30677-07CD-4870-9912-98DC99C15B00}"/>
                  </a:ext>
                </a:extLst>
              </p:cNvPr>
              <p:cNvSpPr txBox="1">
                <a:spLocks noRot="1" noChangeAspect="1" noMove="1" noResize="1" noEditPoints="1" noAdjustHandles="1" noChangeArrowheads="1" noChangeShapeType="1" noTextEdit="1"/>
              </p:cNvSpPr>
              <p:nvPr/>
            </p:nvSpPr>
            <p:spPr>
              <a:xfrm>
                <a:off x="4685211" y="2888829"/>
                <a:ext cx="2201051" cy="961674"/>
              </a:xfrm>
              <a:prstGeom prst="rect">
                <a:avLst/>
              </a:prstGeom>
              <a:blipFill>
                <a:blip r:embed="rId13"/>
                <a:stretch>
                  <a:fillRect/>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0350CC24-848A-4B35-A09A-FFBA85D9CF77}"/>
              </a:ext>
            </a:extLst>
          </p:cNvPr>
          <p:cNvSpPr/>
          <p:nvPr/>
        </p:nvSpPr>
        <p:spPr>
          <a:xfrm>
            <a:off x="1117662" y="5029200"/>
            <a:ext cx="2997138" cy="523220"/>
          </a:xfrm>
          <a:prstGeom prst="rect">
            <a:avLst/>
          </a:prstGeom>
        </p:spPr>
        <p:txBody>
          <a:bodyPr wrap="square">
            <a:spAutoFit/>
          </a:bodyPr>
          <a:lstStyle/>
          <a:p>
            <a:pPr algn="ctr"/>
            <a:r>
              <a:rPr lang="en-US" altLang="en-US" dirty="0">
                <a:cs typeface="Times New Roman" panose="02020603050405020304" pitchFamily="18" charset="0"/>
              </a:rPr>
              <a:t>Change </a:t>
            </a:r>
            <a:r>
              <a:rPr lang="en-US" altLang="en-US" sz="2800" i="1" dirty="0" err="1">
                <a:solidFill>
                  <a:srgbClr val="FF00FF"/>
                </a:solidFill>
                <a:cs typeface="Times New Roman" panose="02020603050405020304" pitchFamily="18" charset="0"/>
                <a:sym typeface="Symbol" panose="05050102010706020507" pitchFamily="18" charset="2"/>
              </a:rPr>
              <a:t>x</a:t>
            </a:r>
            <a:r>
              <a:rPr lang="en-US" altLang="en-US" sz="2800" i="1" baseline="-25000" dirty="0" err="1">
                <a:solidFill>
                  <a:srgbClr val="FF00FF"/>
                </a:solidFill>
                <a:cs typeface="Times New Roman" panose="02020603050405020304" pitchFamily="18" charset="0"/>
                <a:sym typeface="Symbol" panose="05050102010706020507" pitchFamily="18" charset="2"/>
              </a:rPr>
              <a:t>d,i</a:t>
            </a:r>
            <a:r>
              <a:rPr lang="en-US" altLang="en-US" sz="2800" i="1" baseline="-25000" dirty="0">
                <a:solidFill>
                  <a:srgbClr val="FF00FF"/>
                </a:solidFill>
                <a:cs typeface="Times New Roman" panose="02020603050405020304" pitchFamily="18" charset="0"/>
                <a:sym typeface="Symbol" panose="05050102010706020507" pitchFamily="18" charset="2"/>
              </a:rPr>
              <a:t></a:t>
            </a:r>
            <a:r>
              <a:rPr lang="en-US" altLang="en-US" sz="2800" dirty="0">
                <a:solidFill>
                  <a:srgbClr val="FF00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by 1</a:t>
            </a:r>
            <a:endParaRPr lang="en-CA" dirty="0"/>
          </a:p>
        </p:txBody>
      </p:sp>
      <p:sp>
        <p:nvSpPr>
          <p:cNvPr id="41" name="Rectangle 40">
            <a:extLst>
              <a:ext uri="{FF2B5EF4-FFF2-40B4-BE49-F238E27FC236}">
                <a16:creationId xmlns:a16="http://schemas.microsoft.com/office/drawing/2014/main" id="{28421699-5E32-4306-A9BF-75526F9CC45E}"/>
              </a:ext>
            </a:extLst>
          </p:cNvPr>
          <p:cNvSpPr/>
          <p:nvPr/>
        </p:nvSpPr>
        <p:spPr>
          <a:xfrm>
            <a:off x="3791284" y="5038420"/>
            <a:ext cx="3580782" cy="523220"/>
          </a:xfrm>
          <a:prstGeom prst="rect">
            <a:avLst/>
          </a:prstGeom>
        </p:spPr>
        <p:txBody>
          <a:bodyPr wrap="square">
            <a:spAutoFit/>
          </a:bodyPr>
          <a:lstStyle/>
          <a:p>
            <a:pPr algn="ctr"/>
            <a:r>
              <a:rPr lang="en-US" altLang="en-US" dirty="0">
                <a:cs typeface="Times New Roman" panose="02020603050405020304" pitchFamily="18" charset="0"/>
                <a:sym typeface="Wingdings" panose="05000000000000000000" pitchFamily="2" charset="2"/>
              </a:rPr>
              <a:t> c</a:t>
            </a:r>
            <a:r>
              <a:rPr lang="en-US" altLang="en-US" dirty="0">
                <a:cs typeface="Times New Roman" panose="02020603050405020304" pitchFamily="18" charset="0"/>
              </a:rPr>
              <a:t>hange </a:t>
            </a:r>
            <a:r>
              <a:rPr lang="en-US" altLang="en-US" i="1" dirty="0" err="1">
                <a:solidFill>
                  <a:srgbClr val="00FFFF"/>
                </a:solidFill>
                <a:cs typeface="Times New Roman" panose="02020603050405020304" pitchFamily="18" charset="0"/>
                <a:sym typeface="Symbol" panose="05050102010706020507" pitchFamily="18" charset="2"/>
              </a:rPr>
              <a:t>z</a:t>
            </a:r>
            <a:r>
              <a:rPr lang="en-US" altLang="en-US" sz="2800" i="1" baseline="-25000" dirty="0" err="1">
                <a:solidFill>
                  <a:srgbClr val="00FFFF"/>
                </a:solidFill>
                <a:cs typeface="Times New Roman" panose="02020603050405020304" pitchFamily="18" charset="0"/>
                <a:sym typeface="Symbol" panose="05050102010706020507" pitchFamily="18" charset="2"/>
              </a:rPr>
              <a:t>d,j</a:t>
            </a:r>
            <a:r>
              <a:rPr lang="en-US" altLang="en-US" sz="2800" i="1" baseline="-25000" dirty="0">
                <a:solidFill>
                  <a:srgbClr val="00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by </a:t>
            </a:r>
            <a:r>
              <a:rPr lang="en-US" altLang="en-US" i="1" dirty="0" err="1">
                <a:solidFill>
                  <a:srgbClr val="66FF33"/>
                </a:solidFill>
                <a:cs typeface="Times New Roman" panose="02020603050405020304" pitchFamily="18" charset="0"/>
                <a:sym typeface="Symbol" panose="05050102010706020507" pitchFamily="18" charset="2"/>
              </a:rPr>
              <a:t>w</a:t>
            </a:r>
            <a:r>
              <a:rPr lang="en-US" altLang="en-US" i="1" baseline="-25000" dirty="0" err="1">
                <a:solidFill>
                  <a:srgbClr val="66FF33"/>
                </a:solidFill>
                <a:cs typeface="Times New Roman" panose="02020603050405020304" pitchFamily="18" charset="0"/>
                <a:sym typeface="Symbol" panose="05050102010706020507" pitchFamily="18" charset="2"/>
              </a:rPr>
              <a:t>i</a:t>
            </a:r>
            <a:r>
              <a:rPr lang="en-US" i="1" baseline="-25000" dirty="0" err="1">
                <a:solidFill>
                  <a:srgbClr val="66FF33"/>
                </a:solidFill>
                <a:cs typeface="Times New Roman" panose="02020603050405020304" pitchFamily="18" charset="0"/>
                <a:sym typeface="Symbol" panose="05050102010706020507" pitchFamily="18" charset="2"/>
              </a:rPr>
              <a:t>,j</a:t>
            </a:r>
            <a:r>
              <a:rPr lang="en-US" altLang="en-US" i="1" baseline="-25000" dirty="0">
                <a:solidFill>
                  <a:srgbClr val="66FF33"/>
                </a:solidFill>
                <a:cs typeface="Times New Roman" panose="02020603050405020304" pitchFamily="18" charset="0"/>
                <a:sym typeface="Symbol" panose="05050102010706020507" pitchFamily="18" charset="2"/>
              </a:rPr>
              <a:t></a:t>
            </a:r>
            <a:r>
              <a:rPr lang="en-US" altLang="en-US" i="1" baseline="-25000" dirty="0">
                <a:solidFill>
                  <a:srgbClr val="FFFFFF"/>
                </a:solidFill>
                <a:cs typeface="Times New Roman" panose="02020603050405020304" pitchFamily="18" charset="0"/>
                <a:sym typeface="Symbol" panose="05050102010706020507" pitchFamily="18" charset="2"/>
              </a:rPr>
              <a:t>.</a:t>
            </a:r>
            <a:r>
              <a:rPr lang="en-US" altLang="en-US" sz="2800" dirty="0">
                <a:solidFill>
                  <a:srgbClr val="00FFFF"/>
                </a:solidFill>
                <a:cs typeface="Times New Roman" panose="02020603050405020304" pitchFamily="18" charset="0"/>
                <a:sym typeface="Symbol" panose="05050102010706020507" pitchFamily="18" charset="2"/>
              </a:rPr>
              <a:t> </a:t>
            </a:r>
            <a:r>
              <a:rPr lang="en-US" altLang="en-US" dirty="0">
                <a:cs typeface="Times New Roman" panose="02020603050405020304" pitchFamily="18" charset="0"/>
              </a:rPr>
              <a:t> </a:t>
            </a:r>
            <a:endParaRPr lang="en-CA" dirty="0"/>
          </a:p>
        </p:txBody>
      </p:sp>
    </p:spTree>
    <p:extLst>
      <p:ext uri="{BB962C8B-B14F-4D97-AF65-F5344CB8AC3E}">
        <p14:creationId xmlns:p14="http://schemas.microsoft.com/office/powerpoint/2010/main" val="30043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1"/>
                                        </p:tgtEl>
                                        <p:attrNameLst>
                                          <p:attrName>style.visibility</p:attrName>
                                        </p:attrNameLst>
                                      </p:cBhvr>
                                      <p:to>
                                        <p:strVal val="visible"/>
                                      </p:to>
                                    </p:set>
                                    <p:anim calcmode="lin" valueType="num">
                                      <p:cBhvr additive="base">
                                        <p:cTn id="13" dur="500" fill="hold"/>
                                        <p:tgtEl>
                                          <p:spTgt spid="121"/>
                                        </p:tgtEl>
                                        <p:attrNameLst>
                                          <p:attrName>ppt_x</p:attrName>
                                        </p:attrNameLst>
                                      </p:cBhvr>
                                      <p:tavLst>
                                        <p:tav tm="0">
                                          <p:val>
                                            <p:strVal val="0-#ppt_w/2"/>
                                          </p:val>
                                        </p:tav>
                                        <p:tav tm="100000">
                                          <p:val>
                                            <p:strVal val="#ppt_x"/>
                                          </p:val>
                                        </p:tav>
                                      </p:tavLst>
                                    </p:anim>
                                    <p:anim calcmode="lin" valueType="num">
                                      <p:cBhvr additive="base">
                                        <p:cTn id="14" dur="500" fill="hold"/>
                                        <p:tgtEl>
                                          <p:spTgt spid="12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0-#ppt_w/2"/>
                                          </p:val>
                                        </p:tav>
                                        <p:tav tm="100000">
                                          <p:val>
                                            <p:strVal val="#ppt_x"/>
                                          </p:val>
                                        </p:tav>
                                      </p:tavLst>
                                    </p:anim>
                                    <p:anim calcmode="lin" valueType="num">
                                      <p:cBhvr additive="base">
                                        <p:cTn id="1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0-#ppt_w/2"/>
                                          </p:val>
                                        </p:tav>
                                        <p:tav tm="100000">
                                          <p:val>
                                            <p:strVal val="#ppt_x"/>
                                          </p:val>
                                        </p:tav>
                                      </p:tavLst>
                                    </p:anim>
                                    <p:anim calcmode="lin" valueType="num">
                                      <p:cBhvr additive="base">
                                        <p:cTn id="24" dur="500" fill="hold"/>
                                        <p:tgtEl>
                                          <p:spTgt spid="4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0-#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0-#ppt_w/2"/>
                                          </p:val>
                                        </p:tav>
                                        <p:tav tm="100000">
                                          <p:val>
                                            <p:strVal val="#ppt_x"/>
                                          </p:val>
                                        </p:tav>
                                      </p:tavLst>
                                    </p:anim>
                                    <p:anim calcmode="lin" valueType="num">
                                      <p:cBhvr additive="base">
                                        <p:cTn id="3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0-#ppt_w/2"/>
                                          </p:val>
                                        </p:tav>
                                        <p:tav tm="100000">
                                          <p:val>
                                            <p:strVal val="#ppt_x"/>
                                          </p:val>
                                        </p:tav>
                                      </p:tavLst>
                                    </p:anim>
                                    <p:anim calcmode="lin" valueType="num">
                                      <p:cBhvr additive="base">
                                        <p:cTn id="4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0-#ppt_w/2"/>
                                          </p:val>
                                        </p:tav>
                                        <p:tav tm="100000">
                                          <p:val>
                                            <p:strVal val="#ppt_x"/>
                                          </p:val>
                                        </p:tav>
                                      </p:tavLst>
                                    </p:anim>
                                    <p:anim calcmode="lin" valueType="num">
                                      <p:cBhvr additive="base">
                                        <p:cTn id="46"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0-#ppt_w/2"/>
                                          </p:val>
                                        </p:tav>
                                        <p:tav tm="100000">
                                          <p:val>
                                            <p:strVal val="#ppt_x"/>
                                          </p:val>
                                        </p:tav>
                                      </p:tavLst>
                                    </p:anim>
                                    <p:anim calcmode="lin" valueType="num">
                                      <p:cBhvr additive="base">
                                        <p:cTn id="52" dur="500" fill="hold"/>
                                        <p:tgtEl>
                                          <p:spTgt spid="51"/>
                                        </p:tgtEl>
                                        <p:attrNameLst>
                                          <p:attrName>ppt_y</p:attrName>
                                        </p:attrNameLst>
                                      </p:cBhvr>
                                      <p:tavLst>
                                        <p:tav tm="0">
                                          <p:val>
                                            <p:strVal val="#ppt_y"/>
                                          </p:val>
                                        </p:tav>
                                        <p:tav tm="100000">
                                          <p:val>
                                            <p:strVal val="#ppt_y"/>
                                          </p:val>
                                        </p:tav>
                                      </p:tavLst>
                                    </p:anim>
                                  </p:childTnLst>
                                </p:cTn>
                              </p:par>
                              <p:par>
                                <p:cTn id="53" presetID="1" presetClass="exit" presetSubtype="0" fill="hold" grpId="0" nodeType="withEffect">
                                  <p:stCondLst>
                                    <p:cond delay="0"/>
                                  </p:stCondLst>
                                  <p:childTnLst>
                                    <p:set>
                                      <p:cBhvr>
                                        <p:cTn id="54" dur="1" fill="hold">
                                          <p:stCondLst>
                                            <p:cond delay="0"/>
                                          </p:stCondLst>
                                        </p:cTn>
                                        <p:tgtEl>
                                          <p:spTgt spid="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1" grpId="0" animBg="1"/>
      <p:bldP spid="46" grpId="0"/>
      <p:bldP spid="47" grpId="0" animBg="1"/>
      <p:bldP spid="51"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DB10AB0B-632C-478C-BBB6-5DCF1E6016F4}"/>
              </a:ext>
            </a:extLst>
          </p:cNvPr>
          <p:cNvSpPr>
            <a:spLocks noChangeArrowheads="1"/>
          </p:cNvSpPr>
          <p:nvPr/>
        </p:nvSpPr>
        <p:spPr bwMode="auto">
          <a:xfrm>
            <a:off x="2211285" y="461831"/>
            <a:ext cx="5018190"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l-GR" altLang="en-US" sz="24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a:t>
            </a:r>
            <a:r>
              <a:rPr lang="en-US" altLang="en-US" sz="2400" dirty="0"/>
              <a:t>pproximating a real function </a:t>
            </a:r>
            <a:br>
              <a:rPr lang="en-US" altLang="en-US" sz="2400" dirty="0"/>
            </a:br>
            <a:r>
              <a:rPr lang="en-US" altLang="en-US" sz="2400" dirty="0"/>
              <a:t>f(x</a:t>
            </a:r>
            <a:r>
              <a:rPr lang="en-US" altLang="en-US" sz="2400" baseline="-25000" dirty="0"/>
              <a:t>1</a:t>
            </a:r>
            <a:r>
              <a:rPr lang="en-US" altLang="en-US" sz="2400" dirty="0"/>
              <a:t>, …, </a:t>
            </a:r>
            <a:r>
              <a:rPr lang="en-US" altLang="en-US" sz="2400" dirty="0" err="1"/>
              <a:t>x</a:t>
            </a:r>
            <a:r>
              <a:rPr lang="en-US" altLang="en-US" sz="2400" baseline="-25000" dirty="0" err="1"/>
              <a:t>n</a:t>
            </a:r>
            <a:r>
              <a:rPr lang="en-US" altLang="en-US" sz="2400" dirty="0"/>
              <a:t>) where |x</a:t>
            </a:r>
            <a:r>
              <a:rPr lang="en-US" altLang="en-US" sz="2400" baseline="-25000" dirty="0"/>
              <a:t>i</a:t>
            </a:r>
            <a:r>
              <a:rPr lang="en-US" altLang="en-US" sz="2400" dirty="0"/>
              <a:t>|</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L</a:t>
            </a:r>
            <a:r>
              <a:rPr lang="el-GR" altLang="en-US" sz="2400" dirty="0">
                <a:latin typeface="Times New Roman"/>
                <a:cs typeface="Times New Roman" panose="02020603050405020304" pitchFamily="18" charset="0"/>
                <a:sym typeface="Symbol" panose="05050102010706020507" pitchFamily="18" charset="2"/>
              </a:rPr>
              <a:t> </a:t>
            </a:r>
            <a:r>
              <a:rPr lang="en-US" altLang="en-US" sz="2400" dirty="0">
                <a:latin typeface="Times New Roman"/>
                <a:cs typeface="Times New Roman" panose="02020603050405020304" pitchFamily="18" charset="0"/>
                <a:sym typeface="Symbol" panose="05050102010706020507" pitchFamily="18" charset="2"/>
              </a:rPr>
              <a:t>and f'</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L</a:t>
            </a:r>
          </a:p>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with size O(</a:t>
            </a:r>
            <a:r>
              <a:rPr lang="en-US" altLang="en-US" sz="2400" baseline="30000" dirty="0" err="1">
                <a:latin typeface="Times New Roman"/>
                <a:cs typeface="Times New Roman" panose="02020603050405020304" pitchFamily="18" charset="0"/>
                <a:sym typeface="Symbol" panose="05050102010706020507" pitchFamily="18" charset="2"/>
              </a:rPr>
              <a:t>nL</a:t>
            </a:r>
            <a:r>
              <a:rPr lang="en-US" altLang="en-US" sz="2400" dirty="0">
                <a:latin typeface="Times New Roman"/>
                <a:cs typeface="Times New Roman" panose="02020603050405020304" pitchFamily="18" charset="0"/>
                <a:sym typeface="Symbol" panose="05050102010706020507" pitchFamily="18" charset="2"/>
              </a:rPr>
              <a:t>/</a:t>
            </a:r>
            <a:r>
              <a:rPr lang="el-GR" altLang="en-US" sz="2400" baseline="-250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t>
            </a:r>
            <a:r>
              <a:rPr lang="en-US" altLang="en-US" sz="2400" baseline="30000" dirty="0">
                <a:latin typeface="Times New Roman"/>
                <a:cs typeface="Times New Roman" panose="02020603050405020304" pitchFamily="18" charset="0"/>
                <a:sym typeface="Symbol" panose="05050102010706020507" pitchFamily="18" charset="2"/>
              </a:rPr>
              <a:t>n</a:t>
            </a:r>
            <a:endParaRPr lang="en-US" altLang="en-US" sz="2400" dirty="0">
              <a:latin typeface="Times New Roman"/>
              <a:cs typeface="Times New Roman" panose="02020603050405020304" pitchFamily="18" charset="0"/>
              <a:sym typeface="Symbol" panose="05050102010706020507" pitchFamily="18" charset="2"/>
            </a:endParaRPr>
          </a:p>
        </p:txBody>
      </p:sp>
      <p:sp>
        <p:nvSpPr>
          <p:cNvPr id="119" name="AutoShape 8">
            <a:extLst>
              <a:ext uri="{FF2B5EF4-FFF2-40B4-BE49-F238E27FC236}">
                <a16:creationId xmlns:a16="http://schemas.microsoft.com/office/drawing/2014/main" id="{68AEB0A8-240E-449B-8E94-D1E698D33018}"/>
              </a:ext>
            </a:extLst>
          </p:cNvPr>
          <p:cNvSpPr>
            <a:spLocks noChangeArrowheads="1"/>
          </p:cNvSpPr>
          <p:nvPr/>
        </p:nvSpPr>
        <p:spPr bwMode="auto">
          <a:xfrm>
            <a:off x="1158595" y="1778129"/>
            <a:ext cx="3227668" cy="818703"/>
          </a:xfrm>
          <a:prstGeom prst="wedgeRectCallout">
            <a:avLst>
              <a:gd name="adj1" fmla="val -30173"/>
              <a:gd name="adj2" fmla="val -66244"/>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Evaluate f on the points of the </a:t>
            </a:r>
            <a:r>
              <a:rPr lang="el-GR" altLang="en-US" sz="2400" baseline="300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t>
            </a:r>
            <a:r>
              <a:rPr lang="en-US" altLang="en-US" sz="2400" baseline="-25000" dirty="0" err="1">
                <a:latin typeface="Times New Roman"/>
                <a:cs typeface="Times New Roman" panose="02020603050405020304" pitchFamily="18" charset="0"/>
                <a:sym typeface="Symbol" panose="05050102010706020507" pitchFamily="18" charset="2"/>
              </a:rPr>
              <a:t>nL</a:t>
            </a:r>
            <a:r>
              <a:rPr lang="el-GR" altLang="en-US" sz="2400" baseline="-25000" dirty="0">
                <a:latin typeface="Times New Roman"/>
                <a:cs typeface="Times New Roman" panose="02020603050405020304" pitchFamily="18" charset="0"/>
                <a:sym typeface="Symbol" panose="05050102010706020507" pitchFamily="18" charset="2"/>
              </a:rPr>
              <a:t> </a:t>
            </a:r>
            <a:r>
              <a:rPr lang="en-US" altLang="en-US" sz="2400" dirty="0">
                <a:latin typeface="Times New Roman"/>
                <a:cs typeface="Times New Roman" panose="02020603050405020304" pitchFamily="18" charset="0"/>
                <a:sym typeface="Symbol" panose="05050102010706020507" pitchFamily="18" charset="2"/>
              </a:rPr>
              <a:t>grid.</a:t>
            </a:r>
          </a:p>
        </p:txBody>
      </p:sp>
      <p:pic>
        <p:nvPicPr>
          <p:cNvPr id="1026" name="Picture 2" descr="3D plot">
            <a:extLst>
              <a:ext uri="{FF2B5EF4-FFF2-40B4-BE49-F238E27FC236}">
                <a16:creationId xmlns:a16="http://schemas.microsoft.com/office/drawing/2014/main" id="{EAF61BB7-FC1F-4BC8-BA34-228CCF144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038" y="1885947"/>
            <a:ext cx="3846615" cy="472084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a:extLst>
              <a:ext uri="{FF2B5EF4-FFF2-40B4-BE49-F238E27FC236}">
                <a16:creationId xmlns:a16="http://schemas.microsoft.com/office/drawing/2014/main" id="{930362F6-ABE0-4A9C-BD57-AF63C55C053B}"/>
              </a:ext>
            </a:extLst>
          </p:cNvPr>
          <p:cNvSpPr>
            <a:spLocks noChangeArrowheads="1"/>
          </p:cNvSpPr>
          <p:nvPr/>
        </p:nvSpPr>
        <p:spPr bwMode="auto">
          <a:xfrm>
            <a:off x="1153833" y="2687767"/>
            <a:ext cx="3227668" cy="1927096"/>
          </a:xfrm>
          <a:prstGeom prst="wedgeRectCallout">
            <a:avLst>
              <a:gd name="adj1" fmla="val -27960"/>
              <a:gd name="adj2" fmla="val -54382"/>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Because f'</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L,</a:t>
            </a:r>
          </a:p>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if you move </a:t>
            </a:r>
            <a:r>
              <a:rPr lang="el-GR" altLang="en-US" sz="2400" baseline="300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t>
            </a:r>
            <a:r>
              <a:rPr lang="en-US" altLang="en-US" sz="2400" baseline="-25000" dirty="0" err="1">
                <a:latin typeface="Times New Roman"/>
                <a:cs typeface="Times New Roman" panose="02020603050405020304" pitchFamily="18" charset="0"/>
                <a:sym typeface="Symbol" panose="05050102010706020507" pitchFamily="18" charset="2"/>
              </a:rPr>
              <a:t>nL</a:t>
            </a:r>
            <a:r>
              <a:rPr lang="en-US" altLang="en-US" sz="2400" baseline="-25000" dirty="0">
                <a:latin typeface="Times New Roman"/>
                <a:cs typeface="Times New Roman" panose="02020603050405020304" pitchFamily="18" charset="0"/>
                <a:sym typeface="Symbol" panose="05050102010706020507" pitchFamily="18" charset="2"/>
              </a:rPr>
              <a:t> </a:t>
            </a:r>
            <a:br>
              <a:rPr lang="en-US" altLang="en-US" sz="2400" baseline="-25000" dirty="0">
                <a:latin typeface="Times New Roman"/>
                <a:cs typeface="Times New Roman" panose="02020603050405020304" pitchFamily="18" charset="0"/>
                <a:sym typeface="Symbol" panose="05050102010706020507" pitchFamily="18" charset="2"/>
              </a:rPr>
            </a:br>
            <a:r>
              <a:rPr lang="en-US" altLang="en-US" sz="2400" dirty="0">
                <a:latin typeface="Times New Roman"/>
                <a:cs typeface="Times New Roman" panose="02020603050405020304" pitchFamily="18" charset="0"/>
                <a:sym typeface="Symbol" panose="05050102010706020507" pitchFamily="18" charset="2"/>
              </a:rPr>
              <a:t>in n dimensions </a:t>
            </a:r>
          </a:p>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f does not change by more that </a:t>
            </a:r>
            <a:r>
              <a:rPr lang="el-GR" altLang="en-US" sz="24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 </a:t>
            </a:r>
          </a:p>
        </p:txBody>
      </p:sp>
      <p:grpSp>
        <p:nvGrpSpPr>
          <p:cNvPr id="2" name="Group 1">
            <a:extLst>
              <a:ext uri="{FF2B5EF4-FFF2-40B4-BE49-F238E27FC236}">
                <a16:creationId xmlns:a16="http://schemas.microsoft.com/office/drawing/2014/main" id="{8FEC1E6E-CAE1-4CC1-AE28-BD8EDAEA02A8}"/>
              </a:ext>
            </a:extLst>
          </p:cNvPr>
          <p:cNvGrpSpPr/>
          <p:nvPr/>
        </p:nvGrpSpPr>
        <p:grpSpPr>
          <a:xfrm>
            <a:off x="5190404" y="4150535"/>
            <a:ext cx="600075" cy="584775"/>
            <a:chOff x="5190404" y="4150535"/>
            <a:chExt cx="600075" cy="584775"/>
          </a:xfrm>
        </p:grpSpPr>
        <p:sp>
          <p:nvSpPr>
            <p:cNvPr id="10" name="TextBox 9">
              <a:extLst>
                <a:ext uri="{FF2B5EF4-FFF2-40B4-BE49-F238E27FC236}">
                  <a16:creationId xmlns:a16="http://schemas.microsoft.com/office/drawing/2014/main" id="{51053B99-E5B0-47D4-847D-7C6A88D14EA6}"/>
                </a:ext>
              </a:extLst>
            </p:cNvPr>
            <p:cNvSpPr txBox="1"/>
            <p:nvPr/>
          </p:nvSpPr>
          <p:spPr bwMode="auto">
            <a:xfrm>
              <a:off x="5190404" y="4150535"/>
              <a:ext cx="600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l-GR" altLang="en-US" sz="3200" baseline="30000" dirty="0">
                  <a:solidFill>
                    <a:schemeClr val="bg2"/>
                  </a:solidFill>
                  <a:latin typeface="Times New Roman"/>
                  <a:cs typeface="Times New Roman" panose="02020603050405020304" pitchFamily="18" charset="0"/>
                  <a:sym typeface="Symbol" panose="05050102010706020507" pitchFamily="18" charset="2"/>
                </a:rPr>
                <a:t>ε</a:t>
              </a:r>
              <a:endParaRPr lang="en-GB" sz="3200" dirty="0">
                <a:solidFill>
                  <a:schemeClr val="bg2"/>
                </a:solidFill>
              </a:endParaRPr>
            </a:p>
          </p:txBody>
        </p:sp>
        <p:sp>
          <p:nvSpPr>
            <p:cNvPr id="11" name="Left Brace 10">
              <a:extLst>
                <a:ext uri="{FF2B5EF4-FFF2-40B4-BE49-F238E27FC236}">
                  <a16:creationId xmlns:a16="http://schemas.microsoft.com/office/drawing/2014/main" id="{B7402340-9AE9-4A61-99F1-BBC335B87DFD}"/>
                </a:ext>
              </a:extLst>
            </p:cNvPr>
            <p:cNvSpPr/>
            <p:nvPr/>
          </p:nvSpPr>
          <p:spPr bwMode="auto">
            <a:xfrm>
              <a:off x="5433290" y="4290521"/>
              <a:ext cx="129342" cy="176575"/>
            </a:xfrm>
            <a:prstGeom prst="leftBrace">
              <a:avLst/>
            </a:prstGeom>
            <a:noFill/>
            <a:ln w="3175" cap="sq" cmpd="sng" algn="ctr">
              <a:solidFill>
                <a:schemeClr val="bg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sp>
        <p:nvSpPr>
          <p:cNvPr id="12" name="AutoShape 8">
            <a:extLst>
              <a:ext uri="{FF2B5EF4-FFF2-40B4-BE49-F238E27FC236}">
                <a16:creationId xmlns:a16="http://schemas.microsoft.com/office/drawing/2014/main" id="{48401B25-8C49-400C-8E98-6602F4FF6887}"/>
              </a:ext>
            </a:extLst>
          </p:cNvPr>
          <p:cNvSpPr>
            <a:spLocks noChangeArrowheads="1"/>
          </p:cNvSpPr>
          <p:nvPr/>
        </p:nvSpPr>
        <p:spPr bwMode="auto">
          <a:xfrm>
            <a:off x="1163359" y="4697544"/>
            <a:ext cx="3227668" cy="1617531"/>
          </a:xfrm>
          <a:prstGeom prst="wedgeRectCallout">
            <a:avLst>
              <a:gd name="adj1" fmla="val -29288"/>
              <a:gd name="adj2" fmla="val -53878"/>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Build a neural net </a:t>
            </a:r>
            <a:br>
              <a:rPr lang="en-US" altLang="en-US" sz="2400" dirty="0">
                <a:latin typeface="Times New Roman"/>
                <a:cs typeface="Times New Roman" panose="02020603050405020304" pitchFamily="18" charset="0"/>
                <a:sym typeface="Symbol" panose="05050102010706020507" pitchFamily="18" charset="2"/>
              </a:rPr>
            </a:br>
            <a:r>
              <a:rPr lang="en-US" altLang="en-US" sz="2400" dirty="0">
                <a:latin typeface="Times New Roman"/>
                <a:cs typeface="Times New Roman" panose="02020603050405020304" pitchFamily="18" charset="0"/>
                <a:sym typeface="Symbol" panose="05050102010706020507" pitchFamily="18" charset="2"/>
              </a:rPr>
              <a:t>of size O(</a:t>
            </a:r>
            <a:r>
              <a:rPr lang="en-US" altLang="en-US" sz="2400" baseline="30000" dirty="0" err="1">
                <a:latin typeface="Times New Roman"/>
                <a:cs typeface="Times New Roman" panose="02020603050405020304" pitchFamily="18" charset="0"/>
                <a:sym typeface="Symbol" panose="05050102010706020507" pitchFamily="18" charset="2"/>
              </a:rPr>
              <a:t>nL</a:t>
            </a:r>
            <a:r>
              <a:rPr lang="en-US" altLang="en-US" sz="2400" dirty="0">
                <a:latin typeface="Times New Roman"/>
                <a:cs typeface="Times New Roman" panose="02020603050405020304" pitchFamily="18" charset="0"/>
                <a:sym typeface="Symbol" panose="05050102010706020507" pitchFamily="18" charset="2"/>
              </a:rPr>
              <a:t>/</a:t>
            </a:r>
            <a:r>
              <a:rPr lang="el-GR" altLang="en-US" sz="2400" baseline="-250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t>
            </a:r>
            <a:r>
              <a:rPr lang="en-US" altLang="en-US" sz="2400" baseline="30000" dirty="0">
                <a:latin typeface="Times New Roman"/>
                <a:cs typeface="Times New Roman" panose="02020603050405020304" pitchFamily="18" charset="0"/>
                <a:sym typeface="Symbol" panose="05050102010706020507" pitchFamily="18" charset="2"/>
              </a:rPr>
              <a:t>n</a:t>
            </a:r>
            <a:endParaRPr lang="en-US" altLang="en-US" sz="2400" dirty="0">
              <a:latin typeface="Times New Roman"/>
              <a:cs typeface="Times New Roman" panose="02020603050405020304" pitchFamily="18" charset="0"/>
              <a:sym typeface="Symbol" panose="05050102010706020507" pitchFamily="18" charset="2"/>
            </a:endParaRPr>
          </a:p>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on these grid </a:t>
            </a:r>
          </a:p>
          <a:p>
            <a:pPr indent="-171450" algn="ctr" defTabSz="685800" eaLnBrk="1" fontAlgn="auto" hangingPunct="1">
              <a:spcBef>
                <a:spcPts val="0"/>
              </a:spcBef>
              <a:spcAft>
                <a:spcPts val="0"/>
              </a:spcAft>
              <a:buNone/>
            </a:pPr>
            <a:r>
              <a:rPr lang="en-US" altLang="en-US" sz="2400" dirty="0">
                <a:latin typeface="Times New Roman"/>
                <a:cs typeface="Times New Roman" panose="02020603050405020304" pitchFamily="18" charset="0"/>
                <a:sym typeface="Symbol" panose="05050102010706020507" pitchFamily="18" charset="2"/>
              </a:rPr>
              <a:t>O(</a:t>
            </a:r>
            <a:r>
              <a:rPr lang="en-US" altLang="en-US" sz="2400" baseline="30000" dirty="0" err="1">
                <a:latin typeface="Times New Roman"/>
                <a:cs typeface="Times New Roman" panose="02020603050405020304" pitchFamily="18" charset="0"/>
                <a:sym typeface="Symbol" panose="05050102010706020507" pitchFamily="18" charset="2"/>
              </a:rPr>
              <a:t>nL</a:t>
            </a:r>
            <a:r>
              <a:rPr lang="en-US" altLang="en-US" sz="2400" dirty="0">
                <a:latin typeface="Times New Roman"/>
                <a:cs typeface="Times New Roman" panose="02020603050405020304" pitchFamily="18" charset="0"/>
                <a:sym typeface="Symbol" panose="05050102010706020507" pitchFamily="18" charset="2"/>
              </a:rPr>
              <a:t>/</a:t>
            </a:r>
            <a:r>
              <a:rPr lang="el-GR" altLang="en-US" sz="2400" baseline="-250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t>
            </a:r>
            <a:r>
              <a:rPr lang="en-US" altLang="en-US" sz="2400" baseline="30000" dirty="0">
                <a:latin typeface="Times New Roman"/>
                <a:cs typeface="Times New Roman" panose="02020603050405020304" pitchFamily="18" charset="0"/>
                <a:sym typeface="Symbol" panose="05050102010706020507" pitchFamily="18" charset="2"/>
              </a:rPr>
              <a:t>n </a:t>
            </a:r>
            <a:r>
              <a:rPr lang="en-US" altLang="en-US" sz="2400" dirty="0">
                <a:latin typeface="Times New Roman"/>
                <a:cs typeface="Times New Roman" panose="02020603050405020304" pitchFamily="18" charset="0"/>
                <a:sym typeface="Symbol" panose="05050102010706020507" pitchFamily="18" charset="2"/>
              </a:rPr>
              <a:t>points.</a:t>
            </a:r>
          </a:p>
        </p:txBody>
      </p:sp>
    </p:spTree>
    <p:extLst>
      <p:ext uri="{BB962C8B-B14F-4D97-AF65-F5344CB8AC3E}">
        <p14:creationId xmlns:p14="http://schemas.microsoft.com/office/powerpoint/2010/main" val="36573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C0F3F9-77D3-4988-B100-B385A78D48FB}"/>
              </a:ext>
            </a:extLst>
          </p:cNvPr>
          <p:cNvGrpSpPr/>
          <p:nvPr/>
        </p:nvGrpSpPr>
        <p:grpSpPr>
          <a:xfrm>
            <a:off x="398780" y="0"/>
            <a:ext cx="8364220" cy="2819400"/>
            <a:chOff x="398780" y="0"/>
            <a:chExt cx="8364220" cy="2819400"/>
          </a:xfrm>
        </p:grpSpPr>
        <p:grpSp>
          <p:nvGrpSpPr>
            <p:cNvPr id="84" name="Group 83">
              <a:extLst>
                <a:ext uri="{FF2B5EF4-FFF2-40B4-BE49-F238E27FC236}">
                  <a16:creationId xmlns:a16="http://schemas.microsoft.com/office/drawing/2014/main" id="{6921491D-FC26-49A7-9BE1-98C278BEB8F2}"/>
                </a:ext>
              </a:extLst>
            </p:cNvPr>
            <p:cNvGrpSpPr/>
            <p:nvPr/>
          </p:nvGrpSpPr>
          <p:grpSpPr>
            <a:xfrm>
              <a:off x="398780" y="0"/>
              <a:ext cx="8364220" cy="2819400"/>
              <a:chOff x="398780" y="0"/>
              <a:chExt cx="8364220" cy="2819400"/>
            </a:xfrm>
          </p:grpSpPr>
          <p:grpSp>
            <p:nvGrpSpPr>
              <p:cNvPr id="89" name="Group 88">
                <a:extLst>
                  <a:ext uri="{FF2B5EF4-FFF2-40B4-BE49-F238E27FC236}">
                    <a16:creationId xmlns:a16="http://schemas.microsoft.com/office/drawing/2014/main" id="{A190427A-5C09-4574-A069-274DC52CF8DA}"/>
                  </a:ext>
                </a:extLst>
              </p:cNvPr>
              <p:cNvGrpSpPr/>
              <p:nvPr/>
            </p:nvGrpSpPr>
            <p:grpSpPr>
              <a:xfrm>
                <a:off x="398780" y="0"/>
                <a:ext cx="8364220" cy="2819400"/>
                <a:chOff x="228600" y="2438400"/>
                <a:chExt cx="8364220" cy="2819400"/>
              </a:xfrm>
            </p:grpSpPr>
            <p:pic>
              <p:nvPicPr>
                <p:cNvPr id="98" name="Picture 2" descr="image20">
                  <a:extLst>
                    <a:ext uri="{FF2B5EF4-FFF2-40B4-BE49-F238E27FC236}">
                      <a16:creationId xmlns:a16="http://schemas.microsoft.com/office/drawing/2014/main" id="{C4A2CA07-E14C-4308-B217-B07B48008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Rectangle 100">
                  <a:extLst>
                    <a:ext uri="{FF2B5EF4-FFF2-40B4-BE49-F238E27FC236}">
                      <a16:creationId xmlns:a16="http://schemas.microsoft.com/office/drawing/2014/main" id="{74D29646-2FB0-4C1B-B3E0-33A02B141869}"/>
                    </a:ext>
                  </a:extLst>
                </p:cNvPr>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103" name="Rectangle 102">
                  <a:extLst>
                    <a:ext uri="{FF2B5EF4-FFF2-40B4-BE49-F238E27FC236}">
                      <a16:creationId xmlns:a16="http://schemas.microsoft.com/office/drawing/2014/main" id="{A2BBEF0C-B8F8-4A9F-8EFE-0B8DE21392D7}"/>
                    </a:ext>
                  </a:extLst>
                </p:cNvPr>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A50393FB-C6FE-4488-B2D5-6EB96F80EFFA}"/>
                        </a:ext>
                      </a:extLst>
                    </p:cNvPr>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4"/>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929FFC80-AF27-45E2-BA2E-9F8B7A1C80D0}"/>
                        </a:ext>
                      </a:extLst>
                    </p:cNvPr>
                    <p:cNvSpPr txBox="1"/>
                    <p:nvPr/>
                  </p:nvSpPr>
                  <p:spPr>
                    <a:xfrm>
                      <a:off x="3457795" y="4282264"/>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dirty="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457795" y="4282264"/>
                      <a:ext cx="1723805" cy="747192"/>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46D5F7B-60E2-4B42-8CCD-29D95BF99DF9}"/>
                        </a:ext>
                      </a:extLst>
                    </p:cNvPr>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6"/>
                      <a:stretch>
                        <a:fillRect l="-19355" r="-1290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4913D354-80E3-419C-BBC7-9F49445111F5}"/>
                        </a:ext>
                      </a:extLst>
                    </p:cNvPr>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7"/>
                      <a:stretch>
                        <a:fillRect l="-29412" r="-26471" b="-28000"/>
                      </a:stretch>
                    </a:blipFill>
                  </p:spPr>
                  <p:txBody>
                    <a:bodyPr/>
                    <a:lstStyle/>
                    <a:p>
                      <a:r>
                        <a:rPr lang="en-CA">
                          <a:noFill/>
                        </a:rPr>
                        <a:t> </a:t>
                      </a:r>
                    </a:p>
                  </p:txBody>
                </p:sp>
              </mc:Fallback>
            </mc:AlternateContent>
          </p:grpSp>
          <p:sp>
            <p:nvSpPr>
              <p:cNvPr id="90" name="Oval 89">
                <a:extLst>
                  <a:ext uri="{FF2B5EF4-FFF2-40B4-BE49-F238E27FC236}">
                    <a16:creationId xmlns:a16="http://schemas.microsoft.com/office/drawing/2014/main" id="{30EE40A5-1C89-4DA0-9FD8-463E486095A2}"/>
                  </a:ext>
                </a:extLst>
              </p:cNvPr>
              <p:cNvSpPr>
                <a:spLocks noChangeAspect="1"/>
              </p:cNvSpPr>
              <p:nvPr/>
            </p:nvSpPr>
            <p:spPr>
              <a:xfrm>
                <a:off x="4207800" y="1085850"/>
                <a:ext cx="288000" cy="288000"/>
              </a:xfrm>
              <a:prstGeom prst="ellipse">
                <a:avLst/>
              </a:prstGeom>
              <a:noFill/>
              <a:ln w="25400">
                <a:solidFill>
                  <a:srgbClr val="00FFFF"/>
                </a:solid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688607B8-8E6C-498F-B01B-7CB590AB4C8E}"/>
                  </a:ext>
                </a:extLst>
              </p:cNvPr>
              <p:cNvSpPr>
                <a:spLocks noChangeAspect="1"/>
              </p:cNvSpPr>
              <p:nvPr/>
            </p:nvSpPr>
            <p:spPr>
              <a:xfrm>
                <a:off x="7738940" y="1251625"/>
                <a:ext cx="288000" cy="288000"/>
              </a:xfrm>
              <a:prstGeom prst="ellipse">
                <a:avLst/>
              </a:prstGeom>
              <a:solidFill>
                <a:srgbClr val="00FFFF"/>
              </a:solidFill>
              <a:ln>
                <a:no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1585C29A-D8B6-46D4-B019-78C06924E46A}"/>
                  </a:ext>
                </a:extLst>
              </p:cNvPr>
              <p:cNvSpPr>
                <a:spLocks noChangeAspect="1"/>
              </p:cNvSpPr>
              <p:nvPr/>
            </p:nvSpPr>
            <p:spPr>
              <a:xfrm>
                <a:off x="995088" y="1494868"/>
                <a:ext cx="288000" cy="288000"/>
              </a:xfrm>
              <a:prstGeom prst="ellipse">
                <a:avLst/>
              </a:prstGeom>
              <a:solidFill>
                <a:srgbClr val="FF00FF"/>
              </a:solidFill>
              <a:ln>
                <a:noFill/>
              </a:ln>
            </p:spPr>
            <p:txBody>
              <a:bodyPr wrap="square" rtlCol="0" anchor="ctr">
                <a:spAutoFit/>
              </a:bodyPr>
              <a:lstStyle/>
              <a:p>
                <a:pPr algn="l"/>
                <a:endParaRPr lang="en-CA" sz="2400" dirty="0"/>
              </a:p>
            </p:txBody>
          </p:sp>
          <p:cxnSp>
            <p:nvCxnSpPr>
              <p:cNvPr id="95" name="Straight Connector 94">
                <a:extLst>
                  <a:ext uri="{FF2B5EF4-FFF2-40B4-BE49-F238E27FC236}">
                    <a16:creationId xmlns:a16="http://schemas.microsoft.com/office/drawing/2014/main" id="{1F6D6EFD-A737-4F83-AE92-96EF1C5335EE}"/>
                  </a:ext>
                </a:extLst>
              </p:cNvPr>
              <p:cNvCxnSpPr>
                <a:stCxn id="93" idx="6"/>
              </p:cNvCxnSpPr>
              <p:nvPr/>
            </p:nvCxnSpPr>
            <p:spPr bwMode="auto">
              <a:xfrm flipV="1">
                <a:off x="1283088" y="1389537"/>
                <a:ext cx="1528086" cy="249331"/>
              </a:xfrm>
              <a:prstGeom prst="line">
                <a:avLst/>
              </a:prstGeom>
              <a:noFill/>
              <a:ln w="47625"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4454E55-DC5B-46F4-863D-C9C15FD23D0F}"/>
                      </a:ext>
                    </a:extLst>
                  </p:cNvPr>
                  <p:cNvSpPr txBox="1"/>
                  <p:nvPr/>
                </p:nvSpPr>
                <p:spPr>
                  <a:xfrm>
                    <a:off x="401172" y="1397913"/>
                    <a:ext cx="7405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i="1" dirty="0" smtClean="0">
                              <a:solidFill>
                                <a:srgbClr val="FF00FF"/>
                              </a:solidFill>
                              <a:cs typeface="Times New Roman" panose="02020603050405020304" pitchFamily="18" charset="0"/>
                              <a:sym typeface="Symbol" panose="05050102010706020507" pitchFamily="18" charset="2"/>
                            </a:rPr>
                            <m:t>x</m:t>
                          </m:r>
                          <m:r>
                            <m:rPr>
                              <m:nor/>
                            </m:rPr>
                            <a:rPr lang="en-US" altLang="en-US" i="1" baseline="-25000" dirty="0" smtClean="0">
                              <a:solidFill>
                                <a:srgbClr val="FF00FF"/>
                              </a:solidFill>
                              <a:sym typeface="Symbol" panose="05050102010706020507" pitchFamily="18" charset="2"/>
                            </a:rPr>
                            <m:t></m:t>
                          </m:r>
                          <m:r>
                            <m:rPr>
                              <m:nor/>
                            </m:rPr>
                            <a:rPr lang="en-US" altLang="en-US" i="1" baseline="-25000" dirty="0" smtClean="0">
                              <a:solidFill>
                                <a:srgbClr val="FF00FF"/>
                              </a:solidFill>
                              <a:sym typeface="Symbol" panose="05050102010706020507" pitchFamily="18" charset="2"/>
                            </a:rPr>
                            <m:t>d</m:t>
                          </m:r>
                          <m:r>
                            <m:rPr>
                              <m:nor/>
                            </m:rPr>
                            <a:rPr lang="en-US" altLang="en-US" i="1" baseline="-25000" dirty="0" smtClean="0">
                              <a:solidFill>
                                <a:srgbClr val="FF00FF"/>
                              </a:solidFill>
                              <a:sym typeface="Symbol" panose="05050102010706020507" pitchFamily="18" charset="2"/>
                            </a:rPr>
                            <m:t>,</m:t>
                          </m:r>
                          <m:r>
                            <m:rPr>
                              <m:nor/>
                            </m:rPr>
                            <a:rPr lang="en-US" altLang="en-US" i="1" baseline="-25000" dirty="0" smtClean="0">
                              <a:solidFill>
                                <a:srgbClr val="FF00FF"/>
                              </a:solidFill>
                              <a:cs typeface="Times New Roman" panose="02020603050405020304" pitchFamily="18" charset="0"/>
                              <a:sym typeface="Symbol" panose="05050102010706020507" pitchFamily="18" charset="2"/>
                            </a:rPr>
                            <m:t>i</m:t>
                          </m:r>
                          <m:r>
                            <m:rPr>
                              <m:nor/>
                            </m:rPr>
                            <a:rPr lang="en-US" altLang="en-US" i="1" baseline="-25000" dirty="0" smtClean="0">
                              <a:solidFill>
                                <a:srgbClr val="FF00FF"/>
                              </a:solidFill>
                              <a:sym typeface="Symbol" panose="05050102010706020507" pitchFamily="18" charset="2"/>
                            </a:rPr>
                            <m:t></m:t>
                          </m:r>
                          <m:r>
                            <m:rPr>
                              <m:nor/>
                            </m:rPr>
                            <a:rPr lang="en-CA" altLang="en-US" dirty="0" smtClean="0">
                              <a:solidFill>
                                <a:srgbClr val="FF00FF"/>
                              </a:solidFill>
                              <a:sym typeface="Symbol" panose="05050102010706020507" pitchFamily="18" charset="2"/>
                            </a:rPr>
                            <m:t> </m:t>
                          </m:r>
                        </m:oMath>
                      </m:oMathPara>
                    </a14:m>
                    <a:endParaRPr lang="en-CA" dirty="0">
                      <a:solidFill>
                        <a:srgbClr val="FF00FF"/>
                      </a:solidFill>
                    </a:endParaRPr>
                  </a:p>
                </p:txBody>
              </p:sp>
            </mc:Choice>
            <mc:Fallback xmlns="">
              <p:sp>
                <p:nvSpPr>
                  <p:cNvPr id="134" name="TextBox 133"/>
                  <p:cNvSpPr txBox="1">
                    <a:spLocks noRot="1" noChangeAspect="1" noMove="1" noResize="1" noEditPoints="1" noAdjustHandles="1" noChangeArrowheads="1" noChangeShapeType="1" noTextEdit="1"/>
                  </p:cNvSpPr>
                  <p:nvPr/>
                </p:nvSpPr>
                <p:spPr>
                  <a:xfrm>
                    <a:off x="401172" y="1397913"/>
                    <a:ext cx="740587" cy="430887"/>
                  </a:xfrm>
                  <a:prstGeom prst="rect">
                    <a:avLst/>
                  </a:prstGeom>
                  <a:blipFill>
                    <a:blip r:embed="rId8"/>
                    <a:stretch>
                      <a:fillRect b="-9859"/>
                    </a:stretch>
                  </a:blipFill>
                </p:spPr>
                <p:txBody>
                  <a:bodyPr/>
                  <a:lstStyle/>
                  <a:p>
                    <a:r>
                      <a:rPr lang="en-CA">
                        <a:noFill/>
                      </a:rPr>
                      <a:t> </a:t>
                    </a:r>
                  </a:p>
                </p:txBody>
              </p:sp>
            </mc:Fallback>
          </mc:AlternateContent>
          <p:sp>
            <p:nvSpPr>
              <p:cNvPr id="175" name="Oval 174">
                <a:extLst>
                  <a:ext uri="{FF2B5EF4-FFF2-40B4-BE49-F238E27FC236}">
                    <a16:creationId xmlns:a16="http://schemas.microsoft.com/office/drawing/2014/main" id="{88D4BF0E-8E7E-42FD-B4AC-49CCBABF0FF2}"/>
                  </a:ext>
                </a:extLst>
              </p:cNvPr>
              <p:cNvSpPr>
                <a:spLocks noChangeAspect="1"/>
              </p:cNvSpPr>
              <p:nvPr/>
            </p:nvSpPr>
            <p:spPr>
              <a:xfrm>
                <a:off x="8115300" y="1276350"/>
                <a:ext cx="288000" cy="288000"/>
              </a:xfrm>
              <a:prstGeom prst="ellipse">
                <a:avLst/>
              </a:prstGeom>
              <a:noFill/>
              <a:ln w="25400">
                <a:solidFill>
                  <a:srgbClr val="00FFFF"/>
                </a:solidFill>
              </a:ln>
            </p:spPr>
            <p:txBody>
              <a:bodyPr wrap="square" rtlCol="0" anchor="ctr">
                <a:spAutoFit/>
              </a:bodyPr>
              <a:lstStyle/>
              <a:p>
                <a:pPr algn="l"/>
                <a:endParaRPr lang="en-CA" sz="2400" dirty="0"/>
              </a:p>
            </p:txBody>
          </p:sp>
        </p:grpSp>
        <p:sp>
          <p:nvSpPr>
            <p:cNvPr id="169" name="Rectangle 168">
              <a:extLst>
                <a:ext uri="{FF2B5EF4-FFF2-40B4-BE49-F238E27FC236}">
                  <a16:creationId xmlns:a16="http://schemas.microsoft.com/office/drawing/2014/main" id="{B9BA2AAC-2BF6-46ED-97F4-D46F7611E29E}"/>
                </a:ext>
              </a:extLst>
            </p:cNvPr>
            <p:cNvSpPr/>
            <p:nvPr/>
          </p:nvSpPr>
          <p:spPr>
            <a:xfrm>
              <a:off x="1362235" y="1000780"/>
              <a:ext cx="771365" cy="523220"/>
            </a:xfrm>
            <a:prstGeom prst="rect">
              <a:avLst/>
            </a:prstGeom>
          </p:spPr>
          <p:txBody>
            <a:bodyPr wrap="none">
              <a:spAutoFit/>
            </a:bodyPr>
            <a:lstStyle/>
            <a:p>
              <a:r>
                <a:rPr lang="en-US" altLang="en-US" i="1" dirty="0" err="1">
                  <a:solidFill>
                    <a:srgbClr val="00B050"/>
                  </a:solidFill>
                  <a:cs typeface="Times New Roman" panose="02020603050405020304" pitchFamily="18" charset="0"/>
                  <a:sym typeface="Symbol" panose="05050102010706020507" pitchFamily="18" charset="2"/>
                </a:rPr>
                <a:t>w</a:t>
              </a:r>
              <a:r>
                <a:rPr lang="en-US" altLang="en-US" i="1" baseline="-25000" dirty="0" err="1">
                  <a:solidFill>
                    <a:srgbClr val="00B050"/>
                  </a:solidFill>
                  <a:cs typeface="Times New Roman" panose="02020603050405020304" pitchFamily="18" charset="0"/>
                  <a:sym typeface="Symbol" panose="05050102010706020507" pitchFamily="18" charset="2"/>
                </a:rPr>
                <a:t>i,j</a:t>
              </a:r>
              <a:r>
                <a:rPr lang="en-US" altLang="en-US" i="1" baseline="-25000" dirty="0">
                  <a:solidFill>
                    <a:srgbClr val="00B050"/>
                  </a:solidFill>
                  <a:cs typeface="Times New Roman" panose="02020603050405020304" pitchFamily="18" charset="0"/>
                  <a:sym typeface="Symbol" panose="05050102010706020507" pitchFamily="18" charset="2"/>
                </a:rPr>
                <a:t></a:t>
              </a:r>
            </a:p>
          </p:txBody>
        </p:sp>
      </p:gr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41AD8BB-D1A9-4089-9AFF-858590023D04}"/>
                  </a:ext>
                </a:extLst>
              </p:cNvPr>
              <p:cNvSpPr txBox="1"/>
              <p:nvPr/>
            </p:nvSpPr>
            <p:spPr>
              <a:xfrm>
                <a:off x="2743200" y="2982894"/>
                <a:ext cx="1645579" cy="773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2" name="TextBox 81">
                <a:extLst>
                  <a:ext uri="{FF2B5EF4-FFF2-40B4-BE49-F238E27FC236}">
                    <a16:creationId xmlns:a16="http://schemas.microsoft.com/office/drawing/2014/main" id="{F41AD8BB-D1A9-4089-9AFF-858590023D04}"/>
                  </a:ext>
                </a:extLst>
              </p:cNvPr>
              <p:cNvSpPr txBox="1">
                <a:spLocks noRot="1" noChangeAspect="1" noMove="1" noResize="1" noEditPoints="1" noAdjustHandles="1" noChangeArrowheads="1" noChangeShapeType="1" noTextEdit="1"/>
              </p:cNvSpPr>
              <p:nvPr/>
            </p:nvSpPr>
            <p:spPr>
              <a:xfrm>
                <a:off x="2743200" y="2982894"/>
                <a:ext cx="1645579" cy="77354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BB04ECB-2940-404F-AC79-AC3DE1371B14}"/>
                  </a:ext>
                </a:extLst>
              </p:cNvPr>
              <p:cNvSpPr txBox="1"/>
              <p:nvPr/>
            </p:nvSpPr>
            <p:spPr>
              <a:xfrm>
                <a:off x="121828" y="2988696"/>
                <a:ext cx="1635961" cy="7619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3" name="TextBox 82">
                <a:extLst>
                  <a:ext uri="{FF2B5EF4-FFF2-40B4-BE49-F238E27FC236}">
                    <a16:creationId xmlns:a16="http://schemas.microsoft.com/office/drawing/2014/main" id="{BBB04ECB-2940-404F-AC79-AC3DE1371B14}"/>
                  </a:ext>
                </a:extLst>
              </p:cNvPr>
              <p:cNvSpPr txBox="1">
                <a:spLocks noRot="1" noChangeAspect="1" noMove="1" noResize="1" noEditPoints="1" noAdjustHandles="1" noChangeArrowheads="1" noChangeShapeType="1" noTextEdit="1"/>
              </p:cNvSpPr>
              <p:nvPr/>
            </p:nvSpPr>
            <p:spPr>
              <a:xfrm>
                <a:off x="121828" y="2988696"/>
                <a:ext cx="1635961" cy="761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B4C4E56E-13BC-433A-8C91-6E411150076F}"/>
                  </a:ext>
                </a:extLst>
              </p:cNvPr>
              <p:cNvSpPr txBox="1"/>
              <p:nvPr/>
            </p:nvSpPr>
            <p:spPr>
              <a:xfrm>
                <a:off x="4685211" y="2888829"/>
                <a:ext cx="2201051" cy="961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sSub>
                            <m:sSubPr>
                              <m:ctrlPr>
                                <a:rPr lang="en-CA" i="1" dirty="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num>
                        <m:den>
                          <m:sSub>
                            <m:sSubPr>
                              <m:ctrlPr>
                                <a:rPr lang="en-CA" i="1" dirty="0">
                                  <a:solidFill>
                                    <a:srgbClr val="00FFFF"/>
                                  </a:solidFill>
                                  <a:latin typeface="Cambria Math" panose="02040503050406030204" pitchFamily="18" charset="0"/>
                                </a:rPr>
                              </m:ctrlPr>
                            </m:sSubPr>
                            <m:e>
                              <m:r>
                                <a:rPr lang="en-CA" i="1" dirty="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sym typeface="Symbol" panose="05050102010706020507" pitchFamily="18" charset="2"/>
                                </a:rPr>
                                <m:t>𝑧</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124" name="TextBox 123">
                <a:extLst>
                  <a:ext uri="{FF2B5EF4-FFF2-40B4-BE49-F238E27FC236}">
                    <a16:creationId xmlns:a16="http://schemas.microsoft.com/office/drawing/2014/main" id="{B4C4E56E-13BC-433A-8C91-6E411150076F}"/>
                  </a:ext>
                </a:extLst>
              </p:cNvPr>
              <p:cNvSpPr txBox="1">
                <a:spLocks noRot="1" noChangeAspect="1" noMove="1" noResize="1" noEditPoints="1" noAdjustHandles="1" noChangeArrowheads="1" noChangeShapeType="1" noTextEdit="1"/>
              </p:cNvSpPr>
              <p:nvPr/>
            </p:nvSpPr>
            <p:spPr>
              <a:xfrm>
                <a:off x="4685211" y="2888829"/>
                <a:ext cx="2201051" cy="961674"/>
              </a:xfrm>
              <a:prstGeom prst="rect">
                <a:avLst/>
              </a:prstGeom>
              <a:blipFill>
                <a:blip r:embed="rId11"/>
                <a:stretch>
                  <a:fillRect/>
                </a:stretch>
              </a:blipFill>
            </p:spPr>
            <p:txBody>
              <a:bodyPr/>
              <a:lstStyle/>
              <a:p>
                <a:r>
                  <a:rPr lang="en-US">
                    <a:noFill/>
                  </a:rPr>
                  <a:t> </a:t>
                </a:r>
              </a:p>
            </p:txBody>
          </p:sp>
        </mc:Fallback>
      </mc:AlternateContent>
      <p:sp>
        <p:nvSpPr>
          <p:cNvPr id="127" name="Text Box 33">
            <a:extLst>
              <a:ext uri="{FF2B5EF4-FFF2-40B4-BE49-F238E27FC236}">
                <a16:creationId xmlns:a16="http://schemas.microsoft.com/office/drawing/2014/main" id="{DBFC1773-DD73-4C04-977F-3797B55E0A35}"/>
              </a:ext>
            </a:extLst>
          </p:cNvPr>
          <p:cNvSpPr txBox="1">
            <a:spLocks noChangeArrowheads="1"/>
          </p:cNvSpPr>
          <p:nvPr/>
        </p:nvSpPr>
        <p:spPr bwMode="auto">
          <a:xfrm>
            <a:off x="1937877" y="2984946"/>
            <a:ext cx="1114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4400" i="1" baseline="-25000" dirty="0">
                <a:latin typeface="Times New Roman" panose="02020603050405020304" pitchFamily="18" charset="0"/>
                <a:cs typeface="Times New Roman" panose="02020603050405020304" pitchFamily="18" charset="0"/>
                <a:sym typeface="Symbol" panose="05050102010706020507" pitchFamily="18" charset="2"/>
              </a:rPr>
              <a:t>j</a:t>
            </a:r>
            <a:endParaRPr lang="en-US" altLang="en-US" sz="4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9" name="Text Box 33">
            <a:extLst>
              <a:ext uri="{FF2B5EF4-FFF2-40B4-BE49-F238E27FC236}">
                <a16:creationId xmlns:a16="http://schemas.microsoft.com/office/drawing/2014/main" id="{CE983AD0-DEBE-4172-874F-E19CDE34F9DF}"/>
              </a:ext>
            </a:extLst>
          </p:cNvPr>
          <p:cNvSpPr txBox="1">
            <a:spLocks noChangeArrowheads="1"/>
          </p:cNvSpPr>
          <p:nvPr/>
        </p:nvSpPr>
        <p:spPr bwMode="auto">
          <a:xfrm>
            <a:off x="1556566" y="3020171"/>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1" name="Text Box 33">
            <a:extLst>
              <a:ext uri="{FF2B5EF4-FFF2-40B4-BE49-F238E27FC236}">
                <a16:creationId xmlns:a16="http://schemas.microsoft.com/office/drawing/2014/main" id="{25EF9EA8-B9B0-4155-BB71-948779FE3BB3}"/>
              </a:ext>
            </a:extLst>
          </p:cNvPr>
          <p:cNvSpPr txBox="1">
            <a:spLocks noChangeArrowheads="1"/>
          </p:cNvSpPr>
          <p:nvPr/>
        </p:nvSpPr>
        <p:spPr bwMode="auto">
          <a:xfrm>
            <a:off x="4125685"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4" name="Text Box 33">
            <a:extLst>
              <a:ext uri="{FF2B5EF4-FFF2-40B4-BE49-F238E27FC236}">
                <a16:creationId xmlns:a16="http://schemas.microsoft.com/office/drawing/2014/main" id="{88D9AD5A-4987-49FD-BA9E-EEC6B8548CE7}"/>
              </a:ext>
            </a:extLst>
          </p:cNvPr>
          <p:cNvSpPr txBox="1">
            <a:spLocks noChangeArrowheads="1"/>
          </p:cNvSpPr>
          <p:nvPr/>
        </p:nvSpPr>
        <p:spPr bwMode="auto">
          <a:xfrm>
            <a:off x="6439990"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1" name="Text Box 33">
            <a:extLst>
              <a:ext uri="{FF2B5EF4-FFF2-40B4-BE49-F238E27FC236}">
                <a16:creationId xmlns:a16="http://schemas.microsoft.com/office/drawing/2014/main" id="{93E8C186-A702-4932-9563-2B30C9C25678}"/>
              </a:ext>
            </a:extLst>
          </p:cNvPr>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sp>
        <p:nvSpPr>
          <p:cNvPr id="121" name="Oval 120">
            <a:extLst>
              <a:ext uri="{FF2B5EF4-FFF2-40B4-BE49-F238E27FC236}">
                <a16:creationId xmlns:a16="http://schemas.microsoft.com/office/drawing/2014/main" id="{90407976-C31E-4C14-BC20-940086214305}"/>
              </a:ext>
            </a:extLst>
          </p:cNvPr>
          <p:cNvSpPr/>
          <p:nvPr/>
        </p:nvSpPr>
        <p:spPr>
          <a:xfrm>
            <a:off x="5791200" y="1705057"/>
            <a:ext cx="2057400" cy="1066800"/>
          </a:xfrm>
          <a:prstGeom prst="ellipse">
            <a:avLst/>
          </a:prstGeom>
          <a:ln w="25400">
            <a:solidFill>
              <a:schemeClr val="hlink"/>
            </a:solid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62D5DF1A-90FF-4DA5-BACB-AAECC8235256}"/>
                  </a:ext>
                </a:extLst>
              </p:cNvPr>
              <p:cNvSpPr txBox="1"/>
              <p:nvPr/>
            </p:nvSpPr>
            <p:spPr>
              <a:xfrm>
                <a:off x="1219200" y="5181600"/>
                <a:ext cx="971741" cy="656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a:solidFill>
                                <a:srgbClr val="00FFFF"/>
                              </a:solidFill>
                              <a:latin typeface="Cambria Math" panose="02040503050406030204" pitchFamily="18" charset="0"/>
                              <a:sym typeface="Symbol" panose="05050102010706020507" pitchFamily="18" charset="2"/>
                            </a:rPr>
                            <m:t></m:t>
                          </m:r>
                          <m:r>
                            <a:rPr lang="en-CA" i="1" dirty="0">
                              <a:solidFill>
                                <a:srgbClr val="00FFFF"/>
                              </a:solidFill>
                              <a:latin typeface="Cambria Math" panose="02040503050406030204" pitchFamily="18" charset="0"/>
                            </a:rPr>
                            <m:t>𝑦</m:t>
                          </m:r>
                        </m:num>
                        <m:den>
                          <m:r>
                            <a:rPr lang="en-CA" i="1" dirty="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sym typeface="Symbol" panose="05050102010706020507" pitchFamily="18" charset="2"/>
                            </a:rPr>
                            <m:t>𝑧</m:t>
                          </m:r>
                        </m:den>
                      </m:f>
                    </m:oMath>
                  </m:oMathPara>
                </a14:m>
                <a:endParaRPr lang="en-CA" dirty="0">
                  <a:solidFill>
                    <a:schemeClr val="tx1"/>
                  </a:solidFill>
                </a:endParaRPr>
              </a:p>
            </p:txBody>
          </p:sp>
        </mc:Choice>
        <mc:Fallback xmlns="">
          <p:sp>
            <p:nvSpPr>
              <p:cNvPr id="122" name="TextBox 121">
                <a:extLst>
                  <a:ext uri="{FF2B5EF4-FFF2-40B4-BE49-F238E27FC236}">
                    <a16:creationId xmlns:a16="http://schemas.microsoft.com/office/drawing/2014/main" id="{62D5DF1A-90FF-4DA5-BACB-AAECC8235256}"/>
                  </a:ext>
                </a:extLst>
              </p:cNvPr>
              <p:cNvSpPr txBox="1">
                <a:spLocks noRot="1" noChangeAspect="1" noMove="1" noResize="1" noEditPoints="1" noAdjustHandles="1" noChangeArrowheads="1" noChangeShapeType="1" noTextEdit="1"/>
              </p:cNvSpPr>
              <p:nvPr/>
            </p:nvSpPr>
            <p:spPr>
              <a:xfrm>
                <a:off x="1219200" y="5181600"/>
                <a:ext cx="971741" cy="656398"/>
              </a:xfrm>
              <a:prstGeom prst="rect">
                <a:avLst/>
              </a:prstGeom>
              <a:blipFill>
                <a:blip r:embed="rId13"/>
                <a:stretch>
                  <a:fillRect/>
                </a:stretch>
              </a:blipFill>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362C669C-AE45-42E8-ABB2-9B117D23D1C9}"/>
              </a:ext>
            </a:extLst>
          </p:cNvPr>
          <p:cNvGrpSpPr/>
          <p:nvPr/>
        </p:nvGrpSpPr>
        <p:grpSpPr>
          <a:xfrm>
            <a:off x="5930254" y="4936211"/>
            <a:ext cx="2495835" cy="1769389"/>
            <a:chOff x="4456731" y="4114800"/>
            <a:chExt cx="3849069" cy="2607589"/>
          </a:xfrm>
        </p:grpSpPr>
        <p:pic>
          <p:nvPicPr>
            <p:cNvPr id="135" name="Picture 4" descr="Image result for sigmoid function">
              <a:extLst>
                <a:ext uri="{FF2B5EF4-FFF2-40B4-BE49-F238E27FC236}">
                  <a16:creationId xmlns:a16="http://schemas.microsoft.com/office/drawing/2014/main" id="{086D156E-AD3A-4254-9E64-AE9D54D95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97225" y="4114800"/>
              <a:ext cx="3708575" cy="2469834"/>
            </a:xfrm>
            <a:prstGeom prst="rect">
              <a:avLst/>
            </a:prstGeom>
            <a:noFill/>
            <a:extLst>
              <a:ext uri="{909E8E84-426E-40DD-AFC4-6F175D3DCCD1}">
                <a14:hiddenFill xmlns:a14="http://schemas.microsoft.com/office/drawing/2010/main">
                  <a:solidFill>
                    <a:srgbClr val="FFFFFF"/>
                  </a:solidFill>
                </a14:hiddenFill>
              </a:ext>
            </a:extLst>
          </p:spPr>
        </p:pic>
        <p:sp>
          <p:nvSpPr>
            <p:cNvPr id="146" name="Text Box 33">
              <a:extLst>
                <a:ext uri="{FF2B5EF4-FFF2-40B4-BE49-F238E27FC236}">
                  <a16:creationId xmlns:a16="http://schemas.microsoft.com/office/drawing/2014/main" id="{E8A188D4-3609-4816-999A-2E6F09756826}"/>
                </a:ext>
              </a:extLst>
            </p:cNvPr>
            <p:cNvSpPr txBox="1">
              <a:spLocks noChangeArrowheads="1"/>
            </p:cNvSpPr>
            <p:nvPr/>
          </p:nvSpPr>
          <p:spPr bwMode="auto">
            <a:xfrm>
              <a:off x="4456731" y="4953000"/>
              <a:ext cx="572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sz="2400" dirty="0">
                  <a:solidFill>
                    <a:schemeClr val="bg2"/>
                  </a:solidFill>
                  <a:latin typeface="Times New Roman" panose="02020603050405020304" pitchFamily="18" charset="0"/>
                  <a:cs typeface="Times New Roman" panose="02020603050405020304" pitchFamily="18" charset="0"/>
                  <a:sym typeface="Symbol" panose="05050102010706020507" pitchFamily="18" charset="2"/>
                </a:rPr>
                <a:t>y </a:t>
              </a:r>
              <a:endParaRPr lang="en-CA" sz="2400" baseline="-25000" dirty="0">
                <a:solidFill>
                  <a:schemeClr val="bg2"/>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49" name="Text Box 33">
              <a:extLst>
                <a:ext uri="{FF2B5EF4-FFF2-40B4-BE49-F238E27FC236}">
                  <a16:creationId xmlns:a16="http://schemas.microsoft.com/office/drawing/2014/main" id="{373D344D-BE0D-48C8-8FEB-3D76B957FAB9}"/>
                </a:ext>
              </a:extLst>
            </p:cNvPr>
            <p:cNvSpPr txBox="1">
              <a:spLocks noChangeArrowheads="1"/>
            </p:cNvSpPr>
            <p:nvPr/>
          </p:nvSpPr>
          <p:spPr bwMode="auto">
            <a:xfrm>
              <a:off x="5839761" y="6260724"/>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sz="2400" dirty="0">
                  <a:solidFill>
                    <a:schemeClr val="bg2"/>
                  </a:solidFill>
                  <a:latin typeface="Times New Roman" panose="02020603050405020304" pitchFamily="18" charset="0"/>
                  <a:cs typeface="Times New Roman" panose="02020603050405020304" pitchFamily="18" charset="0"/>
                  <a:sym typeface="Symbol" panose="05050102010706020507" pitchFamily="18" charset="2"/>
                </a:rPr>
                <a:t>Z </a:t>
              </a:r>
              <a:endParaRPr lang="en-CA" sz="2400" baseline="-25000" dirty="0">
                <a:solidFill>
                  <a:schemeClr val="bg2"/>
                </a:solidFill>
                <a:latin typeface="Times New Roman" panose="02020603050405020304" pitchFamily="18" charset="0"/>
                <a:cs typeface="Times New Roman" panose="02020603050405020304" pitchFamily="18" charset="0"/>
                <a:sym typeface="Symbol" panose="05050102010706020507" pitchFamily="18" charset="2"/>
              </a:endParaRPr>
            </a:p>
          </p:txBody>
        </p:sp>
      </p:grpSp>
      <p:sp>
        <p:nvSpPr>
          <p:cNvPr id="150" name="Text Box 33">
            <a:extLst>
              <a:ext uri="{FF2B5EF4-FFF2-40B4-BE49-F238E27FC236}">
                <a16:creationId xmlns:a16="http://schemas.microsoft.com/office/drawing/2014/main" id="{E21E83BB-EED1-4470-A686-34FB45D2D575}"/>
              </a:ext>
            </a:extLst>
          </p:cNvPr>
          <p:cNvSpPr txBox="1">
            <a:spLocks noChangeArrowheads="1"/>
          </p:cNvSpPr>
          <p:nvPr/>
        </p:nvSpPr>
        <p:spPr bwMode="auto">
          <a:xfrm>
            <a:off x="2133600" y="5247448"/>
            <a:ext cx="1056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0</a:t>
            </a:r>
            <a:endParaRPr lang="en-CA" sz="2800"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51" name="Text Box 33">
            <a:extLst>
              <a:ext uri="{FF2B5EF4-FFF2-40B4-BE49-F238E27FC236}">
                <a16:creationId xmlns:a16="http://schemas.microsoft.com/office/drawing/2014/main" id="{32C5E54D-30EC-4A82-89A3-5DD62C316FCD}"/>
              </a:ext>
            </a:extLst>
          </p:cNvPr>
          <p:cNvSpPr txBox="1">
            <a:spLocks noChangeArrowheads="1"/>
          </p:cNvSpPr>
          <p:nvPr/>
        </p:nvSpPr>
        <p:spPr bwMode="auto">
          <a:xfrm>
            <a:off x="4420524" y="6013335"/>
            <a:ext cx="2218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when y0 </a:t>
            </a:r>
            <a:endParaRPr lang="en-CA" sz="2400"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68" name="Text Box 33">
            <a:extLst>
              <a:ext uri="{FF2B5EF4-FFF2-40B4-BE49-F238E27FC236}">
                <a16:creationId xmlns:a16="http://schemas.microsoft.com/office/drawing/2014/main" id="{49B0FF14-71DF-4593-A6BE-A11EAB9D5372}"/>
              </a:ext>
            </a:extLst>
          </p:cNvPr>
          <p:cNvSpPr txBox="1">
            <a:spLocks noChangeArrowheads="1"/>
          </p:cNvSpPr>
          <p:nvPr/>
        </p:nvSpPr>
        <p:spPr bwMode="auto">
          <a:xfrm>
            <a:off x="4419600" y="4908592"/>
            <a:ext cx="2218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when y1 </a:t>
            </a:r>
            <a:endParaRPr lang="en-CA" sz="2400"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71" name="TextBox 170">
            <a:extLst>
              <a:ext uri="{FF2B5EF4-FFF2-40B4-BE49-F238E27FC236}">
                <a16:creationId xmlns:a16="http://schemas.microsoft.com/office/drawing/2014/main" id="{9AEDEF50-3B08-433C-9953-8ED22811401F}"/>
              </a:ext>
            </a:extLst>
          </p:cNvPr>
          <p:cNvSpPr txBox="1"/>
          <p:nvPr/>
        </p:nvSpPr>
        <p:spPr>
          <a:xfrm>
            <a:off x="1295400" y="5911808"/>
            <a:ext cx="65" cy="430887"/>
          </a:xfrm>
          <a:prstGeom prst="rect">
            <a:avLst/>
          </a:prstGeom>
          <a:noFill/>
        </p:spPr>
        <p:txBody>
          <a:bodyPr wrap="none" lIns="0" tIns="0" rIns="0" bIns="0" rtlCol="0">
            <a:spAutoFit/>
          </a:bodyPr>
          <a:lstStyle/>
          <a:p>
            <a:endParaRPr lang="en-CA" dirty="0">
              <a:solidFill>
                <a:schemeClr val="tx1"/>
              </a:solidFill>
            </a:endParaRPr>
          </a:p>
        </p:txBody>
      </p:sp>
      <p:sp>
        <p:nvSpPr>
          <p:cNvPr id="172" name="Rectangle 171">
            <a:extLst>
              <a:ext uri="{FF2B5EF4-FFF2-40B4-BE49-F238E27FC236}">
                <a16:creationId xmlns:a16="http://schemas.microsoft.com/office/drawing/2014/main" id="{48DDC514-CA3D-4499-A524-9FE47BD2CE00}"/>
              </a:ext>
            </a:extLst>
          </p:cNvPr>
          <p:cNvSpPr/>
          <p:nvPr/>
        </p:nvSpPr>
        <p:spPr>
          <a:xfrm>
            <a:off x="2335374" y="5738186"/>
            <a:ext cx="1407758" cy="523220"/>
          </a:xfrm>
          <a:prstGeom prst="rect">
            <a:avLst/>
          </a:prstGeom>
        </p:spPr>
        <p:txBody>
          <a:bodyPr wrap="none">
            <a:spAutoFit/>
          </a:bodyPr>
          <a:lstStyle/>
          <a:p>
            <a:r>
              <a:rPr lang="en-US" altLang="en-US" i="1" dirty="0">
                <a:solidFill>
                  <a:srgbClr val="00FFFF"/>
                </a:solidFill>
                <a:cs typeface="Times New Roman" panose="02020603050405020304" pitchFamily="18" charset="0"/>
                <a:sym typeface="Symbol" panose="05050102010706020507" pitchFamily="18" charset="2"/>
              </a:rPr>
              <a:t>= </a:t>
            </a:r>
            <a:r>
              <a:rPr lang="en-CA" altLang="en-US" i="1" baseline="-25000" dirty="0">
                <a:solidFill>
                  <a:srgbClr val="00FFFF"/>
                </a:solidFill>
                <a:cs typeface="Times New Roman" panose="02020603050405020304" pitchFamily="18" charset="0"/>
                <a:sym typeface="Symbol" panose="05050102010706020507" pitchFamily="18" charset="2"/>
              </a:rPr>
              <a:t> </a:t>
            </a:r>
            <a:r>
              <a:rPr lang="en-US" altLang="en-US" i="1" dirty="0">
                <a:solidFill>
                  <a:srgbClr val="00FFFF"/>
                </a:solidFill>
                <a:cs typeface="Times New Roman" panose="02020603050405020304" pitchFamily="18" charset="0"/>
                <a:sym typeface="Symbol" panose="05050102010706020507" pitchFamily="18" charset="2"/>
              </a:rPr>
              <a:t>y</a:t>
            </a:r>
            <a:r>
              <a:rPr lang="en-US" altLang="en-US"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1</a:t>
            </a:r>
            <a:r>
              <a:rPr lang="en-US" altLang="en-US" i="1" dirty="0">
                <a:solidFill>
                  <a:srgbClr val="00FFFF"/>
                </a:solidFill>
                <a:cs typeface="Times New Roman" panose="02020603050405020304" pitchFamily="18" charset="0"/>
                <a:sym typeface="Symbol" panose="05050102010706020507" pitchFamily="18" charset="2"/>
              </a:rPr>
              <a:t>-y</a:t>
            </a:r>
            <a:r>
              <a:rPr lang="en-US" altLang="en-US" dirty="0">
                <a:solidFill>
                  <a:srgbClr val="00FFFF"/>
                </a:solidFill>
                <a:cs typeface="Times New Roman" panose="02020603050405020304" pitchFamily="18" charset="0"/>
                <a:sym typeface="Symbol" panose="05050102010706020507" pitchFamily="18" charset="2"/>
              </a:rPr>
              <a:t>)</a:t>
            </a:r>
            <a:endParaRPr lang="en-CA" baseline="-25000" dirty="0">
              <a:solidFill>
                <a:srgbClr val="00FFFF"/>
              </a:solidFill>
              <a:cs typeface="Times New Roman" panose="02020603050405020304" pitchFamily="18" charset="0"/>
              <a:sym typeface="Symbol" panose="05050102010706020507" pitchFamily="18" charset="2"/>
            </a:endParaRPr>
          </a:p>
        </p:txBody>
      </p:sp>
      <p:sp>
        <p:nvSpPr>
          <p:cNvPr id="174" name="Oval 173">
            <a:extLst>
              <a:ext uri="{FF2B5EF4-FFF2-40B4-BE49-F238E27FC236}">
                <a16:creationId xmlns:a16="http://schemas.microsoft.com/office/drawing/2014/main" id="{81F235A0-F92D-40D0-BA1F-843E584C3454}"/>
              </a:ext>
            </a:extLst>
          </p:cNvPr>
          <p:cNvSpPr/>
          <p:nvPr/>
        </p:nvSpPr>
        <p:spPr>
          <a:xfrm>
            <a:off x="4671586" y="2743200"/>
            <a:ext cx="2129264" cy="1222348"/>
          </a:xfrm>
          <a:prstGeom prst="ellipse">
            <a:avLst/>
          </a:prstGeom>
          <a:ln w="25400">
            <a:solidFill>
              <a:schemeClr val="hlink"/>
            </a:solidFill>
          </a:ln>
        </p:spPr>
        <p:txBody>
          <a:bodyPr wrap="square" rtlCol="0" anchor="ctr">
            <a:spAutoFit/>
          </a:bodyPr>
          <a:lstStyle/>
          <a:p>
            <a:pPr algn="l"/>
            <a:endParaRPr lang="en-CA" sz="2400" dirty="0"/>
          </a:p>
        </p:txBody>
      </p:sp>
      <p:sp>
        <p:nvSpPr>
          <p:cNvPr id="178" name="Rectangle 177">
            <a:extLst>
              <a:ext uri="{FF2B5EF4-FFF2-40B4-BE49-F238E27FC236}">
                <a16:creationId xmlns:a16="http://schemas.microsoft.com/office/drawing/2014/main" id="{089087BE-4EE9-4BFB-953B-9F7CB1B52D42}"/>
              </a:ext>
            </a:extLst>
          </p:cNvPr>
          <p:cNvSpPr/>
          <p:nvPr/>
        </p:nvSpPr>
        <p:spPr>
          <a:xfrm>
            <a:off x="4800600" y="3011268"/>
            <a:ext cx="1846980" cy="523220"/>
          </a:xfrm>
          <a:prstGeom prst="rect">
            <a:avLst/>
          </a:prstGeom>
        </p:spPr>
        <p:txBody>
          <a:bodyPr wrap="none">
            <a:spAutoFit/>
          </a:bodyPr>
          <a:lstStyle/>
          <a:p>
            <a:r>
              <a:rPr lang="en-US" altLang="en-US" i="1" dirty="0">
                <a:solidFill>
                  <a:srgbClr val="00FFFF"/>
                </a:solidFill>
                <a:cs typeface="Times New Roman" panose="02020603050405020304" pitchFamily="18" charset="0"/>
                <a:sym typeface="Symbol" panose="05050102010706020507" pitchFamily="18" charset="2"/>
              </a:rPr>
              <a:t>y</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CA" altLang="en-US" i="1" baseline="-25000" dirty="0" err="1">
                <a:solidFill>
                  <a:srgbClr val="00FFFF"/>
                </a:solidFill>
                <a:latin typeface="Times New Roman"/>
                <a:cs typeface="Times New Roman" panose="02020603050405020304" pitchFamily="18" charset="0"/>
                <a:sym typeface="Symbol" panose="05050102010706020507" pitchFamily="18" charset="2"/>
              </a:rPr>
              <a:t>d,j</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US" altLang="en-US"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1</a:t>
            </a:r>
            <a:r>
              <a:rPr lang="en-US" altLang="en-US" i="1" dirty="0">
                <a:solidFill>
                  <a:srgbClr val="00FFFF"/>
                </a:solidFill>
                <a:cs typeface="Times New Roman" panose="02020603050405020304" pitchFamily="18" charset="0"/>
                <a:sym typeface="Symbol" panose="05050102010706020507" pitchFamily="18" charset="2"/>
              </a:rPr>
              <a:t>-y</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CA" altLang="en-US" i="1" baseline="-25000" dirty="0" err="1">
                <a:solidFill>
                  <a:srgbClr val="00FFFF"/>
                </a:solidFill>
                <a:latin typeface="Times New Roman"/>
                <a:cs typeface="Times New Roman" panose="02020603050405020304" pitchFamily="18" charset="0"/>
                <a:sym typeface="Symbol" panose="05050102010706020507" pitchFamily="18" charset="2"/>
              </a:rPr>
              <a:t>d,j</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US" altLang="en-US" dirty="0">
                <a:solidFill>
                  <a:srgbClr val="00FFFF"/>
                </a:solidFill>
                <a:cs typeface="Times New Roman" panose="02020603050405020304" pitchFamily="18" charset="0"/>
                <a:sym typeface="Symbol" panose="05050102010706020507" pitchFamily="18" charset="2"/>
              </a:rPr>
              <a:t>)</a:t>
            </a:r>
            <a:endParaRPr lang="en-CA" baseline="-25000" dirty="0">
              <a:solidFill>
                <a:srgbClr val="00FFFF"/>
              </a:solidFill>
              <a:cs typeface="Times New Roman" panose="02020603050405020304" pitchFamily="18" charset="0"/>
              <a:sym typeface="Symbol" panose="05050102010706020507" pitchFamily="18" charset="2"/>
            </a:endParaRPr>
          </a:p>
        </p:txBody>
      </p:sp>
      <p:sp>
        <p:nvSpPr>
          <p:cNvPr id="41" name="Text Box 33">
            <a:extLst>
              <a:ext uri="{FF2B5EF4-FFF2-40B4-BE49-F238E27FC236}">
                <a16:creationId xmlns:a16="http://schemas.microsoft.com/office/drawing/2014/main" id="{86A8D8FF-AB5E-4DF2-949D-9B3AB64C3DD6}"/>
              </a:ext>
            </a:extLst>
          </p:cNvPr>
          <p:cNvSpPr txBox="1">
            <a:spLocks noChangeArrowheads="1"/>
          </p:cNvSpPr>
          <p:nvPr/>
        </p:nvSpPr>
        <p:spPr bwMode="auto">
          <a:xfrm>
            <a:off x="6952566" y="2959998"/>
            <a:ext cx="1545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CA" i="1" baseline="-25000" dirty="0">
              <a:solidFill>
                <a:srgbClr val="66FF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682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fill="hold"/>
                                        <p:tgtEl>
                                          <p:spTgt spid="174"/>
                                        </p:tgtEl>
                                        <p:attrNameLst>
                                          <p:attrName>ppt_x</p:attrName>
                                        </p:attrNameLst>
                                      </p:cBhvr>
                                      <p:tavLst>
                                        <p:tav tm="0">
                                          <p:val>
                                            <p:strVal val="0-#ppt_w/2"/>
                                          </p:val>
                                        </p:tav>
                                        <p:tav tm="100000">
                                          <p:val>
                                            <p:strVal val="#ppt_x"/>
                                          </p:val>
                                        </p:tav>
                                      </p:tavLst>
                                    </p:anim>
                                    <p:anim calcmode="lin" valueType="num">
                                      <p:cBhvr additive="base">
                                        <p:cTn id="8" dur="500" fill="hold"/>
                                        <p:tgtEl>
                                          <p:spTgt spid="1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1"/>
                                        </p:tgtEl>
                                        <p:attrNameLst>
                                          <p:attrName>style.visibility</p:attrName>
                                        </p:attrNameLst>
                                      </p:cBhvr>
                                      <p:to>
                                        <p:strVal val="visible"/>
                                      </p:to>
                                    </p:set>
                                    <p:anim calcmode="lin" valueType="num">
                                      <p:cBhvr additive="base">
                                        <p:cTn id="13" dur="500" fill="hold"/>
                                        <p:tgtEl>
                                          <p:spTgt spid="121"/>
                                        </p:tgtEl>
                                        <p:attrNameLst>
                                          <p:attrName>ppt_x</p:attrName>
                                        </p:attrNameLst>
                                      </p:cBhvr>
                                      <p:tavLst>
                                        <p:tav tm="0">
                                          <p:val>
                                            <p:strVal val="0-#ppt_w/2"/>
                                          </p:val>
                                        </p:tav>
                                        <p:tav tm="100000">
                                          <p:val>
                                            <p:strVal val="#ppt_x"/>
                                          </p:val>
                                        </p:tav>
                                      </p:tavLst>
                                    </p:anim>
                                    <p:anim calcmode="lin" valueType="num">
                                      <p:cBhvr additive="base">
                                        <p:cTn id="14" dur="5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500" fill="hold"/>
                                        <p:tgtEl>
                                          <p:spTgt spid="123"/>
                                        </p:tgtEl>
                                        <p:attrNameLst>
                                          <p:attrName>ppt_x</p:attrName>
                                        </p:attrNameLst>
                                      </p:cBhvr>
                                      <p:tavLst>
                                        <p:tav tm="0">
                                          <p:val>
                                            <p:strVal val="0-#ppt_w/2"/>
                                          </p:val>
                                        </p:tav>
                                        <p:tav tm="100000">
                                          <p:val>
                                            <p:strVal val="#ppt_x"/>
                                          </p:val>
                                        </p:tav>
                                      </p:tavLst>
                                    </p:anim>
                                    <p:anim calcmode="lin" valueType="num">
                                      <p:cBhvr additive="base">
                                        <p:cTn id="20"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0-#ppt_w/2"/>
                                          </p:val>
                                        </p:tav>
                                        <p:tav tm="100000">
                                          <p:val>
                                            <p:strVal val="#ppt_x"/>
                                          </p:val>
                                        </p:tav>
                                      </p:tavLst>
                                    </p:anim>
                                    <p:anim calcmode="lin" valueType="num">
                                      <p:cBhvr additive="base">
                                        <p:cTn id="26"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0"/>
                                        </p:tgtEl>
                                        <p:attrNameLst>
                                          <p:attrName>style.visibility</p:attrName>
                                        </p:attrNameLst>
                                      </p:cBhvr>
                                      <p:to>
                                        <p:strVal val="visible"/>
                                      </p:to>
                                    </p:set>
                                    <p:anim calcmode="lin" valueType="num">
                                      <p:cBhvr additive="base">
                                        <p:cTn id="31" dur="500" fill="hold"/>
                                        <p:tgtEl>
                                          <p:spTgt spid="150"/>
                                        </p:tgtEl>
                                        <p:attrNameLst>
                                          <p:attrName>ppt_x</p:attrName>
                                        </p:attrNameLst>
                                      </p:cBhvr>
                                      <p:tavLst>
                                        <p:tav tm="0">
                                          <p:val>
                                            <p:strVal val="0-#ppt_w/2"/>
                                          </p:val>
                                        </p:tav>
                                        <p:tav tm="100000">
                                          <p:val>
                                            <p:strVal val="#ppt_x"/>
                                          </p:val>
                                        </p:tav>
                                      </p:tavLst>
                                    </p:anim>
                                    <p:anim calcmode="lin" valueType="num">
                                      <p:cBhvr additive="base">
                                        <p:cTn id="32" dur="500" fill="hold"/>
                                        <p:tgtEl>
                                          <p:spTgt spid="15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1"/>
                                        </p:tgtEl>
                                        <p:attrNameLst>
                                          <p:attrName>style.visibility</p:attrName>
                                        </p:attrNameLst>
                                      </p:cBhvr>
                                      <p:to>
                                        <p:strVal val="visible"/>
                                      </p:to>
                                    </p:set>
                                    <p:anim calcmode="lin" valueType="num">
                                      <p:cBhvr additive="base">
                                        <p:cTn id="35" dur="500" fill="hold"/>
                                        <p:tgtEl>
                                          <p:spTgt spid="151"/>
                                        </p:tgtEl>
                                        <p:attrNameLst>
                                          <p:attrName>ppt_x</p:attrName>
                                        </p:attrNameLst>
                                      </p:cBhvr>
                                      <p:tavLst>
                                        <p:tav tm="0">
                                          <p:val>
                                            <p:strVal val="0-#ppt_w/2"/>
                                          </p:val>
                                        </p:tav>
                                        <p:tav tm="100000">
                                          <p:val>
                                            <p:strVal val="#ppt_x"/>
                                          </p:val>
                                        </p:tav>
                                      </p:tavLst>
                                    </p:anim>
                                    <p:anim calcmode="lin" valueType="num">
                                      <p:cBhvr additive="base">
                                        <p:cTn id="36" dur="500" fill="hold"/>
                                        <p:tgtEl>
                                          <p:spTgt spid="15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8"/>
                                        </p:tgtEl>
                                        <p:attrNameLst>
                                          <p:attrName>style.visibility</p:attrName>
                                        </p:attrNameLst>
                                      </p:cBhvr>
                                      <p:to>
                                        <p:strVal val="visible"/>
                                      </p:to>
                                    </p:set>
                                    <p:anim calcmode="lin" valueType="num">
                                      <p:cBhvr additive="base">
                                        <p:cTn id="39" dur="500" fill="hold"/>
                                        <p:tgtEl>
                                          <p:spTgt spid="168"/>
                                        </p:tgtEl>
                                        <p:attrNameLst>
                                          <p:attrName>ppt_x</p:attrName>
                                        </p:attrNameLst>
                                      </p:cBhvr>
                                      <p:tavLst>
                                        <p:tav tm="0">
                                          <p:val>
                                            <p:strVal val="0-#ppt_w/2"/>
                                          </p:val>
                                        </p:tav>
                                        <p:tav tm="100000">
                                          <p:val>
                                            <p:strVal val="#ppt_x"/>
                                          </p:val>
                                        </p:tav>
                                      </p:tavLst>
                                    </p:anim>
                                    <p:anim calcmode="lin" valueType="num">
                                      <p:cBhvr additive="base">
                                        <p:cTn id="40" dur="500" fill="hold"/>
                                        <p:tgtEl>
                                          <p:spTgt spid="16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72"/>
                                        </p:tgtEl>
                                        <p:attrNameLst>
                                          <p:attrName>style.visibility</p:attrName>
                                        </p:attrNameLst>
                                      </p:cBhvr>
                                      <p:to>
                                        <p:strVal val="visible"/>
                                      </p:to>
                                    </p:set>
                                    <p:anim calcmode="lin" valueType="num">
                                      <p:cBhvr additive="base">
                                        <p:cTn id="45" dur="500" fill="hold"/>
                                        <p:tgtEl>
                                          <p:spTgt spid="172"/>
                                        </p:tgtEl>
                                        <p:attrNameLst>
                                          <p:attrName>ppt_x</p:attrName>
                                        </p:attrNameLst>
                                      </p:cBhvr>
                                      <p:tavLst>
                                        <p:tav tm="0">
                                          <p:val>
                                            <p:strVal val="0-#ppt_w/2"/>
                                          </p:val>
                                        </p:tav>
                                        <p:tav tm="100000">
                                          <p:val>
                                            <p:strVal val="#ppt_x"/>
                                          </p:val>
                                        </p:tav>
                                      </p:tavLst>
                                    </p:anim>
                                    <p:anim calcmode="lin" valueType="num">
                                      <p:cBhvr additive="base">
                                        <p:cTn id="46" dur="500" fill="hold"/>
                                        <p:tgtEl>
                                          <p:spTgt spid="17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additive="base">
                                        <p:cTn id="51" dur="500" fill="hold"/>
                                        <p:tgtEl>
                                          <p:spTgt spid="178"/>
                                        </p:tgtEl>
                                        <p:attrNameLst>
                                          <p:attrName>ppt_x</p:attrName>
                                        </p:attrNameLst>
                                      </p:cBhvr>
                                      <p:tavLst>
                                        <p:tav tm="0">
                                          <p:val>
                                            <p:strVal val="0-#ppt_w/2"/>
                                          </p:val>
                                        </p:tav>
                                        <p:tav tm="100000">
                                          <p:val>
                                            <p:strVal val="#ppt_x"/>
                                          </p:val>
                                        </p:tav>
                                      </p:tavLst>
                                    </p:anim>
                                    <p:anim calcmode="lin" valueType="num">
                                      <p:cBhvr additive="base">
                                        <p:cTn id="52" dur="500" fill="hold"/>
                                        <p:tgtEl>
                                          <p:spTgt spid="178"/>
                                        </p:tgtEl>
                                        <p:attrNameLst>
                                          <p:attrName>ppt_y</p:attrName>
                                        </p:attrNameLst>
                                      </p:cBhvr>
                                      <p:tavLst>
                                        <p:tav tm="0">
                                          <p:val>
                                            <p:strVal val="#ppt_y"/>
                                          </p:val>
                                        </p:tav>
                                        <p:tav tm="100000">
                                          <p:val>
                                            <p:strVal val="#ppt_y"/>
                                          </p:val>
                                        </p:tav>
                                      </p:tavLst>
                                    </p:anim>
                                  </p:childTnLst>
                                </p:cTn>
                              </p:par>
                              <p:par>
                                <p:cTn id="53" presetID="1" presetClass="exit" presetSubtype="0" fill="hold" grpId="0" nodeType="withEffect">
                                  <p:stCondLst>
                                    <p:cond delay="0"/>
                                  </p:stCondLst>
                                  <p:childTnLst>
                                    <p:set>
                                      <p:cBhvr>
                                        <p:cTn id="54" dur="1" fill="hold">
                                          <p:stCondLst>
                                            <p:cond delay="0"/>
                                          </p:stCondLst>
                                        </p:cTn>
                                        <p:tgtEl>
                                          <p:spTgt spid="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1" grpId="0" animBg="1"/>
      <p:bldP spid="122" grpId="0"/>
      <p:bldP spid="150" grpId="0"/>
      <p:bldP spid="151" grpId="0"/>
      <p:bldP spid="168" grpId="0"/>
      <p:bldP spid="172" grpId="0"/>
      <p:bldP spid="174" grpId="0" animBg="1"/>
      <p:bldP spid="17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41AD8BB-D1A9-4089-9AFF-858590023D04}"/>
                  </a:ext>
                </a:extLst>
              </p:cNvPr>
              <p:cNvSpPr txBox="1"/>
              <p:nvPr/>
            </p:nvSpPr>
            <p:spPr>
              <a:xfrm>
                <a:off x="2743200" y="2982894"/>
                <a:ext cx="1645579" cy="773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00FFFF"/>
                                  </a:solidFill>
                                  <a:latin typeface="Cambria Math" panose="02040503050406030204" pitchFamily="18" charset="0"/>
                                </a:rPr>
                              </m:ctrlPr>
                            </m:sSubPr>
                            <m:e>
                              <m:r>
                                <a:rPr lang="en-CA" i="1" dirty="0" smtClean="0">
                                  <a:solidFill>
                                    <a:srgbClr val="00FFFF"/>
                                  </a:solidFill>
                                  <a:latin typeface="Cambria Math" panose="02040503050406030204" pitchFamily="18" charset="0"/>
                                  <a:sym typeface="Symbol" panose="05050102010706020507" pitchFamily="18" charset="2"/>
                                </a:rPr>
                                <m:t></m:t>
                              </m:r>
                              <m:r>
                                <a:rPr lang="en-CA" b="0" i="1" dirty="0" smtClean="0">
                                  <a:solidFill>
                                    <a:srgbClr val="00FFFF"/>
                                  </a:solidFill>
                                  <a:latin typeface="Cambria Math" panose="02040503050406030204" pitchFamily="18" charset="0"/>
                                </a:rPr>
                                <m:t>𝑦</m:t>
                              </m:r>
                            </m:e>
                            <m:sub>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d</m:t>
                              </m:r>
                              <m:r>
                                <m:rPr>
                                  <m:nor/>
                                </m:rPr>
                                <a:rPr lang="en-US" altLang="en-US" i="1" dirty="0">
                                  <a:solidFill>
                                    <a:srgbClr val="00FFFF"/>
                                  </a:solidFill>
                                  <a:cs typeface="Times New Roman" panose="02020603050405020304" pitchFamily="18" charset="0"/>
                                  <a:sym typeface="Symbol" panose="05050102010706020507" pitchFamily="18" charset="2"/>
                                </a:rPr>
                                <m:t>,</m:t>
                              </m:r>
                              <m:r>
                                <m:rPr>
                                  <m:nor/>
                                </m:rPr>
                                <a:rPr lang="en-US" altLang="en-US" i="1" dirty="0">
                                  <a:solidFill>
                                    <a:srgbClr val="00FFFF"/>
                                  </a:solidFill>
                                  <a:cs typeface="Times New Roman" panose="02020603050405020304" pitchFamily="18" charset="0"/>
                                  <a:sym typeface="Symbol" panose="05050102010706020507" pitchFamily="18" charset="2"/>
                                </a:rPr>
                                <m:t>j</m:t>
                              </m:r>
                              <m:r>
                                <m:rPr>
                                  <m:nor/>
                                </m:rPr>
                                <a:rPr lang="en-US" altLang="en-US"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2" name="TextBox 81">
                <a:extLst>
                  <a:ext uri="{FF2B5EF4-FFF2-40B4-BE49-F238E27FC236}">
                    <a16:creationId xmlns:a16="http://schemas.microsoft.com/office/drawing/2014/main" id="{F41AD8BB-D1A9-4089-9AFF-858590023D04}"/>
                  </a:ext>
                </a:extLst>
              </p:cNvPr>
              <p:cNvSpPr txBox="1">
                <a:spLocks noRot="1" noChangeAspect="1" noMove="1" noResize="1" noEditPoints="1" noAdjustHandles="1" noChangeArrowheads="1" noChangeShapeType="1" noTextEdit="1"/>
              </p:cNvSpPr>
              <p:nvPr/>
            </p:nvSpPr>
            <p:spPr>
              <a:xfrm>
                <a:off x="2743200" y="2982894"/>
                <a:ext cx="1645579" cy="77354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BB04ECB-2940-404F-AC79-AC3DE1371B14}"/>
                  </a:ext>
                </a:extLst>
              </p:cNvPr>
              <p:cNvSpPr txBox="1"/>
              <p:nvPr/>
            </p:nvSpPr>
            <p:spPr>
              <a:xfrm>
                <a:off x="121828" y="2988696"/>
                <a:ext cx="1635961" cy="7619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i="1" dirty="0" smtClean="0">
                              <a:solidFill>
                                <a:schemeClr val="tx1"/>
                              </a:solidFill>
                              <a:latin typeface="Cambria Math" panose="02040503050406030204" pitchFamily="18" charset="0"/>
                            </a:rPr>
                          </m:ctrlPr>
                        </m:fPr>
                        <m:num>
                          <m:r>
                            <a:rPr lang="en-CA" i="1" dirty="0" smtClean="0">
                              <a:solidFill>
                                <a:srgbClr val="FFC000"/>
                              </a:solidFill>
                              <a:latin typeface="Cambria Math" panose="02040503050406030204" pitchFamily="18" charset="0"/>
                              <a:sym typeface="Symbol" panose="05050102010706020507" pitchFamily="18" charset="2"/>
                            </a:rPr>
                            <m:t></m:t>
                          </m:r>
                          <m:r>
                            <a:rPr lang="en-CA" b="0" i="1" dirty="0" smtClean="0">
                              <a:solidFill>
                                <a:srgbClr val="FFC000"/>
                              </a:solidFill>
                              <a:latin typeface="Cambria Math" panose="02040503050406030204" pitchFamily="18" charset="0"/>
                              <a:sym typeface="Symbol" panose="05050102010706020507" pitchFamily="18" charset="2"/>
                            </a:rPr>
                            <m:t>𝐸</m:t>
                          </m:r>
                        </m:num>
                        <m:den>
                          <m:sSub>
                            <m:sSubPr>
                              <m:ctrlPr>
                                <a:rPr lang="en-CA" i="1" dirty="0" smtClean="0">
                                  <a:solidFill>
                                    <a:srgbClr val="FF00FF"/>
                                  </a:solidFill>
                                  <a:latin typeface="Cambria Math" panose="02040503050406030204" pitchFamily="18" charset="0"/>
                                </a:rPr>
                              </m:ctrlPr>
                            </m:sSubPr>
                            <m:e>
                              <m:r>
                                <a:rPr lang="en-CA" i="1" dirty="0" smtClean="0">
                                  <a:solidFill>
                                    <a:srgbClr val="FF00FF"/>
                                  </a:solidFill>
                                  <a:latin typeface="Cambria Math" panose="02040503050406030204" pitchFamily="18" charset="0"/>
                                  <a:sym typeface="Symbol" panose="05050102010706020507" pitchFamily="18" charset="2"/>
                                </a:rPr>
                                <m:t></m:t>
                              </m:r>
                              <m:r>
                                <a:rPr lang="en-CA" b="0" i="1" dirty="0" smtClean="0">
                                  <a:solidFill>
                                    <a:srgbClr val="FF00FF"/>
                                  </a:solidFill>
                                  <a:latin typeface="Cambria Math" panose="02040503050406030204" pitchFamily="18" charset="0"/>
                                </a:rPr>
                                <m:t>𝑥</m:t>
                              </m:r>
                            </m:e>
                            <m:sub>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US" altLang="en-US" i="1" dirty="0">
                                  <a:solidFill>
                                    <a:srgbClr val="FF00FF"/>
                                  </a:solidFill>
                                  <a:cs typeface="Times New Roman" panose="02020603050405020304" pitchFamily="18" charset="0"/>
                                  <a:sym typeface="Symbol" panose="05050102010706020507" pitchFamily="18" charset="2"/>
                                </a:rPr>
                                <m:t>d</m:t>
                              </m:r>
                              <m:r>
                                <m:rPr>
                                  <m:nor/>
                                </m:rPr>
                                <a:rPr lang="en-US" altLang="en-US" i="1" dirty="0">
                                  <a:solidFill>
                                    <a:srgbClr val="FF00FF"/>
                                  </a:solidFill>
                                  <a:cs typeface="Times New Roman" panose="02020603050405020304" pitchFamily="18" charset="0"/>
                                  <a:sym typeface="Symbol" panose="05050102010706020507" pitchFamily="18" charset="2"/>
                                </a:rPr>
                                <m:t>,</m:t>
                              </m:r>
                              <m:r>
                                <m:rPr>
                                  <m:nor/>
                                </m:rPr>
                                <a:rPr lang="en-CA" altLang="en-US" b="0" i="1" dirty="0" smtClean="0">
                                  <a:solidFill>
                                    <a:srgbClr val="FF00FF"/>
                                  </a:solidFill>
                                  <a:cs typeface="Times New Roman" panose="02020603050405020304" pitchFamily="18" charset="0"/>
                                  <a:sym typeface="Symbol" panose="05050102010706020507" pitchFamily="18" charset="2"/>
                                </a:rPr>
                                <m:t>i</m:t>
                              </m:r>
                              <m:r>
                                <m:rPr>
                                  <m:nor/>
                                </m:rPr>
                                <a:rPr lang="en-US" altLang="en-US" i="1" dirty="0">
                                  <a:solidFill>
                                    <a:srgbClr val="FF00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83" name="TextBox 82">
                <a:extLst>
                  <a:ext uri="{FF2B5EF4-FFF2-40B4-BE49-F238E27FC236}">
                    <a16:creationId xmlns:a16="http://schemas.microsoft.com/office/drawing/2014/main" id="{BBB04ECB-2940-404F-AC79-AC3DE1371B14}"/>
                  </a:ext>
                </a:extLst>
              </p:cNvPr>
              <p:cNvSpPr txBox="1">
                <a:spLocks noRot="1" noChangeAspect="1" noMove="1" noResize="1" noEditPoints="1" noAdjustHandles="1" noChangeArrowheads="1" noChangeShapeType="1" noTextEdit="1"/>
              </p:cNvSpPr>
              <p:nvPr/>
            </p:nvSpPr>
            <p:spPr>
              <a:xfrm>
                <a:off x="121828" y="2988696"/>
                <a:ext cx="1635961" cy="761940"/>
              </a:xfrm>
              <a:prstGeom prst="rect">
                <a:avLst/>
              </a:prstGeom>
              <a:blipFill>
                <a:blip r:embed="rId4"/>
                <a:stretch>
                  <a:fillRect/>
                </a:stretch>
              </a:blipFill>
            </p:spPr>
            <p:txBody>
              <a:bodyPr/>
              <a:lstStyle/>
              <a:p>
                <a:r>
                  <a:rPr lang="en-US">
                    <a:noFill/>
                  </a:rPr>
                  <a:t> </a:t>
                </a:r>
              </a:p>
            </p:txBody>
          </p:sp>
        </mc:Fallback>
      </mc:AlternateContent>
      <p:sp>
        <p:nvSpPr>
          <p:cNvPr id="127" name="Text Box 33">
            <a:extLst>
              <a:ext uri="{FF2B5EF4-FFF2-40B4-BE49-F238E27FC236}">
                <a16:creationId xmlns:a16="http://schemas.microsoft.com/office/drawing/2014/main" id="{DBFC1773-DD73-4C04-977F-3797B55E0A35}"/>
              </a:ext>
            </a:extLst>
          </p:cNvPr>
          <p:cNvSpPr txBox="1">
            <a:spLocks noChangeArrowheads="1"/>
          </p:cNvSpPr>
          <p:nvPr/>
        </p:nvSpPr>
        <p:spPr bwMode="auto">
          <a:xfrm>
            <a:off x="1937877" y="2984946"/>
            <a:ext cx="1114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4400" i="1" baseline="-25000" dirty="0">
                <a:latin typeface="Times New Roman" panose="02020603050405020304" pitchFamily="18" charset="0"/>
                <a:cs typeface="Times New Roman" panose="02020603050405020304" pitchFamily="18" charset="0"/>
                <a:sym typeface="Symbol" panose="05050102010706020507" pitchFamily="18" charset="2"/>
              </a:rPr>
              <a:t>j</a:t>
            </a:r>
            <a:endParaRPr lang="en-US" altLang="en-US" sz="4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9" name="Text Box 33">
            <a:extLst>
              <a:ext uri="{FF2B5EF4-FFF2-40B4-BE49-F238E27FC236}">
                <a16:creationId xmlns:a16="http://schemas.microsoft.com/office/drawing/2014/main" id="{CE983AD0-DEBE-4172-874F-E19CDE34F9DF}"/>
              </a:ext>
            </a:extLst>
          </p:cNvPr>
          <p:cNvSpPr txBox="1">
            <a:spLocks noChangeArrowheads="1"/>
          </p:cNvSpPr>
          <p:nvPr/>
        </p:nvSpPr>
        <p:spPr bwMode="auto">
          <a:xfrm>
            <a:off x="1556566" y="3020171"/>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1" name="Text Box 33">
            <a:extLst>
              <a:ext uri="{FF2B5EF4-FFF2-40B4-BE49-F238E27FC236}">
                <a16:creationId xmlns:a16="http://schemas.microsoft.com/office/drawing/2014/main" id="{25EF9EA8-B9B0-4155-BB71-948779FE3BB3}"/>
              </a:ext>
            </a:extLst>
          </p:cNvPr>
          <p:cNvSpPr txBox="1">
            <a:spLocks noChangeArrowheads="1"/>
          </p:cNvSpPr>
          <p:nvPr/>
        </p:nvSpPr>
        <p:spPr bwMode="auto">
          <a:xfrm>
            <a:off x="4125685"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4" name="Text Box 33">
            <a:extLst>
              <a:ext uri="{FF2B5EF4-FFF2-40B4-BE49-F238E27FC236}">
                <a16:creationId xmlns:a16="http://schemas.microsoft.com/office/drawing/2014/main" id="{88D9AD5A-4987-49FD-BA9E-EEC6B8548CE7}"/>
              </a:ext>
            </a:extLst>
          </p:cNvPr>
          <p:cNvSpPr txBox="1">
            <a:spLocks noChangeArrowheads="1"/>
          </p:cNvSpPr>
          <p:nvPr/>
        </p:nvSpPr>
        <p:spPr bwMode="auto">
          <a:xfrm>
            <a:off x="6439990" y="2980702"/>
            <a:ext cx="76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36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42" name="Rectangle 41">
            <a:extLst>
              <a:ext uri="{FF2B5EF4-FFF2-40B4-BE49-F238E27FC236}">
                <a16:creationId xmlns:a16="http://schemas.microsoft.com/office/drawing/2014/main" id="{92CE9E61-34D3-4BD4-B5C5-F5F418992B51}"/>
              </a:ext>
            </a:extLst>
          </p:cNvPr>
          <p:cNvSpPr/>
          <p:nvPr/>
        </p:nvSpPr>
        <p:spPr>
          <a:xfrm>
            <a:off x="4800600" y="3011268"/>
            <a:ext cx="1846980" cy="523220"/>
          </a:xfrm>
          <a:prstGeom prst="rect">
            <a:avLst/>
          </a:prstGeom>
        </p:spPr>
        <p:txBody>
          <a:bodyPr wrap="none">
            <a:spAutoFit/>
          </a:bodyPr>
          <a:lstStyle/>
          <a:p>
            <a:r>
              <a:rPr lang="en-US" altLang="en-US" i="1" dirty="0">
                <a:solidFill>
                  <a:srgbClr val="00FFFF"/>
                </a:solidFill>
                <a:cs typeface="Times New Roman" panose="02020603050405020304" pitchFamily="18" charset="0"/>
                <a:sym typeface="Symbol" panose="05050102010706020507" pitchFamily="18" charset="2"/>
              </a:rPr>
              <a:t>y</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CA" altLang="en-US" i="1" baseline="-25000" dirty="0" err="1">
                <a:solidFill>
                  <a:srgbClr val="00FFFF"/>
                </a:solidFill>
                <a:latin typeface="Times New Roman"/>
                <a:cs typeface="Times New Roman" panose="02020603050405020304" pitchFamily="18" charset="0"/>
                <a:sym typeface="Symbol" panose="05050102010706020507" pitchFamily="18" charset="2"/>
              </a:rPr>
              <a:t>d,j</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US" altLang="en-US"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1</a:t>
            </a:r>
            <a:r>
              <a:rPr lang="en-US" altLang="en-US" i="1" dirty="0">
                <a:solidFill>
                  <a:srgbClr val="00FFFF"/>
                </a:solidFill>
                <a:cs typeface="Times New Roman" panose="02020603050405020304" pitchFamily="18" charset="0"/>
                <a:sym typeface="Symbol" panose="05050102010706020507" pitchFamily="18" charset="2"/>
              </a:rPr>
              <a:t>-y</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CA" altLang="en-US" i="1" baseline="-25000" dirty="0" err="1">
                <a:solidFill>
                  <a:srgbClr val="00FFFF"/>
                </a:solidFill>
                <a:latin typeface="Times New Roman"/>
                <a:cs typeface="Times New Roman" panose="02020603050405020304" pitchFamily="18" charset="0"/>
                <a:sym typeface="Symbol" panose="05050102010706020507" pitchFamily="18" charset="2"/>
              </a:rPr>
              <a:t>d,j</a:t>
            </a:r>
            <a:r>
              <a:rPr lang="el-GR" altLang="en-US" i="1" baseline="-25000" dirty="0">
                <a:solidFill>
                  <a:srgbClr val="00FFFF"/>
                </a:solidFill>
                <a:latin typeface="Times New Roman"/>
                <a:cs typeface="Times New Roman" panose="02020603050405020304" pitchFamily="18" charset="0"/>
                <a:sym typeface="Symbol" panose="05050102010706020507" pitchFamily="18" charset="2"/>
              </a:rPr>
              <a:t></a:t>
            </a:r>
            <a:r>
              <a:rPr lang="en-US" altLang="en-US" dirty="0">
                <a:solidFill>
                  <a:srgbClr val="00FFFF"/>
                </a:solidFill>
                <a:cs typeface="Times New Roman" panose="02020603050405020304" pitchFamily="18" charset="0"/>
                <a:sym typeface="Symbol" panose="05050102010706020507" pitchFamily="18" charset="2"/>
              </a:rPr>
              <a:t>)</a:t>
            </a:r>
            <a:endParaRPr lang="en-CA" baseline="-25000" dirty="0">
              <a:solidFill>
                <a:srgbClr val="00FFFF"/>
              </a:solidFill>
              <a:cs typeface="Times New Roman" panose="02020603050405020304" pitchFamily="18" charset="0"/>
              <a:sym typeface="Symbol" panose="05050102010706020507" pitchFamily="18" charset="2"/>
            </a:endParaRPr>
          </a:p>
        </p:txBody>
      </p:sp>
      <p:sp>
        <p:nvSpPr>
          <p:cNvPr id="51" name="Text Box 33">
            <a:extLst>
              <a:ext uri="{FF2B5EF4-FFF2-40B4-BE49-F238E27FC236}">
                <a16:creationId xmlns:a16="http://schemas.microsoft.com/office/drawing/2014/main" id="{370D2A1C-D2CD-4FF1-BFF5-CEED17E36EFE}"/>
              </a:ext>
            </a:extLst>
          </p:cNvPr>
          <p:cNvSpPr txBox="1">
            <a:spLocks noChangeArrowheads="1"/>
          </p:cNvSpPr>
          <p:nvPr/>
        </p:nvSpPr>
        <p:spPr bwMode="auto">
          <a:xfrm>
            <a:off x="6952566" y="2959998"/>
            <a:ext cx="1545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CA" i="1" baseline="-25000" dirty="0">
              <a:solidFill>
                <a:srgbClr val="66FF33"/>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DB9A82C-EB08-4D2C-8DE2-2F4021039DF7}"/>
              </a:ext>
            </a:extLst>
          </p:cNvPr>
          <p:cNvGrpSpPr/>
          <p:nvPr/>
        </p:nvGrpSpPr>
        <p:grpSpPr>
          <a:xfrm>
            <a:off x="44268" y="3850757"/>
            <a:ext cx="9022139" cy="2953243"/>
            <a:chOff x="44268" y="3850757"/>
            <a:chExt cx="9022139" cy="2953243"/>
          </a:xfrm>
        </p:grpSpPr>
        <p:sp>
          <p:nvSpPr>
            <p:cNvPr id="122" name="Rectangle 121">
              <a:extLst>
                <a:ext uri="{FF2B5EF4-FFF2-40B4-BE49-F238E27FC236}">
                  <a16:creationId xmlns:a16="http://schemas.microsoft.com/office/drawing/2014/main" id="{7B040ABC-A9CC-4F0E-AC89-D0120C769CAF}"/>
                </a:ext>
              </a:extLst>
            </p:cNvPr>
            <p:cNvSpPr/>
            <p:nvPr/>
          </p:nvSpPr>
          <p:spPr>
            <a:xfrm>
              <a:off x="4337114" y="5724183"/>
              <a:ext cx="1585690" cy="461665"/>
            </a:xfrm>
            <a:prstGeom prst="rect">
              <a:avLst/>
            </a:prstGeom>
          </p:spPr>
          <p:txBody>
            <a:bodyPr wrap="none">
              <a:spAutoFit/>
            </a:bodyPr>
            <a:lstStyle/>
            <a:p>
              <a:r>
                <a:rPr lang="en-US" altLang="en-US" sz="2400" i="1" dirty="0">
                  <a:solidFill>
                    <a:srgbClr val="00FFFF"/>
                  </a:solidFill>
                  <a:cs typeface="Times New Roman" panose="02020603050405020304" pitchFamily="18" charset="0"/>
                  <a:sym typeface="Symbol" panose="05050102010706020507" pitchFamily="18" charset="2"/>
                </a:rPr>
                <a:t>y</a:t>
              </a:r>
              <a:r>
                <a:rPr lang="el-GR" altLang="en-US" sz="2400" i="1" baseline="-25000" dirty="0">
                  <a:solidFill>
                    <a:srgbClr val="00FFFF"/>
                  </a:solidFill>
                  <a:latin typeface="Times New Roman"/>
                  <a:cs typeface="Times New Roman" panose="02020603050405020304" pitchFamily="18" charset="0"/>
                  <a:sym typeface="Symbol" panose="05050102010706020507" pitchFamily="18" charset="2"/>
                </a:rPr>
                <a:t></a:t>
              </a:r>
              <a:r>
                <a:rPr lang="en-CA" altLang="en-US" sz="2400" i="1" baseline="-25000" dirty="0" err="1">
                  <a:solidFill>
                    <a:srgbClr val="00FFFF"/>
                  </a:solidFill>
                  <a:latin typeface="Times New Roman"/>
                  <a:cs typeface="Times New Roman" panose="02020603050405020304" pitchFamily="18" charset="0"/>
                  <a:sym typeface="Symbol" panose="05050102010706020507" pitchFamily="18" charset="2"/>
                </a:rPr>
                <a:t>d,j</a:t>
              </a:r>
              <a:r>
                <a:rPr lang="el-GR" altLang="en-US" sz="2400" i="1" baseline="-25000" dirty="0">
                  <a:solidFill>
                    <a:srgbClr val="00FFFF"/>
                  </a:solidFill>
                  <a:latin typeface="Times New Roman"/>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a:t>
              </a:r>
              <a:r>
                <a:rPr lang="en-US" altLang="en-US" sz="2000" dirty="0">
                  <a:solidFill>
                    <a:srgbClr val="00FFFF"/>
                  </a:solidFill>
                  <a:cs typeface="Times New Roman" panose="02020603050405020304" pitchFamily="18" charset="0"/>
                  <a:sym typeface="Symbol" panose="05050102010706020507" pitchFamily="18" charset="2"/>
                </a:rPr>
                <a:t>1</a:t>
              </a:r>
              <a:r>
                <a:rPr lang="en-US" altLang="en-US" sz="2400" i="1" dirty="0">
                  <a:solidFill>
                    <a:srgbClr val="00FFFF"/>
                  </a:solidFill>
                  <a:cs typeface="Times New Roman" panose="02020603050405020304" pitchFamily="18" charset="0"/>
                  <a:sym typeface="Symbol" panose="05050102010706020507" pitchFamily="18" charset="2"/>
                </a:rPr>
                <a:t>-y</a:t>
              </a:r>
              <a:r>
                <a:rPr lang="el-GR" altLang="en-US" sz="2400" i="1" baseline="-25000" dirty="0">
                  <a:solidFill>
                    <a:srgbClr val="00FFFF"/>
                  </a:solidFill>
                  <a:latin typeface="Times New Roman"/>
                  <a:cs typeface="Times New Roman" panose="02020603050405020304" pitchFamily="18" charset="0"/>
                  <a:sym typeface="Symbol" panose="05050102010706020507" pitchFamily="18" charset="2"/>
                </a:rPr>
                <a:t></a:t>
              </a:r>
              <a:r>
                <a:rPr lang="en-CA" altLang="en-US" sz="2400" i="1" baseline="-25000" dirty="0" err="1">
                  <a:solidFill>
                    <a:srgbClr val="00FFFF"/>
                  </a:solidFill>
                  <a:latin typeface="Times New Roman"/>
                  <a:cs typeface="Times New Roman" panose="02020603050405020304" pitchFamily="18" charset="0"/>
                  <a:sym typeface="Symbol" panose="05050102010706020507" pitchFamily="18" charset="2"/>
                </a:rPr>
                <a:t>d,j</a:t>
              </a:r>
              <a:r>
                <a:rPr lang="el-GR" altLang="en-US" sz="2400" i="1" baseline="-25000" dirty="0">
                  <a:solidFill>
                    <a:srgbClr val="00FFFF"/>
                  </a:solidFill>
                  <a:latin typeface="Times New Roman"/>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a:t>
              </a:r>
              <a:endParaRPr lang="en-CA" sz="2400" baseline="-25000" dirty="0">
                <a:solidFill>
                  <a:srgbClr val="00FFFF"/>
                </a:solidFill>
                <a:cs typeface="Times New Roman" panose="02020603050405020304" pitchFamily="18" charset="0"/>
                <a:sym typeface="Symbol" panose="05050102010706020507" pitchFamily="18" charset="2"/>
              </a:endParaRPr>
            </a:p>
          </p:txBody>
        </p:sp>
        <p:sp>
          <p:nvSpPr>
            <p:cNvPr id="123" name="Text Box 33">
              <a:extLst>
                <a:ext uri="{FF2B5EF4-FFF2-40B4-BE49-F238E27FC236}">
                  <a16:creationId xmlns:a16="http://schemas.microsoft.com/office/drawing/2014/main" id="{E95E5F4D-2EBE-4A97-A489-6F61DB9950F2}"/>
                </a:ext>
              </a:extLst>
            </p:cNvPr>
            <p:cNvSpPr txBox="1">
              <a:spLocks noChangeArrowheads="1"/>
            </p:cNvSpPr>
            <p:nvPr/>
          </p:nvSpPr>
          <p:spPr bwMode="auto">
            <a:xfrm>
              <a:off x="7511899" y="5164780"/>
              <a:ext cx="154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CA" sz="2800" i="1" baseline="-25000" dirty="0">
                <a:solidFill>
                  <a:srgbClr val="66FF33"/>
                </a:solidFill>
                <a:latin typeface="Times New Roman" panose="02020603050405020304" pitchFamily="18" charset="0"/>
                <a:cs typeface="Times New Roman" panose="02020603050405020304" pitchFamily="18" charset="0"/>
              </a:endParaRPr>
            </a:p>
          </p:txBody>
        </p:sp>
        <p:sp>
          <p:nvSpPr>
            <p:cNvPr id="126" name="Rectangle 125">
              <a:extLst>
                <a:ext uri="{FF2B5EF4-FFF2-40B4-BE49-F238E27FC236}">
                  <a16:creationId xmlns:a16="http://schemas.microsoft.com/office/drawing/2014/main" id="{0A415732-7666-4CFB-B05C-42EF876DAFFC}"/>
                </a:ext>
              </a:extLst>
            </p:cNvPr>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28" name="Rectangle 127">
              <a:extLst>
                <a:ext uri="{FF2B5EF4-FFF2-40B4-BE49-F238E27FC236}">
                  <a16:creationId xmlns:a16="http://schemas.microsoft.com/office/drawing/2014/main" id="{1A11106C-2373-40F9-A3D2-6244B1E265FC}"/>
                </a:ext>
              </a:extLst>
            </p:cNvPr>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130" name="Group 129">
              <a:extLst>
                <a:ext uri="{FF2B5EF4-FFF2-40B4-BE49-F238E27FC236}">
                  <a16:creationId xmlns:a16="http://schemas.microsoft.com/office/drawing/2014/main" id="{B6BF21F3-DCD9-42E7-AEF7-096BD91FA03F}"/>
                </a:ext>
              </a:extLst>
            </p:cNvPr>
            <p:cNvGrpSpPr/>
            <p:nvPr/>
          </p:nvGrpSpPr>
          <p:grpSpPr>
            <a:xfrm>
              <a:off x="44268" y="3886200"/>
              <a:ext cx="2735588" cy="2917800"/>
              <a:chOff x="44268" y="3886200"/>
              <a:chExt cx="2735588" cy="2917800"/>
            </a:xfrm>
          </p:grpSpPr>
          <p:sp>
            <p:nvSpPr>
              <p:cNvPr id="154" name="Rectangle 153">
                <a:extLst>
                  <a:ext uri="{FF2B5EF4-FFF2-40B4-BE49-F238E27FC236}">
                    <a16:creationId xmlns:a16="http://schemas.microsoft.com/office/drawing/2014/main" id="{91706970-6BDA-45B6-BE46-9619E42596B7}"/>
                  </a:ext>
                </a:extLst>
              </p:cNvPr>
              <p:cNvSpPr/>
              <p:nvPr/>
            </p:nvSpPr>
            <p:spPr>
              <a:xfrm>
                <a:off x="691856" y="4572000"/>
                <a:ext cx="2088000" cy="2232000"/>
              </a:xfrm>
              <a:prstGeom prst="rect">
                <a:avLst/>
              </a:prstGeom>
              <a:ln>
                <a:solidFill>
                  <a:srgbClr val="FFC000"/>
                </a:solidFill>
              </a:ln>
            </p:spPr>
            <p:txBody>
              <a:bodyPr wrap="square" rtlCol="0" anchor="ctr">
                <a:spAutoFit/>
              </a:bodyPr>
              <a:lstStyle/>
              <a:p>
                <a:pPr algn="l"/>
                <a:endParaRPr lang="en-CA" sz="2400" dirty="0"/>
              </a:p>
            </p:txBody>
          </p:sp>
          <p:grpSp>
            <p:nvGrpSpPr>
              <p:cNvPr id="155" name="Group 154">
                <a:extLst>
                  <a:ext uri="{FF2B5EF4-FFF2-40B4-BE49-F238E27FC236}">
                    <a16:creationId xmlns:a16="http://schemas.microsoft.com/office/drawing/2014/main" id="{0C683A6F-69D4-473D-8974-7F4806756D98}"/>
                  </a:ext>
                </a:extLst>
              </p:cNvPr>
              <p:cNvGrpSpPr/>
              <p:nvPr/>
            </p:nvGrpSpPr>
            <p:grpSpPr>
              <a:xfrm>
                <a:off x="44268" y="5381159"/>
                <a:ext cx="641532" cy="601516"/>
                <a:chOff x="4635890" y="1543039"/>
                <a:chExt cx="641532" cy="601516"/>
              </a:xfrm>
            </p:grpSpPr>
            <p:grpSp>
              <p:nvGrpSpPr>
                <p:cNvPr id="160" name="Group 159">
                  <a:extLst>
                    <a:ext uri="{FF2B5EF4-FFF2-40B4-BE49-F238E27FC236}">
                      <a16:creationId xmlns:a16="http://schemas.microsoft.com/office/drawing/2014/main" id="{99ACE407-21A6-4801-93E5-ABA4FE912E12}"/>
                    </a:ext>
                  </a:extLst>
                </p:cNvPr>
                <p:cNvGrpSpPr/>
                <p:nvPr/>
              </p:nvGrpSpPr>
              <p:grpSpPr>
                <a:xfrm>
                  <a:off x="4635890" y="1543039"/>
                  <a:ext cx="540000" cy="540000"/>
                  <a:chOff x="3220343" y="2894580"/>
                  <a:chExt cx="540000" cy="540000"/>
                </a:xfrm>
              </p:grpSpPr>
              <p:sp>
                <p:nvSpPr>
                  <p:cNvPr id="162" name="Rectangle 161">
                    <a:extLst>
                      <a:ext uri="{FF2B5EF4-FFF2-40B4-BE49-F238E27FC236}">
                        <a16:creationId xmlns:a16="http://schemas.microsoft.com/office/drawing/2014/main" id="{C4B8B641-5DA4-421C-B323-2E02A6AE956C}"/>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63" name="Picture 10" descr="Image result for bicycle">
                    <a:extLst>
                      <a:ext uri="{FF2B5EF4-FFF2-40B4-BE49-F238E27FC236}">
                        <a16:creationId xmlns:a16="http://schemas.microsoft.com/office/drawing/2014/main" id="{9E8C704E-67DE-437F-8E61-9F29A8D9F3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61" name="Rectangle 160">
                  <a:extLst>
                    <a:ext uri="{FF2B5EF4-FFF2-40B4-BE49-F238E27FC236}">
                      <a16:creationId xmlns:a16="http://schemas.microsoft.com/office/drawing/2014/main" id="{E10432AF-7DE0-4E65-9FC6-250B29C2DE50}"/>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F634C874-0DC2-4159-9C10-563442CAF6E2}"/>
                      </a:ext>
                    </a:extLst>
                  </p:cNvPr>
                  <p:cNvSpPr txBox="1"/>
                  <p:nvPr/>
                </p:nvSpPr>
                <p:spPr>
                  <a:xfrm>
                    <a:off x="1219200" y="5399284"/>
                    <a:ext cx="1167627" cy="544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FF00FF"/>
                                      </a:solidFill>
                                      <a:latin typeface="Cambria Math" panose="02040503050406030204" pitchFamily="18" charset="0"/>
                                    </a:rPr>
                                  </m:ctrlPr>
                                </m:sSubPr>
                                <m:e>
                                  <m:r>
                                    <a:rPr lang="en-CA" sz="2000" i="1" dirty="0" smtClean="0">
                                      <a:solidFill>
                                        <a:srgbClr val="FF00FF"/>
                                      </a:solidFill>
                                      <a:latin typeface="Cambria Math" panose="02040503050406030204" pitchFamily="18" charset="0"/>
                                      <a:sym typeface="Symbol" panose="05050102010706020507" pitchFamily="18" charset="2"/>
                                    </a:rPr>
                                    <m:t></m:t>
                                  </m:r>
                                  <m:r>
                                    <a:rPr lang="en-CA" sz="2000" b="0" i="1" dirty="0" smtClean="0">
                                      <a:solidFill>
                                        <a:srgbClr val="FF00FF"/>
                                      </a:solidFill>
                                      <a:latin typeface="Cambria Math" panose="02040503050406030204" pitchFamily="18" charset="0"/>
                                    </a:rPr>
                                    <m:t>𝑥</m:t>
                                  </m:r>
                                </m:e>
                                <m:sub>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US" altLang="en-US" sz="2000" i="1" dirty="0">
                                      <a:solidFill>
                                        <a:srgbClr val="FF00FF"/>
                                      </a:solidFill>
                                      <a:cs typeface="Times New Roman" panose="02020603050405020304" pitchFamily="18" charset="0"/>
                                      <a:sym typeface="Symbol" panose="05050102010706020507" pitchFamily="18" charset="2"/>
                                    </a:rPr>
                                    <m:t>d</m:t>
                                  </m:r>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CA" altLang="en-US" sz="2000" b="0" i="1" dirty="0" smtClean="0">
                                      <a:solidFill>
                                        <a:srgbClr val="FF00FF"/>
                                      </a:solidFill>
                                      <a:cs typeface="Times New Roman" panose="02020603050405020304" pitchFamily="18" charset="0"/>
                                      <a:sym typeface="Symbol" panose="05050102010706020507" pitchFamily="18" charset="2"/>
                                    </a:rPr>
                                    <m:t>i</m:t>
                                  </m:r>
                                  <m:r>
                                    <m:rPr>
                                      <m:nor/>
                                    </m:rPr>
                                    <a:rPr lang="en-US" altLang="en-US" sz="2000" i="1" dirty="0">
                                      <a:solidFill>
                                        <a:srgbClr val="FF00FF"/>
                                      </a:solidFill>
                                      <a:cs typeface="Times New Roman" panose="02020603050405020304" pitchFamily="18" charset="0"/>
                                      <a:sym typeface="Symbol" panose="05050102010706020507" pitchFamily="18" charset="2"/>
                                    </a:rPr>
                                    <m:t></m:t>
                                  </m:r>
                                </m:sub>
                              </m:sSub>
                            </m:den>
                          </m:f>
                        </m:oMath>
                      </m:oMathPara>
                    </a14:m>
                    <a:endParaRPr lang="en-CA" sz="2000" dirty="0">
                      <a:solidFill>
                        <a:schemeClr val="tx1"/>
                      </a:solidFill>
                    </a:endParaRPr>
                  </a:p>
                </p:txBody>
              </p:sp>
            </mc:Choice>
            <mc:Fallback xmlns="">
              <p:sp>
                <p:nvSpPr>
                  <p:cNvPr id="172" name="TextBox 171"/>
                  <p:cNvSpPr txBox="1">
                    <a:spLocks noRot="1" noChangeAspect="1" noMove="1" noResize="1" noEditPoints="1" noAdjustHandles="1" noChangeArrowheads="1" noChangeShapeType="1" noTextEdit="1"/>
                  </p:cNvSpPr>
                  <p:nvPr/>
                </p:nvSpPr>
                <p:spPr>
                  <a:xfrm>
                    <a:off x="1219200" y="5399284"/>
                    <a:ext cx="1167627" cy="544316"/>
                  </a:xfrm>
                  <a:prstGeom prst="rect">
                    <a:avLst/>
                  </a:prstGeom>
                  <a:blipFill>
                    <a:blip r:embed="rId13"/>
                    <a:stretch>
                      <a:fillRect l="-59896" t="-217978" r="-73437" b="-312360"/>
                    </a:stretch>
                  </a:blipFill>
                </p:spPr>
                <p:txBody>
                  <a:bodyPr/>
                  <a:lstStyle/>
                  <a:p>
                    <a:r>
                      <a:rPr lang="en-CA">
                        <a:noFill/>
                      </a:rPr>
                      <a:t> </a:t>
                    </a:r>
                  </a:p>
                </p:txBody>
              </p:sp>
            </mc:Fallback>
          </mc:AlternateContent>
          <p:grpSp>
            <p:nvGrpSpPr>
              <p:cNvPr id="157" name="Group 156">
                <a:extLst>
                  <a:ext uri="{FF2B5EF4-FFF2-40B4-BE49-F238E27FC236}">
                    <a16:creationId xmlns:a16="http://schemas.microsoft.com/office/drawing/2014/main" id="{C152699A-B65C-413D-8916-DEE13E629DAE}"/>
                  </a:ext>
                </a:extLst>
              </p:cNvPr>
              <p:cNvGrpSpPr/>
              <p:nvPr/>
            </p:nvGrpSpPr>
            <p:grpSpPr>
              <a:xfrm>
                <a:off x="907800" y="3886200"/>
                <a:ext cx="540000" cy="609600"/>
                <a:chOff x="907800" y="3886200"/>
                <a:chExt cx="540000" cy="609600"/>
              </a:xfrm>
            </p:grpSpPr>
            <p:pic>
              <p:nvPicPr>
                <p:cNvPr id="158" name="Picture 157">
                  <a:extLst>
                    <a:ext uri="{FF2B5EF4-FFF2-40B4-BE49-F238E27FC236}">
                      <a16:creationId xmlns:a16="http://schemas.microsoft.com/office/drawing/2014/main" id="{317F64A6-8455-473A-BE98-D5B06A5B4C4D}"/>
                    </a:ext>
                  </a:extLst>
                </p:cNvPr>
                <p:cNvPicPr>
                  <a:picLocks noChangeAspect="1"/>
                </p:cNvPicPr>
                <p:nvPr/>
              </p:nvPicPr>
              <p:blipFill>
                <a:blip r:embed="rId14"/>
                <a:stretch>
                  <a:fillRect/>
                </a:stretch>
              </p:blipFill>
              <p:spPr>
                <a:xfrm>
                  <a:off x="907800" y="3886200"/>
                  <a:ext cx="540000" cy="578859"/>
                </a:xfrm>
                <a:prstGeom prst="rect">
                  <a:avLst/>
                </a:prstGeom>
                <a:blipFill>
                  <a:blip r:embed="rId15"/>
                  <a:tile tx="0" ty="0" sx="100000" sy="100000" flip="none" algn="tl"/>
                </a:blipFill>
                <a:ln w="25400">
                  <a:solidFill>
                    <a:srgbClr val="FF00FF"/>
                  </a:solidFill>
                </a:ln>
              </p:spPr>
            </p:pic>
            <p:sp>
              <p:nvSpPr>
                <p:cNvPr id="159" name="Rectangle 158">
                  <a:extLst>
                    <a:ext uri="{FF2B5EF4-FFF2-40B4-BE49-F238E27FC236}">
                      <a16:creationId xmlns:a16="http://schemas.microsoft.com/office/drawing/2014/main" id="{44B8D2F2-98F3-4D53-A5F2-9AFF272C3CFA}"/>
                    </a:ext>
                  </a:extLst>
                </p:cNvPr>
                <p:cNvSpPr/>
                <p:nvPr/>
              </p:nvSpPr>
              <p:spPr>
                <a:xfrm>
                  <a:off x="1131098" y="397258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grpSp>
        <p:grpSp>
          <p:nvGrpSpPr>
            <p:cNvPr id="143" name="Group 142">
              <a:extLst>
                <a:ext uri="{FF2B5EF4-FFF2-40B4-BE49-F238E27FC236}">
                  <a16:creationId xmlns:a16="http://schemas.microsoft.com/office/drawing/2014/main" id="{B1F1892A-8C48-4116-8709-BAA469C5979E}"/>
                </a:ext>
              </a:extLst>
            </p:cNvPr>
            <p:cNvGrpSpPr/>
            <p:nvPr/>
          </p:nvGrpSpPr>
          <p:grpSpPr>
            <a:xfrm>
              <a:off x="5189220" y="3850757"/>
              <a:ext cx="525780" cy="584473"/>
              <a:chOff x="4055280" y="3839232"/>
              <a:chExt cx="525780" cy="584473"/>
            </a:xfrm>
          </p:grpSpPr>
          <p:pic>
            <p:nvPicPr>
              <p:cNvPr id="152" name="Picture 4" descr="Image result for hidden">
                <a:extLst>
                  <a:ext uri="{FF2B5EF4-FFF2-40B4-BE49-F238E27FC236}">
                    <a16:creationId xmlns:a16="http://schemas.microsoft.com/office/drawing/2014/main" id="{7720C80F-03AC-47E0-A57A-E8795316130E}"/>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53" name="Rectangle 152">
                <a:extLst>
                  <a:ext uri="{FF2B5EF4-FFF2-40B4-BE49-F238E27FC236}">
                    <a16:creationId xmlns:a16="http://schemas.microsoft.com/office/drawing/2014/main" id="{97779BCA-6613-496E-87FD-391B8AD73ACD}"/>
                  </a:ext>
                </a:extLst>
              </p:cNvPr>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145" name="Rectangle 144">
              <a:extLst>
                <a:ext uri="{FF2B5EF4-FFF2-40B4-BE49-F238E27FC236}">
                  <a16:creationId xmlns:a16="http://schemas.microsoft.com/office/drawing/2014/main" id="{BA03E4C4-9303-43F2-ADBA-524FDACE0D7B}"/>
                </a:ext>
              </a:extLst>
            </p:cNvPr>
            <p:cNvSpPr/>
            <p:nvPr/>
          </p:nvSpPr>
          <p:spPr>
            <a:xfrm>
              <a:off x="4037218" y="4572000"/>
              <a:ext cx="1944000" cy="2232000"/>
            </a:xfrm>
            <a:prstGeom prst="rect">
              <a:avLst/>
            </a:prstGeom>
            <a:ln>
              <a:solidFill>
                <a:srgbClr val="00FFFF"/>
              </a:solidFill>
            </a:ln>
          </p:spPr>
          <p:txBody>
            <a:bodyPr wrap="square" rtlCol="0" anchor="ctr">
              <a:spAutoFit/>
            </a:bodyPr>
            <a:lstStyle/>
            <a:p>
              <a:pPr algn="l"/>
              <a:endParaRPr lang="en-CA" sz="2400" dirty="0"/>
            </a:p>
          </p:txBody>
        </p:sp>
        <p:grpSp>
          <p:nvGrpSpPr>
            <p:cNvPr id="146" name="Group 145">
              <a:extLst>
                <a:ext uri="{FF2B5EF4-FFF2-40B4-BE49-F238E27FC236}">
                  <a16:creationId xmlns:a16="http://schemas.microsoft.com/office/drawing/2014/main" id="{900F4975-DD2D-4F84-9C59-BC95F3DDA319}"/>
                </a:ext>
              </a:extLst>
            </p:cNvPr>
            <p:cNvGrpSpPr/>
            <p:nvPr/>
          </p:nvGrpSpPr>
          <p:grpSpPr>
            <a:xfrm>
              <a:off x="3415478" y="5381159"/>
              <a:ext cx="641532" cy="601516"/>
              <a:chOff x="4635890" y="1543039"/>
              <a:chExt cx="641532" cy="601516"/>
            </a:xfrm>
          </p:grpSpPr>
          <p:grpSp>
            <p:nvGrpSpPr>
              <p:cNvPr id="148" name="Group 147">
                <a:extLst>
                  <a:ext uri="{FF2B5EF4-FFF2-40B4-BE49-F238E27FC236}">
                    <a16:creationId xmlns:a16="http://schemas.microsoft.com/office/drawing/2014/main" id="{45122F42-27FA-452A-99E4-C4C732AF1223}"/>
                  </a:ext>
                </a:extLst>
              </p:cNvPr>
              <p:cNvGrpSpPr/>
              <p:nvPr/>
            </p:nvGrpSpPr>
            <p:grpSpPr>
              <a:xfrm>
                <a:off x="4635890" y="1543039"/>
                <a:ext cx="540000" cy="540000"/>
                <a:chOff x="3220343" y="2894580"/>
                <a:chExt cx="540000" cy="540000"/>
              </a:xfrm>
            </p:grpSpPr>
            <p:sp>
              <p:nvSpPr>
                <p:cNvPr id="150" name="Rectangle 149">
                  <a:extLst>
                    <a:ext uri="{FF2B5EF4-FFF2-40B4-BE49-F238E27FC236}">
                      <a16:creationId xmlns:a16="http://schemas.microsoft.com/office/drawing/2014/main" id="{007D1786-18D8-4262-AA51-082900E2B641}"/>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51" name="Picture 10" descr="Image result for bicycle">
                  <a:extLst>
                    <a:ext uri="{FF2B5EF4-FFF2-40B4-BE49-F238E27FC236}">
                      <a16:creationId xmlns:a16="http://schemas.microsoft.com/office/drawing/2014/main" id="{FCAAA064-4ABC-497D-BD6F-DBBB0C92AE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9" name="Rectangle 148">
                <a:extLst>
                  <a:ext uri="{FF2B5EF4-FFF2-40B4-BE49-F238E27FC236}">
                    <a16:creationId xmlns:a16="http://schemas.microsoft.com/office/drawing/2014/main" id="{B78AEC22-C772-4F01-B20B-477B4125F3B8}"/>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C42B59FA-7699-4E38-B96B-BBA457A5646D}"/>
                    </a:ext>
                  </a:extLst>
                </p:cNvPr>
                <p:cNvSpPr txBox="1"/>
                <p:nvPr/>
              </p:nvSpPr>
              <p:spPr>
                <a:xfrm>
                  <a:off x="4417901" y="5046861"/>
                  <a:ext cx="1175643" cy="552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00FFFF"/>
                                    </a:solidFill>
                                    <a:latin typeface="Cambria Math" panose="02040503050406030204" pitchFamily="18" charset="0"/>
                                  </a:rPr>
                                </m:ctrlPr>
                              </m:sSubPr>
                              <m:e>
                                <m:r>
                                  <a:rPr lang="en-CA" sz="2000" i="1" dirty="0" smtClean="0">
                                    <a:solidFill>
                                      <a:srgbClr val="00FFFF"/>
                                    </a:solidFill>
                                    <a:latin typeface="Cambria Math" panose="02040503050406030204" pitchFamily="18" charset="0"/>
                                    <a:sym typeface="Symbol" panose="05050102010706020507" pitchFamily="18" charset="2"/>
                                  </a:rPr>
                                  <m:t></m:t>
                                </m:r>
                                <m:r>
                                  <a:rPr lang="en-CA" sz="2000" b="0" i="1" dirty="0" smtClean="0">
                                    <a:solidFill>
                                      <a:srgbClr val="00FFFF"/>
                                    </a:solidFill>
                                    <a:latin typeface="Cambria Math" panose="02040503050406030204" pitchFamily="18" charset="0"/>
                                  </a:rPr>
                                  <m:t>𝑦</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dirty="0">
                    <a:solidFill>
                      <a:schemeClr val="tx1"/>
                    </a:solidFill>
                  </a:endParaRPr>
                </a:p>
              </p:txBody>
            </p:sp>
          </mc:Choice>
          <mc:Fallback xmlns="">
            <p:sp>
              <p:nvSpPr>
                <p:cNvPr id="147" name="TextBox 146">
                  <a:extLst>
                    <a:ext uri="{FF2B5EF4-FFF2-40B4-BE49-F238E27FC236}">
                      <a16:creationId xmlns:a16="http://schemas.microsoft.com/office/drawing/2014/main" id="{C42B59FA-7699-4E38-B96B-BBA457A5646D}"/>
                    </a:ext>
                  </a:extLst>
                </p:cNvPr>
                <p:cNvSpPr txBox="1">
                  <a:spLocks noRot="1" noChangeAspect="1" noMove="1" noResize="1" noEditPoints="1" noAdjustHandles="1" noChangeArrowheads="1" noChangeShapeType="1" noTextEdit="1"/>
                </p:cNvSpPr>
                <p:nvPr/>
              </p:nvSpPr>
              <p:spPr>
                <a:xfrm>
                  <a:off x="4417901" y="5046861"/>
                  <a:ext cx="1175643" cy="552524"/>
                </a:xfrm>
                <a:prstGeom prst="rect">
                  <a:avLst/>
                </a:prstGeom>
                <a:blipFill>
                  <a:blip r:embed="rId17"/>
                  <a:stretch>
                    <a:fillRect l="-60104" t="-213187" r="-72539" b="-303297"/>
                  </a:stretch>
                </a:blipFill>
              </p:spPr>
              <p:txBody>
                <a:bodyPr/>
                <a:lstStyle/>
                <a:p>
                  <a:r>
                    <a:rPr lang="en-US">
                      <a:noFill/>
                    </a:rPr>
                    <a:t> </a:t>
                  </a:r>
                </a:p>
              </p:txBody>
            </p:sp>
          </mc:Fallback>
        </mc:AlternateContent>
        <p:sp>
          <p:nvSpPr>
            <p:cNvPr id="135" name="Rectangle 134">
              <a:extLst>
                <a:ext uri="{FF2B5EF4-FFF2-40B4-BE49-F238E27FC236}">
                  <a16:creationId xmlns:a16="http://schemas.microsoft.com/office/drawing/2014/main" id="{126D9C0A-0511-4BBE-9560-BC278ACA8155}"/>
                </a:ext>
              </a:extLst>
            </p:cNvPr>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grpSp>
          <p:nvGrpSpPr>
            <p:cNvPr id="137" name="Group 136">
              <a:extLst>
                <a:ext uri="{FF2B5EF4-FFF2-40B4-BE49-F238E27FC236}">
                  <a16:creationId xmlns:a16="http://schemas.microsoft.com/office/drawing/2014/main" id="{C203B204-37EB-45DE-9941-BCB415FDB267}"/>
                </a:ext>
              </a:extLst>
            </p:cNvPr>
            <p:cNvGrpSpPr/>
            <p:nvPr/>
          </p:nvGrpSpPr>
          <p:grpSpPr>
            <a:xfrm>
              <a:off x="6484620" y="5816327"/>
              <a:ext cx="525780" cy="584473"/>
              <a:chOff x="4055280" y="3839232"/>
              <a:chExt cx="525780" cy="584473"/>
            </a:xfrm>
          </p:grpSpPr>
          <p:pic>
            <p:nvPicPr>
              <p:cNvPr id="141" name="Picture 4" descr="Image result for hidden">
                <a:extLst>
                  <a:ext uri="{FF2B5EF4-FFF2-40B4-BE49-F238E27FC236}">
                    <a16:creationId xmlns:a16="http://schemas.microsoft.com/office/drawing/2014/main" id="{7ADC9307-6AF1-4522-A85C-38BEDB8B35AD}"/>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8A8A97FC-4510-4945-9A1F-594BA911415C}"/>
                  </a:ext>
                </a:extLst>
              </p:cNvPr>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138" name="Group 137">
              <a:extLst>
                <a:ext uri="{FF2B5EF4-FFF2-40B4-BE49-F238E27FC236}">
                  <a16:creationId xmlns:a16="http://schemas.microsoft.com/office/drawing/2014/main" id="{170D651F-331D-4459-B00D-35ACC504B873}"/>
                </a:ext>
              </a:extLst>
            </p:cNvPr>
            <p:cNvGrpSpPr/>
            <p:nvPr/>
          </p:nvGrpSpPr>
          <p:grpSpPr>
            <a:xfrm>
              <a:off x="7308600" y="3886200"/>
              <a:ext cx="540000" cy="609600"/>
              <a:chOff x="907800" y="3886200"/>
              <a:chExt cx="540000" cy="609600"/>
            </a:xfrm>
          </p:grpSpPr>
          <p:pic>
            <p:nvPicPr>
              <p:cNvPr id="139" name="Picture 138">
                <a:extLst>
                  <a:ext uri="{FF2B5EF4-FFF2-40B4-BE49-F238E27FC236}">
                    <a16:creationId xmlns:a16="http://schemas.microsoft.com/office/drawing/2014/main" id="{30A913F0-44D9-4AE1-B4A8-26350EAB9D11}"/>
                  </a:ext>
                </a:extLst>
              </p:cNvPr>
              <p:cNvPicPr>
                <a:picLocks noChangeAspect="1"/>
              </p:cNvPicPr>
              <p:nvPr/>
            </p:nvPicPr>
            <p:blipFill>
              <a:blip r:embed="rId14"/>
              <a:stretch>
                <a:fillRect/>
              </a:stretch>
            </p:blipFill>
            <p:spPr>
              <a:xfrm>
                <a:off x="907800" y="3886200"/>
                <a:ext cx="540000" cy="578859"/>
              </a:xfrm>
              <a:prstGeom prst="rect">
                <a:avLst/>
              </a:prstGeom>
              <a:blipFill>
                <a:blip r:embed="rId15"/>
                <a:tile tx="0" ty="0" sx="100000" sy="100000" flip="none" algn="tl"/>
              </a:blipFill>
              <a:ln w="25400">
                <a:solidFill>
                  <a:srgbClr val="FF00FF"/>
                </a:solidFill>
              </a:ln>
            </p:spPr>
          </p:pic>
          <p:sp>
            <p:nvSpPr>
              <p:cNvPr id="140" name="Rectangle 139">
                <a:extLst>
                  <a:ext uri="{FF2B5EF4-FFF2-40B4-BE49-F238E27FC236}">
                    <a16:creationId xmlns:a16="http://schemas.microsoft.com/office/drawing/2014/main" id="{1C08E21B-1923-41B6-9E24-5516CA3E4DCC}"/>
                  </a:ext>
                </a:extLst>
              </p:cNvPr>
              <p:cNvSpPr/>
              <p:nvPr/>
            </p:nvSpPr>
            <p:spPr>
              <a:xfrm>
                <a:off x="1131098" y="397258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sp>
          <p:nvSpPr>
            <p:cNvPr id="164" name="Rectangle 163">
              <a:extLst>
                <a:ext uri="{FF2B5EF4-FFF2-40B4-BE49-F238E27FC236}">
                  <a16:creationId xmlns:a16="http://schemas.microsoft.com/office/drawing/2014/main" id="{73A472D7-F27F-406D-8471-E66D1C14D835}"/>
                </a:ext>
              </a:extLst>
            </p:cNvPr>
            <p:cNvSpPr/>
            <p:nvPr/>
          </p:nvSpPr>
          <p:spPr>
            <a:xfrm>
              <a:off x="4715970" y="5445970"/>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grpSp>
        <p:nvGrpSpPr>
          <p:cNvPr id="3" name="Group 2">
            <a:extLst>
              <a:ext uri="{FF2B5EF4-FFF2-40B4-BE49-F238E27FC236}">
                <a16:creationId xmlns:a16="http://schemas.microsoft.com/office/drawing/2014/main" id="{DA9E7116-A0BD-484F-8C2D-7F167325F731}"/>
              </a:ext>
            </a:extLst>
          </p:cNvPr>
          <p:cNvGrpSpPr/>
          <p:nvPr/>
        </p:nvGrpSpPr>
        <p:grpSpPr>
          <a:xfrm>
            <a:off x="2363346" y="2727086"/>
            <a:ext cx="4890032" cy="1053623"/>
            <a:chOff x="2363346" y="2727086"/>
            <a:chExt cx="4890032" cy="1053623"/>
          </a:xfrm>
        </p:grpSpPr>
        <p:sp>
          <p:nvSpPr>
            <p:cNvPr id="165" name="Text Box 33">
              <a:extLst>
                <a:ext uri="{FF2B5EF4-FFF2-40B4-BE49-F238E27FC236}">
                  <a16:creationId xmlns:a16="http://schemas.microsoft.com/office/drawing/2014/main" id="{4ACB90A7-E960-4A9D-9DDB-ECD6FC87F4AF}"/>
                </a:ext>
              </a:extLst>
            </p:cNvPr>
            <p:cNvSpPr txBox="1">
              <a:spLocks noChangeArrowheads="1"/>
            </p:cNvSpPr>
            <p:nvPr/>
          </p:nvSpPr>
          <p:spPr bwMode="auto">
            <a:xfrm>
              <a:off x="2363346" y="2727086"/>
              <a:ext cx="1114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6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60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66" name="Text Box 33">
              <a:extLst>
                <a:ext uri="{FF2B5EF4-FFF2-40B4-BE49-F238E27FC236}">
                  <a16:creationId xmlns:a16="http://schemas.microsoft.com/office/drawing/2014/main" id="{BBBEB314-E331-482E-B8C2-C32839A3DD01}"/>
                </a:ext>
              </a:extLst>
            </p:cNvPr>
            <p:cNvSpPr txBox="1">
              <a:spLocks noChangeArrowheads="1"/>
            </p:cNvSpPr>
            <p:nvPr/>
          </p:nvSpPr>
          <p:spPr bwMode="auto">
            <a:xfrm>
              <a:off x="6139178" y="2765046"/>
              <a:ext cx="1114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6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60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5" name="Group 4">
            <a:extLst>
              <a:ext uri="{FF2B5EF4-FFF2-40B4-BE49-F238E27FC236}">
                <a16:creationId xmlns:a16="http://schemas.microsoft.com/office/drawing/2014/main" id="{8BB32583-565D-4C63-9E5F-E6F0C9BA2729}"/>
              </a:ext>
            </a:extLst>
          </p:cNvPr>
          <p:cNvGrpSpPr/>
          <p:nvPr/>
        </p:nvGrpSpPr>
        <p:grpSpPr>
          <a:xfrm>
            <a:off x="609600" y="-31804"/>
            <a:ext cx="8157138" cy="2862867"/>
            <a:chOff x="609600" y="-31804"/>
            <a:chExt cx="8157138" cy="2862867"/>
          </a:xfrm>
        </p:grpSpPr>
        <p:sp>
          <p:nvSpPr>
            <p:cNvPr id="167" name="Rectangle 166">
              <a:extLst>
                <a:ext uri="{FF2B5EF4-FFF2-40B4-BE49-F238E27FC236}">
                  <a16:creationId xmlns:a16="http://schemas.microsoft.com/office/drawing/2014/main" id="{BED0F228-0F77-409A-BFFA-A9D25F8ABC94}"/>
                </a:ext>
              </a:extLst>
            </p:cNvPr>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68" name="Picture 6" descr="Image result for convolutional neural network">
              <a:extLst>
                <a:ext uri="{FF2B5EF4-FFF2-40B4-BE49-F238E27FC236}">
                  <a16:creationId xmlns:a16="http://schemas.microsoft.com/office/drawing/2014/main" id="{7833D8F7-88BB-4D67-AAB6-7EFDA66468D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70" name="Rectangle 169">
              <a:extLst>
                <a:ext uri="{FF2B5EF4-FFF2-40B4-BE49-F238E27FC236}">
                  <a16:creationId xmlns:a16="http://schemas.microsoft.com/office/drawing/2014/main" id="{11581AB5-81CC-4B22-83DF-79F6B4F8086B}"/>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71" name="Rectangle 170">
              <a:extLst>
                <a:ext uri="{FF2B5EF4-FFF2-40B4-BE49-F238E27FC236}">
                  <a16:creationId xmlns:a16="http://schemas.microsoft.com/office/drawing/2014/main" id="{7880FA7F-6A14-40F5-BE63-03D0B7848B3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72" name="Rectangle 171">
              <a:extLst>
                <a:ext uri="{FF2B5EF4-FFF2-40B4-BE49-F238E27FC236}">
                  <a16:creationId xmlns:a16="http://schemas.microsoft.com/office/drawing/2014/main" id="{DFC597D5-C600-4089-AB10-55D10E558F5E}"/>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74" name="Rectangle 173">
              <a:extLst>
                <a:ext uri="{FF2B5EF4-FFF2-40B4-BE49-F238E27FC236}">
                  <a16:creationId xmlns:a16="http://schemas.microsoft.com/office/drawing/2014/main" id="{349560E1-599D-4398-95DF-0BCA10295AB7}"/>
                </a:ext>
              </a:extLst>
            </p:cNvPr>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176" name="Group 175">
              <a:extLst>
                <a:ext uri="{FF2B5EF4-FFF2-40B4-BE49-F238E27FC236}">
                  <a16:creationId xmlns:a16="http://schemas.microsoft.com/office/drawing/2014/main" id="{C595E91A-1726-44E7-9373-E9D1EE20533B}"/>
                </a:ext>
              </a:extLst>
            </p:cNvPr>
            <p:cNvGrpSpPr/>
            <p:nvPr/>
          </p:nvGrpSpPr>
          <p:grpSpPr>
            <a:xfrm>
              <a:off x="609600" y="304800"/>
              <a:ext cx="1582484" cy="1471466"/>
              <a:chOff x="609600" y="304800"/>
              <a:chExt cx="1582484" cy="1471466"/>
            </a:xfrm>
          </p:grpSpPr>
          <p:grpSp>
            <p:nvGrpSpPr>
              <p:cNvPr id="177" name="Group 176">
                <a:extLst>
                  <a:ext uri="{FF2B5EF4-FFF2-40B4-BE49-F238E27FC236}">
                    <a16:creationId xmlns:a16="http://schemas.microsoft.com/office/drawing/2014/main" id="{99AB13A6-6756-4AFE-B780-B2EFE14E0380}"/>
                  </a:ext>
                </a:extLst>
              </p:cNvPr>
              <p:cNvGrpSpPr/>
              <p:nvPr/>
            </p:nvGrpSpPr>
            <p:grpSpPr>
              <a:xfrm>
                <a:off x="685800" y="1174750"/>
                <a:ext cx="641532" cy="601516"/>
                <a:chOff x="4635890" y="1543039"/>
                <a:chExt cx="641532" cy="601516"/>
              </a:xfrm>
            </p:grpSpPr>
            <p:grpSp>
              <p:nvGrpSpPr>
                <p:cNvPr id="179" name="Group 178">
                  <a:extLst>
                    <a:ext uri="{FF2B5EF4-FFF2-40B4-BE49-F238E27FC236}">
                      <a16:creationId xmlns:a16="http://schemas.microsoft.com/office/drawing/2014/main" id="{CD365838-5C95-45EC-9CEB-309DF41EE2E9}"/>
                    </a:ext>
                  </a:extLst>
                </p:cNvPr>
                <p:cNvGrpSpPr/>
                <p:nvPr/>
              </p:nvGrpSpPr>
              <p:grpSpPr>
                <a:xfrm>
                  <a:off x="4635890" y="1543039"/>
                  <a:ext cx="540000" cy="540000"/>
                  <a:chOff x="3220343" y="2894580"/>
                  <a:chExt cx="540000" cy="540000"/>
                </a:xfrm>
              </p:grpSpPr>
              <p:sp>
                <p:nvSpPr>
                  <p:cNvPr id="181" name="Rectangle 180">
                    <a:extLst>
                      <a:ext uri="{FF2B5EF4-FFF2-40B4-BE49-F238E27FC236}">
                        <a16:creationId xmlns:a16="http://schemas.microsoft.com/office/drawing/2014/main" id="{DF111F6C-B4CC-43F4-83BA-4BABA1FD44D5}"/>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82" name="Picture 10" descr="Image result for bicycle">
                    <a:extLst>
                      <a:ext uri="{FF2B5EF4-FFF2-40B4-BE49-F238E27FC236}">
                        <a16:creationId xmlns:a16="http://schemas.microsoft.com/office/drawing/2014/main" id="{6D934032-21AC-49F1-BFAD-7A5C546DB0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80" name="Rectangle 179">
                  <a:extLst>
                    <a:ext uri="{FF2B5EF4-FFF2-40B4-BE49-F238E27FC236}">
                      <a16:creationId xmlns:a16="http://schemas.microsoft.com/office/drawing/2014/main" id="{FE2CDB03-4D66-4EFB-B886-993BB369B204}"/>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178" name="Rectangle 177">
                <a:extLst>
                  <a:ext uri="{FF2B5EF4-FFF2-40B4-BE49-F238E27FC236}">
                    <a16:creationId xmlns:a16="http://schemas.microsoft.com/office/drawing/2014/main" id="{B82C484E-33F9-421D-ADFE-365631FA52C9}"/>
                  </a:ext>
                </a:extLst>
              </p:cNvPr>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183" name="Group 182">
              <a:extLst>
                <a:ext uri="{FF2B5EF4-FFF2-40B4-BE49-F238E27FC236}">
                  <a16:creationId xmlns:a16="http://schemas.microsoft.com/office/drawing/2014/main" id="{BB3C8FB0-C3E6-4DB3-84F2-20626287E02F}"/>
                </a:ext>
              </a:extLst>
            </p:cNvPr>
            <p:cNvGrpSpPr/>
            <p:nvPr/>
          </p:nvGrpSpPr>
          <p:grpSpPr>
            <a:xfrm>
              <a:off x="4407825" y="-31804"/>
              <a:ext cx="525780" cy="584473"/>
              <a:chOff x="4055280" y="3839232"/>
              <a:chExt cx="525780" cy="584473"/>
            </a:xfrm>
          </p:grpSpPr>
          <p:pic>
            <p:nvPicPr>
              <p:cNvPr id="184" name="Picture 4" descr="Image result for hidden">
                <a:extLst>
                  <a:ext uri="{FF2B5EF4-FFF2-40B4-BE49-F238E27FC236}">
                    <a16:creationId xmlns:a16="http://schemas.microsoft.com/office/drawing/2014/main" id="{7082EDC6-A409-47AD-AAA2-0B57AA8101B8}"/>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85" name="Rectangle 184">
                <a:extLst>
                  <a:ext uri="{FF2B5EF4-FFF2-40B4-BE49-F238E27FC236}">
                    <a16:creationId xmlns:a16="http://schemas.microsoft.com/office/drawing/2014/main" id="{0CF5D052-5508-43F6-9B2D-7A6DA2517EF3}"/>
                  </a:ext>
                </a:extLst>
              </p:cNvPr>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186" name="Group 185">
              <a:extLst>
                <a:ext uri="{FF2B5EF4-FFF2-40B4-BE49-F238E27FC236}">
                  <a16:creationId xmlns:a16="http://schemas.microsoft.com/office/drawing/2014/main" id="{1B66C55F-A173-46DE-AF3D-6002634CF5CA}"/>
                </a:ext>
              </a:extLst>
            </p:cNvPr>
            <p:cNvGrpSpPr/>
            <p:nvPr/>
          </p:nvGrpSpPr>
          <p:grpSpPr>
            <a:xfrm>
              <a:off x="4909752" y="457200"/>
              <a:ext cx="362214" cy="888230"/>
              <a:chOff x="3894887" y="1447802"/>
              <a:chExt cx="362214" cy="888230"/>
            </a:xfrm>
          </p:grpSpPr>
          <p:sp>
            <p:nvSpPr>
              <p:cNvPr id="187" name="Rectangle 186">
                <a:extLst>
                  <a:ext uri="{FF2B5EF4-FFF2-40B4-BE49-F238E27FC236}">
                    <a16:creationId xmlns:a16="http://schemas.microsoft.com/office/drawing/2014/main" id="{4570EFBB-6798-4318-A9CA-3F92D91430C3}"/>
                  </a:ext>
                </a:extLst>
              </p:cNvPr>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188" name="Straight Arrow Connector 187">
                <a:extLst>
                  <a:ext uri="{FF2B5EF4-FFF2-40B4-BE49-F238E27FC236}">
                    <a16:creationId xmlns:a16="http://schemas.microsoft.com/office/drawing/2014/main" id="{E52C2E43-992D-4A23-9114-0A66B84A9BD9}"/>
                  </a:ext>
                </a:extLst>
              </p:cNvPr>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189" name="Group 188">
              <a:extLst>
                <a:ext uri="{FF2B5EF4-FFF2-40B4-BE49-F238E27FC236}">
                  <a16:creationId xmlns:a16="http://schemas.microsoft.com/office/drawing/2014/main" id="{A479B233-5C28-4A96-9B43-0C177B5D7FC0}"/>
                </a:ext>
              </a:extLst>
            </p:cNvPr>
            <p:cNvGrpSpPr/>
            <p:nvPr/>
          </p:nvGrpSpPr>
          <p:grpSpPr>
            <a:xfrm>
              <a:off x="3216876" y="693546"/>
              <a:ext cx="230011" cy="1097404"/>
              <a:chOff x="3657600" y="1066802"/>
              <a:chExt cx="258812" cy="839758"/>
            </a:xfrm>
          </p:grpSpPr>
          <p:sp>
            <p:nvSpPr>
              <p:cNvPr id="190" name="Rectangle 189">
                <a:extLst>
                  <a:ext uri="{FF2B5EF4-FFF2-40B4-BE49-F238E27FC236}">
                    <a16:creationId xmlns:a16="http://schemas.microsoft.com/office/drawing/2014/main" id="{FBF10075-07FC-43BF-9285-81159F388DC5}"/>
                  </a:ext>
                </a:extLst>
              </p:cNvPr>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191" name="Straight Arrow Connector 190">
                <a:extLst>
                  <a:ext uri="{FF2B5EF4-FFF2-40B4-BE49-F238E27FC236}">
                    <a16:creationId xmlns:a16="http://schemas.microsoft.com/office/drawing/2014/main" id="{984E2F09-2966-40DF-8103-8107598CB022}"/>
                  </a:ext>
                </a:extLst>
              </p:cNvPr>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192" name="Group 191">
              <a:extLst>
                <a:ext uri="{FF2B5EF4-FFF2-40B4-BE49-F238E27FC236}">
                  <a16:creationId xmlns:a16="http://schemas.microsoft.com/office/drawing/2014/main" id="{C1B1FBBA-CD9C-4A50-B979-022AD3A2F967}"/>
                </a:ext>
              </a:extLst>
            </p:cNvPr>
            <p:cNvGrpSpPr/>
            <p:nvPr/>
          </p:nvGrpSpPr>
          <p:grpSpPr>
            <a:xfrm>
              <a:off x="3133172" y="34435"/>
              <a:ext cx="581013" cy="542011"/>
              <a:chOff x="5503407" y="3134380"/>
              <a:chExt cx="581013" cy="542011"/>
            </a:xfrm>
          </p:grpSpPr>
          <p:pic>
            <p:nvPicPr>
              <p:cNvPr id="193" name="Picture 192">
                <a:extLst>
                  <a:ext uri="{FF2B5EF4-FFF2-40B4-BE49-F238E27FC236}">
                    <a16:creationId xmlns:a16="http://schemas.microsoft.com/office/drawing/2014/main" id="{61DC240C-10B8-4F05-A003-03B990BF248B}"/>
                  </a:ext>
                </a:extLst>
              </p:cNvPr>
              <p:cNvPicPr>
                <a:picLocks noChangeAspect="1"/>
              </p:cNvPicPr>
              <p:nvPr/>
            </p:nvPicPr>
            <p:blipFill>
              <a:blip r:embed="rId14"/>
              <a:stretch>
                <a:fillRect/>
              </a:stretch>
            </p:blipFill>
            <p:spPr>
              <a:xfrm>
                <a:off x="5503407" y="3136391"/>
                <a:ext cx="540000" cy="540000"/>
              </a:xfrm>
              <a:prstGeom prst="rect">
                <a:avLst/>
              </a:prstGeom>
              <a:blipFill>
                <a:blip r:embed="rId15"/>
                <a:tile tx="0" ty="0" sx="100000" sy="100000" flip="none" algn="tl"/>
              </a:blipFill>
              <a:ln w="25400">
                <a:solidFill>
                  <a:srgbClr val="FF00FF"/>
                </a:solidFill>
              </a:ln>
            </p:spPr>
          </p:pic>
          <p:sp>
            <p:nvSpPr>
              <p:cNvPr id="194" name="Rectangle 193">
                <a:extLst>
                  <a:ext uri="{FF2B5EF4-FFF2-40B4-BE49-F238E27FC236}">
                    <a16:creationId xmlns:a16="http://schemas.microsoft.com/office/drawing/2014/main" id="{6400AF0D-B195-4BE2-A784-AC002B7C51D0}"/>
                  </a:ext>
                </a:extLst>
              </p:cNvPr>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195" name="Group 194">
              <a:extLst>
                <a:ext uri="{FF2B5EF4-FFF2-40B4-BE49-F238E27FC236}">
                  <a16:creationId xmlns:a16="http://schemas.microsoft.com/office/drawing/2014/main" id="{6877A968-95A1-43FD-9923-1C9F2383836C}"/>
                </a:ext>
              </a:extLst>
            </p:cNvPr>
            <p:cNvGrpSpPr/>
            <p:nvPr/>
          </p:nvGrpSpPr>
          <p:grpSpPr>
            <a:xfrm>
              <a:off x="3802354" y="1040008"/>
              <a:ext cx="698790" cy="537000"/>
              <a:chOff x="2732738" y="0"/>
              <a:chExt cx="698790" cy="537000"/>
            </a:xfrm>
          </p:grpSpPr>
          <p:sp>
            <p:nvSpPr>
              <p:cNvPr id="196" name="Rectangle 195">
                <a:extLst>
                  <a:ext uri="{FF2B5EF4-FFF2-40B4-BE49-F238E27FC236}">
                    <a16:creationId xmlns:a16="http://schemas.microsoft.com/office/drawing/2014/main" id="{44774E5F-FBCB-465C-8231-DF9D5F896826}"/>
                  </a:ext>
                </a:extLst>
              </p:cNvPr>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97" name="Rectangle 196">
                <a:extLst>
                  <a:ext uri="{FF2B5EF4-FFF2-40B4-BE49-F238E27FC236}">
                    <a16:creationId xmlns:a16="http://schemas.microsoft.com/office/drawing/2014/main" id="{B4004B99-5A57-4C8A-A63D-A01BCC83E3F9}"/>
                  </a:ext>
                </a:extLst>
              </p:cNvPr>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nvGrpSpPr>
            <p:cNvPr id="199" name="Group 198">
              <a:extLst>
                <a:ext uri="{FF2B5EF4-FFF2-40B4-BE49-F238E27FC236}">
                  <a16:creationId xmlns:a16="http://schemas.microsoft.com/office/drawing/2014/main" id="{95F0340C-32ED-4EE5-9C2F-88C248DE9FFA}"/>
                </a:ext>
              </a:extLst>
            </p:cNvPr>
            <p:cNvGrpSpPr/>
            <p:nvPr/>
          </p:nvGrpSpPr>
          <p:grpSpPr>
            <a:xfrm>
              <a:off x="4694086" y="1143000"/>
              <a:ext cx="4072652" cy="690265"/>
              <a:chOff x="4694086" y="1143000"/>
              <a:chExt cx="4072652" cy="690265"/>
            </a:xfrm>
          </p:grpSpPr>
          <p:grpSp>
            <p:nvGrpSpPr>
              <p:cNvPr id="200" name="Group 199">
                <a:extLst>
                  <a:ext uri="{FF2B5EF4-FFF2-40B4-BE49-F238E27FC236}">
                    <a16:creationId xmlns:a16="http://schemas.microsoft.com/office/drawing/2014/main" id="{DA15DFFF-53ED-453B-9DEF-3B0DFE2AF245}"/>
                  </a:ext>
                </a:extLst>
              </p:cNvPr>
              <p:cNvGrpSpPr/>
              <p:nvPr/>
            </p:nvGrpSpPr>
            <p:grpSpPr>
              <a:xfrm>
                <a:off x="4694086" y="1371600"/>
                <a:ext cx="4072652" cy="461665"/>
                <a:chOff x="4694086" y="1371600"/>
                <a:chExt cx="4072652" cy="461665"/>
              </a:xfrm>
            </p:grpSpPr>
            <p:cxnSp>
              <p:nvCxnSpPr>
                <p:cNvPr id="202" name="Straight Connector 201">
                  <a:extLst>
                    <a:ext uri="{FF2B5EF4-FFF2-40B4-BE49-F238E27FC236}">
                      <a16:creationId xmlns:a16="http://schemas.microsoft.com/office/drawing/2014/main" id="{7682876A-2E0E-4F96-847C-C51E2488066A}"/>
                    </a:ext>
                  </a:extLst>
                </p:cNvPr>
                <p:cNvCxnSpPr/>
                <p:nvPr/>
              </p:nvCxnSpPr>
              <p:spPr bwMode="auto">
                <a:xfrm>
                  <a:off x="4694086" y="1371600"/>
                  <a:ext cx="3726764" cy="234351"/>
                </a:xfrm>
                <a:prstGeom prst="line">
                  <a:avLst/>
                </a:prstGeom>
                <a:noFill/>
                <a:ln w="12700" cap="sq" cmpd="sng" algn="ctr">
                  <a:solidFill>
                    <a:schemeClr val="hlink"/>
                  </a:solidFill>
                  <a:prstDash val="solid"/>
                  <a:round/>
                  <a:headEnd type="none" w="med" len="med"/>
                  <a:tailEnd type="none" w="med" len="med"/>
                </a:ln>
                <a:effectLst/>
              </p:spPr>
            </p:cxnSp>
            <p:sp>
              <p:nvSpPr>
                <p:cNvPr id="203" name="Rectangle 202">
                  <a:extLst>
                    <a:ext uri="{FF2B5EF4-FFF2-40B4-BE49-F238E27FC236}">
                      <a16:creationId xmlns:a16="http://schemas.microsoft.com/office/drawing/2014/main" id="{DEE8AC39-6770-40C1-9358-C8F4E2A5187A}"/>
                    </a:ext>
                  </a:extLst>
                </p:cNvPr>
                <p:cNvSpPr/>
                <p:nvPr/>
              </p:nvSpPr>
              <p:spPr>
                <a:xfrm>
                  <a:off x="8305800" y="1371600"/>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F4CE1608-5F1D-4EF8-BE1A-74F5CBAB9B5A}"/>
                      </a:ext>
                    </a:extLst>
                  </p:cNvPr>
                  <p:cNvSpPr txBox="1"/>
                  <p:nvPr/>
                </p:nvSpPr>
                <p:spPr>
                  <a:xfrm>
                    <a:off x="4800600" y="1143000"/>
                    <a:ext cx="1175643" cy="552524"/>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a:latin typeface="Cambria Math" panose="02040503050406030204" pitchFamily="18" charset="0"/>
                                </a:rPr>
                              </m:ctrlPr>
                            </m:fPr>
                            <m:num>
                              <m:r>
                                <a:rPr lang="en-CA" sz="2000" i="1" dirty="0">
                                  <a:solidFill>
                                    <a:srgbClr val="FFC000"/>
                                  </a:solidFill>
                                  <a:latin typeface="Cambria Math" panose="02040503050406030204" pitchFamily="18" charset="0"/>
                                  <a:sym typeface="Symbol" panose="05050102010706020507" pitchFamily="18" charset="2"/>
                                </a:rPr>
                                <m:t></m:t>
                              </m:r>
                              <m:r>
                                <a:rPr lang="en-CA" sz="2000" i="1" dirty="0">
                                  <a:solidFill>
                                    <a:srgbClr val="FFC000"/>
                                  </a:solidFill>
                                  <a:latin typeface="Cambria Math" panose="02040503050406030204" pitchFamily="18" charset="0"/>
                                  <a:sym typeface="Symbol" panose="05050102010706020507" pitchFamily="18" charset="2"/>
                                </a:rPr>
                                <m:t>𝐸</m:t>
                              </m:r>
                            </m:num>
                            <m:den>
                              <m:sSub>
                                <m:sSubPr>
                                  <m:ctrlPr>
                                    <a:rPr lang="en-CA" sz="2000" i="1" dirty="0">
                                      <a:solidFill>
                                        <a:srgbClr val="00FFFF"/>
                                      </a:solidFill>
                                      <a:latin typeface="Cambria Math" panose="02040503050406030204" pitchFamily="18" charset="0"/>
                                    </a:rPr>
                                  </m:ctrlPr>
                                </m:sSubPr>
                                <m:e>
                                  <m:r>
                                    <a:rPr lang="en-CA" sz="2000" i="1" dirty="0">
                                      <a:solidFill>
                                        <a:srgbClr val="00FFFF"/>
                                      </a:solidFill>
                                      <a:latin typeface="Cambria Math" panose="02040503050406030204" pitchFamily="18" charset="0"/>
                                      <a:sym typeface="Symbol" panose="05050102010706020507" pitchFamily="18" charset="2"/>
                                    </a:rPr>
                                    <m:t></m:t>
                                  </m:r>
                                  <m:r>
                                    <a:rPr lang="en-CA" sz="2000" i="1" dirty="0">
                                      <a:solidFill>
                                        <a:srgbClr val="00FFFF"/>
                                      </a:solidFill>
                                      <a:latin typeface="Cambria Math" panose="02040503050406030204" pitchFamily="18" charset="0"/>
                                    </a:rPr>
                                    <m:t>𝑦</m:t>
                                  </m:r>
                                </m:e>
                                <m:sub>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d</m:t>
                                  </m:r>
                                  <m:r>
                                    <m:rPr>
                                      <m:nor/>
                                    </m:rPr>
                                    <a:rPr lang="en-US" altLang="en-US" sz="2000" i="1" dirty="0">
                                      <a:solidFill>
                                        <a:srgbClr val="00FFFF"/>
                                      </a:solidFill>
                                      <a:cs typeface="Times New Roman" panose="02020603050405020304" pitchFamily="18" charset="0"/>
                                      <a:sym typeface="Symbol" panose="05050102010706020507" pitchFamily="18" charset="2"/>
                                    </a:rPr>
                                    <m:t>,</m:t>
                                  </m:r>
                                  <m:r>
                                    <m:rPr>
                                      <m:nor/>
                                    </m:rPr>
                                    <a:rPr lang="en-US" altLang="en-US" sz="2000" i="1" dirty="0">
                                      <a:solidFill>
                                        <a:srgbClr val="00FFFF"/>
                                      </a:solidFill>
                                      <a:cs typeface="Times New Roman" panose="02020603050405020304" pitchFamily="18" charset="0"/>
                                      <a:sym typeface="Symbol" panose="05050102010706020507" pitchFamily="18" charset="2"/>
                                    </a:rPr>
                                    <m:t>j</m:t>
                                  </m:r>
                                  <m:r>
                                    <m:rPr>
                                      <m:nor/>
                                    </m:rPr>
                                    <a:rPr lang="en-US" altLang="en-US" sz="2000" i="1" dirty="0">
                                      <a:solidFill>
                                        <a:srgbClr val="00FFFF"/>
                                      </a:solidFill>
                                      <a:cs typeface="Times New Roman" panose="02020603050405020304" pitchFamily="18" charset="0"/>
                                      <a:sym typeface="Symbol" panose="05050102010706020507" pitchFamily="18" charset="2"/>
                                    </a:rPr>
                                    <m:t></m:t>
                                  </m:r>
                                </m:sub>
                              </m:sSub>
                            </m:den>
                          </m:f>
                        </m:oMath>
                      </m:oMathPara>
                    </a14:m>
                    <a:endParaRPr lang="en-CA" sz="2000" dirty="0"/>
                  </a:p>
                </p:txBody>
              </p:sp>
            </mc:Choice>
            <mc:Fallback xmlns="">
              <p:sp>
                <p:nvSpPr>
                  <p:cNvPr id="114" name="TextBox 113"/>
                  <p:cNvSpPr txBox="1">
                    <a:spLocks noRot="1" noChangeAspect="1" noMove="1" noResize="1" noEditPoints="1" noAdjustHandles="1" noChangeArrowheads="1" noChangeShapeType="1" noTextEdit="1"/>
                  </p:cNvSpPr>
                  <p:nvPr/>
                </p:nvSpPr>
                <p:spPr>
                  <a:xfrm>
                    <a:off x="4800600" y="1143000"/>
                    <a:ext cx="1175643" cy="552524"/>
                  </a:xfrm>
                  <a:prstGeom prst="rect">
                    <a:avLst/>
                  </a:prstGeom>
                  <a:blipFill>
                    <a:blip r:embed="rId11"/>
                    <a:stretch>
                      <a:fillRect l="-60417" t="-215556" r="-73438" b="-307778"/>
                    </a:stretch>
                  </a:blipFill>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86FF09B9-C7E5-47C1-9CEA-0998A59881D4}"/>
                    </a:ext>
                  </a:extLst>
                </p:cNvPr>
                <p:cNvSpPr txBox="1"/>
                <p:nvPr/>
              </p:nvSpPr>
              <p:spPr>
                <a:xfrm>
                  <a:off x="2337573" y="1676400"/>
                  <a:ext cx="1167627" cy="544316"/>
                </a:xfrm>
                <a:prstGeom prst="rect">
                  <a:avLst/>
                </a:prstGeom>
                <a:solidFill>
                  <a:srgbClr val="00006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CA" sz="2000" i="1" dirty="0" smtClean="0">
                                <a:solidFill>
                                  <a:schemeClr val="tx1"/>
                                </a:solidFill>
                                <a:latin typeface="Cambria Math" panose="02040503050406030204" pitchFamily="18" charset="0"/>
                              </a:rPr>
                            </m:ctrlPr>
                          </m:fPr>
                          <m:num>
                            <m:r>
                              <a:rPr lang="en-CA" sz="2000" i="1" dirty="0" smtClean="0">
                                <a:solidFill>
                                  <a:srgbClr val="FFC000"/>
                                </a:solidFill>
                                <a:latin typeface="Cambria Math" panose="02040503050406030204" pitchFamily="18" charset="0"/>
                                <a:sym typeface="Symbol" panose="05050102010706020507" pitchFamily="18" charset="2"/>
                              </a:rPr>
                              <m:t></m:t>
                            </m:r>
                            <m:r>
                              <a:rPr lang="en-CA" sz="2000" b="0" i="1" dirty="0" smtClean="0">
                                <a:solidFill>
                                  <a:srgbClr val="FFC000"/>
                                </a:solidFill>
                                <a:latin typeface="Cambria Math" panose="02040503050406030204" pitchFamily="18" charset="0"/>
                                <a:sym typeface="Symbol" panose="05050102010706020507" pitchFamily="18" charset="2"/>
                              </a:rPr>
                              <m:t>𝐸</m:t>
                            </m:r>
                          </m:num>
                          <m:den>
                            <m:sSub>
                              <m:sSubPr>
                                <m:ctrlPr>
                                  <a:rPr lang="en-CA" sz="2000" i="1" dirty="0" smtClean="0">
                                    <a:solidFill>
                                      <a:srgbClr val="FF00FF"/>
                                    </a:solidFill>
                                    <a:latin typeface="Cambria Math" panose="02040503050406030204" pitchFamily="18" charset="0"/>
                                  </a:rPr>
                                </m:ctrlPr>
                              </m:sSubPr>
                              <m:e>
                                <m:r>
                                  <a:rPr lang="en-CA" sz="2000" i="1" dirty="0" smtClean="0">
                                    <a:solidFill>
                                      <a:srgbClr val="FF00FF"/>
                                    </a:solidFill>
                                    <a:latin typeface="Cambria Math" panose="02040503050406030204" pitchFamily="18" charset="0"/>
                                    <a:sym typeface="Symbol" panose="05050102010706020507" pitchFamily="18" charset="2"/>
                                  </a:rPr>
                                  <m:t></m:t>
                                </m:r>
                                <m:r>
                                  <a:rPr lang="en-CA" sz="2000" b="0" i="1" dirty="0" smtClean="0">
                                    <a:solidFill>
                                      <a:srgbClr val="FF00FF"/>
                                    </a:solidFill>
                                    <a:latin typeface="Cambria Math" panose="02040503050406030204" pitchFamily="18" charset="0"/>
                                  </a:rPr>
                                  <m:t>𝑥</m:t>
                                </m:r>
                              </m:e>
                              <m:sub>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US" altLang="en-US" sz="2000" i="1" dirty="0">
                                    <a:solidFill>
                                      <a:srgbClr val="FF00FF"/>
                                    </a:solidFill>
                                    <a:cs typeface="Times New Roman" panose="02020603050405020304" pitchFamily="18" charset="0"/>
                                    <a:sym typeface="Symbol" panose="05050102010706020507" pitchFamily="18" charset="2"/>
                                  </a:rPr>
                                  <m:t>d</m:t>
                                </m:r>
                                <m:r>
                                  <m:rPr>
                                    <m:nor/>
                                  </m:rPr>
                                  <a:rPr lang="en-US" altLang="en-US" sz="2000" i="1" dirty="0">
                                    <a:solidFill>
                                      <a:srgbClr val="FF00FF"/>
                                    </a:solidFill>
                                    <a:cs typeface="Times New Roman" panose="02020603050405020304" pitchFamily="18" charset="0"/>
                                    <a:sym typeface="Symbol" panose="05050102010706020507" pitchFamily="18" charset="2"/>
                                  </a:rPr>
                                  <m:t>,</m:t>
                                </m:r>
                                <m:r>
                                  <m:rPr>
                                    <m:nor/>
                                  </m:rPr>
                                  <a:rPr lang="en-CA" altLang="en-US" sz="2000" b="0" i="1" dirty="0" smtClean="0">
                                    <a:solidFill>
                                      <a:srgbClr val="FF00FF"/>
                                    </a:solidFill>
                                    <a:cs typeface="Times New Roman" panose="02020603050405020304" pitchFamily="18" charset="0"/>
                                    <a:sym typeface="Symbol" panose="05050102010706020507" pitchFamily="18" charset="2"/>
                                  </a:rPr>
                                  <m:t>i</m:t>
                                </m:r>
                                <m:r>
                                  <m:rPr>
                                    <m:nor/>
                                  </m:rPr>
                                  <a:rPr lang="en-US" altLang="en-US" sz="2000" i="1" dirty="0">
                                    <a:solidFill>
                                      <a:srgbClr val="FF00FF"/>
                                    </a:solidFill>
                                    <a:cs typeface="Times New Roman" panose="02020603050405020304" pitchFamily="18" charset="0"/>
                                    <a:sym typeface="Symbol" panose="05050102010706020507" pitchFamily="18" charset="2"/>
                                  </a:rPr>
                                  <m:t></m:t>
                                </m:r>
                              </m:sub>
                            </m:sSub>
                          </m:den>
                        </m:f>
                      </m:oMath>
                    </m:oMathPara>
                  </a14:m>
                  <a:endParaRPr lang="en-CA" sz="2000" dirty="0">
                    <a:solidFill>
                      <a:schemeClr val="tx1"/>
                    </a:solidFill>
                  </a:endParaRPr>
                </a:p>
              </p:txBody>
            </p:sp>
          </mc:Choice>
          <mc:Fallback xmlns="">
            <p:sp>
              <p:nvSpPr>
                <p:cNvPr id="204" name="TextBox 203">
                  <a:extLst>
                    <a:ext uri="{FF2B5EF4-FFF2-40B4-BE49-F238E27FC236}">
                      <a16:creationId xmlns:a16="http://schemas.microsoft.com/office/drawing/2014/main" id="{86FF09B9-C7E5-47C1-9CEA-0998A59881D4}"/>
                    </a:ext>
                  </a:extLst>
                </p:cNvPr>
                <p:cNvSpPr txBox="1">
                  <a:spLocks noRot="1" noChangeAspect="1" noMove="1" noResize="1" noEditPoints="1" noAdjustHandles="1" noChangeArrowheads="1" noChangeShapeType="1" noTextEdit="1"/>
                </p:cNvSpPr>
                <p:nvPr/>
              </p:nvSpPr>
              <p:spPr>
                <a:xfrm>
                  <a:off x="2337573" y="1676400"/>
                  <a:ext cx="1167627" cy="544316"/>
                </a:xfrm>
                <a:prstGeom prst="rect">
                  <a:avLst/>
                </a:prstGeom>
                <a:blipFill>
                  <a:blip r:embed="rId19"/>
                  <a:stretch>
                    <a:fillRect l="-59896" t="-216854" r="-73958" b="-312360"/>
                  </a:stretch>
                </a:blipFill>
              </p:spPr>
              <p:txBody>
                <a:bodyPr/>
                <a:lstStyle/>
                <a:p>
                  <a:r>
                    <a:rPr lang="en-US">
                      <a:noFill/>
                    </a:rPr>
                    <a:t> </a:t>
                  </a:r>
                </a:p>
              </p:txBody>
            </p:sp>
          </mc:Fallback>
        </mc:AlternateContent>
        <p:grpSp>
          <p:nvGrpSpPr>
            <p:cNvPr id="205" name="Group 204">
              <a:extLst>
                <a:ext uri="{FF2B5EF4-FFF2-40B4-BE49-F238E27FC236}">
                  <a16:creationId xmlns:a16="http://schemas.microsoft.com/office/drawing/2014/main" id="{40AA726D-1A78-4C98-84E4-E1F8C6952312}"/>
                </a:ext>
              </a:extLst>
            </p:cNvPr>
            <p:cNvGrpSpPr/>
            <p:nvPr/>
          </p:nvGrpSpPr>
          <p:grpSpPr>
            <a:xfrm>
              <a:off x="4675097" y="533400"/>
              <a:ext cx="3706903" cy="2221461"/>
              <a:chOff x="5764534" y="4956972"/>
              <a:chExt cx="1492059" cy="1101433"/>
            </a:xfrm>
          </p:grpSpPr>
          <p:cxnSp>
            <p:nvCxnSpPr>
              <p:cNvPr id="206" name="Straight Connector 205">
                <a:extLst>
                  <a:ext uri="{FF2B5EF4-FFF2-40B4-BE49-F238E27FC236}">
                    <a16:creationId xmlns:a16="http://schemas.microsoft.com/office/drawing/2014/main" id="{CE8FC115-1B37-452B-88A7-25219C888727}"/>
                  </a:ext>
                </a:extLst>
              </p:cNvPr>
              <p:cNvCxnSpPr/>
              <p:nvPr/>
            </p:nvCxnSpPr>
            <p:spPr bwMode="auto">
              <a:xfrm flipV="1">
                <a:off x="5769011" y="5486400"/>
                <a:ext cx="1487582" cy="49551"/>
              </a:xfrm>
              <a:prstGeom prst="line">
                <a:avLst/>
              </a:prstGeom>
              <a:noFill/>
              <a:ln w="12700" cap="sq" cmpd="sng" algn="ctr">
                <a:solidFill>
                  <a:schemeClr val="hlink"/>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151C1184-822A-4A87-9AA7-88CA8C28E2B0}"/>
                  </a:ext>
                </a:extLst>
              </p:cNvPr>
              <p:cNvCxnSpPr/>
              <p:nvPr/>
            </p:nvCxnSpPr>
            <p:spPr bwMode="auto">
              <a:xfrm flipV="1">
                <a:off x="5769011" y="5486400"/>
                <a:ext cx="1487582" cy="155920"/>
              </a:xfrm>
              <a:prstGeom prst="line">
                <a:avLst/>
              </a:prstGeom>
              <a:noFill/>
              <a:ln w="12700" cap="sq" cmpd="sng" algn="ctr">
                <a:solidFill>
                  <a:schemeClr val="hlink"/>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570DC9CE-CC00-4811-86CC-971EBA181DF3}"/>
                  </a:ext>
                </a:extLst>
              </p:cNvPr>
              <p:cNvCxnSpPr/>
              <p:nvPr/>
            </p:nvCxnSpPr>
            <p:spPr bwMode="auto">
              <a:xfrm flipV="1">
                <a:off x="5764534" y="5486400"/>
                <a:ext cx="1492059" cy="286009"/>
              </a:xfrm>
              <a:prstGeom prst="line">
                <a:avLst/>
              </a:prstGeom>
              <a:noFill/>
              <a:ln w="12700" cap="sq" cmpd="sng" algn="ctr">
                <a:solidFill>
                  <a:schemeClr val="hlink"/>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3A8024AB-23AE-4339-A45C-C2CB2B957984}"/>
                  </a:ext>
                </a:extLst>
              </p:cNvPr>
              <p:cNvCxnSpPr/>
              <p:nvPr/>
            </p:nvCxnSpPr>
            <p:spPr bwMode="auto">
              <a:xfrm flipV="1">
                <a:off x="5769011" y="5486400"/>
                <a:ext cx="1487582" cy="416410"/>
              </a:xfrm>
              <a:prstGeom prst="line">
                <a:avLst/>
              </a:prstGeom>
              <a:noFill/>
              <a:ln w="12700" cap="sq" cmpd="sng" algn="ctr">
                <a:solidFill>
                  <a:schemeClr val="hlink"/>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CE919D52-137B-4CCE-90B8-DFE202596581}"/>
                  </a:ext>
                </a:extLst>
              </p:cNvPr>
              <p:cNvCxnSpPr/>
              <p:nvPr/>
            </p:nvCxnSpPr>
            <p:spPr bwMode="auto">
              <a:xfrm flipV="1">
                <a:off x="5769011" y="5486400"/>
                <a:ext cx="1487582" cy="572005"/>
              </a:xfrm>
              <a:prstGeom prst="line">
                <a:avLst/>
              </a:prstGeom>
              <a:noFill/>
              <a:ln w="12700" cap="sq" cmpd="sng" algn="ctr">
                <a:solidFill>
                  <a:schemeClr val="hlink"/>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02E3C2E2-0E6B-43BB-811F-DEBBBC147E0F}"/>
                  </a:ext>
                </a:extLst>
              </p:cNvPr>
              <p:cNvCxnSpPr/>
              <p:nvPr/>
            </p:nvCxnSpPr>
            <p:spPr bwMode="auto">
              <a:xfrm>
                <a:off x="5769011" y="5373988"/>
                <a:ext cx="1487582" cy="112412"/>
              </a:xfrm>
              <a:prstGeom prst="line">
                <a:avLst/>
              </a:prstGeom>
              <a:noFill/>
              <a:ln w="12700" cap="sq" cmpd="sng" algn="ctr">
                <a:solidFill>
                  <a:schemeClr val="hlink"/>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423CE707-14D2-46B4-8277-1E965C477573}"/>
                  </a:ext>
                </a:extLst>
              </p:cNvPr>
              <p:cNvCxnSpPr/>
              <p:nvPr/>
            </p:nvCxnSpPr>
            <p:spPr bwMode="auto">
              <a:xfrm>
                <a:off x="5769011" y="5257800"/>
                <a:ext cx="1487582" cy="228600"/>
              </a:xfrm>
              <a:prstGeom prst="line">
                <a:avLst/>
              </a:prstGeom>
              <a:noFill/>
              <a:ln w="12700" cap="sq" cmpd="sng" algn="ctr">
                <a:solidFill>
                  <a:schemeClr val="hlink"/>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67631FC0-DFC7-4F6F-B246-17DDB4BD732A}"/>
                  </a:ext>
                </a:extLst>
              </p:cNvPr>
              <p:cNvCxnSpPr/>
              <p:nvPr/>
            </p:nvCxnSpPr>
            <p:spPr bwMode="auto">
              <a:xfrm>
                <a:off x="5769011" y="5108097"/>
                <a:ext cx="1487582" cy="378303"/>
              </a:xfrm>
              <a:prstGeom prst="line">
                <a:avLst/>
              </a:prstGeom>
              <a:noFill/>
              <a:ln w="12700" cap="sq" cmpd="sng" algn="ctr">
                <a:solidFill>
                  <a:schemeClr val="hlink"/>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2968CB6D-0664-4D10-9B4B-702BF5061FC6}"/>
                  </a:ext>
                </a:extLst>
              </p:cNvPr>
              <p:cNvCxnSpPr/>
              <p:nvPr/>
            </p:nvCxnSpPr>
            <p:spPr bwMode="auto">
              <a:xfrm>
                <a:off x="5769011" y="4956972"/>
                <a:ext cx="1487582" cy="529428"/>
              </a:xfrm>
              <a:prstGeom prst="line">
                <a:avLst/>
              </a:prstGeom>
              <a:noFill/>
              <a:ln w="12700" cap="sq" cmpd="sng" algn="ctr">
                <a:solidFill>
                  <a:schemeClr val="hlink"/>
                </a:solidFill>
                <a:prstDash val="solid"/>
                <a:round/>
                <a:headEnd type="none" w="med" len="med"/>
                <a:tailEnd type="none" w="med" len="med"/>
              </a:ln>
              <a:effectLst/>
            </p:spPr>
          </p:cxnSp>
        </p:grpSp>
        <p:grpSp>
          <p:nvGrpSpPr>
            <p:cNvPr id="215" name="Group 214">
              <a:extLst>
                <a:ext uri="{FF2B5EF4-FFF2-40B4-BE49-F238E27FC236}">
                  <a16:creationId xmlns:a16="http://schemas.microsoft.com/office/drawing/2014/main" id="{D6FC47CE-A3A5-4812-A228-D8779C4ED350}"/>
                </a:ext>
              </a:extLst>
            </p:cNvPr>
            <p:cNvGrpSpPr/>
            <p:nvPr/>
          </p:nvGrpSpPr>
          <p:grpSpPr>
            <a:xfrm>
              <a:off x="3630704" y="452261"/>
              <a:ext cx="1169896" cy="2367139"/>
              <a:chOff x="3630704" y="463924"/>
              <a:chExt cx="1169896" cy="2367139"/>
            </a:xfrm>
          </p:grpSpPr>
          <p:grpSp>
            <p:nvGrpSpPr>
              <p:cNvPr id="216" name="Group 215">
                <a:extLst>
                  <a:ext uri="{FF2B5EF4-FFF2-40B4-BE49-F238E27FC236}">
                    <a16:creationId xmlns:a16="http://schemas.microsoft.com/office/drawing/2014/main" id="{9DAB1FF4-2C57-4EBF-BB24-C9393F08D19F}"/>
                  </a:ext>
                </a:extLst>
              </p:cNvPr>
              <p:cNvGrpSpPr/>
              <p:nvPr/>
            </p:nvGrpSpPr>
            <p:grpSpPr>
              <a:xfrm>
                <a:off x="4589232" y="463924"/>
                <a:ext cx="211368" cy="2347096"/>
                <a:chOff x="4607856" y="463924"/>
                <a:chExt cx="211368" cy="2347096"/>
              </a:xfrm>
            </p:grpSpPr>
            <p:sp>
              <p:nvSpPr>
                <p:cNvPr id="226" name="Oval 225">
                  <a:extLst>
                    <a:ext uri="{FF2B5EF4-FFF2-40B4-BE49-F238E27FC236}">
                      <a16:creationId xmlns:a16="http://schemas.microsoft.com/office/drawing/2014/main" id="{ADD13AF4-D800-48BB-829C-13F11ECEC001}"/>
                    </a:ext>
                  </a:extLst>
                </p:cNvPr>
                <p:cNvSpPr/>
                <p:nvPr/>
              </p:nvSpPr>
              <p:spPr>
                <a:xfrm>
                  <a:off x="4619182" y="463924"/>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27" name="Oval 226">
                  <a:extLst>
                    <a:ext uri="{FF2B5EF4-FFF2-40B4-BE49-F238E27FC236}">
                      <a16:creationId xmlns:a16="http://schemas.microsoft.com/office/drawing/2014/main" id="{9BC1830D-81E4-46A3-84AE-E0B948E60B79}"/>
                    </a:ext>
                  </a:extLst>
                </p:cNvPr>
                <p:cNvSpPr/>
                <p:nvPr/>
              </p:nvSpPr>
              <p:spPr>
                <a:xfrm>
                  <a:off x="4614580" y="754572"/>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28" name="Oval 227">
                  <a:extLst>
                    <a:ext uri="{FF2B5EF4-FFF2-40B4-BE49-F238E27FC236}">
                      <a16:creationId xmlns:a16="http://schemas.microsoft.com/office/drawing/2014/main" id="{01EC622F-BEDF-4F52-9259-60CD1BBFF189}"/>
                    </a:ext>
                  </a:extLst>
                </p:cNvPr>
                <p:cNvSpPr/>
                <p:nvPr/>
              </p:nvSpPr>
              <p:spPr>
                <a:xfrm>
                  <a:off x="4609978" y="104522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29" name="Oval 228">
                  <a:extLst>
                    <a:ext uri="{FF2B5EF4-FFF2-40B4-BE49-F238E27FC236}">
                      <a16:creationId xmlns:a16="http://schemas.microsoft.com/office/drawing/2014/main" id="{773FA1FE-2391-44FC-BB65-F5C191E0FBD1}"/>
                    </a:ext>
                  </a:extLst>
                </p:cNvPr>
                <p:cNvSpPr/>
                <p:nvPr/>
              </p:nvSpPr>
              <p:spPr>
                <a:xfrm>
                  <a:off x="4619182" y="1288676"/>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30" name="Oval 229">
                  <a:extLst>
                    <a:ext uri="{FF2B5EF4-FFF2-40B4-BE49-F238E27FC236}">
                      <a16:creationId xmlns:a16="http://schemas.microsoft.com/office/drawing/2014/main" id="{B5B597C2-233E-41F9-A597-CDA339B74734}"/>
                    </a:ext>
                  </a:extLst>
                </p:cNvPr>
                <p:cNvSpPr/>
                <p:nvPr/>
              </p:nvSpPr>
              <p:spPr>
                <a:xfrm>
                  <a:off x="4607856" y="157260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31" name="Oval 230">
                  <a:extLst>
                    <a:ext uri="{FF2B5EF4-FFF2-40B4-BE49-F238E27FC236}">
                      <a16:creationId xmlns:a16="http://schemas.microsoft.com/office/drawing/2014/main" id="{57FFDF0B-D5BB-48E5-AC2F-22A80FC80C58}"/>
                    </a:ext>
                  </a:extLst>
                </p:cNvPr>
                <p:cNvSpPr/>
                <p:nvPr/>
              </p:nvSpPr>
              <p:spPr>
                <a:xfrm>
                  <a:off x="4630264" y="182880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32" name="Oval 231">
                  <a:extLst>
                    <a:ext uri="{FF2B5EF4-FFF2-40B4-BE49-F238E27FC236}">
                      <a16:creationId xmlns:a16="http://schemas.microsoft.com/office/drawing/2014/main" id="{D88EB34C-FB82-4E6D-A199-E771F52139D0}"/>
                    </a:ext>
                  </a:extLst>
                </p:cNvPr>
                <p:cNvSpPr/>
                <p:nvPr/>
              </p:nvSpPr>
              <p:spPr>
                <a:xfrm>
                  <a:off x="4639224" y="2091724"/>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33" name="Oval 232">
                  <a:extLst>
                    <a:ext uri="{FF2B5EF4-FFF2-40B4-BE49-F238E27FC236}">
                      <a16:creationId xmlns:a16="http://schemas.microsoft.com/office/drawing/2014/main" id="{3CAC64A3-9C4E-4FFC-8BF5-FD15629ABF55}"/>
                    </a:ext>
                  </a:extLst>
                </p:cNvPr>
                <p:cNvSpPr/>
                <p:nvPr/>
              </p:nvSpPr>
              <p:spPr>
                <a:xfrm>
                  <a:off x="4628012" y="2361372"/>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34" name="Oval 233">
                  <a:extLst>
                    <a:ext uri="{FF2B5EF4-FFF2-40B4-BE49-F238E27FC236}">
                      <a16:creationId xmlns:a16="http://schemas.microsoft.com/office/drawing/2014/main" id="{F8D3E7E8-2E59-41A4-821C-699730709556}"/>
                    </a:ext>
                  </a:extLst>
                </p:cNvPr>
                <p:cNvSpPr/>
                <p:nvPr/>
              </p:nvSpPr>
              <p:spPr>
                <a:xfrm>
                  <a:off x="4616800" y="2631020"/>
                  <a:ext cx="180000" cy="180000"/>
                </a:xfrm>
                <a:prstGeom prst="ellipse">
                  <a:avLst/>
                </a:prstGeom>
                <a:solidFill>
                  <a:srgbClr val="00FFFF"/>
                </a:solidFill>
                <a:ln>
                  <a:noFill/>
                </a:ln>
              </p:spPr>
              <p:txBody>
                <a:bodyPr wrap="square" rtlCol="0" anchor="ctr">
                  <a:spAutoFit/>
                </a:bodyPr>
                <a:lstStyle/>
                <a:p>
                  <a:pPr algn="l"/>
                  <a:endParaRPr lang="en-CA" sz="2400" dirty="0"/>
                </a:p>
              </p:txBody>
            </p:sp>
          </p:grpSp>
          <p:cxnSp>
            <p:nvCxnSpPr>
              <p:cNvPr id="217" name="Straight Connector 216">
                <a:extLst>
                  <a:ext uri="{FF2B5EF4-FFF2-40B4-BE49-F238E27FC236}">
                    <a16:creationId xmlns:a16="http://schemas.microsoft.com/office/drawing/2014/main" id="{854F1294-8640-4B8D-A65F-DC0768514403}"/>
                  </a:ext>
                </a:extLst>
              </p:cNvPr>
              <p:cNvCxnSpPr/>
              <p:nvPr/>
            </p:nvCxnSpPr>
            <p:spPr bwMode="auto">
              <a:xfrm flipV="1">
                <a:off x="3630704" y="1386126"/>
                <a:ext cx="972598" cy="554076"/>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743874A9-228E-4381-B903-2347E32D96E2}"/>
                  </a:ext>
                </a:extLst>
              </p:cNvPr>
              <p:cNvCxnSpPr/>
              <p:nvPr/>
            </p:nvCxnSpPr>
            <p:spPr bwMode="auto">
              <a:xfrm flipV="1">
                <a:off x="3630704" y="1386126"/>
                <a:ext cx="972598" cy="554076"/>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70B142FF-A78D-4E19-BEAF-6FD057531D8E}"/>
                  </a:ext>
                </a:extLst>
              </p:cNvPr>
              <p:cNvCxnSpPr>
                <a:endCxn id="168" idx="2"/>
              </p:cNvCxnSpPr>
              <p:nvPr/>
            </p:nvCxnSpPr>
            <p:spPr bwMode="auto">
              <a:xfrm>
                <a:off x="3630704" y="1940202"/>
                <a:ext cx="1169896" cy="890861"/>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5B935C85-9268-4319-9C07-FF10A895378A}"/>
                  </a:ext>
                </a:extLst>
              </p:cNvPr>
              <p:cNvCxnSpPr/>
              <p:nvPr/>
            </p:nvCxnSpPr>
            <p:spPr bwMode="auto">
              <a:xfrm>
                <a:off x="3630704" y="1940202"/>
                <a:ext cx="1085184" cy="511170"/>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66FD8918-063A-4AE4-9D96-9F6B3CBED103}"/>
                  </a:ext>
                </a:extLst>
              </p:cNvPr>
              <p:cNvCxnSpPr/>
              <p:nvPr/>
            </p:nvCxnSpPr>
            <p:spPr bwMode="auto">
              <a:xfrm>
                <a:off x="3630704" y="1940202"/>
                <a:ext cx="1063382" cy="238850"/>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5CB9FA96-CEB9-40B4-BF03-90C44AB7B240}"/>
                  </a:ext>
                </a:extLst>
              </p:cNvPr>
              <p:cNvCxnSpPr/>
              <p:nvPr/>
            </p:nvCxnSpPr>
            <p:spPr bwMode="auto">
              <a:xfrm flipV="1">
                <a:off x="3630704" y="1918800"/>
                <a:ext cx="1078876" cy="21402"/>
              </a:xfrm>
              <a:prstGeom prst="line">
                <a:avLst/>
              </a:prstGeom>
              <a:noFill/>
              <a:ln w="25400" cap="sq" cmpd="sng" algn="ctr">
                <a:solidFill>
                  <a:srgbClr val="66FF33"/>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8275F338-1F52-46CD-B88C-0EF2F27FE896}"/>
                  </a:ext>
                </a:extLst>
              </p:cNvPr>
              <p:cNvCxnSpPr/>
              <p:nvPr/>
            </p:nvCxnSpPr>
            <p:spPr bwMode="auto">
              <a:xfrm flipV="1">
                <a:off x="3630704" y="1653208"/>
                <a:ext cx="1078876" cy="286994"/>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3B7BA011-F13D-47BF-9490-A453741EE3CB}"/>
                  </a:ext>
                </a:extLst>
              </p:cNvPr>
              <p:cNvCxnSpPr/>
              <p:nvPr/>
            </p:nvCxnSpPr>
            <p:spPr bwMode="auto">
              <a:xfrm flipV="1">
                <a:off x="3630704" y="1116208"/>
                <a:ext cx="1048310" cy="823994"/>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C1ED89D4-B837-46B0-8260-7AE94F5C32C4}"/>
                  </a:ext>
                </a:extLst>
              </p:cNvPr>
              <p:cNvCxnSpPr/>
              <p:nvPr/>
            </p:nvCxnSpPr>
            <p:spPr bwMode="auto">
              <a:xfrm flipV="1">
                <a:off x="3630704" y="578100"/>
                <a:ext cx="1105131" cy="1362102"/>
              </a:xfrm>
              <a:prstGeom prst="line">
                <a:avLst/>
              </a:prstGeom>
              <a:noFill/>
              <a:ln w="25400" cap="sq" cmpd="sng" algn="ctr">
                <a:solidFill>
                  <a:srgbClr val="66FF33"/>
                </a:solidFill>
                <a:prstDash val="solid"/>
                <a:round/>
                <a:headEnd type="none" w="med" len="med"/>
                <a:tailEnd type="none" w="med" len="med"/>
              </a:ln>
              <a:effectLst/>
            </p:spPr>
          </p:cxnSp>
        </p:grpSp>
        <p:sp>
          <p:nvSpPr>
            <p:cNvPr id="235" name="Oval 234">
              <a:extLst>
                <a:ext uri="{FF2B5EF4-FFF2-40B4-BE49-F238E27FC236}">
                  <a16:creationId xmlns:a16="http://schemas.microsoft.com/office/drawing/2014/main" id="{0EC82EC8-5731-466F-B06A-AEE28EB07706}"/>
                </a:ext>
              </a:extLst>
            </p:cNvPr>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236" name="Group 235">
              <a:extLst>
                <a:ext uri="{FF2B5EF4-FFF2-40B4-BE49-F238E27FC236}">
                  <a16:creationId xmlns:a16="http://schemas.microsoft.com/office/drawing/2014/main" id="{56D17411-9711-4DE3-BD8E-78942303BAD7}"/>
                </a:ext>
              </a:extLst>
            </p:cNvPr>
            <p:cNvGrpSpPr/>
            <p:nvPr/>
          </p:nvGrpSpPr>
          <p:grpSpPr>
            <a:xfrm>
              <a:off x="3721488" y="1040008"/>
              <a:ext cx="972598" cy="900194"/>
              <a:chOff x="3721488" y="1040008"/>
              <a:chExt cx="972598" cy="900194"/>
            </a:xfrm>
          </p:grpSpPr>
          <p:grpSp>
            <p:nvGrpSpPr>
              <p:cNvPr id="237" name="Group 236">
                <a:extLst>
                  <a:ext uri="{FF2B5EF4-FFF2-40B4-BE49-F238E27FC236}">
                    <a16:creationId xmlns:a16="http://schemas.microsoft.com/office/drawing/2014/main" id="{508CCEEF-294C-40F2-BB8C-C1D3DCA59381}"/>
                  </a:ext>
                </a:extLst>
              </p:cNvPr>
              <p:cNvGrpSpPr/>
              <p:nvPr/>
            </p:nvGrpSpPr>
            <p:grpSpPr>
              <a:xfrm>
                <a:off x="3802354" y="1040008"/>
                <a:ext cx="698790" cy="537000"/>
                <a:chOff x="2732738" y="0"/>
                <a:chExt cx="698790" cy="537000"/>
              </a:xfrm>
            </p:grpSpPr>
            <p:sp>
              <p:nvSpPr>
                <p:cNvPr id="239" name="Rectangle 238">
                  <a:extLst>
                    <a:ext uri="{FF2B5EF4-FFF2-40B4-BE49-F238E27FC236}">
                      <a16:creationId xmlns:a16="http://schemas.microsoft.com/office/drawing/2014/main" id="{65F95120-E2E9-46B3-A092-B7636BCD1606}"/>
                    </a:ext>
                  </a:extLst>
                </p:cNvPr>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40" name="Rectangle 239">
                  <a:extLst>
                    <a:ext uri="{FF2B5EF4-FFF2-40B4-BE49-F238E27FC236}">
                      <a16:creationId xmlns:a16="http://schemas.microsoft.com/office/drawing/2014/main" id="{56205183-E3E2-4D1E-A9B6-6A3C07CDF20A}"/>
                    </a:ext>
                  </a:extLst>
                </p:cNvPr>
                <p:cNvSpPr/>
                <p:nvPr/>
              </p:nvSpPr>
              <p:spPr>
                <a:xfrm>
                  <a:off x="2732738"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cxnSp>
            <p:nvCxnSpPr>
              <p:cNvPr id="238" name="Straight Connector 237">
                <a:extLst>
                  <a:ext uri="{FF2B5EF4-FFF2-40B4-BE49-F238E27FC236}">
                    <a16:creationId xmlns:a16="http://schemas.microsoft.com/office/drawing/2014/main" id="{CD2980C5-A4D0-4BF8-8833-1F7E2D5F75EE}"/>
                  </a:ext>
                </a:extLst>
              </p:cNvPr>
              <p:cNvCxnSpPr/>
              <p:nvPr/>
            </p:nvCxnSpPr>
            <p:spPr bwMode="auto">
              <a:xfrm flipV="1">
                <a:off x="3721488" y="1386126"/>
                <a:ext cx="972598" cy="554076"/>
              </a:xfrm>
              <a:prstGeom prst="line">
                <a:avLst/>
              </a:prstGeom>
              <a:noFill/>
              <a:ln w="25400" cap="sq" cmpd="sng" algn="ctr">
                <a:solidFill>
                  <a:srgbClr val="66FF33"/>
                </a:solidFill>
                <a:prstDash val="solid"/>
                <a:round/>
                <a:headEnd type="none" w="med" len="med"/>
                <a:tailEnd type="none" w="med" len="med"/>
              </a:ln>
              <a:effectLst/>
            </p:spPr>
          </p:cxnSp>
        </p:grpSp>
        <p:sp>
          <p:nvSpPr>
            <p:cNvPr id="241" name="Oval 240">
              <a:extLst>
                <a:ext uri="{FF2B5EF4-FFF2-40B4-BE49-F238E27FC236}">
                  <a16:creationId xmlns:a16="http://schemas.microsoft.com/office/drawing/2014/main" id="{1ABEA513-1BB8-41DE-A80B-A37EA19A6F20}"/>
                </a:ext>
              </a:extLst>
            </p:cNvPr>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sp>
        <p:nvSpPr>
          <p:cNvPr id="242" name="Text Box 33">
            <a:extLst>
              <a:ext uri="{FF2B5EF4-FFF2-40B4-BE49-F238E27FC236}">
                <a16:creationId xmlns:a16="http://schemas.microsoft.com/office/drawing/2014/main" id="{B736FC50-F10A-4B47-813A-F8004BED6E95}"/>
              </a:ext>
            </a:extLst>
          </p:cNvPr>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sp>
        <p:nvSpPr>
          <p:cNvPr id="243" name="TextBox 242">
            <a:extLst>
              <a:ext uri="{FF2B5EF4-FFF2-40B4-BE49-F238E27FC236}">
                <a16:creationId xmlns:a16="http://schemas.microsoft.com/office/drawing/2014/main" id="{6A3AE175-4B29-44B9-B8F8-76147DB72139}"/>
              </a:ext>
            </a:extLst>
          </p:cNvPr>
          <p:cNvSpPr txBox="1"/>
          <p:nvPr/>
        </p:nvSpPr>
        <p:spPr>
          <a:xfrm>
            <a:off x="95249" y="2819400"/>
            <a:ext cx="8018681" cy="980809"/>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grpSp>
        <p:nvGrpSpPr>
          <p:cNvPr id="244" name="Group 243">
            <a:extLst>
              <a:ext uri="{FF2B5EF4-FFF2-40B4-BE49-F238E27FC236}">
                <a16:creationId xmlns:a16="http://schemas.microsoft.com/office/drawing/2014/main" id="{588DEDC9-BC5F-4DB2-A2DC-0B3118F93536}"/>
              </a:ext>
            </a:extLst>
          </p:cNvPr>
          <p:cNvGrpSpPr/>
          <p:nvPr/>
        </p:nvGrpSpPr>
        <p:grpSpPr>
          <a:xfrm>
            <a:off x="1007400" y="4572000"/>
            <a:ext cx="6748200" cy="2088000"/>
            <a:chOff x="1007400" y="4572000"/>
            <a:chExt cx="6748200" cy="2088000"/>
          </a:xfrm>
        </p:grpSpPr>
        <p:sp>
          <p:nvSpPr>
            <p:cNvPr id="245" name="TextBox 244">
              <a:extLst>
                <a:ext uri="{FF2B5EF4-FFF2-40B4-BE49-F238E27FC236}">
                  <a16:creationId xmlns:a16="http://schemas.microsoft.com/office/drawing/2014/main" id="{362CE3FA-DCC8-4205-80A8-3C2834D0688D}"/>
                </a:ext>
              </a:extLst>
            </p:cNvPr>
            <p:cNvSpPr txBox="1"/>
            <p:nvPr/>
          </p:nvSpPr>
          <p:spPr>
            <a:xfrm>
              <a:off x="4075800" y="5458260"/>
              <a:ext cx="1944000" cy="2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sp>
          <p:nvSpPr>
            <p:cNvPr id="246" name="TextBox 245">
              <a:extLst>
                <a:ext uri="{FF2B5EF4-FFF2-40B4-BE49-F238E27FC236}">
                  <a16:creationId xmlns:a16="http://schemas.microsoft.com/office/drawing/2014/main" id="{24B5AB42-BDD3-4F06-84FC-5D3AC95B5673}"/>
                </a:ext>
              </a:extLst>
            </p:cNvPr>
            <p:cNvSpPr txBox="1"/>
            <p:nvPr/>
          </p:nvSpPr>
          <p:spPr>
            <a:xfrm>
              <a:off x="7467600" y="4572000"/>
              <a:ext cx="288000" cy="20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sp>
          <p:nvSpPr>
            <p:cNvPr id="247" name="TextBox 246">
              <a:extLst>
                <a:ext uri="{FF2B5EF4-FFF2-40B4-BE49-F238E27FC236}">
                  <a16:creationId xmlns:a16="http://schemas.microsoft.com/office/drawing/2014/main" id="{11BB3187-32E5-47E0-A2EC-A298BAF2F80A}"/>
                </a:ext>
              </a:extLst>
            </p:cNvPr>
            <p:cNvSpPr txBox="1"/>
            <p:nvPr/>
          </p:nvSpPr>
          <p:spPr>
            <a:xfrm>
              <a:off x="1007400" y="5481705"/>
              <a:ext cx="288000" cy="2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grpSp>
      <p:cxnSp>
        <p:nvCxnSpPr>
          <p:cNvPr id="248" name="Straight Arrow Connector 247">
            <a:extLst>
              <a:ext uri="{FF2B5EF4-FFF2-40B4-BE49-F238E27FC236}">
                <a16:creationId xmlns:a16="http://schemas.microsoft.com/office/drawing/2014/main" id="{21CB633D-D5E6-4D9E-85FF-51F1141549CC}"/>
              </a:ext>
            </a:extLst>
          </p:cNvPr>
          <p:cNvCxnSpPr/>
          <p:nvPr/>
        </p:nvCxnSpPr>
        <p:spPr bwMode="auto">
          <a:xfrm flipV="1">
            <a:off x="4269827" y="5586824"/>
            <a:ext cx="1632563" cy="0"/>
          </a:xfrm>
          <a:prstGeom prst="straightConnector1">
            <a:avLst/>
          </a:prstGeom>
          <a:noFill/>
          <a:ln w="38100" cap="sq" cmpd="sng" algn="ctr">
            <a:solidFill>
              <a:schemeClr val="hlink"/>
            </a:solidFill>
            <a:prstDash val="solid"/>
            <a:round/>
            <a:headEnd type="none" w="med" len="med"/>
            <a:tailEnd type="triangle"/>
          </a:ln>
          <a:effectLst/>
        </p:spPr>
      </p:cxnSp>
      <p:cxnSp>
        <p:nvCxnSpPr>
          <p:cNvPr id="249" name="Straight Arrow Connector 248">
            <a:extLst>
              <a:ext uri="{FF2B5EF4-FFF2-40B4-BE49-F238E27FC236}">
                <a16:creationId xmlns:a16="http://schemas.microsoft.com/office/drawing/2014/main" id="{943CE72D-4499-4A57-B12F-38E20CCCFDA0}"/>
              </a:ext>
            </a:extLst>
          </p:cNvPr>
          <p:cNvCxnSpPr/>
          <p:nvPr/>
        </p:nvCxnSpPr>
        <p:spPr bwMode="auto">
          <a:xfrm flipH="1">
            <a:off x="7623528" y="4800600"/>
            <a:ext cx="1" cy="1676402"/>
          </a:xfrm>
          <a:prstGeom prst="straightConnector1">
            <a:avLst/>
          </a:prstGeom>
          <a:noFill/>
          <a:ln w="38100" cap="sq" cmpd="sng" algn="ctr">
            <a:solidFill>
              <a:schemeClr val="hlink"/>
            </a:solidFill>
            <a:prstDash val="solid"/>
            <a:round/>
            <a:headEnd type="none" w="med" len="med"/>
            <a:tailEnd type="triangle"/>
          </a:ln>
          <a:effectLst/>
        </p:spPr>
      </p:cxnSp>
    </p:spTree>
    <p:extLst>
      <p:ext uri="{BB962C8B-B14F-4D97-AF65-F5344CB8AC3E}">
        <p14:creationId xmlns:p14="http://schemas.microsoft.com/office/powerpoint/2010/main" val="420694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3"/>
                                        </p:tgtEl>
                                        <p:attrNameLst>
                                          <p:attrName>style.visibility</p:attrName>
                                        </p:attrNameLst>
                                      </p:cBhvr>
                                      <p:to>
                                        <p:strVal val="visible"/>
                                      </p:to>
                                    </p:set>
                                    <p:anim calcmode="lin" valueType="num">
                                      <p:cBhvr additive="base">
                                        <p:cTn id="25" dur="500" fill="hold"/>
                                        <p:tgtEl>
                                          <p:spTgt spid="243"/>
                                        </p:tgtEl>
                                        <p:attrNameLst>
                                          <p:attrName>ppt_x</p:attrName>
                                        </p:attrNameLst>
                                      </p:cBhvr>
                                      <p:tavLst>
                                        <p:tav tm="0">
                                          <p:val>
                                            <p:strVal val="0-#ppt_w/2"/>
                                          </p:val>
                                        </p:tav>
                                        <p:tav tm="100000">
                                          <p:val>
                                            <p:strVal val="#ppt_x"/>
                                          </p:val>
                                        </p:tav>
                                      </p:tavLst>
                                    </p:anim>
                                    <p:anim calcmode="lin" valueType="num">
                                      <p:cBhvr additive="base">
                                        <p:cTn id="26" dur="500" fill="hold"/>
                                        <p:tgtEl>
                                          <p:spTgt spid="24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44"/>
                                        </p:tgtEl>
                                        <p:attrNameLst>
                                          <p:attrName>style.visibility</p:attrName>
                                        </p:attrNameLst>
                                      </p:cBhvr>
                                      <p:to>
                                        <p:strVal val="visible"/>
                                      </p:to>
                                    </p:set>
                                    <p:anim calcmode="lin" valueType="num">
                                      <p:cBhvr additive="base">
                                        <p:cTn id="29" dur="500" fill="hold"/>
                                        <p:tgtEl>
                                          <p:spTgt spid="244"/>
                                        </p:tgtEl>
                                        <p:attrNameLst>
                                          <p:attrName>ppt_x</p:attrName>
                                        </p:attrNameLst>
                                      </p:cBhvr>
                                      <p:tavLst>
                                        <p:tav tm="0">
                                          <p:val>
                                            <p:strVal val="0-#ppt_w/2"/>
                                          </p:val>
                                        </p:tav>
                                        <p:tav tm="100000">
                                          <p:val>
                                            <p:strVal val="#ppt_x"/>
                                          </p:val>
                                        </p:tav>
                                      </p:tavLst>
                                    </p:anim>
                                    <p:anim calcmode="lin" valueType="num">
                                      <p:cBhvr additive="base">
                                        <p:cTn id="30" dur="500" fill="hold"/>
                                        <p:tgtEl>
                                          <p:spTgt spid="24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48"/>
                                        </p:tgtEl>
                                        <p:attrNameLst>
                                          <p:attrName>style.visibility</p:attrName>
                                        </p:attrNameLst>
                                      </p:cBhvr>
                                      <p:to>
                                        <p:strVal val="visible"/>
                                      </p:to>
                                    </p:set>
                                    <p:anim calcmode="lin" valueType="num">
                                      <p:cBhvr additive="base">
                                        <p:cTn id="35" dur="500" fill="hold"/>
                                        <p:tgtEl>
                                          <p:spTgt spid="248"/>
                                        </p:tgtEl>
                                        <p:attrNameLst>
                                          <p:attrName>ppt_x</p:attrName>
                                        </p:attrNameLst>
                                      </p:cBhvr>
                                      <p:tavLst>
                                        <p:tav tm="0">
                                          <p:val>
                                            <p:strVal val="0-#ppt_w/2"/>
                                          </p:val>
                                        </p:tav>
                                        <p:tav tm="100000">
                                          <p:val>
                                            <p:strVal val="#ppt_x"/>
                                          </p:val>
                                        </p:tav>
                                      </p:tavLst>
                                    </p:anim>
                                    <p:anim calcmode="lin" valueType="num">
                                      <p:cBhvr additive="base">
                                        <p:cTn id="36" dur="500" fill="hold"/>
                                        <p:tgtEl>
                                          <p:spTgt spid="248"/>
                                        </p:tgtEl>
                                        <p:attrNameLst>
                                          <p:attrName>ppt_y</p:attrName>
                                        </p:attrNameLst>
                                      </p:cBhvr>
                                      <p:tavLst>
                                        <p:tav tm="0">
                                          <p:val>
                                            <p:strVal val="#ppt_y"/>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49"/>
                                        </p:tgtEl>
                                        <p:attrNameLst>
                                          <p:attrName>style.visibility</p:attrName>
                                        </p:attrNameLst>
                                      </p:cBhvr>
                                      <p:to>
                                        <p:strVal val="visible"/>
                                      </p:to>
                                    </p:set>
                                    <p:anim calcmode="lin" valueType="num">
                                      <p:cBhvr additive="base">
                                        <p:cTn id="39" dur="500" fill="hold"/>
                                        <p:tgtEl>
                                          <p:spTgt spid="249"/>
                                        </p:tgtEl>
                                        <p:attrNameLst>
                                          <p:attrName>ppt_x</p:attrName>
                                        </p:attrNameLst>
                                      </p:cBhvr>
                                      <p:tavLst>
                                        <p:tav tm="0">
                                          <p:val>
                                            <p:strVal val="#ppt_x"/>
                                          </p:val>
                                        </p:tav>
                                        <p:tav tm="100000">
                                          <p:val>
                                            <p:strVal val="#ppt_x"/>
                                          </p:val>
                                        </p:tav>
                                      </p:tavLst>
                                    </p:anim>
                                    <p:anim calcmode="lin" valueType="num">
                                      <p:cBhvr additive="base">
                                        <p:cTn id="40" dur="500" fill="hold"/>
                                        <p:tgtEl>
                                          <p:spTgt spid="2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70662"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02761"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 name="Text Box 33"/>
          <p:cNvSpPr txBox="1">
            <a:spLocks noChangeArrowheads="1"/>
          </p:cNvSpPr>
          <p:nvPr/>
        </p:nvSpPr>
        <p:spPr bwMode="auto">
          <a:xfrm rot="3498041">
            <a:off x="-245120"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1858950" y="3940009"/>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1858950" y="3940009"/>
                <a:ext cx="1301447" cy="461665"/>
              </a:xfrm>
              <a:prstGeom prst="rect">
                <a:avLst/>
              </a:prstGeom>
              <a:blipFill>
                <a:blip r:embed="rId3"/>
                <a:stretch>
                  <a:fillRect r="-8475" b="-10811"/>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274063"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0266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026644" y="3834223"/>
                <a:ext cx="1715662" cy="369332"/>
              </a:xfrm>
              <a:prstGeom prst="rect">
                <a:avLst/>
              </a:prstGeom>
              <a:blipFill>
                <a:blip r:embed="rId4"/>
                <a:stretch>
                  <a:fillRect l="-20000" t="-11765" r="-2000" b="-4044"/>
                </a:stretch>
              </a:blipFill>
            </p:spPr>
            <p:txBody>
              <a:bodyPr/>
              <a:lstStyle/>
              <a:p>
                <a:r>
                  <a:rPr lang="en-CA">
                    <a:noFill/>
                  </a:rPr>
                  <a:t> </a:t>
                </a:r>
              </a:p>
            </p:txBody>
          </p:sp>
        </mc:Fallback>
      </mc:AlternateContent>
      <p:grpSp>
        <p:nvGrpSpPr>
          <p:cNvPr id="28" name="Group 27"/>
          <p:cNvGrpSpPr/>
          <p:nvPr/>
        </p:nvGrpSpPr>
        <p:grpSpPr>
          <a:xfrm>
            <a:off x="3962400" y="63334"/>
            <a:ext cx="5105399" cy="1689266"/>
            <a:chOff x="228600" y="2438400"/>
            <a:chExt cx="8364220" cy="2819400"/>
          </a:xfrm>
        </p:grpSpPr>
        <p:pic>
          <p:nvPicPr>
            <p:cNvPr id="29" name="Picture 2" descr="image2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3657600" y="3972293"/>
              <a:ext cx="1295400"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1" name="Rectangle 30"/>
            <p:cNvSpPr/>
            <p:nvPr/>
          </p:nvSpPr>
          <p:spPr>
            <a:xfrm>
              <a:off x="6028778" y="4142050"/>
              <a:ext cx="2362201"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32" name="TextBox 31"/>
                <p:cNvSpPr txBox="1"/>
                <p:nvPr/>
              </p:nvSpPr>
              <p:spPr>
                <a:xfrm>
                  <a:off x="5619025" y="4314935"/>
                  <a:ext cx="2740702" cy="62698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M </a:t>
                  </a:r>
                  <a14:m>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18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619025" y="4314935"/>
                  <a:ext cx="2740702" cy="626984"/>
                </a:xfrm>
                <a:prstGeom prst="rect">
                  <a:avLst/>
                </a:prstGeom>
                <a:blipFill>
                  <a:blip r:embed="rId6"/>
                  <a:stretch>
                    <a:fillRect l="-8759" t="-6557" r="-8394" b="-2623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485562" y="4151076"/>
                  <a:ext cx="2377740" cy="107384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485562" y="4151076"/>
                  <a:ext cx="2377740" cy="1073849"/>
                </a:xfrm>
                <a:prstGeom prst="rect">
                  <a:avLst/>
                </a:prstGeom>
                <a:blipFill>
                  <a:blip r:embed="rId7"/>
                  <a:stretch>
                    <a:fillRect b="-476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075287" y="3502223"/>
                  <a:ext cx="23586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075287" y="3502223"/>
                  <a:ext cx="235860" cy="393208"/>
                </a:xfrm>
                <a:prstGeom prst="rect">
                  <a:avLst/>
                </a:prstGeom>
                <a:blipFill>
                  <a:blip r:embed="rId8"/>
                  <a:stretch>
                    <a:fillRect l="-20833" r="-16667" b="-256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8001001" y="3654624"/>
                  <a:ext cx="35335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001001" y="3654624"/>
                  <a:ext cx="353350" cy="393208"/>
                </a:xfrm>
                <a:prstGeom prst="rect">
                  <a:avLst/>
                </a:prstGeom>
                <a:blipFill>
                  <a:blip r:embed="rId9"/>
                  <a:stretch>
                    <a:fillRect l="-22222" r="-19444" b="-10256"/>
                  </a:stretch>
                </a:blipFill>
              </p:spPr>
              <p:txBody>
                <a:bodyPr/>
                <a:lstStyle/>
                <a:p>
                  <a:r>
                    <a:rPr lang="en-CA">
                      <a:noFill/>
                    </a:rPr>
                    <a:t> </a:t>
                  </a:r>
                </a:p>
              </p:txBody>
            </p:sp>
          </mc:Fallback>
        </mc:AlternateContent>
      </p:grpSp>
      <p:sp>
        <p:nvSpPr>
          <p:cNvPr id="40" name="Text Box 33"/>
          <p:cNvSpPr txBox="1">
            <a:spLocks noChangeArrowheads="1"/>
          </p:cNvSpPr>
          <p:nvPr/>
        </p:nvSpPr>
        <p:spPr bwMode="auto">
          <a:xfrm>
            <a:off x="-210982" y="777895"/>
            <a:ext cx="181118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-3</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2</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1.5</a:t>
            </a:r>
          </a:p>
        </p:txBody>
      </p:sp>
      <p:grpSp>
        <p:nvGrpSpPr>
          <p:cNvPr id="8" name="Group 7"/>
          <p:cNvGrpSpPr/>
          <p:nvPr/>
        </p:nvGrpSpPr>
        <p:grpSpPr>
          <a:xfrm>
            <a:off x="1192038" y="798178"/>
            <a:ext cx="941562" cy="1427517"/>
            <a:chOff x="1192038" y="1102978"/>
            <a:chExt cx="941562" cy="1427517"/>
          </a:xfrm>
        </p:grpSpPr>
        <mc:AlternateContent xmlns:mc="http://schemas.openxmlformats.org/markup-compatibility/2006" xmlns:a14="http://schemas.microsoft.com/office/drawing/2010/main">
          <mc:Choice Requires="a14">
            <p:sp>
              <p:nvSpPr>
                <p:cNvPr id="36" name="TextBox 35"/>
                <p:cNvSpPr txBox="1"/>
                <p:nvPr/>
              </p:nvSpPr>
              <p:spPr>
                <a:xfrm>
                  <a:off x="1205910" y="1102978"/>
                  <a:ext cx="927690" cy="44621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m:rPr>
                            <m:nor/>
                          </m:rPr>
                          <a:rPr kumimoji="0" lang="en-CA"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205910" y="1102978"/>
                  <a:ext cx="927690" cy="446212"/>
                </a:xfrm>
                <a:prstGeom prst="rect">
                  <a:avLst/>
                </a:prstGeom>
                <a:blipFill>
                  <a:blip r:embed="rId10"/>
                  <a:stretch>
                    <a:fillRect l="-3289" t="-1370" b="-821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192038" y="1609004"/>
                  <a:ext cx="918713"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192038" y="1609004"/>
                  <a:ext cx="918713" cy="444865"/>
                </a:xfrm>
                <a:prstGeom prst="rect">
                  <a:avLst/>
                </a:prstGeom>
                <a:blipFill>
                  <a:blip r:embed="rId11"/>
                  <a:stretch>
                    <a:fillRect l="-3333" t="-1370" b="-821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198592" y="2085630"/>
                  <a:ext cx="922881"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198592" y="2085630"/>
                  <a:ext cx="922881" cy="444865"/>
                </a:xfrm>
                <a:prstGeom prst="rect">
                  <a:avLst/>
                </a:prstGeom>
                <a:blipFill>
                  <a:blip r:embed="rId12"/>
                  <a:stretch>
                    <a:fillRect l="-3311" b="-8219"/>
                  </a:stretch>
                </a:blipFill>
              </p:spPr>
              <p:txBody>
                <a:bodyPr/>
                <a:lstStyle/>
                <a:p>
                  <a:r>
                    <a:rPr lang="en-CA">
                      <a:noFill/>
                    </a:rPr>
                    <a:t> </a:t>
                  </a:r>
                </a:p>
              </p:txBody>
            </p:sp>
          </mc:Fallback>
        </mc:AlternateContent>
      </p:grpSp>
      <p:graphicFrame>
        <p:nvGraphicFramePr>
          <p:cNvPr id="4" name="Table 3"/>
          <p:cNvGraphicFramePr>
            <a:graphicFrameLocks noGrp="1"/>
          </p:cNvGraphicFramePr>
          <p:nvPr/>
        </p:nvGraphicFramePr>
        <p:xfrm>
          <a:off x="76198" y="4953000"/>
          <a:ext cx="8991600" cy="1852615"/>
        </p:xfrm>
        <a:graphic>
          <a:graphicData uri="http://schemas.openxmlformats.org/drawingml/2006/table">
            <a:tbl>
              <a:tblPr>
                <a:tableStyleId>{5C22544A-7EE6-4342-B048-85BDC9FD1C3A}</a:tableStyleId>
              </a:tblPr>
              <a:tblGrid>
                <a:gridCol w="749300">
                  <a:extLst>
                    <a:ext uri="{9D8B030D-6E8A-4147-A177-3AD203B41FA5}">
                      <a16:colId xmlns:a16="http://schemas.microsoft.com/office/drawing/2014/main" val="1003333888"/>
                    </a:ext>
                  </a:extLst>
                </a:gridCol>
                <a:gridCol w="749300">
                  <a:extLst>
                    <a:ext uri="{9D8B030D-6E8A-4147-A177-3AD203B41FA5}">
                      <a16:colId xmlns:a16="http://schemas.microsoft.com/office/drawing/2014/main" val="1248401733"/>
                    </a:ext>
                  </a:extLst>
                </a:gridCol>
                <a:gridCol w="749300">
                  <a:extLst>
                    <a:ext uri="{9D8B030D-6E8A-4147-A177-3AD203B41FA5}">
                      <a16:colId xmlns:a16="http://schemas.microsoft.com/office/drawing/2014/main" val="2577604658"/>
                    </a:ext>
                  </a:extLst>
                </a:gridCol>
                <a:gridCol w="749300">
                  <a:extLst>
                    <a:ext uri="{9D8B030D-6E8A-4147-A177-3AD203B41FA5}">
                      <a16:colId xmlns:a16="http://schemas.microsoft.com/office/drawing/2014/main" val="710756096"/>
                    </a:ext>
                  </a:extLst>
                </a:gridCol>
                <a:gridCol w="749300">
                  <a:extLst>
                    <a:ext uri="{9D8B030D-6E8A-4147-A177-3AD203B41FA5}">
                      <a16:colId xmlns:a16="http://schemas.microsoft.com/office/drawing/2014/main" val="4275732624"/>
                    </a:ext>
                  </a:extLst>
                </a:gridCol>
                <a:gridCol w="749300">
                  <a:extLst>
                    <a:ext uri="{9D8B030D-6E8A-4147-A177-3AD203B41FA5}">
                      <a16:colId xmlns:a16="http://schemas.microsoft.com/office/drawing/2014/main" val="2355800656"/>
                    </a:ext>
                  </a:extLst>
                </a:gridCol>
                <a:gridCol w="749300">
                  <a:extLst>
                    <a:ext uri="{9D8B030D-6E8A-4147-A177-3AD203B41FA5}">
                      <a16:colId xmlns:a16="http://schemas.microsoft.com/office/drawing/2014/main" val="251407090"/>
                    </a:ext>
                  </a:extLst>
                </a:gridCol>
                <a:gridCol w="749300">
                  <a:extLst>
                    <a:ext uri="{9D8B030D-6E8A-4147-A177-3AD203B41FA5}">
                      <a16:colId xmlns:a16="http://schemas.microsoft.com/office/drawing/2014/main" val="146846262"/>
                    </a:ext>
                  </a:extLst>
                </a:gridCol>
                <a:gridCol w="749300">
                  <a:extLst>
                    <a:ext uri="{9D8B030D-6E8A-4147-A177-3AD203B41FA5}">
                      <a16:colId xmlns:a16="http://schemas.microsoft.com/office/drawing/2014/main" val="1975445292"/>
                    </a:ext>
                  </a:extLst>
                </a:gridCol>
                <a:gridCol w="749300">
                  <a:extLst>
                    <a:ext uri="{9D8B030D-6E8A-4147-A177-3AD203B41FA5}">
                      <a16:colId xmlns:a16="http://schemas.microsoft.com/office/drawing/2014/main" val="594878352"/>
                    </a:ext>
                  </a:extLst>
                </a:gridCol>
                <a:gridCol w="749300">
                  <a:extLst>
                    <a:ext uri="{9D8B030D-6E8A-4147-A177-3AD203B41FA5}">
                      <a16:colId xmlns:a16="http://schemas.microsoft.com/office/drawing/2014/main" val="4192760298"/>
                    </a:ext>
                  </a:extLst>
                </a:gridCol>
                <a:gridCol w="749300">
                  <a:extLst>
                    <a:ext uri="{9D8B030D-6E8A-4147-A177-3AD203B41FA5}">
                      <a16:colId xmlns:a16="http://schemas.microsoft.com/office/drawing/2014/main" val="3740781341"/>
                    </a:ext>
                  </a:extLst>
                </a:gridCol>
              </a:tblGrid>
              <a:tr h="303501">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0.05</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0.09</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992782680"/>
                  </a:ext>
                </a:extLst>
              </a:tr>
              <a:tr h="303501">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0.36</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799604675"/>
                  </a:ext>
                </a:extLst>
              </a:tr>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19631538"/>
                  </a:ext>
                </a:extLst>
              </a:tr>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0.62</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0.14</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-0.76</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49915066"/>
                  </a:ext>
                </a:extLst>
              </a:tr>
              <a:tr h="303501">
                <a:tc>
                  <a:txBody>
                    <a:bodyPr/>
                    <a:lstStyle/>
                    <a:p>
                      <a:pPr algn="l" fontAlgn="b"/>
                      <a:r>
                        <a:rPr lang="en-CA" sz="2400" u="none" strike="noStrike">
                          <a:effectLst/>
                          <a:latin typeface="Times New Roman" panose="02020603050405020304" pitchFamily="18" charset="0"/>
                          <a:cs typeface="Times New Roman" panose="02020603050405020304" pitchFamily="18" charset="0"/>
                        </a:rPr>
                        <a:t>Total</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0.25</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-0.12</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291311269"/>
                  </a:ext>
                </a:extLst>
              </a:tr>
            </a:tbl>
          </a:graphicData>
        </a:graphic>
      </p:graphicFrame>
      <mc:AlternateContent xmlns:mc="http://schemas.openxmlformats.org/markup-compatibility/2006" xmlns:a14="http://schemas.microsoft.com/office/drawing/2010/main">
        <mc:Choice Requires="a14">
          <p:sp>
            <p:nvSpPr>
              <p:cNvPr id="45" name="TextBox 44"/>
              <p:cNvSpPr txBox="1"/>
              <p:nvPr/>
            </p:nvSpPr>
            <p:spPr>
              <a:xfrm>
                <a:off x="5196545" y="1981200"/>
                <a:ext cx="1737655" cy="441596"/>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.2488−.25</m:t>
                        </m:r>
                      </m:num>
                      <m:den>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1.51−1.5</m:t>
                        </m:r>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-0.12</a:t>
                </a:r>
              </a:p>
            </p:txBody>
          </p:sp>
        </mc:Choice>
        <mc:Fallback xmlns="">
          <p:sp>
            <p:nvSpPr>
              <p:cNvPr id="45" name="TextBox 44"/>
              <p:cNvSpPr txBox="1">
                <a:spLocks noRot="1" noChangeAspect="1" noMove="1" noResize="1" noEditPoints="1" noAdjustHandles="1" noChangeArrowheads="1" noChangeShapeType="1" noTextEdit="1"/>
              </p:cNvSpPr>
              <p:nvPr/>
            </p:nvSpPr>
            <p:spPr>
              <a:xfrm>
                <a:off x="5196545" y="1981200"/>
                <a:ext cx="1737655" cy="441596"/>
              </a:xfrm>
              <a:prstGeom prst="rect">
                <a:avLst/>
              </a:prstGeom>
              <a:blipFill>
                <a:blip r:embed="rId13"/>
                <a:stretch>
                  <a:fillRect t="-4167" r="-8741" b="-1805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4278635" y="1894110"/>
                <a:ext cx="826765" cy="635559"/>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 =</m:t>
                      </m:r>
                    </m:oMath>
                  </m:oMathPara>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4278635" y="1894110"/>
                <a:ext cx="826765" cy="635559"/>
              </a:xfrm>
              <a:prstGeom prst="rect">
                <a:avLst/>
              </a:prstGeom>
              <a:blipFill>
                <a:blip r:embed="rId14"/>
                <a:stretch>
                  <a:fillRect l="-73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2133600" y="1819870"/>
                <a:ext cx="192071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(-0.12)</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2133600" y="1819870"/>
                <a:ext cx="1920719" cy="461665"/>
              </a:xfrm>
              <a:prstGeom prst="rect">
                <a:avLst/>
              </a:prstGeom>
              <a:blipFill>
                <a:blip r:embed="rId15"/>
                <a:stretch>
                  <a:fillRect t="-12000" r="-635" b="-30667"/>
                </a:stretch>
              </a:blipFill>
            </p:spPr>
            <p:txBody>
              <a:bodyPr/>
              <a:lstStyle/>
              <a:p>
                <a:r>
                  <a:rPr lang="en-CA">
                    <a:noFill/>
                  </a:rPr>
                  <a:t> </a:t>
                </a:r>
              </a:p>
            </p:txBody>
          </p:sp>
        </mc:Fallback>
      </mc:AlternateContent>
      <p:sp>
        <p:nvSpPr>
          <p:cNvPr id="13" name="Rectangle 12"/>
          <p:cNvSpPr/>
          <p:nvPr/>
        </p:nvSpPr>
        <p:spPr>
          <a:xfrm>
            <a:off x="7156815" y="1959114"/>
            <a:ext cx="2063385"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Back propagation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is faster.</a:t>
            </a:r>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52" name="TextBox 51"/>
              <p:cNvSpPr txBox="1"/>
              <p:nvPr/>
            </p:nvSpPr>
            <p:spPr>
              <a:xfrm rot="3498041">
                <a:off x="3685552" y="3605283"/>
                <a:ext cx="1942391"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-2(</a:t>
                </a:r>
                <a14:m>
                  <m:oMath xmlns:m="http://schemas.openxmlformats.org/officeDocument/2006/math">
                    <m:r>
                      <a:rPr kumimoji="0" lang="en-CA"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2" name="TextBox 51"/>
              <p:cNvSpPr txBox="1">
                <a:spLocks noRot="1" noChangeAspect="1" noMove="1" noResize="1" noEditPoints="1" noAdjustHandles="1" noChangeArrowheads="1" noChangeShapeType="1" noTextEdit="1"/>
              </p:cNvSpPr>
              <p:nvPr/>
            </p:nvSpPr>
            <p:spPr>
              <a:xfrm rot="3498041">
                <a:off x="3685552" y="3605283"/>
                <a:ext cx="1942391" cy="543034"/>
              </a:xfrm>
              <a:prstGeom prst="rect">
                <a:avLst/>
              </a:prstGeom>
              <a:blipFill>
                <a:blip r:embed="rId16"/>
                <a:stretch>
                  <a:fillRect r="-6148" b="-106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rot="3498041">
                <a:off x="4524721" y="3700726"/>
                <a:ext cx="1718034"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(1</a:t>
                </a:r>
                <a14:m>
                  <m:oMath xmlns:m="http://schemas.openxmlformats.org/officeDocument/2006/math">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3" name="TextBox 52"/>
              <p:cNvSpPr txBox="1">
                <a:spLocks noRot="1" noChangeAspect="1" noMove="1" noResize="1" noEditPoints="1" noAdjustHandles="1" noChangeArrowheads="1" noChangeShapeType="1" noTextEdit="1"/>
              </p:cNvSpPr>
              <p:nvPr/>
            </p:nvSpPr>
            <p:spPr>
              <a:xfrm rot="3498041">
                <a:off x="4524721" y="3700726"/>
                <a:ext cx="1718034" cy="543034"/>
              </a:xfrm>
              <a:prstGeom prst="rect">
                <a:avLst/>
              </a:prstGeom>
              <a:blipFill>
                <a:blip r:embed="rId17"/>
                <a:stretch>
                  <a:fillRect r="-6667" b="-118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rot="3498041">
                <a:off x="5798517" y="3946506"/>
                <a:ext cx="1061766" cy="586827"/>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sSub>
                      <m:sSubPr>
                        <m:ctrlPr>
                          <a:rPr kumimoji="0" lang="en-US"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𝑥</m:t>
                        </m:r>
                      </m:e>
                      <m:sub>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rot="3498041">
                <a:off x="5798517" y="3946506"/>
                <a:ext cx="1061766" cy="586827"/>
              </a:xfrm>
              <a:prstGeom prst="rect">
                <a:avLst/>
              </a:prstGeom>
              <a:blipFill>
                <a:blip r:embed="rId1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rot="3498041">
                <a:off x="5723222" y="3506411"/>
                <a:ext cx="2164823" cy="490840"/>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0</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rot="3498041">
                <a:off x="5723222" y="3506411"/>
                <a:ext cx="2164823" cy="490840"/>
              </a:xfrm>
              <a:prstGeom prst="rect">
                <a:avLst/>
              </a:prstGeom>
              <a:blipFill>
                <a:blip r:embed="rId1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rot="3498041">
                <a:off x="6522752" y="3501571"/>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rot="3498041">
                <a:off x="6522752" y="3501571"/>
                <a:ext cx="2164823" cy="489108"/>
              </a:xfrm>
              <a:prstGeom prst="rect">
                <a:avLst/>
              </a:prstGeom>
              <a:blipFill>
                <a:blip r:embed="rId2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rot="3498041">
                <a:off x="7284752" y="3495865"/>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2</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rot="3498041">
                <a:off x="7284752" y="3495865"/>
                <a:ext cx="2164823" cy="489108"/>
              </a:xfrm>
              <a:prstGeom prst="rect">
                <a:avLst/>
              </a:prstGeom>
              <a:blipFill>
                <a:blip r:embed="rId21"/>
                <a:stretch>
                  <a:fillRect/>
                </a:stretch>
              </a:blipFill>
            </p:spPr>
            <p:txBody>
              <a:bodyPr/>
              <a:lstStyle/>
              <a:p>
                <a:r>
                  <a:rPr lang="en-CA">
                    <a:noFill/>
                  </a:rPr>
                  <a:t> </a:t>
                </a:r>
              </a:p>
            </p:txBody>
          </p:sp>
        </mc:Fallback>
      </mc:AlternateContent>
      <p:grpSp>
        <p:nvGrpSpPr>
          <p:cNvPr id="58" name="Group 57"/>
          <p:cNvGrpSpPr/>
          <p:nvPr/>
        </p:nvGrpSpPr>
        <p:grpSpPr>
          <a:xfrm>
            <a:off x="2153319" y="762000"/>
            <a:ext cx="1940438" cy="990600"/>
            <a:chOff x="2153319" y="1066800"/>
            <a:chExt cx="1940438" cy="990600"/>
          </a:xfrm>
        </p:grpSpPr>
        <mc:AlternateContent xmlns:mc="http://schemas.openxmlformats.org/markup-compatibility/2006" xmlns:a14="http://schemas.microsoft.com/office/drawing/2010/main">
          <mc:Choice Requires="a14">
            <p:sp>
              <p:nvSpPr>
                <p:cNvPr id="59" name="Rectangle 58"/>
                <p:cNvSpPr/>
                <p:nvPr/>
              </p:nvSpPr>
              <p:spPr>
                <a:xfrm>
                  <a:off x="2173038" y="1066800"/>
                  <a:ext cx="192071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(-0.01)</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2173038" y="1066800"/>
                  <a:ext cx="2324070" cy="461665"/>
                </a:xfrm>
                <a:prstGeom prst="rect">
                  <a:avLst/>
                </a:prstGeom>
                <a:blipFill>
                  <a:blip r:embed="rId22"/>
                  <a:stretch>
                    <a:fillRect t="-11842" b="-289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153319" y="1595735"/>
                  <a:ext cx="192071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(-0.07)</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153319" y="1595735"/>
                  <a:ext cx="1920719" cy="461665"/>
                </a:xfrm>
                <a:prstGeom prst="rect">
                  <a:avLst/>
                </a:prstGeom>
                <a:blipFill>
                  <a:blip r:embed="rId23"/>
                  <a:stretch>
                    <a:fillRect t="-11842" r="-952" b="-28947"/>
                  </a:stretch>
                </a:blipFill>
              </p:spPr>
              <p:txBody>
                <a:bodyPr/>
                <a:lstStyle/>
                <a:p>
                  <a:r>
                    <a:rPr lang="en-CA">
                      <a:noFill/>
                    </a:rPr>
                    <a:t> </a:t>
                  </a:r>
                </a:p>
              </p:txBody>
            </p:sp>
          </mc:Fallback>
        </mc:AlternateContent>
      </p:grpSp>
      <p:sp>
        <p:nvSpPr>
          <p:cNvPr id="37" name="Rectangle 63">
            <a:extLst>
              <a:ext uri="{FF2B5EF4-FFF2-40B4-BE49-F238E27FC236}">
                <a16:creationId xmlns:a16="http://schemas.microsoft.com/office/drawing/2014/main" id="{F213C7BA-C99A-4749-9A0F-E1F4D277ABFF}"/>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Tree>
    <p:extLst>
      <p:ext uri="{BB962C8B-B14F-4D97-AF65-F5344CB8AC3E}">
        <p14:creationId xmlns:p14="http://schemas.microsoft.com/office/powerpoint/2010/main" val="10297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500" fill="hold"/>
                                        <p:tgtEl>
                                          <p:spTgt spid="49"/>
                                        </p:tgtEl>
                                        <p:attrNameLst>
                                          <p:attrName>ppt_x</p:attrName>
                                        </p:attrNameLst>
                                      </p:cBhvr>
                                      <p:tavLst>
                                        <p:tav tm="0">
                                          <p:val>
                                            <p:strVal val="#ppt_x"/>
                                          </p:val>
                                        </p:tav>
                                        <p:tav tm="100000">
                                          <p:val>
                                            <p:strVal val="#ppt_x"/>
                                          </p:val>
                                        </p:tav>
                                      </p:tavLst>
                                    </p:anim>
                                    <p:anim calcmode="lin" valueType="num">
                                      <p:cBhvr additive="base">
                                        <p:cTn id="52" dur="500" fill="hold"/>
                                        <p:tgtEl>
                                          <p:spTgt spid="4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ppt_x"/>
                                          </p:val>
                                        </p:tav>
                                        <p:tav tm="100000">
                                          <p:val>
                                            <p:strVal val="#ppt_x"/>
                                          </p:val>
                                        </p:tav>
                                      </p:tavLst>
                                    </p:anim>
                                    <p:anim calcmode="lin" valueType="num">
                                      <p:cBhvr additive="base">
                                        <p:cTn id="56" dur="500" fill="hold"/>
                                        <p:tgtEl>
                                          <p:spTgt spid="5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ppt_x"/>
                                          </p:val>
                                        </p:tav>
                                        <p:tav tm="100000">
                                          <p:val>
                                            <p:strVal val="#ppt_x"/>
                                          </p:val>
                                        </p:tav>
                                      </p:tavLst>
                                    </p:anim>
                                    <p:anim calcmode="lin" valueType="num">
                                      <p:cBhvr additive="base">
                                        <p:cTn id="68" dur="500" fill="hold"/>
                                        <p:tgtEl>
                                          <p:spTgt spid="5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additive="base">
                                        <p:cTn id="71" dur="500" fill="hold"/>
                                        <p:tgtEl>
                                          <p:spTgt spid="54"/>
                                        </p:tgtEl>
                                        <p:attrNameLst>
                                          <p:attrName>ppt_x</p:attrName>
                                        </p:attrNameLst>
                                      </p:cBhvr>
                                      <p:tavLst>
                                        <p:tav tm="0">
                                          <p:val>
                                            <p:strVal val="#ppt_x"/>
                                          </p:val>
                                        </p:tav>
                                        <p:tav tm="100000">
                                          <p:val>
                                            <p:strVal val="#ppt_x"/>
                                          </p:val>
                                        </p:tav>
                                      </p:tavLst>
                                    </p:anim>
                                    <p:anim calcmode="lin" valueType="num">
                                      <p:cBhvr additive="base">
                                        <p:cTn id="72" dur="500" fill="hold"/>
                                        <p:tgtEl>
                                          <p:spTgt spid="5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additive="base">
                                        <p:cTn id="75" dur="500" fill="hold"/>
                                        <p:tgtEl>
                                          <p:spTgt spid="55"/>
                                        </p:tgtEl>
                                        <p:attrNameLst>
                                          <p:attrName>ppt_x</p:attrName>
                                        </p:attrNameLst>
                                      </p:cBhvr>
                                      <p:tavLst>
                                        <p:tav tm="0">
                                          <p:val>
                                            <p:strVal val="#ppt_x"/>
                                          </p:val>
                                        </p:tav>
                                        <p:tav tm="100000">
                                          <p:val>
                                            <p:strVal val="#ppt_x"/>
                                          </p:val>
                                        </p:tav>
                                      </p:tavLst>
                                    </p:anim>
                                    <p:anim calcmode="lin" valueType="num">
                                      <p:cBhvr additive="base">
                                        <p:cTn id="76" dur="500" fill="hold"/>
                                        <p:tgtEl>
                                          <p:spTgt spid="5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ppt_x"/>
                                          </p:val>
                                        </p:tav>
                                        <p:tav tm="100000">
                                          <p:val>
                                            <p:strVal val="#ppt_x"/>
                                          </p:val>
                                        </p:tav>
                                      </p:tavLst>
                                    </p:anim>
                                    <p:anim calcmode="lin" valueType="num">
                                      <p:cBhvr additive="base">
                                        <p:cTn id="80" dur="500" fill="hold"/>
                                        <p:tgtEl>
                                          <p:spTgt spid="5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500" fill="hold"/>
                                        <p:tgtEl>
                                          <p:spTgt spid="57"/>
                                        </p:tgtEl>
                                        <p:attrNameLst>
                                          <p:attrName>ppt_x</p:attrName>
                                        </p:attrNameLst>
                                      </p:cBhvr>
                                      <p:tavLst>
                                        <p:tav tm="0">
                                          <p:val>
                                            <p:strVal val="#ppt_x"/>
                                          </p:val>
                                        </p:tav>
                                        <p:tav tm="100000">
                                          <p:val>
                                            <p:strVal val="#ppt_x"/>
                                          </p:val>
                                        </p:tav>
                                      </p:tavLst>
                                    </p:anim>
                                    <p:anim calcmode="lin" valueType="num">
                                      <p:cBhvr additive="base">
                                        <p:cTn id="84" dur="500" fill="hold"/>
                                        <p:tgtEl>
                                          <p:spTgt spid="5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fill="hold"/>
                                        <p:tgtEl>
                                          <p:spTgt spid="58"/>
                                        </p:tgtEl>
                                        <p:attrNameLst>
                                          <p:attrName>ppt_x</p:attrName>
                                        </p:attrNameLst>
                                      </p:cBhvr>
                                      <p:tavLst>
                                        <p:tav tm="0">
                                          <p:val>
                                            <p:strVal val="#ppt_x"/>
                                          </p:val>
                                        </p:tav>
                                        <p:tav tm="100000">
                                          <p:val>
                                            <p:strVal val="#ppt_x"/>
                                          </p:val>
                                        </p:tav>
                                      </p:tavLst>
                                    </p:anim>
                                    <p:anim calcmode="lin" valueType="num">
                                      <p:cBhvr additive="base">
                                        <p:cTn id="8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6" grpId="0"/>
      <p:bldP spid="17" grpId="0"/>
      <p:bldP spid="19" grpId="0"/>
      <p:bldP spid="40" grpId="0"/>
      <p:bldP spid="45" grpId="0"/>
      <p:bldP spid="49" grpId="0"/>
      <p:bldP spid="50" grpId="0"/>
      <p:bldP spid="13" grpId="0"/>
      <p:bldP spid="52" grpId="0"/>
      <p:bldP spid="53" grpId="0"/>
      <p:bldP spid="54" grpId="0"/>
      <p:bldP spid="55" grpId="0"/>
      <p:bldP spid="56" grpId="0"/>
      <p:bldP spid="5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3"/>
          <p:cNvSpPr txBox="1">
            <a:spLocks noChangeArrowheads="1"/>
          </p:cNvSpPr>
          <p:nvPr/>
        </p:nvSpPr>
        <p:spPr bwMode="auto">
          <a:xfrm>
            <a:off x="267237" y="457200"/>
            <a:ext cx="9338913"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  </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r>
              <a:rPr lang="en-US" sz="2800" i="1" dirty="0">
                <a:solidFill>
                  <a:srgbClr val="66FF33"/>
                </a:solidFill>
                <a:latin typeface="Times New Roman" panose="02020603050405020304" pitchFamily="18" charset="0"/>
                <a:cs typeface="Times New Roman" panose="02020603050405020304" pitchFamily="18" charset="0"/>
              </a:rPr>
              <a:t> </a:t>
            </a:r>
            <a:endParaRPr lang="en-US" altLang="en-US" sz="2800" dirty="0">
              <a:solidFill>
                <a:srgbClr val="66FF33"/>
              </a:solidFill>
              <a:latin typeface="Times New Roman" panose="02020603050405020304" pitchFamily="18" charset="0"/>
              <a:cs typeface="Times New Roman" panose="02020603050405020304" pitchFamily="18" charset="0"/>
            </a:endParaRPr>
          </a:p>
          <a:p>
            <a:pPr marL="457200" indent="-457200">
              <a:spcBef>
                <a:spcPct val="0"/>
              </a:spcBef>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This has been automated:</a:t>
            </a:r>
          </a:p>
          <a:p>
            <a:pPr marL="1200150" lvl="1" indent="-457200">
              <a:spcBef>
                <a:spcPct val="0"/>
              </a:spcBef>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Write a program that computes </a:t>
            </a:r>
            <a:r>
              <a:rPr lang="en-US" altLang="en-US" sz="2800" i="1" dirty="0">
                <a:solidFill>
                  <a:srgbClr val="FFC000"/>
                </a:solidFill>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from </a:t>
            </a:r>
            <a:r>
              <a:rPr lang="en-US"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1</a:t>
            </a:r>
            <a:r>
              <a:rPr lang="en-US" altLang="en-US" sz="2800" i="1" dirty="0">
                <a:solidFill>
                  <a:srgbClr val="FF00FF"/>
                </a:solidFill>
                <a:latin typeface="Times New Roman" panose="02020603050405020304" pitchFamily="18" charset="0"/>
                <a:cs typeface="Times New Roman" panose="02020603050405020304" pitchFamily="18" charset="0"/>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n</a:t>
            </a:r>
            <a:r>
              <a:rPr lang="en-US"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and</a:t>
            </a:r>
            <a:r>
              <a:rPr lang="en-US" altLang="en-US" sz="28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rPr>
              <a:t>w</a:t>
            </a:r>
            <a:r>
              <a:rPr lang="en-US" altLang="en-US" sz="2800" i="1" baseline="-25000" dirty="0">
                <a:solidFill>
                  <a:srgbClr val="66FF33"/>
                </a:solidFill>
                <a:latin typeface="Times New Roman" panose="02020603050405020304" pitchFamily="18" charset="0"/>
                <a:cs typeface="Times New Roman" panose="02020603050405020304" pitchFamily="18" charset="0"/>
              </a:rPr>
              <a:t>1</a:t>
            </a:r>
            <a:r>
              <a:rPr lang="en-US" altLang="en-US" sz="2800" i="1" dirty="0">
                <a:solidFill>
                  <a:srgbClr val="66FF33"/>
                </a:solidFill>
                <a:latin typeface="Times New Roman" panose="02020603050405020304" pitchFamily="18" charset="0"/>
                <a:cs typeface="Times New Roman" panose="02020603050405020304" pitchFamily="18" charset="0"/>
              </a:rPr>
              <a:t>,..,w</a:t>
            </a:r>
            <a:r>
              <a:rPr lang="en-US" altLang="en-US" sz="2800" i="1" baseline="-25000" dirty="0">
                <a:solidFill>
                  <a:srgbClr val="66FF33"/>
                </a:solidFill>
                <a:latin typeface="Times New Roman" panose="02020603050405020304" pitchFamily="18" charset="0"/>
                <a:cs typeface="Times New Roman" panose="02020603050405020304" pitchFamily="18" charset="0"/>
              </a:rPr>
              <a:t>m</a:t>
            </a:r>
            <a:r>
              <a:rPr lang="en-US" altLang="en-US" sz="28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p>
          <a:p>
            <a:pPr marL="1200150" lvl="1" indent="-457200">
              <a:spcBef>
                <a:spcPct val="0"/>
              </a:spcBef>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This can be “compiled” into a program that computes  </a:t>
            </a:r>
            <a:r>
              <a:rPr lang="az-Cyrl-AZ"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i="1" baseline="30000" dirty="0">
                <a:solidFill>
                  <a:srgbClr val="FFC000"/>
                </a:solidFill>
                <a:latin typeface="Times New Roman" panose="02020603050405020304" pitchFamily="18" charset="0"/>
                <a:cs typeface="Times New Roman" panose="02020603050405020304" pitchFamily="18" charset="0"/>
              </a:rPr>
              <a:t>E</a:t>
            </a:r>
            <a:r>
              <a:rPr lang="en-CA" i="1" dirty="0">
                <a:latin typeface="Times New Roman" panose="02020603050405020304" pitchFamily="18" charset="0"/>
                <a:cs typeface="Times New Roman" panose="02020603050405020304" pitchFamily="18" charset="0"/>
              </a:rPr>
              <a:t>/</a:t>
            </a:r>
            <a:r>
              <a:rPr lang="en-CA"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CA" i="1" dirty="0">
                <a:solidFill>
                  <a:srgbClr val="66FF33"/>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for each </a:t>
            </a:r>
            <a:r>
              <a:rPr lang="en-US" altLang="en-US" sz="2800" i="1" dirty="0">
                <a:solidFill>
                  <a:srgbClr val="66FF33"/>
                </a:solidFill>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a:t>
            </a:r>
          </a:p>
        </p:txBody>
      </p:sp>
      <p:sp>
        <p:nvSpPr>
          <p:cNvPr id="14"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25" name="Rectangle 24">
            <a:extLst>
              <a:ext uri="{FF2B5EF4-FFF2-40B4-BE49-F238E27FC236}">
                <a16:creationId xmlns:a16="http://schemas.microsoft.com/office/drawing/2014/main" id="{0A693DF1-20ED-4B55-AEE5-BD1C28B08BC4}"/>
              </a:ext>
            </a:extLst>
          </p:cNvPr>
          <p:cNvSpPr/>
          <p:nvPr/>
        </p:nvSpPr>
        <p:spPr>
          <a:xfrm>
            <a:off x="3103558" y="955519"/>
            <a:ext cx="228600" cy="369332"/>
          </a:xfrm>
          <a:prstGeom prst="rect">
            <a:avLst/>
          </a:prstGeom>
        </p:spPr>
        <p:txBody>
          <a:bodyPr wrap="square">
            <a:spAutoFit/>
          </a:bodyPr>
          <a:lstStyle/>
          <a:p>
            <a:pPr algn="ctr"/>
            <a:r>
              <a:rPr lang="en-US" sz="1800" i="1" dirty="0">
                <a:solidFill>
                  <a:srgbClr val="66FF33"/>
                </a:solidFill>
              </a:rPr>
              <a:t>k</a:t>
            </a:r>
          </a:p>
        </p:txBody>
      </p:sp>
      <p:grpSp>
        <p:nvGrpSpPr>
          <p:cNvPr id="4" name="Group 3">
            <a:extLst>
              <a:ext uri="{FF2B5EF4-FFF2-40B4-BE49-F238E27FC236}">
                <a16:creationId xmlns:a16="http://schemas.microsoft.com/office/drawing/2014/main" id="{DC52B473-8A5A-4EEE-9E2E-1C4B98CCFA58}"/>
              </a:ext>
            </a:extLst>
          </p:cNvPr>
          <p:cNvGrpSpPr/>
          <p:nvPr/>
        </p:nvGrpSpPr>
        <p:grpSpPr>
          <a:xfrm>
            <a:off x="448317" y="3657600"/>
            <a:ext cx="8153400" cy="2781300"/>
            <a:chOff x="448317" y="3657600"/>
            <a:chExt cx="8153400" cy="2781300"/>
          </a:xfrm>
        </p:grpSpPr>
        <p:grpSp>
          <p:nvGrpSpPr>
            <p:cNvPr id="15" name="Group 14">
              <a:extLst>
                <a:ext uri="{FF2B5EF4-FFF2-40B4-BE49-F238E27FC236}">
                  <a16:creationId xmlns:a16="http://schemas.microsoft.com/office/drawing/2014/main" id="{CE5679E1-E53A-4EAF-B342-15CB8490CE6F}"/>
                </a:ext>
              </a:extLst>
            </p:cNvPr>
            <p:cNvGrpSpPr/>
            <p:nvPr/>
          </p:nvGrpSpPr>
          <p:grpSpPr>
            <a:xfrm>
              <a:off x="448317" y="3657600"/>
              <a:ext cx="7848600" cy="2781300"/>
              <a:chOff x="609600" y="3829708"/>
              <a:chExt cx="7848600" cy="2781300"/>
            </a:xfrm>
          </p:grpSpPr>
          <p:sp>
            <p:nvSpPr>
              <p:cNvPr id="18" name="Rectangle 17">
                <a:extLst>
                  <a:ext uri="{FF2B5EF4-FFF2-40B4-BE49-F238E27FC236}">
                    <a16:creationId xmlns:a16="http://schemas.microsoft.com/office/drawing/2014/main" id="{1CD0ABEF-AA9A-4309-ADA2-F32C52ADDE1F}"/>
                  </a:ext>
                </a:extLst>
              </p:cNvPr>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grpSp>
            <p:nvGrpSpPr>
              <p:cNvPr id="19" name="Group 18">
                <a:extLst>
                  <a:ext uri="{FF2B5EF4-FFF2-40B4-BE49-F238E27FC236}">
                    <a16:creationId xmlns:a16="http://schemas.microsoft.com/office/drawing/2014/main" id="{B7540368-E103-494B-AF4C-A3D9AC4CED1C}"/>
                  </a:ext>
                </a:extLst>
              </p:cNvPr>
              <p:cNvGrpSpPr/>
              <p:nvPr/>
            </p:nvGrpSpPr>
            <p:grpSpPr>
              <a:xfrm>
                <a:off x="7467600" y="4770664"/>
                <a:ext cx="711096" cy="1293964"/>
                <a:chOff x="7467600" y="4770664"/>
                <a:chExt cx="711096" cy="1293964"/>
              </a:xfrm>
            </p:grpSpPr>
            <p:sp>
              <p:nvSpPr>
                <p:cNvPr id="20" name="Rectangle 19">
                  <a:extLst>
                    <a:ext uri="{FF2B5EF4-FFF2-40B4-BE49-F238E27FC236}">
                      <a16:creationId xmlns:a16="http://schemas.microsoft.com/office/drawing/2014/main" id="{3920A2E4-125D-465A-B8B9-EFF03E453E9B}"/>
                    </a:ext>
                  </a:extLst>
                </p:cNvPr>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1" name="Rectangle 20">
                  <a:extLst>
                    <a:ext uri="{FF2B5EF4-FFF2-40B4-BE49-F238E27FC236}">
                      <a16:creationId xmlns:a16="http://schemas.microsoft.com/office/drawing/2014/main" id="{FB0D7D8C-9A04-4102-A492-DC2DFFA26EF8}"/>
                    </a:ext>
                  </a:extLst>
                </p:cNvPr>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2" name="Rectangle 21">
                  <a:extLst>
                    <a:ext uri="{FF2B5EF4-FFF2-40B4-BE49-F238E27FC236}">
                      <a16:creationId xmlns:a16="http://schemas.microsoft.com/office/drawing/2014/main" id="{80FCA6B3-100B-46EA-8FFB-650FF11DE16F}"/>
                    </a:ext>
                  </a:extLst>
                </p:cNvPr>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3" name="Rectangle 22">
                  <a:extLst>
                    <a:ext uri="{FF2B5EF4-FFF2-40B4-BE49-F238E27FC236}">
                      <a16:creationId xmlns:a16="http://schemas.microsoft.com/office/drawing/2014/main" id="{4D0C1062-460F-4C7E-8AA9-D7ED6562B6CC}"/>
                    </a:ext>
                  </a:extLst>
                </p:cNvPr>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grpSp>
        <p:pic>
          <p:nvPicPr>
            <p:cNvPr id="24" name="Picture 6" descr="Image result for convolutional neural network">
              <a:extLst>
                <a:ext uri="{FF2B5EF4-FFF2-40B4-BE49-F238E27FC236}">
                  <a16:creationId xmlns:a16="http://schemas.microsoft.com/office/drawing/2014/main" id="{81EFA6CB-8DD5-46CD-8AC9-9819C2172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317" y="3774919"/>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D95AE645-C7E0-4F3C-A87E-CC1A4659D78E}"/>
                </a:ext>
              </a:extLst>
            </p:cNvPr>
            <p:cNvSpPr/>
            <p:nvPr/>
          </p:nvSpPr>
          <p:spPr>
            <a:xfrm>
              <a:off x="8140779" y="4994196"/>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cxnSp>
          <p:nvCxnSpPr>
            <p:cNvPr id="84" name="Straight Connector 83">
              <a:extLst>
                <a:ext uri="{FF2B5EF4-FFF2-40B4-BE49-F238E27FC236}">
                  <a16:creationId xmlns:a16="http://schemas.microsoft.com/office/drawing/2014/main" id="{511A0CED-A093-47A3-85D5-63E5DA938C52}"/>
                </a:ext>
              </a:extLst>
            </p:cNvPr>
            <p:cNvCxnSpPr/>
            <p:nvPr/>
          </p:nvCxnSpPr>
          <p:spPr bwMode="auto">
            <a:xfrm>
              <a:off x="3475187" y="4433817"/>
              <a:ext cx="959754" cy="277248"/>
            </a:xfrm>
            <a:prstGeom prst="line">
              <a:avLst/>
            </a:prstGeom>
            <a:noFill/>
            <a:ln w="25400" cap="sq" cmpd="sng" algn="ctr">
              <a:solidFill>
                <a:srgbClr val="66FF33"/>
              </a:solidFill>
              <a:prstDash val="solid"/>
              <a:round/>
              <a:headEnd type="none" w="med" len="med"/>
              <a:tailEnd type="none" w="med" len="med"/>
            </a:ln>
            <a:effectLst/>
          </p:spPr>
        </p:cxnSp>
        <p:sp>
          <p:nvSpPr>
            <p:cNvPr id="85" name="Rectangle 84">
              <a:extLst>
                <a:ext uri="{FF2B5EF4-FFF2-40B4-BE49-F238E27FC236}">
                  <a16:creationId xmlns:a16="http://schemas.microsoft.com/office/drawing/2014/main" id="{2D460CA9-F712-432B-956C-583BF9B98E60}"/>
                </a:ext>
              </a:extLst>
            </p:cNvPr>
            <p:cNvSpPr/>
            <p:nvPr/>
          </p:nvSpPr>
          <p:spPr>
            <a:xfrm>
              <a:off x="3648717" y="4051479"/>
              <a:ext cx="542283" cy="461665"/>
            </a:xfrm>
            <a:prstGeom prst="rect">
              <a:avLst/>
            </a:prstGeom>
            <a:solidFill>
              <a:srgbClr val="000066"/>
            </a:solidFill>
          </p:spPr>
          <p:txBody>
            <a:bodyPr wrap="square">
              <a:spAutoFit/>
            </a:bodyPr>
            <a:lstStyle/>
            <a:p>
              <a:r>
                <a:rPr lang="en-US" altLang="en-US" sz="2400" b="1" i="1" dirty="0" err="1">
                  <a:solidFill>
                    <a:srgbClr val="66FF33"/>
                  </a:solidFill>
                  <a:cs typeface="Times New Roman" panose="02020603050405020304" pitchFamily="18" charset="0"/>
                  <a:sym typeface="Symbol" panose="05050102010706020507" pitchFamily="18" charset="2"/>
                </a:rPr>
                <a:t>w</a:t>
              </a:r>
              <a:r>
                <a:rPr lang="en-US" altLang="en-US" sz="2400" b="1" i="1" baseline="-25000" dirty="0" err="1">
                  <a:solidFill>
                    <a:srgbClr val="66FF33"/>
                  </a:solidFill>
                  <a:cs typeface="Times New Roman" panose="02020603050405020304" pitchFamily="18" charset="0"/>
                  <a:sym typeface="Symbol" panose="05050102010706020507" pitchFamily="18" charset="2"/>
                </a:rPr>
                <a:t>k</a:t>
              </a:r>
              <a:endParaRPr lang="en-CA" sz="2400" b="1" dirty="0">
                <a:solidFill>
                  <a:srgbClr val="66FF33"/>
                </a:solidFill>
                <a:cs typeface="Times New Roman" panose="02020603050405020304" pitchFamily="18" charset="0"/>
              </a:endParaRPr>
            </a:p>
          </p:txBody>
        </p:sp>
      </p:grpSp>
      <p:sp>
        <p:nvSpPr>
          <p:cNvPr id="87" name="Rectangle 86">
            <a:extLst>
              <a:ext uri="{FF2B5EF4-FFF2-40B4-BE49-F238E27FC236}">
                <a16:creationId xmlns:a16="http://schemas.microsoft.com/office/drawing/2014/main" id="{816A3BD6-2B24-48F9-A09A-8748842F79F3}"/>
              </a:ext>
            </a:extLst>
          </p:cNvPr>
          <p:cNvSpPr/>
          <p:nvPr/>
        </p:nvSpPr>
        <p:spPr>
          <a:xfrm>
            <a:off x="3948447" y="3135868"/>
            <a:ext cx="228600" cy="369332"/>
          </a:xfrm>
          <a:prstGeom prst="rect">
            <a:avLst/>
          </a:prstGeom>
        </p:spPr>
        <p:txBody>
          <a:bodyPr wrap="square">
            <a:spAutoFit/>
          </a:bodyPr>
          <a:lstStyle/>
          <a:p>
            <a:pPr algn="ctr"/>
            <a:r>
              <a:rPr lang="en-US" sz="1800" i="1" dirty="0">
                <a:solidFill>
                  <a:srgbClr val="66FF33"/>
                </a:solidFill>
              </a:rPr>
              <a:t>k</a:t>
            </a:r>
          </a:p>
        </p:txBody>
      </p:sp>
    </p:spTree>
    <p:extLst>
      <p:ext uri="{BB962C8B-B14F-4D97-AF65-F5344CB8AC3E}">
        <p14:creationId xmlns:p14="http://schemas.microsoft.com/office/powerpoint/2010/main" val="25794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additive="base">
                                        <p:cTn id="21"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 calcmode="lin" valueType="num">
                                      <p:cBhvr additive="base">
                                        <p:cTn id="27"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 calcmode="lin" valueType="num">
                                      <p:cBhvr additive="base">
                                        <p:cTn id="33"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6">
                                            <p:txEl>
                                              <p:pRg st="3" end="3"/>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500" fill="hold"/>
                                        <p:tgtEl>
                                          <p:spTgt spid="87"/>
                                        </p:tgtEl>
                                        <p:attrNameLst>
                                          <p:attrName>ppt_x</p:attrName>
                                        </p:attrNameLst>
                                      </p:cBhvr>
                                      <p:tavLst>
                                        <p:tav tm="0">
                                          <p:val>
                                            <p:strVal val="0-#ppt_w/2"/>
                                          </p:val>
                                        </p:tav>
                                        <p:tav tm="100000">
                                          <p:val>
                                            <p:strVal val="#ppt_x"/>
                                          </p:val>
                                        </p:tav>
                                      </p:tavLst>
                                    </p:anim>
                                    <p:anim calcmode="lin" valueType="num">
                                      <p:cBhvr additive="base">
                                        <p:cTn id="38"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3"/>
          <p:cNvSpPr txBox="1">
            <a:spLocks noChangeArrowheads="1"/>
          </p:cNvSpPr>
          <p:nvPr/>
        </p:nvSpPr>
        <p:spPr bwMode="auto">
          <a:xfrm>
            <a:off x="267237" y="457200"/>
            <a:ext cx="9338913"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  </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r>
              <a:rPr lang="en-US" sz="2800" i="1" dirty="0">
                <a:solidFill>
                  <a:srgbClr val="66FF33"/>
                </a:solidFill>
                <a:latin typeface="Times New Roman" panose="02020603050405020304" pitchFamily="18" charset="0"/>
                <a:cs typeface="Times New Roman" panose="02020603050405020304" pitchFamily="18" charset="0"/>
              </a:rPr>
              <a:t> </a:t>
            </a:r>
            <a:endParaRPr lang="en-US" altLang="en-US" sz="2800" dirty="0">
              <a:solidFill>
                <a:srgbClr val="66FF33"/>
              </a:solidFill>
              <a:latin typeface="Times New Roman" panose="02020603050405020304" pitchFamily="18" charset="0"/>
              <a:cs typeface="Times New Roman" panose="02020603050405020304" pitchFamily="18" charset="0"/>
            </a:endParaRPr>
          </a:p>
          <a:p>
            <a:pPr marL="457200" indent="-457200">
              <a:spcBef>
                <a:spcPct val="0"/>
              </a:spcBef>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This has been automated:</a:t>
            </a:r>
          </a:p>
          <a:p>
            <a:pPr marL="1200150" lvl="1" indent="-457200">
              <a:spcBef>
                <a:spcPct val="0"/>
              </a:spcBef>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Write a program that computes </a:t>
            </a:r>
            <a:r>
              <a:rPr lang="en-US" altLang="en-US" sz="2800" i="1" dirty="0">
                <a:solidFill>
                  <a:srgbClr val="FFC000"/>
                </a:solidFill>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from </a:t>
            </a:r>
            <a:r>
              <a:rPr lang="en-US"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1</a:t>
            </a:r>
            <a:r>
              <a:rPr lang="en-US" altLang="en-US" sz="2800" i="1" dirty="0">
                <a:solidFill>
                  <a:srgbClr val="FF00FF"/>
                </a:solidFill>
                <a:latin typeface="Times New Roman" panose="02020603050405020304" pitchFamily="18" charset="0"/>
                <a:cs typeface="Times New Roman" panose="02020603050405020304" pitchFamily="18" charset="0"/>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n</a:t>
            </a:r>
            <a:r>
              <a:rPr lang="en-US"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and</a:t>
            </a:r>
            <a:r>
              <a:rPr lang="en-US" altLang="en-US" sz="28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rPr>
              <a:t>w</a:t>
            </a:r>
            <a:r>
              <a:rPr lang="en-US" altLang="en-US" sz="2800" i="1" baseline="-25000" dirty="0">
                <a:solidFill>
                  <a:srgbClr val="66FF33"/>
                </a:solidFill>
                <a:latin typeface="Times New Roman" panose="02020603050405020304" pitchFamily="18" charset="0"/>
                <a:cs typeface="Times New Roman" panose="02020603050405020304" pitchFamily="18" charset="0"/>
              </a:rPr>
              <a:t>1</a:t>
            </a:r>
            <a:r>
              <a:rPr lang="en-US" altLang="en-US" sz="2800" i="1" dirty="0">
                <a:solidFill>
                  <a:srgbClr val="66FF33"/>
                </a:solidFill>
                <a:latin typeface="Times New Roman" panose="02020603050405020304" pitchFamily="18" charset="0"/>
                <a:cs typeface="Times New Roman" panose="02020603050405020304" pitchFamily="18" charset="0"/>
              </a:rPr>
              <a:t>,..,w</a:t>
            </a:r>
            <a:r>
              <a:rPr lang="en-US" altLang="en-US" sz="2800" i="1" baseline="-25000" dirty="0">
                <a:solidFill>
                  <a:srgbClr val="66FF33"/>
                </a:solidFill>
                <a:latin typeface="Times New Roman" panose="02020603050405020304" pitchFamily="18" charset="0"/>
                <a:cs typeface="Times New Roman" panose="02020603050405020304" pitchFamily="18" charset="0"/>
              </a:rPr>
              <a:t>m</a:t>
            </a:r>
            <a:r>
              <a:rPr lang="en-US" altLang="en-US" sz="28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p>
          <a:p>
            <a:pPr marL="1200150" lvl="1" indent="-457200">
              <a:spcBef>
                <a:spcPct val="0"/>
              </a:spcBef>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This can be “compiled” into a program that computes  </a:t>
            </a:r>
            <a:r>
              <a:rPr lang="az-Cyrl-AZ"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i="1" baseline="30000" dirty="0">
                <a:solidFill>
                  <a:srgbClr val="FFC000"/>
                </a:solidFill>
                <a:latin typeface="Times New Roman" panose="02020603050405020304" pitchFamily="18" charset="0"/>
                <a:cs typeface="Times New Roman" panose="02020603050405020304" pitchFamily="18" charset="0"/>
              </a:rPr>
              <a:t>E</a:t>
            </a:r>
            <a:r>
              <a:rPr lang="en-CA" i="1" dirty="0">
                <a:latin typeface="Times New Roman" panose="02020603050405020304" pitchFamily="18" charset="0"/>
                <a:cs typeface="Times New Roman" panose="02020603050405020304" pitchFamily="18" charset="0"/>
              </a:rPr>
              <a:t>/</a:t>
            </a:r>
            <a:r>
              <a:rPr lang="en-CA"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CA" i="1" dirty="0">
                <a:solidFill>
                  <a:srgbClr val="66FF33"/>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for each </a:t>
            </a:r>
            <a:r>
              <a:rPr lang="en-US" altLang="en-US" sz="2800" i="1" dirty="0">
                <a:solidFill>
                  <a:srgbClr val="66FF33"/>
                </a:solidFill>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a:t>
            </a:r>
          </a:p>
        </p:txBody>
      </p:sp>
      <p:sp>
        <p:nvSpPr>
          <p:cNvPr id="14"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25" name="Rectangle 24">
            <a:extLst>
              <a:ext uri="{FF2B5EF4-FFF2-40B4-BE49-F238E27FC236}">
                <a16:creationId xmlns:a16="http://schemas.microsoft.com/office/drawing/2014/main" id="{0A693DF1-20ED-4B55-AEE5-BD1C28B08BC4}"/>
              </a:ext>
            </a:extLst>
          </p:cNvPr>
          <p:cNvSpPr/>
          <p:nvPr/>
        </p:nvSpPr>
        <p:spPr>
          <a:xfrm>
            <a:off x="3103558" y="955519"/>
            <a:ext cx="228600" cy="369332"/>
          </a:xfrm>
          <a:prstGeom prst="rect">
            <a:avLst/>
          </a:prstGeom>
        </p:spPr>
        <p:txBody>
          <a:bodyPr wrap="square">
            <a:spAutoFit/>
          </a:bodyPr>
          <a:lstStyle/>
          <a:p>
            <a:pPr algn="ctr"/>
            <a:r>
              <a:rPr lang="en-US" sz="1800" i="1" dirty="0">
                <a:solidFill>
                  <a:srgbClr val="66FF33"/>
                </a:solidFill>
              </a:rPr>
              <a:t>k</a:t>
            </a:r>
          </a:p>
        </p:txBody>
      </p:sp>
      <p:sp>
        <p:nvSpPr>
          <p:cNvPr id="17" name="Text Box 33">
            <a:extLst>
              <a:ext uri="{FF2B5EF4-FFF2-40B4-BE49-F238E27FC236}">
                <a16:creationId xmlns:a16="http://schemas.microsoft.com/office/drawing/2014/main" id="{CF3F78A2-DC8A-4019-A28F-D0577D424682}"/>
              </a:ext>
            </a:extLst>
          </p:cNvPr>
          <p:cNvSpPr txBox="1">
            <a:spLocks noChangeArrowheads="1"/>
          </p:cNvSpPr>
          <p:nvPr/>
        </p:nvSpPr>
        <p:spPr bwMode="auto">
          <a:xfrm>
            <a:off x="304800" y="3781723"/>
            <a:ext cx="933891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Strange Example:</a:t>
            </a:r>
          </a:p>
          <a:p>
            <a:pPr>
              <a:spcBef>
                <a:spcPct val="0"/>
              </a:spcBef>
            </a:pPr>
            <a:r>
              <a:rPr lang="en-US" altLang="en-US" sz="2800" dirty="0">
                <a:latin typeface="Times New Roman" panose="02020603050405020304" pitchFamily="18" charset="0"/>
                <a:cs typeface="Times New Roman" panose="02020603050405020304" pitchFamily="18" charset="0"/>
              </a:rPr>
              <a:t>  Let </a:t>
            </a:r>
            <a:r>
              <a:rPr lang="en-US" altLang="en-US" sz="28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y</a:t>
            </a:r>
            <a:r>
              <a:rPr lang="en-US" altLang="en-US" sz="2800" i="1" baseline="-25000" dirty="0">
                <a:solidFill>
                  <a:srgbClr val="FFC000"/>
                </a:solidFill>
                <a:latin typeface="Times New Roman" panose="02020603050405020304" pitchFamily="18" charset="0"/>
                <a:cs typeface="Times New Roman" panose="02020603050405020304" pitchFamily="18" charset="0"/>
              </a:rPr>
              <a:t>1</a:t>
            </a:r>
            <a:r>
              <a:rPr lang="en-US" altLang="en-US" sz="2800" i="1" dirty="0">
                <a:solidFill>
                  <a:srgbClr val="FFC000"/>
                </a:solidFill>
                <a:latin typeface="Times New Roman" panose="02020603050405020304" pitchFamily="18" charset="0"/>
                <a:cs typeface="Times New Roman" panose="02020603050405020304" pitchFamily="18" charset="0"/>
              </a:rPr>
              <a:t>,..,y</a:t>
            </a:r>
            <a:r>
              <a:rPr lang="en-US" altLang="en-US" sz="2800" i="1" baseline="-25000" dirty="0">
                <a:solidFill>
                  <a:srgbClr val="FFC000"/>
                </a:solidFill>
                <a:latin typeface="Times New Roman" panose="02020603050405020304" pitchFamily="18" charset="0"/>
                <a:cs typeface="Times New Roman" panose="02020603050405020304" pitchFamily="18" charset="0"/>
              </a:rPr>
              <a:t>n</a:t>
            </a:r>
            <a:r>
              <a:rPr lang="en-US" altLang="en-US" sz="28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rPr>
              <a:t>Sort(</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1</a:t>
            </a:r>
            <a:r>
              <a:rPr lang="en-US" altLang="en-US" sz="2800" i="1" dirty="0">
                <a:solidFill>
                  <a:srgbClr val="FF00FF"/>
                </a:solidFill>
                <a:latin typeface="Times New Roman" panose="02020603050405020304" pitchFamily="18" charset="0"/>
                <a:cs typeface="Times New Roman" panose="02020603050405020304" pitchFamily="18" charset="0"/>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n</a:t>
            </a:r>
            <a:r>
              <a:rPr lang="en-US" altLang="en-US" sz="2800" dirty="0">
                <a:latin typeface="Times New Roman" panose="02020603050405020304" pitchFamily="18" charset="0"/>
                <a:cs typeface="Times New Roman" panose="02020603050405020304" pitchFamily="18" charset="0"/>
              </a:rPr>
              <a:t>).</a:t>
            </a:r>
          </a:p>
          <a:p>
            <a:pPr>
              <a:spcBef>
                <a:spcPct val="0"/>
              </a:spcBef>
            </a:pPr>
            <a:r>
              <a:rPr lang="en-US" altLang="en-US" sz="2800" dirty="0">
                <a:latin typeface="Times New Roman" panose="02020603050405020304" pitchFamily="18" charset="0"/>
                <a:cs typeface="Times New Roman" panose="02020603050405020304" pitchFamily="18" charset="0"/>
              </a:rPr>
              <a:t>  If </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7</a:t>
            </a:r>
            <a:r>
              <a:rPr lang="en-US" altLang="en-US" sz="2800" i="1" baseline="-25000" dirty="0">
                <a:solidFill>
                  <a:srgbClr val="FF00FF"/>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is the 3</a:t>
            </a:r>
            <a:r>
              <a:rPr lang="en-US" altLang="en-US" sz="2800" baseline="30000" dirty="0">
                <a:latin typeface="Times New Roman" panose="02020603050405020304" pitchFamily="18" charset="0"/>
                <a:cs typeface="Times New Roman" panose="02020603050405020304" pitchFamily="18" charset="0"/>
              </a:rPr>
              <a:t>rd</a:t>
            </a:r>
            <a:r>
              <a:rPr lang="en-US" altLang="en-US" sz="2800" dirty="0">
                <a:latin typeface="Times New Roman" panose="02020603050405020304" pitchFamily="18" charset="0"/>
                <a:cs typeface="Times New Roman" panose="02020603050405020304" pitchFamily="18" charset="0"/>
              </a:rPr>
              <a:t> in order, then here </a:t>
            </a:r>
            <a:r>
              <a:rPr lang="en-US" altLang="en-US" sz="2800" i="1"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y</a:t>
            </a:r>
            <a:r>
              <a:rPr lang="en-US" altLang="en-US" sz="2800" i="1" baseline="-25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3</a:t>
            </a:r>
            <a:r>
              <a:rPr lang="en-US" altLang="en-US" sz="2800" i="1"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7</a:t>
            </a:r>
            <a:r>
              <a:rPr lang="en-US" altLang="en-US" sz="2800" dirty="0">
                <a:latin typeface="Times New Roman" panose="02020603050405020304" pitchFamily="18" charset="0"/>
                <a:cs typeface="Times New Roman" panose="02020603050405020304" pitchFamily="18" charset="0"/>
              </a:rPr>
              <a:t>. </a:t>
            </a:r>
          </a:p>
          <a:p>
            <a:pPr>
              <a:spcBef>
                <a:spcPct val="0"/>
              </a:spcBef>
            </a:pPr>
            <a:r>
              <a:rPr lang="en-US" altLang="en-US" sz="2800" dirty="0">
                <a:latin typeface="Times New Roman" panose="02020603050405020304" pitchFamily="18" charset="0"/>
                <a:cs typeface="Times New Roman" panose="02020603050405020304" pitchFamily="18" charset="0"/>
              </a:rPr>
              <a:t>  And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y</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rPr>
              <a:t>1. </a:t>
            </a:r>
            <a:endParaRPr lang="en-US" altLang="en-US" sz="2800" dirty="0">
              <a:solidFill>
                <a:srgbClr val="66FF33"/>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241FB7D-95DA-413F-94B8-E83494863564}"/>
              </a:ext>
            </a:extLst>
          </p:cNvPr>
          <p:cNvSpPr/>
          <p:nvPr/>
        </p:nvSpPr>
        <p:spPr>
          <a:xfrm>
            <a:off x="2133600" y="5563198"/>
            <a:ext cx="228600" cy="369332"/>
          </a:xfrm>
          <a:prstGeom prst="rect">
            <a:avLst/>
          </a:prstGeom>
        </p:spPr>
        <p:txBody>
          <a:bodyPr wrap="square">
            <a:spAutoFit/>
          </a:bodyPr>
          <a:lstStyle/>
          <a:p>
            <a:pPr algn="ctr"/>
            <a:r>
              <a:rPr lang="en-US" sz="1800" i="1" dirty="0">
                <a:solidFill>
                  <a:srgbClr val="FF00FF"/>
                </a:solidFill>
              </a:rPr>
              <a:t>7</a:t>
            </a:r>
          </a:p>
        </p:txBody>
      </p:sp>
      <p:sp>
        <p:nvSpPr>
          <p:cNvPr id="29" name="Rectangle 28">
            <a:extLst>
              <a:ext uri="{FF2B5EF4-FFF2-40B4-BE49-F238E27FC236}">
                <a16:creationId xmlns:a16="http://schemas.microsoft.com/office/drawing/2014/main" id="{043B58E9-8F63-43CE-A80D-75E6B7EAFBAD}"/>
              </a:ext>
            </a:extLst>
          </p:cNvPr>
          <p:cNvSpPr/>
          <p:nvPr/>
        </p:nvSpPr>
        <p:spPr>
          <a:xfrm>
            <a:off x="1638837" y="5310052"/>
            <a:ext cx="228600" cy="369332"/>
          </a:xfrm>
          <a:prstGeom prst="rect">
            <a:avLst/>
          </a:prstGeom>
        </p:spPr>
        <p:txBody>
          <a:bodyPr wrap="square">
            <a:spAutoFit/>
          </a:bodyPr>
          <a:lstStyle/>
          <a:p>
            <a:pPr algn="ctr"/>
            <a:r>
              <a:rPr lang="en-US" sz="1800" i="1" dirty="0">
                <a:solidFill>
                  <a:srgbClr val="FFC000"/>
                </a:solidFill>
              </a:rPr>
              <a:t>3</a:t>
            </a:r>
          </a:p>
        </p:txBody>
      </p:sp>
      <p:sp>
        <p:nvSpPr>
          <p:cNvPr id="30" name="Rectangle 29">
            <a:extLst>
              <a:ext uri="{FF2B5EF4-FFF2-40B4-BE49-F238E27FC236}">
                <a16:creationId xmlns:a16="http://schemas.microsoft.com/office/drawing/2014/main" id="{EA86946D-BDDD-4CAF-AF63-D642CF7ACB11}"/>
              </a:ext>
            </a:extLst>
          </p:cNvPr>
          <p:cNvSpPr/>
          <p:nvPr/>
        </p:nvSpPr>
        <p:spPr>
          <a:xfrm>
            <a:off x="3948447" y="3135868"/>
            <a:ext cx="228600" cy="369332"/>
          </a:xfrm>
          <a:prstGeom prst="rect">
            <a:avLst/>
          </a:prstGeom>
        </p:spPr>
        <p:txBody>
          <a:bodyPr wrap="square">
            <a:spAutoFit/>
          </a:bodyPr>
          <a:lstStyle/>
          <a:p>
            <a:pPr algn="ctr"/>
            <a:r>
              <a:rPr lang="en-US" sz="1800" i="1" dirty="0">
                <a:solidFill>
                  <a:srgbClr val="66FF33"/>
                </a:solidFill>
              </a:rPr>
              <a:t>k</a:t>
            </a:r>
          </a:p>
        </p:txBody>
      </p:sp>
    </p:spTree>
    <p:extLst>
      <p:ext uri="{BB962C8B-B14F-4D97-AF65-F5344CB8AC3E}">
        <p14:creationId xmlns:p14="http://schemas.microsoft.com/office/powerpoint/2010/main" val="24698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 calcmode="lin" valueType="num">
                                      <p:cBhvr additive="base">
                                        <p:cTn id="1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 calcmode="lin" valueType="num">
                                      <p:cBhvr additive="base">
                                        <p:cTn id="1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219200" y="68580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CA" altLang="en-US" sz="7200" kern="0" dirty="0">
                <a:latin typeface="Script MT Bold" pitchFamily="66" charset="0"/>
              </a:rPr>
              <a:t>End</a:t>
            </a:r>
          </a:p>
          <a:p>
            <a:pPr eaLnBrk="1" hangingPunct="1"/>
            <a:r>
              <a:rPr lang="en-CA" altLang="en-US" sz="7200" kern="0" dirty="0">
                <a:latin typeface="Script MT Bold" pitchFamily="66" charset="0"/>
              </a:rPr>
              <a:t>Thanks </a:t>
            </a:r>
          </a:p>
          <a:p>
            <a:pPr eaLnBrk="1" hangingPunct="1"/>
            <a:r>
              <a:rPr lang="en-CA" altLang="en-US" sz="7200" kern="0" dirty="0">
                <a:latin typeface="Script MT Bold" pitchFamily="66" charset="0"/>
              </a:rPr>
              <a:t>for coming</a:t>
            </a: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570514"/>
            <a:ext cx="2535237" cy="31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a:extLst>
              <a:ext uri="{FF2B5EF4-FFF2-40B4-BE49-F238E27FC236}">
                <a16:creationId xmlns:a16="http://schemas.microsoft.com/office/drawing/2014/main" id="{19278B49-24F8-403A-A194-874E0DFB66CD}"/>
              </a:ext>
            </a:extLst>
          </p:cNvPr>
          <p:cNvSpPr>
            <a:spLocks noChangeArrowheads="1"/>
          </p:cNvSpPr>
          <p:nvPr/>
        </p:nvSpPr>
        <p:spPr bwMode="auto">
          <a:xfrm>
            <a:off x="3395711" y="5562600"/>
            <a:ext cx="5410200" cy="867365"/>
          </a:xfrm>
          <a:prstGeom prst="wedgeRectCallout">
            <a:avLst>
              <a:gd name="adj1" fmla="val -54019"/>
              <a:gd name="adj2" fmla="val 16968"/>
            </a:avLst>
          </a:prstGeom>
          <a:solidFill>
            <a:schemeClr val="bg2"/>
          </a:solidFill>
          <a:ln w="9525">
            <a:solidFill>
              <a:schemeClr val="bg1"/>
            </a:solidFill>
            <a:miter lim="800000"/>
            <a:headEnd/>
            <a:tailEnd/>
          </a:ln>
        </p:spPr>
        <p:txBody>
          <a:bodyPr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Please give me feedback</a:t>
            </a:r>
            <a:br>
              <a:rPr lang="en-US" altLang="en-US" sz="2800" dirty="0">
                <a:solidFill>
                  <a:schemeClr val="tx2"/>
                </a:solidFill>
                <a:latin typeface="Times New Roman" pitchFamily="18" charset="0"/>
              </a:rPr>
            </a:br>
            <a:r>
              <a:rPr lang="en-US" altLang="en-US" sz="2800" dirty="0">
                <a:solidFill>
                  <a:schemeClr val="tx2"/>
                </a:solidFill>
                <a:latin typeface="Times New Roman" pitchFamily="18" charset="0"/>
              </a:rPr>
              <a:t>so that I can better serve you.</a:t>
            </a:r>
            <a:endParaRPr lang="en-US" altLang="en-US" sz="1800" dirty="0">
              <a:solidFill>
                <a:schemeClr val="tx2"/>
              </a:solidFill>
              <a:latin typeface="Times New Roman" pitchFamily="18" charset="0"/>
            </a:endParaRPr>
          </a:p>
        </p:txBody>
      </p:sp>
      <p:sp>
        <p:nvSpPr>
          <p:cNvPr id="21" name="AutoShape 9">
            <a:extLst>
              <a:ext uri="{FF2B5EF4-FFF2-40B4-BE49-F238E27FC236}">
                <a16:creationId xmlns:a16="http://schemas.microsoft.com/office/drawing/2014/main" id="{1E00A1D2-CBD8-4842-8CC3-D0248690DE0A}"/>
              </a:ext>
            </a:extLst>
          </p:cNvPr>
          <p:cNvSpPr>
            <a:spLocks noChangeArrowheads="1"/>
          </p:cNvSpPr>
          <p:nvPr/>
        </p:nvSpPr>
        <p:spPr bwMode="auto">
          <a:xfrm>
            <a:off x="3429000" y="4884991"/>
            <a:ext cx="5197475" cy="523214"/>
          </a:xfrm>
          <a:prstGeom prst="wedgeRectCallout">
            <a:avLst>
              <a:gd name="adj1" fmla="val -53815"/>
              <a:gd name="adj2" fmla="val 75528"/>
            </a:avLst>
          </a:prstGeom>
          <a:solidFill>
            <a:schemeClr val="bg2"/>
          </a:solidFill>
          <a:ln w="9525">
            <a:solidFill>
              <a:schemeClr val="bg1"/>
            </a:solidFill>
            <a:miter lim="800000"/>
            <a:headEnd/>
            <a:tailEnd/>
          </a:ln>
        </p:spPr>
        <p:txBody>
          <a:bodyPr wrap="square"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Do you have any questions? </a:t>
            </a:r>
            <a:endParaRPr lang="en-US" altLang="en-US" sz="1800" dirty="0">
              <a:solidFill>
                <a:schemeClr val="tx2"/>
              </a:solidFill>
              <a:latin typeface="Times New Roman" pitchFamily="18" charset="0"/>
            </a:endParaRPr>
          </a:p>
        </p:txBody>
      </p:sp>
    </p:spTree>
    <p:extLst>
      <p:ext uri="{BB962C8B-B14F-4D97-AF65-F5344CB8AC3E}">
        <p14:creationId xmlns:p14="http://schemas.microsoft.com/office/powerpoint/2010/main" val="3856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DE3E8A-59BD-4C91-8D4E-BA0043D38059}"/>
              </a:ext>
            </a:extLst>
          </p:cNvPr>
          <p:cNvGrpSpPr/>
          <p:nvPr/>
        </p:nvGrpSpPr>
        <p:grpSpPr>
          <a:xfrm>
            <a:off x="779780" y="609600"/>
            <a:ext cx="7373620" cy="2819400"/>
            <a:chOff x="779780" y="609600"/>
            <a:chExt cx="7373620" cy="2819400"/>
          </a:xfrm>
        </p:grpSpPr>
        <p:sp>
          <p:nvSpPr>
            <p:cNvPr id="15" name="Rectangle 14"/>
            <p:cNvSpPr/>
            <p:nvPr/>
          </p:nvSpPr>
          <p:spPr>
            <a:xfrm>
              <a:off x="779780" y="609600"/>
              <a:ext cx="7373620" cy="28194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 name="Rectangle 2"/>
            <p:cNvSpPr/>
            <p:nvPr/>
          </p:nvSpPr>
          <p:spPr>
            <a:xfrm>
              <a:off x="1239981" y="2079600"/>
              <a:ext cx="12954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5" name="Rectangle 4"/>
            <p:cNvSpPr/>
            <p:nvPr/>
          </p:nvSpPr>
          <p:spPr>
            <a:xfrm>
              <a:off x="3678381" y="2232000"/>
              <a:ext cx="23622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7" name="TextBox 6"/>
                <p:cNvSpPr txBox="1"/>
                <p:nvPr/>
              </p:nvSpPr>
              <p:spPr>
                <a:xfrm>
                  <a:off x="2367514" y="1317427"/>
                  <a:ext cx="3181232" cy="109433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14:m>
                    <m:oMath xmlns:m="http://schemas.openxmlformats.org/officeDocument/2006/math">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e>
                        <m: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𝑗</m:t>
                          </m:r>
                        </m:sub>
                      </m:s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sSup>
                            <m:s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sSubSup>
                                <m:sSub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bSup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𝑗</m:t>
                                  </m:r>
                                </m:sub>
                                <m:sup/>
                              </m:sSubSup>
                            </m:sup>
                          </m:sSup>
                        </m:num>
                        <m:den>
                          <m:nary>
                            <m:naryPr>
                              <m:chr m:val="∑"/>
                              <m:supHide m:val="on"/>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𝑘</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𝑐</m:t>
                              </m:r>
                            </m:sub>
                            <m:sup/>
                            <m:e>
                              <m:sSup>
                                <m:s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b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𝑘</m:t>
                                      </m:r>
                                    </m:sub>
                                  </m:sSub>
                                </m:sup>
                              </m:sSup>
                            </m:e>
                          </m:nary>
                        </m:den>
                      </m:f>
                    </m:oMath>
                  </a14:m>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367514" y="1317427"/>
                  <a:ext cx="3181232" cy="1094339"/>
                </a:xfrm>
                <a:prstGeom prst="rect">
                  <a:avLst/>
                </a:prstGeom>
                <a:blipFill>
                  <a:blip r:embed="rId2"/>
                  <a:stretch>
                    <a:fillRect/>
                  </a:stretch>
                </a:blipFill>
              </p:spPr>
              <p:txBody>
                <a:bodyPr/>
                <a:lstStyle/>
                <a:p>
                  <a:r>
                    <a:rPr lang="en-US">
                      <a:noFill/>
                    </a:rPr>
                    <a:t> </a:t>
                  </a:r>
                </a:p>
              </p:txBody>
            </p:sp>
          </mc:Fallback>
        </mc:AlternateContent>
        <p:sp>
          <p:nvSpPr>
            <p:cNvPr id="4" name="Rectangle 3"/>
            <p:cNvSpPr/>
            <p:nvPr/>
          </p:nvSpPr>
          <p:spPr>
            <a:xfrm>
              <a:off x="2175166" y="762000"/>
              <a:ext cx="3125148" cy="2536800"/>
            </a:xfrm>
            <a:prstGeom prst="rect">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22" name="Group 21"/>
            <p:cNvGrpSpPr/>
            <p:nvPr/>
          </p:nvGrpSpPr>
          <p:grpSpPr>
            <a:xfrm>
              <a:off x="838200" y="842872"/>
              <a:ext cx="6366165" cy="540748"/>
              <a:chOff x="1939635" y="842872"/>
              <a:chExt cx="6366165" cy="540748"/>
            </a:xfrm>
          </p:grpSpPr>
          <p:cxnSp>
            <p:nvCxnSpPr>
              <p:cNvPr id="11" name="Straight Arrow Connector 10"/>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17" name="TextBox 16"/>
              <p:cNvSpPr txBox="1"/>
              <p:nvPr/>
            </p:nvSpPr>
            <p:spPr>
              <a:xfrm flipH="1">
                <a:off x="1939635" y="84287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1</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cxnSp>
            <p:nvCxnSpPr>
              <p:cNvPr id="20" name="Straight Arrow Connector 19"/>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21" name="TextBox 20"/>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1</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16" name="Oval 15"/>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39" name="Group 38"/>
            <p:cNvGrpSpPr/>
            <p:nvPr/>
          </p:nvGrpSpPr>
          <p:grpSpPr>
            <a:xfrm>
              <a:off x="838200" y="1440452"/>
              <a:ext cx="6366165" cy="540748"/>
              <a:chOff x="1939635" y="842872"/>
              <a:chExt cx="6366165" cy="540748"/>
            </a:xfrm>
          </p:grpSpPr>
          <p:cxnSp>
            <p:nvCxnSpPr>
              <p:cNvPr id="40" name="Straight Arrow Connector 39"/>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41" name="TextBox 40"/>
              <p:cNvSpPr txBox="1"/>
              <p:nvPr/>
            </p:nvSpPr>
            <p:spPr>
              <a:xfrm flipH="1">
                <a:off x="1939635" y="84287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2</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cxnSp>
            <p:nvCxnSpPr>
              <p:cNvPr id="42" name="Straight Arrow Connector 41"/>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43" name="TextBox 42"/>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2</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44" name="Oval 43"/>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45" name="Group 44"/>
            <p:cNvGrpSpPr/>
            <p:nvPr/>
          </p:nvGrpSpPr>
          <p:grpSpPr>
            <a:xfrm>
              <a:off x="838200" y="2038032"/>
              <a:ext cx="6366165" cy="540748"/>
              <a:chOff x="1939635" y="842872"/>
              <a:chExt cx="6366165" cy="540748"/>
            </a:xfrm>
          </p:grpSpPr>
          <p:cxnSp>
            <p:nvCxnSpPr>
              <p:cNvPr id="46" name="Straight Arrow Connector 45"/>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47" name="TextBox 46"/>
              <p:cNvSpPr txBox="1"/>
              <p:nvPr/>
            </p:nvSpPr>
            <p:spPr>
              <a:xfrm flipH="1">
                <a:off x="1939635" y="84287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3</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cxnSp>
            <p:nvCxnSpPr>
              <p:cNvPr id="48" name="Straight Arrow Connector 47"/>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49" name="TextBox 48"/>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3</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50" name="Oval 49"/>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51" name="Group 50"/>
            <p:cNvGrpSpPr/>
            <p:nvPr/>
          </p:nvGrpSpPr>
          <p:grpSpPr>
            <a:xfrm>
              <a:off x="838200" y="2635612"/>
              <a:ext cx="6366165" cy="540748"/>
              <a:chOff x="1939635" y="842872"/>
              <a:chExt cx="6366165" cy="540748"/>
            </a:xfrm>
          </p:grpSpPr>
          <p:cxnSp>
            <p:nvCxnSpPr>
              <p:cNvPr id="52" name="Straight Arrow Connector 51"/>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53" name="TextBox 52"/>
              <p:cNvSpPr txBox="1"/>
              <p:nvPr/>
            </p:nvSpPr>
            <p:spPr>
              <a:xfrm flipH="1">
                <a:off x="1939635" y="84287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4</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cxnSp>
            <p:nvCxnSpPr>
              <p:cNvPr id="54" name="Straight Arrow Connector 53"/>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55" name="TextBox 54"/>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4</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56" name="Oval 55"/>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sp>
          <p:nvSpPr>
            <p:cNvPr id="59" name="Rectangle 58"/>
            <p:cNvSpPr/>
            <p:nvPr/>
          </p:nvSpPr>
          <p:spPr>
            <a:xfrm>
              <a:off x="7192831" y="878266"/>
              <a:ext cx="565715" cy="57554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cat</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0" name="Rectangle 59"/>
            <p:cNvSpPr/>
            <p:nvPr/>
          </p:nvSpPr>
          <p:spPr>
            <a:xfrm>
              <a:off x="7187671" y="1502284"/>
              <a:ext cx="72327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dog</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1" name="Rectangle 60"/>
            <p:cNvSpPr/>
            <p:nvPr/>
          </p:nvSpPr>
          <p:spPr>
            <a:xfrm>
              <a:off x="7225146" y="2110161"/>
              <a:ext cx="78098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face</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2" name="Rectangle 61"/>
            <p:cNvSpPr/>
            <p:nvPr/>
          </p:nvSpPr>
          <p:spPr>
            <a:xfrm>
              <a:off x="7204365" y="2674992"/>
              <a:ext cx="702436"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fish</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sp>
        <p:nvSpPr>
          <p:cNvPr id="57" name="Text Box 33"/>
          <p:cNvSpPr txBox="1">
            <a:spLocks noChangeArrowheads="1"/>
          </p:cNvSpPr>
          <p:nvPr/>
        </p:nvSpPr>
        <p:spPr bwMode="auto">
          <a:xfrm>
            <a:off x="-97457" y="3429000"/>
            <a:ext cx="933891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Probabilities require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0 </a:t>
            </a:r>
            <a: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800" b="0" i="1" u="none" strike="noStrike" kern="1200" cap="none" spc="0" normalizeH="0" baseline="0" noProof="0" dirty="0" err="1">
                <a:ln>
                  <a:noFill/>
                </a:ln>
                <a:solidFill>
                  <a:srgbClr val="FFFFFF"/>
                </a:solidFill>
                <a:effectLst/>
                <a:uLnTx/>
                <a:uFillTx/>
                <a:latin typeface="Times New Roman" pitchFamily="18" charset="0"/>
                <a:ea typeface="+mn-ea"/>
                <a:cs typeface="Arial" charset="0"/>
              </a:rPr>
              <a:t>M</a:t>
            </a:r>
            <a:r>
              <a:rPr kumimoji="0" lang="en-US" altLang="en-US" sz="2800" b="0" i="1" u="none" strike="noStrike" kern="1200" cap="none" spc="0" normalizeH="0" baseline="-25000" noProof="0" dirty="0" err="1">
                <a:ln>
                  <a:noFill/>
                </a:ln>
                <a:solidFill>
                  <a:srgbClr val="FFFFFF"/>
                </a:solidFill>
                <a:effectLst/>
                <a:uLnTx/>
                <a:uFillTx/>
                <a:latin typeface="Times New Roman" pitchFamily="18" charset="0"/>
                <a:ea typeface="+mn-ea"/>
                <a:cs typeface="Arial" charset="0"/>
              </a:rPr>
              <a:t>j</a:t>
            </a:r>
            <a:r>
              <a:rPr kumimoji="0" lang="en-US" altLang="en-US" sz="28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1  and  </a:t>
            </a:r>
            <a:r>
              <a:rPr kumimoji="0" lang="en-US" altLang="en-US" sz="2800" b="0" i="1" u="none" strike="noStrike" kern="1200" cap="none" spc="0" normalizeH="0" baseline="-25000" noProof="0" dirty="0">
                <a:ln>
                  <a:noFill/>
                </a:ln>
                <a:solidFill>
                  <a:srgbClr val="FFFFFF"/>
                </a:solidFill>
                <a:effectLst/>
                <a:uLnTx/>
                <a:uFillTx/>
                <a:latin typeface="Times New Roman" pitchFamily="18" charset="0"/>
                <a:ea typeface="+mn-ea"/>
                <a:cs typeface="Arial" charset="0"/>
                <a:sym typeface="Symbol" panose="05050102010706020507" pitchFamily="18" charset="2"/>
              </a:rPr>
              <a:t>j=1..c </a:t>
            </a:r>
            <a:r>
              <a:rPr kumimoji="0" lang="en-US" altLang="en-US" sz="2800" b="0" i="1" u="none" strike="noStrike" kern="1200" cap="none" spc="0" normalizeH="0" baseline="0" noProof="0" dirty="0" err="1">
                <a:ln>
                  <a:noFill/>
                </a:ln>
                <a:solidFill>
                  <a:srgbClr val="FFFFFF"/>
                </a:solidFill>
                <a:effectLst/>
                <a:uLnTx/>
                <a:uFillTx/>
                <a:latin typeface="Times New Roman" pitchFamily="18" charset="0"/>
                <a:ea typeface="+mn-ea"/>
                <a:cs typeface="Arial" charset="0"/>
                <a:sym typeface="Symbol" panose="05050102010706020507" pitchFamily="18" charset="2"/>
              </a:rPr>
              <a:t>M</a:t>
            </a:r>
            <a:r>
              <a:rPr kumimoji="0" lang="en-US" altLang="en-US" sz="2800" b="0" i="1" u="none" strike="noStrike" kern="1200" cap="none" spc="0" normalizeH="0" baseline="-25000" noProof="0" dirty="0" err="1">
                <a:ln>
                  <a:noFill/>
                </a:ln>
                <a:solidFill>
                  <a:srgbClr val="FFFFFF"/>
                </a:solidFill>
                <a:effectLst/>
                <a:uLnTx/>
                <a:uFillTx/>
                <a:latin typeface="Times New Roman" pitchFamily="18" charset="0"/>
                <a:ea typeface="+mn-ea"/>
                <a:cs typeface="Arial" charset="0"/>
                <a:sym typeface="Symbol" panose="05050102010706020507" pitchFamily="18" charset="2"/>
              </a:rPr>
              <a:t>j</a:t>
            </a:r>
            <a:r>
              <a:rPr kumimoji="0" lang="en-US" altLang="en-US" sz="28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1</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This layer coverts the values </a:t>
            </a:r>
            <a:r>
              <a:rPr kumimoji="0" lang="en-US" altLang="en-US" sz="2800" b="0" i="1" u="none" strike="noStrike" kern="1200" cap="none" spc="0" normalizeH="0" baseline="0" noProof="0" dirty="0" err="1">
                <a:ln>
                  <a:noFill/>
                </a:ln>
                <a:solidFill>
                  <a:srgbClr val="FFFFFF"/>
                </a:solidFill>
                <a:effectLst/>
                <a:uLnTx/>
                <a:uFillTx/>
                <a:latin typeface="Times New Roman" pitchFamily="18" charset="0"/>
                <a:ea typeface="+mn-ea"/>
                <a:cs typeface="Arial" charset="0"/>
              </a:rPr>
              <a:t>z</a:t>
            </a:r>
            <a:r>
              <a:rPr kumimoji="0" lang="en-US" altLang="en-US" sz="2800" b="0" i="1" u="none" strike="noStrike" kern="1200" cap="none" spc="0" normalizeH="0" baseline="-25000" noProof="0" dirty="0" err="1">
                <a:ln>
                  <a:noFill/>
                </a:ln>
                <a:solidFill>
                  <a:srgbClr val="FFFFFF"/>
                </a:solidFill>
                <a:effectLst/>
                <a:uLnTx/>
                <a:uFillTx/>
                <a:latin typeface="Times New Roman" pitchFamily="18" charset="0"/>
                <a:ea typeface="+mn-ea"/>
                <a:cs typeface="Arial" charset="0"/>
              </a:rPr>
              <a:t>j</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to these.</a:t>
            </a:r>
          </a:p>
          <a:p>
            <a:pPr marL="1200150" marR="0" lvl="1"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Turns z= </a:t>
            </a:r>
            <a:r>
              <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10 into e</a:t>
            </a:r>
            <a:r>
              <a:rPr kumimoji="0" lang="en-US" altLang="en-US" sz="28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10</a:t>
            </a:r>
            <a:r>
              <a:rPr kumimoji="0" lang="en-US" altLang="en-US" sz="11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2,206</a:t>
            </a:r>
          </a:p>
          <a:p>
            <a:pPr marL="74295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z=-10 into e</a:t>
            </a:r>
            <a:r>
              <a:rPr kumimoji="0" lang="en-US" altLang="en-US" sz="28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-10</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0.00004</a:t>
            </a:r>
          </a:p>
          <a:p>
            <a:pPr marL="1200150" marR="0" lvl="1" indent="-457200" algn="l" defTabSz="914400" rtl="0" eaLnBrk="0" fontAlgn="base" latinLnBrk="0" hangingPunct="0">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Divides by the total so that the total becomes one.</a:t>
            </a:r>
          </a:p>
          <a:p>
            <a:pPr marL="1200150" marR="0" lvl="1"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 name="Oval 1"/>
          <p:cNvSpPr/>
          <p:nvPr/>
        </p:nvSpPr>
        <p:spPr>
          <a:xfrm>
            <a:off x="3810000" y="1427435"/>
            <a:ext cx="838200" cy="511373"/>
          </a:xfrm>
          <a:prstGeom prst="ellipse">
            <a:avLst/>
          </a:prstGeom>
          <a:ln w="15875">
            <a:solidFill>
              <a:srgbClr val="FF0000"/>
            </a:solid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8" name="Oval 37"/>
          <p:cNvSpPr/>
          <p:nvPr/>
        </p:nvSpPr>
        <p:spPr>
          <a:xfrm>
            <a:off x="3435927" y="1850827"/>
            <a:ext cx="1697181" cy="710425"/>
          </a:xfrm>
          <a:prstGeom prst="ellipse">
            <a:avLst/>
          </a:prstGeom>
          <a:ln w="15875">
            <a:solidFill>
              <a:srgbClr val="FF0000"/>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58" name="Oval 57">
            <a:extLst>
              <a:ext uri="{FF2B5EF4-FFF2-40B4-BE49-F238E27FC236}">
                <a16:creationId xmlns:a16="http://schemas.microsoft.com/office/drawing/2014/main" id="{40B8F6D2-DF19-4352-BAB2-853CA696D4E5}"/>
              </a:ext>
            </a:extLst>
          </p:cNvPr>
          <p:cNvSpPr/>
          <p:nvPr/>
        </p:nvSpPr>
        <p:spPr>
          <a:xfrm>
            <a:off x="5205996" y="3324868"/>
            <a:ext cx="2362710" cy="710425"/>
          </a:xfrm>
          <a:prstGeom prst="ellipse">
            <a:avLst/>
          </a:prstGeom>
          <a:ln w="15875">
            <a:solidFill>
              <a:srgbClr val="FF0000"/>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4" name="Rectangle 63">
            <a:extLst>
              <a:ext uri="{FF2B5EF4-FFF2-40B4-BE49-F238E27FC236}">
                <a16:creationId xmlns:a16="http://schemas.microsoft.com/office/drawing/2014/main" id="{F10AF749-4E68-4032-A5DF-7C47B21C1303}"/>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
        <p:nvSpPr>
          <p:cNvPr id="66" name="Text Box 33">
            <a:extLst>
              <a:ext uri="{FF2B5EF4-FFF2-40B4-BE49-F238E27FC236}">
                <a16:creationId xmlns:a16="http://schemas.microsoft.com/office/drawing/2014/main" id="{2E929139-A8AD-40B8-B549-01F18DE8E0FC}"/>
              </a:ext>
            </a:extLst>
          </p:cNvPr>
          <p:cNvSpPr txBox="1">
            <a:spLocks noChangeArrowheads="1"/>
          </p:cNvSpPr>
          <p:nvPr/>
        </p:nvSpPr>
        <p:spPr bwMode="auto">
          <a:xfrm>
            <a:off x="2599509" y="576590"/>
            <a:ext cx="279861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Soft Max</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2991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base">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base">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xEl>
                                              <p:pRg st="2" end="2"/>
                                            </p:txEl>
                                          </p:spTgt>
                                        </p:tgtEl>
                                        <p:attrNameLst>
                                          <p:attrName>style.visibility</p:attrName>
                                        </p:attrNameLst>
                                      </p:cBhvr>
                                      <p:to>
                                        <p:strVal val="visible"/>
                                      </p:to>
                                    </p:set>
                                    <p:anim calcmode="lin" valueType="num">
                                      <p:cBhvr additive="base">
                                        <p:cTn id="2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7">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7">
                                            <p:txEl>
                                              <p:pRg st="3" end="3"/>
                                            </p:txEl>
                                          </p:spTgt>
                                        </p:tgtEl>
                                        <p:attrNameLst>
                                          <p:attrName>style.visibility</p:attrName>
                                        </p:attrNameLst>
                                      </p:cBhvr>
                                      <p:to>
                                        <p:strVal val="visible"/>
                                      </p:to>
                                    </p:set>
                                    <p:anim calcmode="lin" valueType="num">
                                      <p:cBhvr additive="base">
                                        <p:cTn id="39"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xEl>
                                              <p:pRg st="4" end="4"/>
                                            </p:txEl>
                                          </p:spTgt>
                                        </p:tgtEl>
                                        <p:attrNameLst>
                                          <p:attrName>style.visibility</p:attrName>
                                        </p:attrNameLst>
                                      </p:cBhvr>
                                      <p:to>
                                        <p:strVal val="visible"/>
                                      </p:to>
                                    </p:set>
                                    <p:anim calcmode="lin" valueType="num">
                                      <p:cBhvr additive="base">
                                        <p:cTn id="45"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7">
                                            <p:txEl>
                                              <p:pRg st="4" end="4"/>
                                            </p:txEl>
                                          </p:spTgt>
                                        </p:tgtEl>
                                        <p:attrNameLst>
                                          <p:attrName>ppt_y</p:attrName>
                                        </p:attrNameLst>
                                      </p:cBhvr>
                                      <p:tavLst>
                                        <p:tav tm="0">
                                          <p:val>
                                            <p:strVal val="1+#ppt_h/2"/>
                                          </p:val>
                                        </p:tav>
                                        <p:tav tm="100000">
                                          <p:val>
                                            <p:strVal val="#ppt_y"/>
                                          </p:val>
                                        </p:tav>
                                      </p:tavLst>
                                    </p:anim>
                                  </p:childTnLst>
                                </p:cTn>
                              </p:par>
                              <p:par>
                                <p:cTn id="47" presetID="1" presetClass="exit" presetSubtype="0" fill="hold" grpId="1" nodeType="withEffect">
                                  <p:stCondLst>
                                    <p:cond delay="0"/>
                                  </p:stCondLst>
                                  <p:childTnLst>
                                    <p:set>
                                      <p:cBhvr>
                                        <p:cTn id="48" dur="1" fill="hold">
                                          <p:stCondLst>
                                            <p:cond delay="0"/>
                                          </p:stCondLst>
                                        </p:cTn>
                                        <p:tgtEl>
                                          <p:spTgt spid="2"/>
                                        </p:tgtEl>
                                        <p:attrNameLst>
                                          <p:attrName>style.visibility</p:attrName>
                                        </p:attrNameLst>
                                      </p:cBhvr>
                                      <p:to>
                                        <p:strVal val="hidden"/>
                                      </p:to>
                                    </p:set>
                                  </p:childTnLst>
                                </p:cTn>
                              </p:par>
                              <p:par>
                                <p:cTn id="49" presetID="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ppt_x"/>
                                          </p:val>
                                        </p:tav>
                                        <p:tav tm="100000">
                                          <p:val>
                                            <p:strVal val="#ppt_x"/>
                                          </p:val>
                                        </p:tav>
                                      </p:tavLst>
                                    </p:anim>
                                    <p:anim calcmode="lin" valueType="num">
                                      <p:cBhvr additive="base">
                                        <p:cTn id="5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8" grpId="0" animBg="1"/>
      <p:bldP spid="58" grpId="0" animBg="1"/>
      <p:bldP spid="64" grpId="0"/>
      <p:bldP spid="6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9780" y="609600"/>
            <a:ext cx="7373620" cy="28194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5" name="Rectangle 4"/>
          <p:cNvSpPr/>
          <p:nvPr/>
        </p:nvSpPr>
        <p:spPr>
          <a:xfrm>
            <a:off x="1239981" y="2079600"/>
            <a:ext cx="12954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6" name="Rectangle 5"/>
          <p:cNvSpPr/>
          <p:nvPr/>
        </p:nvSpPr>
        <p:spPr>
          <a:xfrm>
            <a:off x="3678381" y="2232000"/>
            <a:ext cx="23622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8" name="Rectangle 7"/>
          <p:cNvSpPr/>
          <p:nvPr/>
        </p:nvSpPr>
        <p:spPr>
          <a:xfrm>
            <a:off x="2175166" y="762000"/>
            <a:ext cx="3125148" cy="2536800"/>
          </a:xfrm>
          <a:prstGeom prst="rect">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9" name="Group 8"/>
          <p:cNvGrpSpPr/>
          <p:nvPr/>
        </p:nvGrpSpPr>
        <p:grpSpPr>
          <a:xfrm>
            <a:off x="1260765" y="860400"/>
            <a:ext cx="5943600" cy="523220"/>
            <a:chOff x="2362200" y="860400"/>
            <a:chExt cx="5943600" cy="523220"/>
          </a:xfrm>
        </p:grpSpPr>
        <p:cxnSp>
          <p:nvCxnSpPr>
            <p:cNvPr id="10" name="Straight Arrow Connector 9"/>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12" name="Straight Arrow Connector 11"/>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13" name="TextBox 12"/>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1</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14" name="Oval 13"/>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15" name="Group 14"/>
          <p:cNvGrpSpPr/>
          <p:nvPr/>
        </p:nvGrpSpPr>
        <p:grpSpPr>
          <a:xfrm>
            <a:off x="1260765" y="1457980"/>
            <a:ext cx="5943600" cy="523220"/>
            <a:chOff x="2362200" y="860400"/>
            <a:chExt cx="5943600" cy="523220"/>
          </a:xfrm>
        </p:grpSpPr>
        <p:cxnSp>
          <p:nvCxnSpPr>
            <p:cNvPr id="16" name="Straight Arrow Connector 15"/>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18" name="Straight Arrow Connector 17"/>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19" name="TextBox 18"/>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 </a:t>
              </a:r>
            </a:p>
          </p:txBody>
        </p:sp>
        <p:sp>
          <p:nvSpPr>
            <p:cNvPr id="20" name="Oval 19"/>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21" name="Group 20"/>
          <p:cNvGrpSpPr/>
          <p:nvPr/>
        </p:nvGrpSpPr>
        <p:grpSpPr>
          <a:xfrm>
            <a:off x="1260765" y="2055560"/>
            <a:ext cx="5943600" cy="523220"/>
            <a:chOff x="2362200" y="860400"/>
            <a:chExt cx="5943600" cy="523220"/>
          </a:xfrm>
        </p:grpSpPr>
        <p:cxnSp>
          <p:nvCxnSpPr>
            <p:cNvPr id="22" name="Straight Arrow Connector 21"/>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24" name="Straight Arrow Connector 23"/>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25" name="TextBox 24"/>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3</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26" name="Oval 25"/>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27" name="Group 26"/>
          <p:cNvGrpSpPr/>
          <p:nvPr/>
        </p:nvGrpSpPr>
        <p:grpSpPr>
          <a:xfrm>
            <a:off x="1260765" y="2653140"/>
            <a:ext cx="5943600" cy="523220"/>
            <a:chOff x="2362200" y="860400"/>
            <a:chExt cx="5943600" cy="523220"/>
          </a:xfrm>
        </p:grpSpPr>
        <p:cxnSp>
          <p:nvCxnSpPr>
            <p:cNvPr id="28" name="Straight Arrow Connector 27"/>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30" name="Straight Arrow Connector 29"/>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31" name="TextBox 30"/>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 </a:t>
              </a:r>
            </a:p>
          </p:txBody>
        </p:sp>
        <p:sp>
          <p:nvSpPr>
            <p:cNvPr id="32" name="Oval 31"/>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39" name="Group 29">
            <a:extLst>
              <a:ext uri="{FF2B5EF4-FFF2-40B4-BE49-F238E27FC236}">
                <a16:creationId xmlns:a16="http://schemas.microsoft.com/office/drawing/2014/main" id="{8FD5643F-F6B1-4373-83B6-B77EF6BB4601}"/>
              </a:ext>
            </a:extLst>
          </p:cNvPr>
          <p:cNvGrpSpPr>
            <a:grpSpLocks/>
          </p:cNvGrpSpPr>
          <p:nvPr/>
        </p:nvGrpSpPr>
        <p:grpSpPr bwMode="auto">
          <a:xfrm>
            <a:off x="101585" y="4429542"/>
            <a:ext cx="917591" cy="929993"/>
            <a:chOff x="2065" y="1551"/>
            <a:chExt cx="1628" cy="1988"/>
          </a:xfrm>
        </p:grpSpPr>
        <p:sp>
          <p:nvSpPr>
            <p:cNvPr id="40" name="Freeform 30">
              <a:extLst>
                <a:ext uri="{FF2B5EF4-FFF2-40B4-BE49-F238E27FC236}">
                  <a16:creationId xmlns:a16="http://schemas.microsoft.com/office/drawing/2014/main" id="{3FC415F2-16D3-4DE5-9F19-A4D798D396B0}"/>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1" name="Freeform 31">
              <a:extLst>
                <a:ext uri="{FF2B5EF4-FFF2-40B4-BE49-F238E27FC236}">
                  <a16:creationId xmlns:a16="http://schemas.microsoft.com/office/drawing/2014/main" id="{0B697AB5-5A92-4B35-B394-F0D1F0A1F95C}"/>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2" name="Freeform 32">
              <a:extLst>
                <a:ext uri="{FF2B5EF4-FFF2-40B4-BE49-F238E27FC236}">
                  <a16:creationId xmlns:a16="http://schemas.microsoft.com/office/drawing/2014/main" id="{AC9942C9-D4E5-4FC9-960C-6C843A5301B5}"/>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3" name="Freeform 33">
              <a:extLst>
                <a:ext uri="{FF2B5EF4-FFF2-40B4-BE49-F238E27FC236}">
                  <a16:creationId xmlns:a16="http://schemas.microsoft.com/office/drawing/2014/main" id="{FDE5C995-9F18-4578-9D21-5ABAFFB30FC3}"/>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4" name="Freeform 34">
              <a:extLst>
                <a:ext uri="{FF2B5EF4-FFF2-40B4-BE49-F238E27FC236}">
                  <a16:creationId xmlns:a16="http://schemas.microsoft.com/office/drawing/2014/main" id="{30E7050B-F3EF-4295-9DB1-32CA15D7EEED}"/>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5" name="Freeform 35">
              <a:extLst>
                <a:ext uri="{FF2B5EF4-FFF2-40B4-BE49-F238E27FC236}">
                  <a16:creationId xmlns:a16="http://schemas.microsoft.com/office/drawing/2014/main" id="{27A42E39-BC34-49E2-B5AC-844F99D21A2A}"/>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6" name="Freeform 36">
              <a:extLst>
                <a:ext uri="{FF2B5EF4-FFF2-40B4-BE49-F238E27FC236}">
                  <a16:creationId xmlns:a16="http://schemas.microsoft.com/office/drawing/2014/main" id="{8896E070-93FA-4C0D-AE21-08C776A1154F}"/>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7" name="Freeform 37">
              <a:extLst>
                <a:ext uri="{FF2B5EF4-FFF2-40B4-BE49-F238E27FC236}">
                  <a16:creationId xmlns:a16="http://schemas.microsoft.com/office/drawing/2014/main" id="{4C987E4F-8E28-44C9-A823-B02401621281}"/>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8" name="Freeform 38">
              <a:extLst>
                <a:ext uri="{FF2B5EF4-FFF2-40B4-BE49-F238E27FC236}">
                  <a16:creationId xmlns:a16="http://schemas.microsoft.com/office/drawing/2014/main" id="{4AAAD5BE-CDCE-4C54-886D-44F83A134B3E}"/>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9" name="Freeform 39">
              <a:extLst>
                <a:ext uri="{FF2B5EF4-FFF2-40B4-BE49-F238E27FC236}">
                  <a16:creationId xmlns:a16="http://schemas.microsoft.com/office/drawing/2014/main" id="{5B605098-44F6-42E3-8E3A-AF3310E96B06}"/>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0" name="Freeform 40">
              <a:extLst>
                <a:ext uri="{FF2B5EF4-FFF2-40B4-BE49-F238E27FC236}">
                  <a16:creationId xmlns:a16="http://schemas.microsoft.com/office/drawing/2014/main" id="{AD644012-B7CC-4771-AE46-17587EBC512B}"/>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1" name="Freeform 41">
              <a:extLst>
                <a:ext uri="{FF2B5EF4-FFF2-40B4-BE49-F238E27FC236}">
                  <a16:creationId xmlns:a16="http://schemas.microsoft.com/office/drawing/2014/main" id="{FDFCD5AF-FE36-4C4C-B986-C3266C3E67A1}"/>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2" name="Freeform 42">
              <a:extLst>
                <a:ext uri="{FF2B5EF4-FFF2-40B4-BE49-F238E27FC236}">
                  <a16:creationId xmlns:a16="http://schemas.microsoft.com/office/drawing/2014/main" id="{0EB0F31F-552C-41A8-836B-14CD8E4A4C1E}"/>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3" name="Freeform 43">
              <a:extLst>
                <a:ext uri="{FF2B5EF4-FFF2-40B4-BE49-F238E27FC236}">
                  <a16:creationId xmlns:a16="http://schemas.microsoft.com/office/drawing/2014/main" id="{141FBF7F-57BE-4A11-A0F5-F4FAA94A97A7}"/>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4" name="Freeform 44">
              <a:extLst>
                <a:ext uri="{FF2B5EF4-FFF2-40B4-BE49-F238E27FC236}">
                  <a16:creationId xmlns:a16="http://schemas.microsoft.com/office/drawing/2014/main" id="{93F75933-927D-4EC0-B74E-F7428130A000}"/>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5" name="Freeform 45">
              <a:extLst>
                <a:ext uri="{FF2B5EF4-FFF2-40B4-BE49-F238E27FC236}">
                  <a16:creationId xmlns:a16="http://schemas.microsoft.com/office/drawing/2014/main" id="{EB166A40-D900-40E9-9A46-15C01F817EC9}"/>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6" name="Freeform 46">
              <a:extLst>
                <a:ext uri="{FF2B5EF4-FFF2-40B4-BE49-F238E27FC236}">
                  <a16:creationId xmlns:a16="http://schemas.microsoft.com/office/drawing/2014/main" id="{8704904A-A234-44E4-910B-2E83DDC338C8}"/>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grpSp>
      <p:sp>
        <p:nvSpPr>
          <p:cNvPr id="57" name="AutoShape 35">
            <a:extLst>
              <a:ext uri="{FF2B5EF4-FFF2-40B4-BE49-F238E27FC236}">
                <a16:creationId xmlns:a16="http://schemas.microsoft.com/office/drawing/2014/main" id="{92E38E32-17B6-4ED7-A60E-483F6EEA6C21}"/>
              </a:ext>
            </a:extLst>
          </p:cNvPr>
          <p:cNvSpPr>
            <a:spLocks noChangeArrowheads="1"/>
          </p:cNvSpPr>
          <p:nvPr/>
        </p:nvSpPr>
        <p:spPr bwMode="auto">
          <a:xfrm>
            <a:off x="971549" y="4267200"/>
            <a:ext cx="6038852" cy="1371600"/>
          </a:xfrm>
          <a:prstGeom prst="wedgeRoundRectCallout">
            <a:avLst>
              <a:gd name="adj1" fmla="val -53324"/>
              <a:gd name="adj2" fmla="val -21789"/>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Personally, I think a “Max” should return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one number close to the maximum.</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Not a 1 indicating which is the maximum.</a:t>
            </a:r>
          </a:p>
        </p:txBody>
      </p:sp>
      <p:sp>
        <p:nvSpPr>
          <p:cNvPr id="58" name="Rectangle 57"/>
          <p:cNvSpPr/>
          <p:nvPr/>
        </p:nvSpPr>
        <p:spPr>
          <a:xfrm>
            <a:off x="5300313" y="848517"/>
            <a:ext cx="2243483" cy="174228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66" name="Group 65"/>
          <p:cNvGrpSpPr/>
          <p:nvPr/>
        </p:nvGrpSpPr>
        <p:grpSpPr>
          <a:xfrm>
            <a:off x="838200" y="842872"/>
            <a:ext cx="685800" cy="2315960"/>
            <a:chOff x="838200" y="842872"/>
            <a:chExt cx="685800" cy="2315960"/>
          </a:xfrm>
        </p:grpSpPr>
        <p:sp>
          <p:nvSpPr>
            <p:cNvPr id="60" name="TextBox 59"/>
            <p:cNvSpPr txBox="1"/>
            <p:nvPr/>
          </p:nvSpPr>
          <p:spPr>
            <a:xfrm flipH="1">
              <a:off x="838200" y="84287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 </a:t>
              </a:r>
            </a:p>
          </p:txBody>
        </p:sp>
        <p:sp>
          <p:nvSpPr>
            <p:cNvPr id="61" name="TextBox 60"/>
            <p:cNvSpPr txBox="1"/>
            <p:nvPr/>
          </p:nvSpPr>
          <p:spPr>
            <a:xfrm flipH="1">
              <a:off x="838200" y="144045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dirty="0">
                  <a:ln>
                    <a:noFill/>
                  </a:ln>
                  <a:solidFill>
                    <a:srgbClr val="000066"/>
                  </a:solidFill>
                  <a:effectLst/>
                  <a:uLnTx/>
                  <a:uFillTx/>
                  <a:latin typeface="Times New Roman" pitchFamily="18" charset="0"/>
                  <a:ea typeface="+mn-ea"/>
                  <a:cs typeface="Arial" charset="0"/>
                </a:rPr>
                <a:t>0</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62" name="TextBox 61"/>
            <p:cNvSpPr txBox="1"/>
            <p:nvPr/>
          </p:nvSpPr>
          <p:spPr>
            <a:xfrm flipH="1">
              <a:off x="838200" y="203803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dirty="0">
                  <a:ln>
                    <a:noFill/>
                  </a:ln>
                  <a:solidFill>
                    <a:srgbClr val="000066"/>
                  </a:solidFill>
                  <a:effectLst/>
                  <a:uLnTx/>
                  <a:uFillTx/>
                  <a:latin typeface="Times New Roman" pitchFamily="18" charset="0"/>
                  <a:ea typeface="+mn-ea"/>
                  <a:cs typeface="Arial" charset="0"/>
                </a:rPr>
                <a:t>0</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63" name="TextBox 62"/>
            <p:cNvSpPr txBox="1"/>
            <p:nvPr/>
          </p:nvSpPr>
          <p:spPr>
            <a:xfrm flipH="1">
              <a:off x="838200" y="263561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dirty="0">
                  <a:ln>
                    <a:noFill/>
                  </a:ln>
                  <a:solidFill>
                    <a:srgbClr val="000066"/>
                  </a:solidFill>
                  <a:effectLst/>
                  <a:uLnTx/>
                  <a:uFillTx/>
                  <a:latin typeface="Times New Roman" pitchFamily="18" charset="0"/>
                  <a:ea typeface="+mn-ea"/>
                  <a:cs typeface="Arial" charset="0"/>
                </a:rPr>
                <a:t>0</a:t>
              </a:r>
            </a:p>
          </p:txBody>
        </p:sp>
      </p:grpSp>
      <mc:AlternateContent xmlns:mc="http://schemas.openxmlformats.org/markup-compatibility/2006" xmlns:a14="http://schemas.microsoft.com/office/drawing/2010/main">
        <mc:Choice Requires="a14">
          <p:sp>
            <p:nvSpPr>
              <p:cNvPr id="7" name="TextBox 6"/>
              <p:cNvSpPr txBox="1"/>
              <p:nvPr/>
            </p:nvSpPr>
            <p:spPr>
              <a:xfrm>
                <a:off x="2367514" y="1265872"/>
                <a:ext cx="4033286" cy="49244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14:m>
                  <m:oMath xmlns:m="http://schemas.openxmlformats.org/officeDocument/2006/math">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e>
                      <m:sub/>
                    </m:s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m:rPr>
                        <m:sty m:val="p"/>
                      </m:rPr>
                      <a:rPr kumimoji="0" lang="en-CA" sz="3200" b="0" i="0"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log</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nary>
                      <m:naryPr>
                        <m:chr m:val="∑"/>
                        <m:supHide m:val="on"/>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𝑘</m:t>
                        </m:r>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=1..</m:t>
                        </m:r>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𝑐</m:t>
                        </m:r>
                      </m:sub>
                      <m:sup/>
                      <m:e>
                        <m:sSup>
                          <m:sSupPr>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𝑒</m:t>
                            </m:r>
                          </m:e>
                          <m:sup>
                            <m:sSub>
                              <m:sSubPr>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sSub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𝑧</m:t>
                                </m:r>
                              </m:e>
                              <m:sub>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𝑘</m:t>
                                </m:r>
                              </m:sub>
                            </m:sSub>
                          </m:sup>
                        </m:s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e>
                    </m:nary>
                  </m:oMath>
                </a14:m>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367514" y="1265872"/>
                <a:ext cx="4033286" cy="492443"/>
              </a:xfrm>
              <a:prstGeom prst="rect">
                <a:avLst/>
              </a:prstGeom>
              <a:blipFill>
                <a:blip r:embed="rId2"/>
                <a:stretch>
                  <a:fillRect b="-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361074" y="1875472"/>
                <a:ext cx="4954125" cy="147732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14:m>
                  <m:oMath xmlns:m="http://schemas.openxmlformats.org/officeDocument/2006/math">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sub/>
                    </m:s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m:rPr>
                        <m:sty m:val="p"/>
                      </m:rPr>
                      <a:rPr kumimoji="0" lang="en-CA" sz="3200" b="0" i="0"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log</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sSup>
                      <m:s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+1+1+1</m:t>
                    </m:r>
                  </m:oMath>
                </a14:m>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3200" b="0" i="0" u="none" strike="noStrike" kern="1200" cap="none" spc="0" normalizeH="0" baseline="0" noProof="0" dirty="0">
                    <a:ln>
                      <a:noFill/>
                    </a:ln>
                    <a:solidFill>
                      <a:srgbClr val="000000"/>
                    </a:solidFill>
                    <a:effectLst/>
                    <a:uLnTx/>
                    <a:uFillTx/>
                    <a:latin typeface="Times New Roman"/>
                    <a:ea typeface="+mn-ea"/>
                    <a:cs typeface="Times New Roman" panose="02020603050405020304" pitchFamily="18" charset="0"/>
                    <a:sym typeface="Symbol" panose="05050102010706020507" pitchFamily="18" charset="2"/>
                  </a:rPr>
                  <a:t> </a:t>
                </a:r>
                <a:r>
                  <a:rPr kumimoji="0" lang="en-CA" altLang="en-US" sz="3200" b="0" i="0" u="none" strike="noStrike" kern="1200" cap="none" spc="0" normalizeH="0" baseline="0" noProof="0" dirty="0">
                    <a:ln>
                      <a:noFill/>
                    </a:ln>
                    <a:solidFill>
                      <a:srgbClr val="FFC000"/>
                    </a:solidFill>
                    <a:effectLst/>
                    <a:uLnTx/>
                    <a:uFillTx/>
                    <a:latin typeface="Times New Roman"/>
                    <a:ea typeface="+mn-ea"/>
                    <a:cs typeface="Times New Roman" panose="02020603050405020304" pitchFamily="18" charset="0"/>
                    <a:sym typeface="Symbol" panose="05050102010706020507" pitchFamily="18" charset="2"/>
                  </a:rPr>
                  <a:t>        </a:t>
                </a:r>
                <a:r>
                  <a:rPr kumimoji="0" lang="el-GR" altLang="en-US" sz="3200" b="0" i="0" u="none" strike="noStrike" kern="1200" cap="none" spc="0" normalizeH="0" baseline="0" noProof="0" dirty="0">
                    <a:ln>
                      <a:noFill/>
                    </a:ln>
                    <a:solidFill>
                      <a:srgbClr val="000000"/>
                    </a:solidFill>
                    <a:effectLst/>
                    <a:uLnTx/>
                    <a:uFillTx/>
                    <a:latin typeface="Times New Roman"/>
                    <a:ea typeface="+mn-ea"/>
                    <a:cs typeface="Times New Roman" panose="02020603050405020304" pitchFamily="18" charset="0"/>
                    <a:sym typeface="Symbol" panose="05050102010706020507" pitchFamily="18" charset="2"/>
                  </a:rPr>
                  <a:t>≈</a:t>
                </a:r>
                <a:r>
                  <a:rPr kumimoji="0" lang="en-CA" altLang="en-US" sz="3200" b="0" i="0" u="none" strike="noStrike" kern="1200" cap="none" spc="0" normalizeH="0" baseline="0" noProof="0" dirty="0">
                    <a:ln>
                      <a:noFill/>
                    </a:ln>
                    <a:solidFill>
                      <a:srgbClr val="000000"/>
                    </a:solidFill>
                    <a:effectLst/>
                    <a:uLnTx/>
                    <a:uFillTx/>
                    <a:latin typeface="Times New Roman"/>
                    <a:ea typeface="+mn-ea"/>
                    <a:cs typeface="Times New Roman" panose="02020603050405020304" pitchFamily="18" charset="0"/>
                    <a:sym typeface="Symbol" panose="05050102010706020507" pitchFamily="18" charset="2"/>
                  </a:rPr>
                  <a:t>  z</a:t>
                </a:r>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2361074" y="1875472"/>
                <a:ext cx="4954125" cy="1477328"/>
              </a:xfrm>
              <a:prstGeom prst="rect">
                <a:avLst/>
              </a:prstGeom>
              <a:blipFill>
                <a:blip r:embed="rId3"/>
                <a:stretch>
                  <a:fillRect t="-9091"/>
                </a:stretch>
              </a:blipFill>
            </p:spPr>
            <p:txBody>
              <a:bodyPr/>
              <a:lstStyle/>
              <a:p>
                <a:r>
                  <a:rPr lang="en-US">
                    <a:noFill/>
                  </a:rPr>
                  <a:t> </a:t>
                </a:r>
              </a:p>
            </p:txBody>
          </p:sp>
        </mc:Fallback>
      </mc:AlternateContent>
      <p:sp>
        <p:nvSpPr>
          <p:cNvPr id="67" name="Text Box 33">
            <a:extLst>
              <a:ext uri="{FF2B5EF4-FFF2-40B4-BE49-F238E27FC236}">
                <a16:creationId xmlns:a16="http://schemas.microsoft.com/office/drawing/2014/main" id="{25293880-E408-4A9B-8C82-6BB5A3006C69}"/>
              </a:ext>
            </a:extLst>
          </p:cNvPr>
          <p:cNvSpPr txBox="1">
            <a:spLocks noChangeArrowheads="1"/>
          </p:cNvSpPr>
          <p:nvPr/>
        </p:nvSpPr>
        <p:spPr bwMode="auto">
          <a:xfrm>
            <a:off x="2599509" y="576590"/>
            <a:ext cx="279861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Jeff’s Soft Max</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8" name="Rectangle 67">
            <a:extLst>
              <a:ext uri="{FF2B5EF4-FFF2-40B4-BE49-F238E27FC236}">
                <a16:creationId xmlns:a16="http://schemas.microsoft.com/office/drawing/2014/main" id="{7B09CEA9-C7FD-4447-A983-62876BBDF2F8}"/>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Tree>
    <p:extLst>
      <p:ext uri="{BB962C8B-B14F-4D97-AF65-F5344CB8AC3E}">
        <p14:creationId xmlns:p14="http://schemas.microsoft.com/office/powerpoint/2010/main" val="55184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 calcmode="lin" valueType="num">
                                      <p:cBhvr additive="base">
                                        <p:cTn id="7"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0-#ppt_w/2"/>
                                          </p:val>
                                        </p:tav>
                                        <p:tav tm="100000">
                                          <p:val>
                                            <p:strVal val="#ppt_x"/>
                                          </p:val>
                                        </p:tav>
                                      </p:tavLst>
                                    </p:anim>
                                    <p:anim calcmode="lin" valueType="num">
                                      <p:cBhvr additive="base">
                                        <p:cTn id="18" dur="500" fill="hold"/>
                                        <p:tgtEl>
                                          <p:spTgt spid="5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7">
                                            <p:txEl>
                                              <p:pRg st="0" end="0"/>
                                            </p:txEl>
                                          </p:spTgt>
                                        </p:tgtEl>
                                        <p:attrNameLst>
                                          <p:attrName>style.visibility</p:attrName>
                                        </p:attrNameLst>
                                      </p:cBhvr>
                                      <p:to>
                                        <p:strVal val="visible"/>
                                      </p:to>
                                    </p:set>
                                    <p:anim calcmode="lin" valueType="num">
                                      <p:cBhvr additive="base">
                                        <p:cTn id="21" dur="500" fill="hold"/>
                                        <p:tgtEl>
                                          <p:spTgt spid="5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7">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7">
                                            <p:txEl>
                                              <p:pRg st="1" end="1"/>
                                            </p:txEl>
                                          </p:spTgt>
                                        </p:tgtEl>
                                        <p:attrNameLst>
                                          <p:attrName>style.visibility</p:attrName>
                                        </p:attrNameLst>
                                      </p:cBhvr>
                                      <p:to>
                                        <p:strVal val="visible"/>
                                      </p:to>
                                    </p:set>
                                    <p:anim calcmode="lin" valueType="num">
                                      <p:cBhvr additive="base">
                                        <p:cTn id="25" dur="500" fill="hold"/>
                                        <p:tgtEl>
                                          <p:spTgt spid="5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7">
                                            <p:txEl>
                                              <p:pRg st="2" end="2"/>
                                            </p:txEl>
                                          </p:spTgt>
                                        </p:tgtEl>
                                        <p:attrNameLst>
                                          <p:attrName>style.visibility</p:attrName>
                                        </p:attrNameLst>
                                      </p:cBhvr>
                                      <p:to>
                                        <p:strVal val="visible"/>
                                      </p:to>
                                    </p:set>
                                    <p:anim calcmode="lin" valueType="num">
                                      <p:cBhvr additive="base">
                                        <p:cTn id="29" dur="500" fill="hold"/>
                                        <p:tgtEl>
                                          <p:spTgt spid="57">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0-#ppt_w/2"/>
                                          </p:val>
                                        </p:tav>
                                        <p:tav tm="100000">
                                          <p:val>
                                            <p:strVal val="#ppt_x"/>
                                          </p:val>
                                        </p:tav>
                                      </p:tavLst>
                                    </p:anim>
                                    <p:anim calcmode="lin" valueType="num">
                                      <p:cBhvr additive="base">
                                        <p:cTn id="42"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65">
                                            <p:txEl>
                                              <p:pRg st="0" end="0"/>
                                            </p:txEl>
                                          </p:spTgt>
                                        </p:tgtEl>
                                        <p:attrNameLst>
                                          <p:attrName>style.visibility</p:attrName>
                                        </p:attrNameLst>
                                      </p:cBhvr>
                                      <p:to>
                                        <p:strVal val="visible"/>
                                      </p:to>
                                    </p:set>
                                    <p:anim calcmode="lin" valueType="num">
                                      <p:cBhvr additive="base">
                                        <p:cTn id="47" dur="500" fill="hold"/>
                                        <p:tgtEl>
                                          <p:spTgt spid="65">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65">
                                            <p:txEl>
                                              <p:pRg st="1" end="1"/>
                                            </p:txEl>
                                          </p:spTgt>
                                        </p:tgtEl>
                                        <p:attrNameLst>
                                          <p:attrName>style.visibility</p:attrName>
                                        </p:attrNameLst>
                                      </p:cBhvr>
                                      <p:to>
                                        <p:strVal val="visible"/>
                                      </p:to>
                                    </p:set>
                                    <p:anim calcmode="lin" valueType="num">
                                      <p:cBhvr additive="base">
                                        <p:cTn id="53" dur="500" fill="hold"/>
                                        <p:tgtEl>
                                          <p:spTgt spid="65">
                                            <p:txEl>
                                              <p:pRg st="1" end="1"/>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6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9780" y="609600"/>
            <a:ext cx="7373620" cy="28194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5" name="Rectangle 4"/>
          <p:cNvSpPr/>
          <p:nvPr/>
        </p:nvSpPr>
        <p:spPr>
          <a:xfrm>
            <a:off x="1239981" y="2079600"/>
            <a:ext cx="12954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6" name="Rectangle 5"/>
          <p:cNvSpPr/>
          <p:nvPr/>
        </p:nvSpPr>
        <p:spPr>
          <a:xfrm>
            <a:off x="3678381" y="2232000"/>
            <a:ext cx="2362200" cy="609600"/>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8" name="Rectangle 7"/>
          <p:cNvSpPr/>
          <p:nvPr/>
        </p:nvSpPr>
        <p:spPr>
          <a:xfrm>
            <a:off x="2175166" y="762000"/>
            <a:ext cx="3125148" cy="2536800"/>
          </a:xfrm>
          <a:prstGeom prst="rect">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9" name="Group 8"/>
          <p:cNvGrpSpPr/>
          <p:nvPr/>
        </p:nvGrpSpPr>
        <p:grpSpPr>
          <a:xfrm>
            <a:off x="1260765" y="860400"/>
            <a:ext cx="5943600" cy="523220"/>
            <a:chOff x="2362200" y="860400"/>
            <a:chExt cx="5943600" cy="523220"/>
          </a:xfrm>
        </p:grpSpPr>
        <p:cxnSp>
          <p:nvCxnSpPr>
            <p:cNvPr id="10" name="Straight Arrow Connector 9"/>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12" name="Straight Arrow Connector 11"/>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13" name="TextBox 12"/>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1</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14" name="Oval 13"/>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15" name="Group 14"/>
          <p:cNvGrpSpPr/>
          <p:nvPr/>
        </p:nvGrpSpPr>
        <p:grpSpPr>
          <a:xfrm>
            <a:off x="1260765" y="1457980"/>
            <a:ext cx="5943600" cy="523220"/>
            <a:chOff x="2362200" y="860400"/>
            <a:chExt cx="5943600" cy="523220"/>
          </a:xfrm>
        </p:grpSpPr>
        <p:cxnSp>
          <p:nvCxnSpPr>
            <p:cNvPr id="16" name="Straight Arrow Connector 15"/>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18" name="Straight Arrow Connector 17"/>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19" name="TextBox 18"/>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 </a:t>
              </a:r>
            </a:p>
          </p:txBody>
        </p:sp>
        <p:sp>
          <p:nvSpPr>
            <p:cNvPr id="20" name="Oval 19"/>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21" name="Group 20"/>
          <p:cNvGrpSpPr/>
          <p:nvPr/>
        </p:nvGrpSpPr>
        <p:grpSpPr>
          <a:xfrm>
            <a:off x="1260765" y="2055560"/>
            <a:ext cx="5943600" cy="523220"/>
            <a:chOff x="2362200" y="860400"/>
            <a:chExt cx="5943600" cy="523220"/>
          </a:xfrm>
        </p:grpSpPr>
        <p:cxnSp>
          <p:nvCxnSpPr>
            <p:cNvPr id="22" name="Straight Arrow Connector 21"/>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24" name="Straight Arrow Connector 23"/>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25" name="TextBox 24"/>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0066"/>
                  </a:solidFill>
                  <a:effectLst/>
                  <a:uLnTx/>
                  <a:uFillTx/>
                  <a:latin typeface="Times New Roman" pitchFamily="18" charset="0"/>
                  <a:ea typeface="+mn-ea"/>
                  <a:cs typeface="Arial" charset="0"/>
                </a:rPr>
                <a:t>3</a:t>
              </a: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 </a:t>
              </a:r>
            </a:p>
          </p:txBody>
        </p:sp>
        <p:sp>
          <p:nvSpPr>
            <p:cNvPr id="26" name="Oval 25"/>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27" name="Group 26"/>
          <p:cNvGrpSpPr/>
          <p:nvPr/>
        </p:nvGrpSpPr>
        <p:grpSpPr>
          <a:xfrm>
            <a:off x="1260765" y="2653140"/>
            <a:ext cx="5943600" cy="523220"/>
            <a:chOff x="2362200" y="860400"/>
            <a:chExt cx="5943600" cy="523220"/>
          </a:xfrm>
        </p:grpSpPr>
        <p:cxnSp>
          <p:nvCxnSpPr>
            <p:cNvPr id="28" name="Straight Arrow Connector 27"/>
            <p:cNvCxnSpPr/>
            <p:nvPr/>
          </p:nvCxnSpPr>
          <p:spPr bwMode="auto">
            <a:xfrm>
              <a:off x="2362200" y="1165200"/>
              <a:ext cx="914400" cy="0"/>
            </a:xfrm>
            <a:prstGeom prst="straightConnector1">
              <a:avLst/>
            </a:prstGeom>
            <a:noFill/>
            <a:ln w="25400" cap="sq" cmpd="sng" algn="ctr">
              <a:solidFill>
                <a:schemeClr val="bg1"/>
              </a:solidFill>
              <a:prstDash val="solid"/>
              <a:round/>
              <a:headEnd type="none" w="med" len="med"/>
              <a:tailEnd type="triangle" w="lg" len="lg"/>
            </a:ln>
            <a:effectLst/>
          </p:spPr>
        </p:cxnSp>
        <p:cxnSp>
          <p:nvCxnSpPr>
            <p:cNvPr id="30" name="Straight Arrow Connector 29"/>
            <p:cNvCxnSpPr/>
            <p:nvPr/>
          </p:nvCxnSpPr>
          <p:spPr bwMode="auto">
            <a:xfrm>
              <a:off x="6400800" y="1182728"/>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31" name="TextBox 30"/>
            <p:cNvSpPr txBox="1"/>
            <p:nvPr/>
          </p:nvSpPr>
          <p:spPr>
            <a:xfrm flipH="1">
              <a:off x="7620000" y="860400"/>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M </a:t>
              </a:r>
            </a:p>
          </p:txBody>
        </p:sp>
        <p:sp>
          <p:nvSpPr>
            <p:cNvPr id="32" name="Oval 31"/>
            <p:cNvSpPr/>
            <p:nvPr/>
          </p:nvSpPr>
          <p:spPr>
            <a:xfrm>
              <a:off x="7308273" y="1032162"/>
              <a:ext cx="304800" cy="299292"/>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nvGrpSpPr>
          <p:cNvPr id="39" name="Group 29">
            <a:extLst>
              <a:ext uri="{FF2B5EF4-FFF2-40B4-BE49-F238E27FC236}">
                <a16:creationId xmlns:a16="http://schemas.microsoft.com/office/drawing/2014/main" id="{8FD5643F-F6B1-4373-83B6-B77EF6BB4601}"/>
              </a:ext>
            </a:extLst>
          </p:cNvPr>
          <p:cNvGrpSpPr>
            <a:grpSpLocks/>
          </p:cNvGrpSpPr>
          <p:nvPr/>
        </p:nvGrpSpPr>
        <p:grpSpPr bwMode="auto">
          <a:xfrm>
            <a:off x="101585" y="4429542"/>
            <a:ext cx="917591" cy="929993"/>
            <a:chOff x="2065" y="1551"/>
            <a:chExt cx="1628" cy="1988"/>
          </a:xfrm>
        </p:grpSpPr>
        <p:sp>
          <p:nvSpPr>
            <p:cNvPr id="40" name="Freeform 30">
              <a:extLst>
                <a:ext uri="{FF2B5EF4-FFF2-40B4-BE49-F238E27FC236}">
                  <a16:creationId xmlns:a16="http://schemas.microsoft.com/office/drawing/2014/main" id="{3FC415F2-16D3-4DE5-9F19-A4D798D396B0}"/>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1" name="Freeform 31">
              <a:extLst>
                <a:ext uri="{FF2B5EF4-FFF2-40B4-BE49-F238E27FC236}">
                  <a16:creationId xmlns:a16="http://schemas.microsoft.com/office/drawing/2014/main" id="{0B697AB5-5A92-4B35-B394-F0D1F0A1F95C}"/>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2" name="Freeform 32">
              <a:extLst>
                <a:ext uri="{FF2B5EF4-FFF2-40B4-BE49-F238E27FC236}">
                  <a16:creationId xmlns:a16="http://schemas.microsoft.com/office/drawing/2014/main" id="{AC9942C9-D4E5-4FC9-960C-6C843A5301B5}"/>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3" name="Freeform 33">
              <a:extLst>
                <a:ext uri="{FF2B5EF4-FFF2-40B4-BE49-F238E27FC236}">
                  <a16:creationId xmlns:a16="http://schemas.microsoft.com/office/drawing/2014/main" id="{FDE5C995-9F18-4578-9D21-5ABAFFB30FC3}"/>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4" name="Freeform 34">
              <a:extLst>
                <a:ext uri="{FF2B5EF4-FFF2-40B4-BE49-F238E27FC236}">
                  <a16:creationId xmlns:a16="http://schemas.microsoft.com/office/drawing/2014/main" id="{30E7050B-F3EF-4295-9DB1-32CA15D7EEED}"/>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5" name="Freeform 35">
              <a:extLst>
                <a:ext uri="{FF2B5EF4-FFF2-40B4-BE49-F238E27FC236}">
                  <a16:creationId xmlns:a16="http://schemas.microsoft.com/office/drawing/2014/main" id="{27A42E39-BC34-49E2-B5AC-844F99D21A2A}"/>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6" name="Freeform 36">
              <a:extLst>
                <a:ext uri="{FF2B5EF4-FFF2-40B4-BE49-F238E27FC236}">
                  <a16:creationId xmlns:a16="http://schemas.microsoft.com/office/drawing/2014/main" id="{8896E070-93FA-4C0D-AE21-08C776A1154F}"/>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7" name="Freeform 37">
              <a:extLst>
                <a:ext uri="{FF2B5EF4-FFF2-40B4-BE49-F238E27FC236}">
                  <a16:creationId xmlns:a16="http://schemas.microsoft.com/office/drawing/2014/main" id="{4C987E4F-8E28-44C9-A823-B02401621281}"/>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8" name="Freeform 38">
              <a:extLst>
                <a:ext uri="{FF2B5EF4-FFF2-40B4-BE49-F238E27FC236}">
                  <a16:creationId xmlns:a16="http://schemas.microsoft.com/office/drawing/2014/main" id="{4AAAD5BE-CDCE-4C54-886D-44F83A134B3E}"/>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9" name="Freeform 39">
              <a:extLst>
                <a:ext uri="{FF2B5EF4-FFF2-40B4-BE49-F238E27FC236}">
                  <a16:creationId xmlns:a16="http://schemas.microsoft.com/office/drawing/2014/main" id="{5B605098-44F6-42E3-8E3A-AF3310E96B06}"/>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0" name="Freeform 40">
              <a:extLst>
                <a:ext uri="{FF2B5EF4-FFF2-40B4-BE49-F238E27FC236}">
                  <a16:creationId xmlns:a16="http://schemas.microsoft.com/office/drawing/2014/main" id="{AD644012-B7CC-4771-AE46-17587EBC512B}"/>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1" name="Freeform 41">
              <a:extLst>
                <a:ext uri="{FF2B5EF4-FFF2-40B4-BE49-F238E27FC236}">
                  <a16:creationId xmlns:a16="http://schemas.microsoft.com/office/drawing/2014/main" id="{FDFCD5AF-FE36-4C4C-B986-C3266C3E67A1}"/>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2" name="Freeform 42">
              <a:extLst>
                <a:ext uri="{FF2B5EF4-FFF2-40B4-BE49-F238E27FC236}">
                  <a16:creationId xmlns:a16="http://schemas.microsoft.com/office/drawing/2014/main" id="{0EB0F31F-552C-41A8-836B-14CD8E4A4C1E}"/>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3" name="Freeform 43">
              <a:extLst>
                <a:ext uri="{FF2B5EF4-FFF2-40B4-BE49-F238E27FC236}">
                  <a16:creationId xmlns:a16="http://schemas.microsoft.com/office/drawing/2014/main" id="{141FBF7F-57BE-4A11-A0F5-F4FAA94A97A7}"/>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4" name="Freeform 44">
              <a:extLst>
                <a:ext uri="{FF2B5EF4-FFF2-40B4-BE49-F238E27FC236}">
                  <a16:creationId xmlns:a16="http://schemas.microsoft.com/office/drawing/2014/main" id="{93F75933-927D-4EC0-B74E-F7428130A000}"/>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5" name="Freeform 45">
              <a:extLst>
                <a:ext uri="{FF2B5EF4-FFF2-40B4-BE49-F238E27FC236}">
                  <a16:creationId xmlns:a16="http://schemas.microsoft.com/office/drawing/2014/main" id="{EB166A40-D900-40E9-9A46-15C01F817EC9}"/>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6" name="Freeform 46">
              <a:extLst>
                <a:ext uri="{FF2B5EF4-FFF2-40B4-BE49-F238E27FC236}">
                  <a16:creationId xmlns:a16="http://schemas.microsoft.com/office/drawing/2014/main" id="{8704904A-A234-44E4-910B-2E83DDC338C8}"/>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Arial" charset="0"/>
              </a:endParaRPr>
            </a:p>
          </p:txBody>
        </p:sp>
      </p:grpSp>
      <p:sp>
        <p:nvSpPr>
          <p:cNvPr id="57" name="AutoShape 35">
            <a:extLst>
              <a:ext uri="{FF2B5EF4-FFF2-40B4-BE49-F238E27FC236}">
                <a16:creationId xmlns:a16="http://schemas.microsoft.com/office/drawing/2014/main" id="{92E38E32-17B6-4ED7-A60E-483F6EEA6C21}"/>
              </a:ext>
            </a:extLst>
          </p:cNvPr>
          <p:cNvSpPr>
            <a:spLocks noChangeArrowheads="1"/>
          </p:cNvSpPr>
          <p:nvPr/>
        </p:nvSpPr>
        <p:spPr bwMode="auto">
          <a:xfrm>
            <a:off x="971549" y="4267200"/>
            <a:ext cx="6038852" cy="1371600"/>
          </a:xfrm>
          <a:prstGeom prst="wedgeRoundRectCallout">
            <a:avLst>
              <a:gd name="adj1" fmla="val -53324"/>
              <a:gd name="adj2" fmla="val -21789"/>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Personally, I think a “Max” should return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one number close to the maximum.</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Not a 1 indicating which is the maximum.</a:t>
            </a:r>
          </a:p>
        </p:txBody>
      </p:sp>
      <p:sp>
        <p:nvSpPr>
          <p:cNvPr id="58" name="Rectangle 57"/>
          <p:cNvSpPr/>
          <p:nvPr/>
        </p:nvSpPr>
        <p:spPr>
          <a:xfrm>
            <a:off x="5300313" y="848517"/>
            <a:ext cx="2243483" cy="174228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3" name="Group 2"/>
          <p:cNvGrpSpPr/>
          <p:nvPr/>
        </p:nvGrpSpPr>
        <p:grpSpPr>
          <a:xfrm>
            <a:off x="838200" y="842872"/>
            <a:ext cx="685800" cy="2315960"/>
            <a:chOff x="838200" y="842872"/>
            <a:chExt cx="685800" cy="2315960"/>
          </a:xfrm>
        </p:grpSpPr>
        <p:sp>
          <p:nvSpPr>
            <p:cNvPr id="60" name="TextBox 59"/>
            <p:cNvSpPr txBox="1"/>
            <p:nvPr/>
          </p:nvSpPr>
          <p:spPr>
            <a:xfrm flipH="1">
              <a:off x="838200" y="84287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 </a:t>
              </a:r>
            </a:p>
          </p:txBody>
        </p:sp>
        <p:sp>
          <p:nvSpPr>
            <p:cNvPr id="61" name="TextBox 60"/>
            <p:cNvSpPr txBox="1"/>
            <p:nvPr/>
          </p:nvSpPr>
          <p:spPr>
            <a:xfrm flipH="1">
              <a:off x="838200" y="144045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 </a:t>
              </a:r>
            </a:p>
          </p:txBody>
        </p:sp>
        <p:sp>
          <p:nvSpPr>
            <p:cNvPr id="62" name="TextBox 61"/>
            <p:cNvSpPr txBox="1"/>
            <p:nvPr/>
          </p:nvSpPr>
          <p:spPr>
            <a:xfrm flipH="1">
              <a:off x="838200" y="203803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 </a:t>
              </a:r>
            </a:p>
          </p:txBody>
        </p:sp>
        <p:sp>
          <p:nvSpPr>
            <p:cNvPr id="63" name="TextBox 62"/>
            <p:cNvSpPr txBox="1"/>
            <p:nvPr/>
          </p:nvSpPr>
          <p:spPr>
            <a:xfrm flipH="1">
              <a:off x="838200" y="2635612"/>
              <a:ext cx="685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0066"/>
                  </a:solidFill>
                  <a:effectLst/>
                  <a:uLnTx/>
                  <a:uFillTx/>
                  <a:latin typeface="Times New Roman" pitchFamily="18" charset="0"/>
                  <a:ea typeface="+mn-ea"/>
                  <a:cs typeface="Arial" charset="0"/>
                </a:rPr>
                <a:t>z</a:t>
              </a:r>
            </a:p>
          </p:txBody>
        </p:sp>
      </p:grpSp>
      <mc:AlternateContent xmlns:mc="http://schemas.openxmlformats.org/markup-compatibility/2006" xmlns:a14="http://schemas.microsoft.com/office/drawing/2010/main">
        <mc:Choice Requires="a14">
          <p:sp>
            <p:nvSpPr>
              <p:cNvPr id="7" name="TextBox 6"/>
              <p:cNvSpPr txBox="1"/>
              <p:nvPr/>
            </p:nvSpPr>
            <p:spPr>
              <a:xfrm>
                <a:off x="2367514" y="1265872"/>
                <a:ext cx="4033286" cy="49244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14:m>
                  <m:oMath xmlns:m="http://schemas.openxmlformats.org/officeDocument/2006/math">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e>
                      <m:sub/>
                    </m:s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m:rPr>
                        <m:sty m:val="p"/>
                      </m:rPr>
                      <a:rPr kumimoji="0" lang="en-CA" sz="3200" b="0" i="0"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log</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nary>
                      <m:naryPr>
                        <m:chr m:val="∑"/>
                        <m:supHide m:val="on"/>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𝑘</m:t>
                        </m:r>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=1..</m:t>
                        </m:r>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𝑐</m:t>
                        </m:r>
                      </m:sub>
                      <m:sup/>
                      <m:e>
                        <m:sSup>
                          <m:sSupPr>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𝑒</m:t>
                            </m:r>
                          </m:e>
                          <m:sup>
                            <m:sSub>
                              <m:sSubPr>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sSub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𝑧</m:t>
                                </m:r>
                              </m:e>
                              <m:sub>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𝑘</m:t>
                                </m:r>
                              </m:sub>
                            </m:sSub>
                          </m:sup>
                        </m:s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e>
                    </m:nary>
                  </m:oMath>
                </a14:m>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367514" y="1265872"/>
                <a:ext cx="4033286" cy="492443"/>
              </a:xfrm>
              <a:prstGeom prst="rect">
                <a:avLst/>
              </a:prstGeom>
              <a:blipFill>
                <a:blip r:embed="rId2"/>
                <a:stretch>
                  <a:fillRect b="-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361074" y="1875472"/>
                <a:ext cx="6097126" cy="147732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14:m>
                  <m:oMath xmlns:m="http://schemas.openxmlformats.org/officeDocument/2006/math">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sub/>
                    </m:s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m:rPr>
                        <m:sty m:val="p"/>
                      </m:rPr>
                      <a:rPr kumimoji="0" lang="en-CA" sz="3200" b="0" i="0"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log</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sSup>
                      <m:s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sSup>
                      <m:sSupPr>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sSup>
                      <m:sSupPr>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sSup>
                      <m:sSupPr>
                        <m:ctrlP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3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oMath>
                </a14:m>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3200" b="0" i="0" u="none" strike="noStrike" kern="1200" cap="none" spc="0" normalizeH="0" baseline="0" noProof="0" dirty="0">
                    <a:ln>
                      <a:noFill/>
                    </a:ln>
                    <a:solidFill>
                      <a:srgbClr val="000000"/>
                    </a:solidFill>
                    <a:effectLst/>
                    <a:uLnTx/>
                    <a:uFillTx/>
                    <a:latin typeface="Times New Roman"/>
                    <a:ea typeface="+mn-ea"/>
                    <a:cs typeface="Times New Roman" panose="02020603050405020304" pitchFamily="18" charset="0"/>
                    <a:sym typeface="Symbol" panose="05050102010706020507" pitchFamily="18" charset="2"/>
                  </a:rPr>
                  <a:t> </a:t>
                </a:r>
                <a:r>
                  <a:rPr kumimoji="0" lang="en-CA" altLang="en-US" sz="3200" b="0" i="0" u="none" strike="noStrike" kern="1200" cap="none" spc="0" normalizeH="0" baseline="0" noProof="0" dirty="0">
                    <a:ln>
                      <a:noFill/>
                    </a:ln>
                    <a:solidFill>
                      <a:srgbClr val="FFC000"/>
                    </a:solidFill>
                    <a:effectLst/>
                    <a:uLnTx/>
                    <a:uFillTx/>
                    <a:latin typeface="Times New Roman"/>
                    <a:ea typeface="+mn-ea"/>
                    <a:cs typeface="Times New Roman" panose="02020603050405020304" pitchFamily="18" charset="0"/>
                    <a:sym typeface="Symbol" panose="05050102010706020507" pitchFamily="18" charset="2"/>
                  </a:rPr>
                  <a:t>        </a:t>
                </a:r>
                <a:r>
                  <a:rPr kumimoji="0" lang="el-GR" altLang="en-US" sz="3200" b="0" i="0" u="none" strike="noStrike" kern="1200" cap="none" spc="0" normalizeH="0" baseline="0" noProof="0" dirty="0">
                    <a:ln>
                      <a:noFill/>
                    </a:ln>
                    <a:solidFill>
                      <a:srgbClr val="000000"/>
                    </a:solidFill>
                    <a:effectLst/>
                    <a:uLnTx/>
                    <a:uFillTx/>
                    <a:latin typeface="Times New Roman"/>
                    <a:ea typeface="+mn-ea"/>
                    <a:cs typeface="Times New Roman" panose="02020603050405020304" pitchFamily="18" charset="0"/>
                    <a:sym typeface="Symbol" panose="05050102010706020507" pitchFamily="18" charset="2"/>
                  </a:rPr>
                  <a:t>≈</a:t>
                </a:r>
                <a:r>
                  <a:rPr kumimoji="0" lang="en-CA" altLang="en-US" sz="3200" b="0" i="0" u="none" strike="noStrike" kern="1200" cap="none" spc="0" normalizeH="0" baseline="0" noProof="0" dirty="0">
                    <a:ln>
                      <a:noFill/>
                    </a:ln>
                    <a:solidFill>
                      <a:srgbClr val="000000"/>
                    </a:solidFill>
                    <a:effectLst/>
                    <a:uLnTx/>
                    <a:uFillTx/>
                    <a:latin typeface="Times New Roman"/>
                    <a:ea typeface="+mn-ea"/>
                    <a:cs typeface="Times New Roman" panose="02020603050405020304" pitchFamily="18" charset="0"/>
                    <a:sym typeface="Symbol" panose="05050102010706020507" pitchFamily="18" charset="2"/>
                  </a:rPr>
                  <a:t>  z + log(4)</a:t>
                </a:r>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2361074" y="1875472"/>
                <a:ext cx="6097126" cy="1477328"/>
              </a:xfrm>
              <a:prstGeom prst="rect">
                <a:avLst/>
              </a:prstGeom>
              <a:blipFill>
                <a:blip r:embed="rId3"/>
                <a:stretch>
                  <a:fillRect t="-9091"/>
                </a:stretch>
              </a:blipFill>
            </p:spPr>
            <p:txBody>
              <a:bodyPr/>
              <a:lstStyle/>
              <a:p>
                <a:r>
                  <a:rPr lang="en-US">
                    <a:noFill/>
                  </a:rPr>
                  <a:t> </a:t>
                </a:r>
              </a:p>
            </p:txBody>
          </p:sp>
        </mc:Fallback>
      </mc:AlternateContent>
      <p:sp>
        <p:nvSpPr>
          <p:cNvPr id="59" name="Text Box 33">
            <a:extLst>
              <a:ext uri="{FF2B5EF4-FFF2-40B4-BE49-F238E27FC236}">
                <a16:creationId xmlns:a16="http://schemas.microsoft.com/office/drawing/2014/main" id="{4D15C281-05BD-4082-9B2C-181CA28F62BC}"/>
              </a:ext>
            </a:extLst>
          </p:cNvPr>
          <p:cNvSpPr txBox="1">
            <a:spLocks noChangeArrowheads="1"/>
          </p:cNvSpPr>
          <p:nvPr/>
        </p:nvSpPr>
        <p:spPr bwMode="auto">
          <a:xfrm>
            <a:off x="2599509" y="576590"/>
            <a:ext cx="279861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Jeff’s Soft Max</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63">
            <a:extLst>
              <a:ext uri="{FF2B5EF4-FFF2-40B4-BE49-F238E27FC236}">
                <a16:creationId xmlns:a16="http://schemas.microsoft.com/office/drawing/2014/main" id="{0944AEAF-EE60-40AD-AD40-34876E527232}"/>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Tree>
    <p:extLst>
      <p:ext uri="{BB962C8B-B14F-4D97-AF65-F5344CB8AC3E}">
        <p14:creationId xmlns:p14="http://schemas.microsoft.com/office/powerpoint/2010/main" val="419080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5">
                                            <p:txEl>
                                              <p:pRg st="0" end="0"/>
                                            </p:txEl>
                                          </p:spTgt>
                                        </p:tgtEl>
                                        <p:attrNameLst>
                                          <p:attrName>style.visibility</p:attrName>
                                        </p:attrNameLst>
                                      </p:cBhvr>
                                      <p:to>
                                        <p:strVal val="visible"/>
                                      </p:to>
                                    </p:set>
                                    <p:anim calcmode="lin" valueType="num">
                                      <p:cBhvr additive="base">
                                        <p:cTn id="13" dur="500" fill="hold"/>
                                        <p:tgtEl>
                                          <p:spTgt spid="6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5">
                                            <p:txEl>
                                              <p:pRg st="1" end="1"/>
                                            </p:txEl>
                                          </p:spTgt>
                                        </p:tgtEl>
                                        <p:attrNameLst>
                                          <p:attrName>style.visibility</p:attrName>
                                        </p:attrNameLst>
                                      </p:cBhvr>
                                      <p:to>
                                        <p:strVal val="visible"/>
                                      </p:to>
                                    </p:set>
                                    <p:anim calcmode="lin" valueType="num">
                                      <p:cBhvr additive="base">
                                        <p:cTn id="19" dur="500" fill="hold"/>
                                        <p:tgtEl>
                                          <p:spTgt spid="6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33"/>
          <p:cNvSpPr txBox="1">
            <a:spLocks noChangeArrowheads="1"/>
          </p:cNvSpPr>
          <p:nvPr/>
        </p:nvSpPr>
        <p:spPr bwMode="auto">
          <a:xfrm>
            <a:off x="-97457" y="3891569"/>
            <a:ext cx="93389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itchFamily="18" charset="0"/>
                <a:ea typeface="+mn-ea"/>
                <a:cs typeface="Arial" charset="0"/>
              </a:rPr>
              <a:t>Error: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1" u="none" strike="noStrike" kern="1200" cap="none" spc="0" normalizeH="0" baseline="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rPr>
              <a:t>M</a:t>
            </a:r>
            <a:r>
              <a:rPr kumimoji="0" lang="en-CA" sz="2800" b="0" i="1" u="none" strike="noStrike" kern="1200" cap="none" spc="0" normalizeH="0" baseline="-2500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rPr>
              <a:t>d,j</a:t>
            </a:r>
            <a:r>
              <a:rPr kumimoji="0" lang="en-CA" sz="2800" b="0" i="1" u="none" strike="noStrike" kern="1200" cap="none" spc="0" normalizeH="0" baseline="0" noProof="0" dirty="0">
                <a:ln>
                  <a:noFill/>
                </a:ln>
                <a:solidFill>
                  <a:srgbClr val="66FF33"/>
                </a:solidFill>
                <a:effectLst/>
                <a:uLnTx/>
                <a:uFillTx/>
                <a:latin typeface="Times New Roman" panose="02020603050405020304" pitchFamily="18" charset="0"/>
                <a:ea typeface="+mn-ea"/>
                <a:cs typeface="Times New Roman" panose="02020603050405020304" pitchFamily="18" charset="0"/>
              </a:rPr>
              <a:t> </a:t>
            </a:r>
            <a:r>
              <a:rPr kumimoji="0" lang="en-CA"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CA" sz="28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Machine’s estimated “probability” </a:t>
            </a:r>
            <a:b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that input</a:t>
            </a:r>
            <a: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d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is of category </a:t>
            </a:r>
            <a: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j</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cat, dog,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1" u="none" strike="noStrike" kern="1200" cap="none" spc="0" normalizeH="0" baseline="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rPr>
              <a:t>y</a:t>
            </a:r>
            <a:r>
              <a:rPr kumimoji="0" lang="en-CA" sz="2800" b="0" i="1" u="none" strike="noStrike" kern="1200" cap="none" spc="0" normalizeH="0" baseline="-25000" noProof="0" dirty="0" err="1">
                <a:ln>
                  <a:noFill/>
                </a:ln>
                <a:solidFill>
                  <a:srgbClr val="FF00FF"/>
                </a:solidFill>
                <a:effectLst/>
                <a:uLnTx/>
                <a:uFillTx/>
                <a:latin typeface="Times New Roman" panose="02020603050405020304" pitchFamily="18" charset="0"/>
                <a:ea typeface="+mn-ea"/>
                <a:cs typeface="Times New Roman" panose="02020603050405020304" pitchFamily="18" charset="0"/>
              </a:rPr>
              <a:t>d,j</a:t>
            </a:r>
            <a:r>
              <a:rPr kumimoji="0" lang="en-CA" sz="28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Supervisor’s 0-1 answer.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Error: </a:t>
            </a:r>
          </a:p>
        </p:txBody>
      </p:sp>
      <p:grpSp>
        <p:nvGrpSpPr>
          <p:cNvPr id="9" name="Group 8"/>
          <p:cNvGrpSpPr/>
          <p:nvPr/>
        </p:nvGrpSpPr>
        <p:grpSpPr>
          <a:xfrm>
            <a:off x="6934200" y="4958369"/>
            <a:ext cx="2388165" cy="1442431"/>
            <a:chOff x="6934200" y="5307688"/>
            <a:chExt cx="2388165" cy="1442431"/>
          </a:xfrm>
        </p:grpSpPr>
        <p:grpSp>
          <p:nvGrpSpPr>
            <p:cNvPr id="23" name="Group 22"/>
            <p:cNvGrpSpPr/>
            <p:nvPr/>
          </p:nvGrpSpPr>
          <p:grpSpPr>
            <a:xfrm>
              <a:off x="6934200" y="5307688"/>
              <a:ext cx="2388165" cy="1442431"/>
              <a:chOff x="2963950" y="5101903"/>
              <a:chExt cx="2388165" cy="1442431"/>
            </a:xfrm>
          </p:grpSpPr>
          <p:grpSp>
            <p:nvGrpSpPr>
              <p:cNvPr id="24" name="Group 23"/>
              <p:cNvGrpSpPr/>
              <p:nvPr/>
            </p:nvGrpSpPr>
            <p:grpSpPr>
              <a:xfrm>
                <a:off x="2963950" y="5101903"/>
                <a:ext cx="2388165" cy="1442431"/>
                <a:chOff x="2963950" y="5101903"/>
                <a:chExt cx="2388165" cy="1442431"/>
              </a:xfrm>
            </p:grpSpPr>
            <p:grpSp>
              <p:nvGrpSpPr>
                <p:cNvPr id="26" name="Group 25"/>
                <p:cNvGrpSpPr/>
                <p:nvPr/>
              </p:nvGrpSpPr>
              <p:grpSpPr>
                <a:xfrm>
                  <a:off x="2963950" y="5101903"/>
                  <a:ext cx="2388165" cy="1442431"/>
                  <a:chOff x="2963950" y="5101903"/>
                  <a:chExt cx="2388165" cy="1442431"/>
                </a:xfrm>
              </p:grpSpPr>
              <p:cxnSp>
                <p:nvCxnSpPr>
                  <p:cNvPr id="40" name="Straight Connector 39"/>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27" name="Group 26"/>
                <p:cNvGrpSpPr/>
                <p:nvPr/>
              </p:nvGrpSpPr>
              <p:grpSpPr>
                <a:xfrm>
                  <a:off x="3285797" y="5273594"/>
                  <a:ext cx="1639331" cy="678340"/>
                  <a:chOff x="875410" y="4942080"/>
                  <a:chExt cx="2353800" cy="860040"/>
                </a:xfrm>
              </p:grpSpPr>
              <p:sp>
                <p:nvSpPr>
                  <p:cNvPr id="28" name="Oval 27"/>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9" name="Oval 28"/>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0" name="Oval 29"/>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1" name="Oval 30"/>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2" name="Oval 3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3" name="Oval 3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4" name="Oval 33"/>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5" name="Oval 34"/>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6" name="Oval 35"/>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7" name="Oval 36"/>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8" name="Oval 37"/>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9" name="Oval 38"/>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sp>
            <p:nvSpPr>
              <p:cNvPr id="25" name="Freeform 24"/>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grpSp>
        <p:grpSp>
          <p:nvGrpSpPr>
            <p:cNvPr id="47" name="Group 46"/>
            <p:cNvGrpSpPr/>
            <p:nvPr/>
          </p:nvGrpSpPr>
          <p:grpSpPr>
            <a:xfrm>
              <a:off x="7290388" y="5561096"/>
              <a:ext cx="1576969" cy="535090"/>
              <a:chOff x="912128" y="5007360"/>
              <a:chExt cx="2280320" cy="794760"/>
            </a:xfrm>
          </p:grpSpPr>
          <p:cxnSp>
            <p:nvCxnSpPr>
              <p:cNvPr id="51" name="Straight Connector 50"/>
              <p:cNvCxnSpPr/>
              <p:nvPr/>
            </p:nvCxnSpPr>
            <p:spPr bwMode="auto">
              <a:xfrm flipV="1">
                <a:off x="912128" y="5551680"/>
                <a:ext cx="2990" cy="250440"/>
              </a:xfrm>
              <a:prstGeom prst="line">
                <a:avLst/>
              </a:prstGeom>
              <a:noFill/>
              <a:ln w="12700" cap="sq" cmpd="sng" algn="ctr">
                <a:solidFill>
                  <a:srgbClr val="FFC000"/>
                </a:solidFill>
                <a:prstDash val="solid"/>
                <a:round/>
                <a:headEnd type="none" w="med" len="med"/>
                <a:tailEnd type="none" w="med" len="med"/>
              </a:ln>
              <a:effectLst/>
            </p:spPr>
          </p:cxnSp>
          <p:cxnSp>
            <p:nvCxnSpPr>
              <p:cNvPr id="52" name="Straight Connector 51"/>
              <p:cNvCxnSpPr/>
              <p:nvPr/>
            </p:nvCxnSpPr>
            <p:spPr bwMode="auto">
              <a:xfrm flipV="1">
                <a:off x="1140010" y="5390348"/>
                <a:ext cx="0" cy="98040"/>
              </a:xfrm>
              <a:prstGeom prst="line">
                <a:avLst/>
              </a:prstGeom>
              <a:noFill/>
              <a:ln w="12700" cap="sq" cmpd="sng" algn="ctr">
                <a:solidFill>
                  <a:srgbClr val="FFC000"/>
                </a:solidFill>
                <a:prstDash val="solid"/>
                <a:round/>
                <a:headEnd type="none" w="med" len="med"/>
                <a:tailEnd type="none" w="med" len="med"/>
              </a:ln>
              <a:effectLst/>
            </p:spPr>
          </p:cxnSp>
          <p:cxnSp>
            <p:nvCxnSpPr>
              <p:cNvPr id="53" name="Straight Connector 52"/>
              <p:cNvCxnSpPr/>
              <p:nvPr/>
            </p:nvCxnSpPr>
            <p:spPr bwMode="auto">
              <a:xfrm flipV="1">
                <a:off x="1371600" y="5149820"/>
                <a:ext cx="0" cy="108960"/>
              </a:xfrm>
              <a:prstGeom prst="line">
                <a:avLst/>
              </a:prstGeom>
              <a:noFill/>
              <a:ln w="12700" cap="sq" cmpd="sng" algn="ctr">
                <a:solidFill>
                  <a:srgbClr val="FFC000"/>
                </a:solidFill>
                <a:prstDash val="solid"/>
                <a:round/>
                <a:headEnd type="none" w="med" len="med"/>
                <a:tailEnd type="none" w="med" len="med"/>
              </a:ln>
              <a:effectLst/>
            </p:spPr>
          </p:cxnSp>
          <p:cxnSp>
            <p:nvCxnSpPr>
              <p:cNvPr id="63" name="Straight Connector 62"/>
              <p:cNvCxnSpPr/>
              <p:nvPr/>
            </p:nvCxnSpPr>
            <p:spPr bwMode="auto">
              <a:xfrm flipV="1">
                <a:off x="1748624" y="5117328"/>
                <a:ext cx="2990" cy="206760"/>
              </a:xfrm>
              <a:prstGeom prst="line">
                <a:avLst/>
              </a:prstGeom>
              <a:noFill/>
              <a:ln w="12700" cap="sq" cmpd="sng" algn="ctr">
                <a:solidFill>
                  <a:srgbClr val="FFC000"/>
                </a:solidFill>
                <a:prstDash val="solid"/>
                <a:round/>
                <a:headEnd type="none" w="med" len="med"/>
                <a:tailEnd type="none" w="med" len="med"/>
              </a:ln>
              <a:effectLst/>
            </p:spPr>
          </p:cxnSp>
          <p:cxnSp>
            <p:nvCxnSpPr>
              <p:cNvPr id="64" name="Straight Connector 63"/>
              <p:cNvCxnSpPr/>
              <p:nvPr/>
            </p:nvCxnSpPr>
            <p:spPr bwMode="auto">
              <a:xfrm flipV="1">
                <a:off x="2131628" y="5007360"/>
                <a:ext cx="0" cy="98040"/>
              </a:xfrm>
              <a:prstGeom prst="line">
                <a:avLst/>
              </a:prstGeom>
              <a:noFill/>
              <a:ln w="12700" cap="sq" cmpd="sng" algn="ctr">
                <a:solidFill>
                  <a:srgbClr val="FFC000"/>
                </a:solidFill>
                <a:prstDash val="solid"/>
                <a:round/>
                <a:headEnd type="none" w="med" len="med"/>
                <a:tailEnd type="none" w="med" len="med"/>
              </a:ln>
              <a:effectLst/>
            </p:spPr>
          </p:cxnSp>
          <p:cxnSp>
            <p:nvCxnSpPr>
              <p:cNvPr id="65" name="Straight Connector 64"/>
              <p:cNvCxnSpPr/>
              <p:nvPr/>
            </p:nvCxnSpPr>
            <p:spPr bwMode="auto">
              <a:xfrm flipV="1">
                <a:off x="2283010" y="5141868"/>
                <a:ext cx="0" cy="98040"/>
              </a:xfrm>
              <a:prstGeom prst="line">
                <a:avLst/>
              </a:prstGeom>
              <a:noFill/>
              <a:ln w="12700" cap="sq" cmpd="sng" algn="ctr">
                <a:solidFill>
                  <a:srgbClr val="FFC000"/>
                </a:solidFill>
                <a:prstDash val="solid"/>
                <a:round/>
                <a:headEnd type="none" w="med" len="med"/>
                <a:tailEnd type="none" w="med" len="med"/>
              </a:ln>
              <a:effectLst/>
            </p:spPr>
          </p:cxnSp>
          <p:cxnSp>
            <p:nvCxnSpPr>
              <p:cNvPr id="66" name="Straight Connector 65"/>
              <p:cNvCxnSpPr/>
              <p:nvPr/>
            </p:nvCxnSpPr>
            <p:spPr bwMode="auto">
              <a:xfrm flipV="1">
                <a:off x="2511610" y="5007360"/>
                <a:ext cx="2990" cy="204032"/>
              </a:xfrm>
              <a:prstGeom prst="line">
                <a:avLst/>
              </a:prstGeom>
              <a:noFill/>
              <a:ln w="12700" cap="sq" cmpd="sng" algn="ctr">
                <a:solidFill>
                  <a:srgbClr val="FFC000"/>
                </a:solidFill>
                <a:prstDash val="solid"/>
                <a:round/>
                <a:headEnd type="none" w="med" len="med"/>
                <a:tailEnd type="none" w="med" len="med"/>
              </a:ln>
              <a:effectLst/>
            </p:spPr>
          </p:cxnSp>
          <p:cxnSp>
            <p:nvCxnSpPr>
              <p:cNvPr id="67" name="Straight Connector 66"/>
              <p:cNvCxnSpPr/>
              <p:nvPr/>
            </p:nvCxnSpPr>
            <p:spPr bwMode="auto">
              <a:xfrm>
                <a:off x="2659048" y="5312160"/>
                <a:ext cx="0" cy="152400"/>
              </a:xfrm>
              <a:prstGeom prst="line">
                <a:avLst/>
              </a:prstGeom>
              <a:noFill/>
              <a:ln w="12700" cap="sq" cmpd="sng" algn="ctr">
                <a:solidFill>
                  <a:srgbClr val="FFC000"/>
                </a:solidFill>
                <a:prstDash val="solid"/>
                <a:round/>
                <a:headEnd type="none" w="med" len="med"/>
                <a:tailEnd type="none" w="med" len="med"/>
              </a:ln>
              <a:effectLst/>
            </p:spPr>
          </p:cxnSp>
          <p:cxnSp>
            <p:nvCxnSpPr>
              <p:cNvPr id="68" name="Straight Connector 67"/>
              <p:cNvCxnSpPr/>
              <p:nvPr/>
            </p:nvCxnSpPr>
            <p:spPr bwMode="auto">
              <a:xfrm>
                <a:off x="2893612" y="5470524"/>
                <a:ext cx="0" cy="146436"/>
              </a:xfrm>
              <a:prstGeom prst="line">
                <a:avLst/>
              </a:prstGeom>
              <a:noFill/>
              <a:ln w="12700" cap="sq" cmpd="sng" algn="ctr">
                <a:solidFill>
                  <a:srgbClr val="FFC000"/>
                </a:solidFill>
                <a:prstDash val="solid"/>
                <a:round/>
                <a:headEnd type="none" w="med" len="med"/>
                <a:tailEnd type="none" w="med" len="med"/>
              </a:ln>
              <a:effectLst/>
            </p:spPr>
          </p:cxnSp>
          <p:cxnSp>
            <p:nvCxnSpPr>
              <p:cNvPr id="69" name="Straight Connector 68"/>
              <p:cNvCxnSpPr/>
              <p:nvPr/>
            </p:nvCxnSpPr>
            <p:spPr bwMode="auto">
              <a:xfrm flipV="1">
                <a:off x="3037058" y="5155784"/>
                <a:ext cx="2990" cy="455212"/>
              </a:xfrm>
              <a:prstGeom prst="line">
                <a:avLst/>
              </a:prstGeom>
              <a:noFill/>
              <a:ln w="12700" cap="sq" cmpd="sng" algn="ctr">
                <a:solidFill>
                  <a:srgbClr val="FFC000"/>
                </a:solidFill>
                <a:prstDash val="solid"/>
                <a:round/>
                <a:headEnd type="none" w="med" len="med"/>
                <a:tailEnd type="none" w="med" len="med"/>
              </a:ln>
              <a:effectLst/>
            </p:spPr>
          </p:cxnSp>
          <p:cxnSp>
            <p:nvCxnSpPr>
              <p:cNvPr id="70" name="Straight Connector 69"/>
              <p:cNvCxnSpPr/>
              <p:nvPr/>
            </p:nvCxnSpPr>
            <p:spPr bwMode="auto">
              <a:xfrm flipV="1">
                <a:off x="3189458" y="5464560"/>
                <a:ext cx="2990" cy="326640"/>
              </a:xfrm>
              <a:prstGeom prst="line">
                <a:avLst/>
              </a:prstGeom>
              <a:noFill/>
              <a:ln w="12700" cap="sq" cmpd="sng" algn="ctr">
                <a:solidFill>
                  <a:srgbClr val="FFC000"/>
                </a:solidFill>
                <a:prstDash val="solid"/>
                <a:round/>
                <a:headEnd type="none" w="med" len="med"/>
                <a:tailEnd type="none" w="med" len="med"/>
              </a:ln>
              <a:effectLst/>
            </p:spPr>
          </p:cxnSp>
        </p:grpSp>
      </p:grpSp>
      <p:sp>
        <p:nvSpPr>
          <p:cNvPr id="15" name="Rectangle 14"/>
          <p:cNvSpPr/>
          <p:nvPr/>
        </p:nvSpPr>
        <p:spPr>
          <a:xfrm>
            <a:off x="838199" y="1068501"/>
            <a:ext cx="7660281" cy="2975468"/>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20" name="Straight Arrow Connector 19"/>
          <p:cNvCxnSpPr/>
          <p:nvPr/>
        </p:nvCxnSpPr>
        <p:spPr bwMode="auto">
          <a:xfrm>
            <a:off x="990600" y="2140505"/>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16" name="Oval 15"/>
          <p:cNvSpPr/>
          <p:nvPr/>
        </p:nvSpPr>
        <p:spPr>
          <a:xfrm>
            <a:off x="1898073" y="2012917"/>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42" name="Straight Arrow Connector 41"/>
          <p:cNvCxnSpPr/>
          <p:nvPr/>
        </p:nvCxnSpPr>
        <p:spPr bwMode="auto">
          <a:xfrm>
            <a:off x="990600" y="2646887"/>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44" name="Oval 43"/>
          <p:cNvSpPr/>
          <p:nvPr/>
        </p:nvSpPr>
        <p:spPr>
          <a:xfrm>
            <a:off x="1898073" y="2519299"/>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48" name="Straight Arrow Connector 47"/>
          <p:cNvCxnSpPr/>
          <p:nvPr/>
        </p:nvCxnSpPr>
        <p:spPr bwMode="auto">
          <a:xfrm>
            <a:off x="990600" y="3153269"/>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50" name="Oval 49"/>
          <p:cNvSpPr/>
          <p:nvPr/>
        </p:nvSpPr>
        <p:spPr>
          <a:xfrm>
            <a:off x="1898073" y="3025681"/>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54" name="Straight Arrow Connector 53"/>
          <p:cNvCxnSpPr/>
          <p:nvPr/>
        </p:nvCxnSpPr>
        <p:spPr bwMode="auto">
          <a:xfrm>
            <a:off x="990600" y="3659651"/>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56" name="Oval 55"/>
          <p:cNvSpPr/>
          <p:nvPr/>
        </p:nvSpPr>
        <p:spPr>
          <a:xfrm>
            <a:off x="1898073" y="3532064"/>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3" name="Group 2"/>
          <p:cNvGrpSpPr/>
          <p:nvPr/>
        </p:nvGrpSpPr>
        <p:grpSpPr>
          <a:xfrm>
            <a:off x="5810942" y="1834169"/>
            <a:ext cx="818458" cy="1965895"/>
            <a:chOff x="2878906" y="878266"/>
            <a:chExt cx="818458" cy="2319946"/>
          </a:xfrm>
        </p:grpSpPr>
        <p:sp>
          <p:nvSpPr>
            <p:cNvPr id="59" name="Rectangle 58"/>
            <p:cNvSpPr/>
            <p:nvPr/>
          </p:nvSpPr>
          <p:spPr>
            <a:xfrm>
              <a:off x="2884066" y="878266"/>
              <a:ext cx="565715" cy="57554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cat</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0" name="Rectangle 59"/>
            <p:cNvSpPr/>
            <p:nvPr/>
          </p:nvSpPr>
          <p:spPr>
            <a:xfrm>
              <a:off x="2878906" y="1519535"/>
              <a:ext cx="72327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dog</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1" name="Rectangle 60"/>
            <p:cNvSpPr/>
            <p:nvPr/>
          </p:nvSpPr>
          <p:spPr>
            <a:xfrm>
              <a:off x="2916381" y="2110161"/>
              <a:ext cx="78098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face</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2" name="Rectangle 61"/>
            <p:cNvSpPr/>
            <p:nvPr/>
          </p:nvSpPr>
          <p:spPr>
            <a:xfrm>
              <a:off x="2895600" y="2674992"/>
              <a:ext cx="702436"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fish</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sp>
        <p:nvSpPr>
          <p:cNvPr id="58" name="Rectangle 57"/>
          <p:cNvSpPr/>
          <p:nvPr/>
        </p:nvSpPr>
        <p:spPr>
          <a:xfrm>
            <a:off x="6705600" y="2668701"/>
            <a:ext cx="1752600" cy="461665"/>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rPr>
              <a:t>E(</a:t>
            </a:r>
            <a:r>
              <a:rPr kumimoji="0" lang="en-US" altLang="en-US" sz="2400" b="0" i="1" u="none" strike="noStrike" kern="1200" cap="none" spc="0" normalizeH="0" baseline="0" noProof="0" dirty="0">
                <a:ln>
                  <a:noFill/>
                </a:ln>
                <a:solidFill>
                  <a:srgbClr val="008000"/>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008000"/>
                </a:solidFill>
                <a:effectLst/>
                <a:uLnTx/>
                <a:uFillTx/>
                <a:latin typeface="Times New Roman" pitchFamily="18" charset="0"/>
                <a:ea typeface="+mn-ea"/>
                <a:cs typeface="Arial" charset="0"/>
              </a:rPr>
              <a:t>1</a:t>
            </a:r>
            <a:r>
              <a:rPr kumimoji="0" lang="en-CA" sz="2400" b="0" i="1" u="none" strike="noStrike" kern="1200" cap="none" spc="0" normalizeH="0" baseline="0" noProof="0" dirty="0">
                <a:ln>
                  <a:noFill/>
                </a:ln>
                <a:solidFill>
                  <a:srgbClr val="FFC000"/>
                </a:solidFill>
                <a:effectLst/>
                <a:uLnTx/>
                <a:uFillTx/>
                <a:latin typeface="Times New Roman" pitchFamily="18" charset="0"/>
                <a:ea typeface="+mn-ea"/>
                <a:cs typeface="Arial" charset="0"/>
              </a:rPr>
              <a:t>,…,</a:t>
            </a:r>
            <a:r>
              <a:rPr kumimoji="0" lang="en-US" altLang="en-US" sz="2400" b="0" i="1" u="none" strike="noStrike" kern="1200" cap="none" spc="0" normalizeH="0" baseline="0" noProof="0" dirty="0" err="1">
                <a:ln>
                  <a:noFill/>
                </a:ln>
                <a:solidFill>
                  <a:srgbClr val="008000"/>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err="1">
                <a:ln>
                  <a:noFill/>
                </a:ln>
                <a:solidFill>
                  <a:srgbClr val="008000"/>
                </a:solidFill>
                <a:effectLst/>
                <a:uLnTx/>
                <a:uFillTx/>
                <a:latin typeface="Times New Roman" pitchFamily="18" charset="0"/>
                <a:ea typeface="+mn-ea"/>
                <a:cs typeface="Arial" charset="0"/>
              </a:rPr>
              <a:t>m</a:t>
            </a:r>
            <a:r>
              <a:rPr kumimoji="0" lang="en-CA" sz="2400" b="0" i="1" u="none" strike="noStrike" kern="1200" cap="none" spc="0" normalizeH="0" baseline="0" noProof="0" dirty="0">
                <a:ln>
                  <a:noFill/>
                </a:ln>
                <a:solidFill>
                  <a:srgbClr val="FFC000"/>
                </a:solidFill>
                <a:effectLst/>
                <a:uLnTx/>
                <a:uFillTx/>
                <a:latin typeface="Times New Roman" pitchFamily="18" charset="0"/>
                <a:ea typeface="+mn-ea"/>
                <a:cs typeface="Arial" charset="0"/>
              </a:rPr>
              <a:t>)</a:t>
            </a:r>
          </a:p>
        </p:txBody>
      </p:sp>
      <p:grpSp>
        <p:nvGrpSpPr>
          <p:cNvPr id="7" name="Group 6"/>
          <p:cNvGrpSpPr/>
          <p:nvPr/>
        </p:nvGrpSpPr>
        <p:grpSpPr>
          <a:xfrm>
            <a:off x="1676400" y="1028794"/>
            <a:ext cx="2743200" cy="2880940"/>
            <a:chOff x="1676400" y="566225"/>
            <a:chExt cx="2743200" cy="2880940"/>
          </a:xfrm>
        </p:grpSpPr>
        <p:grpSp>
          <p:nvGrpSpPr>
            <p:cNvPr id="2" name="Group 1"/>
            <p:cNvGrpSpPr/>
            <p:nvPr/>
          </p:nvGrpSpPr>
          <p:grpSpPr>
            <a:xfrm>
              <a:off x="2209793" y="1404799"/>
              <a:ext cx="2209807" cy="2042366"/>
              <a:chOff x="2209797" y="860400"/>
              <a:chExt cx="1592106" cy="2410190"/>
            </a:xfrm>
          </p:grpSpPr>
          <p:sp>
            <p:nvSpPr>
              <p:cNvPr id="21" name="TextBox 20"/>
              <p:cNvSpPr txBox="1"/>
              <p:nvPr/>
            </p:nvSpPr>
            <p:spPr>
              <a:xfrm flipH="1">
                <a:off x="2209797" y="860400"/>
                <a:ext cx="1422414"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d,1</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 0.01</a:t>
                </a:r>
              </a:p>
            </p:txBody>
          </p:sp>
          <p:sp>
            <p:nvSpPr>
              <p:cNvPr id="43" name="TextBox 42"/>
              <p:cNvSpPr txBox="1"/>
              <p:nvPr/>
            </p:nvSpPr>
            <p:spPr>
              <a:xfrm flipH="1">
                <a:off x="2209798" y="1457980"/>
                <a:ext cx="1372503"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d,2  </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0.02</a:t>
                </a:r>
              </a:p>
            </p:txBody>
          </p:sp>
          <p:sp>
            <p:nvSpPr>
              <p:cNvPr id="49" name="TextBox 48"/>
              <p:cNvSpPr txBox="1"/>
              <p:nvPr/>
            </p:nvSpPr>
            <p:spPr>
              <a:xfrm flipH="1">
                <a:off x="2209799" y="2055560"/>
                <a:ext cx="1588816"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d,3 </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 0.95 </a:t>
                </a:r>
              </a:p>
            </p:txBody>
          </p:sp>
          <p:sp>
            <p:nvSpPr>
              <p:cNvPr id="55" name="TextBox 54"/>
              <p:cNvSpPr txBox="1"/>
              <p:nvPr/>
            </p:nvSpPr>
            <p:spPr>
              <a:xfrm flipH="1">
                <a:off x="2209799" y="2653140"/>
                <a:ext cx="1592104"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d,4</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 0.02</a:t>
                </a:r>
              </a:p>
            </p:txBody>
          </p:sp>
        </p:grpSp>
        <p:sp>
          <p:nvSpPr>
            <p:cNvPr id="72" name="TextBox 71"/>
            <p:cNvSpPr txBox="1"/>
            <p:nvPr/>
          </p:nvSpPr>
          <p:spPr>
            <a:xfrm flipH="1">
              <a:off x="1676400" y="566225"/>
              <a:ext cx="274320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Machine’s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answer</a:t>
              </a:r>
            </a:p>
          </p:txBody>
        </p:sp>
      </p:grpSp>
      <p:grpSp>
        <p:nvGrpSpPr>
          <p:cNvPr id="8" name="Group 7"/>
          <p:cNvGrpSpPr/>
          <p:nvPr/>
        </p:nvGrpSpPr>
        <p:grpSpPr>
          <a:xfrm>
            <a:off x="3657600" y="1028794"/>
            <a:ext cx="2743200" cy="3293016"/>
            <a:chOff x="3352800" y="566225"/>
            <a:chExt cx="2743200" cy="3293016"/>
          </a:xfrm>
        </p:grpSpPr>
        <p:grpSp>
          <p:nvGrpSpPr>
            <p:cNvPr id="73" name="Group 72"/>
            <p:cNvGrpSpPr/>
            <p:nvPr/>
          </p:nvGrpSpPr>
          <p:grpSpPr>
            <a:xfrm>
              <a:off x="4038596" y="1385987"/>
              <a:ext cx="1752605" cy="2473254"/>
              <a:chOff x="2209798" y="860400"/>
              <a:chExt cx="1445899" cy="2918679"/>
            </a:xfrm>
          </p:grpSpPr>
          <p:sp>
            <p:nvSpPr>
              <p:cNvPr id="74" name="TextBox 73"/>
              <p:cNvSpPr txBox="1"/>
              <p:nvPr/>
            </p:nvSpPr>
            <p:spPr>
              <a:xfrm flipH="1">
                <a:off x="2209799" y="860400"/>
                <a:ext cx="1194435"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y</a:t>
                </a:r>
                <a:r>
                  <a:rPr kumimoji="0" lang="en-CA" sz="28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d,1 </a:t>
                </a: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 0 </a:t>
                </a:r>
              </a:p>
            </p:txBody>
          </p:sp>
          <p:sp>
            <p:nvSpPr>
              <p:cNvPr id="75" name="TextBox 74"/>
              <p:cNvSpPr txBox="1"/>
              <p:nvPr/>
            </p:nvSpPr>
            <p:spPr>
              <a:xfrm flipH="1">
                <a:off x="2209798" y="1457980"/>
                <a:ext cx="1131572"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y</a:t>
                </a:r>
                <a:r>
                  <a:rPr kumimoji="0" lang="en-CA" sz="28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d,2</a:t>
                </a: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 0 </a:t>
                </a:r>
              </a:p>
            </p:txBody>
          </p:sp>
          <p:sp>
            <p:nvSpPr>
              <p:cNvPr id="76" name="TextBox 75"/>
              <p:cNvSpPr txBox="1"/>
              <p:nvPr/>
            </p:nvSpPr>
            <p:spPr>
              <a:xfrm flipH="1">
                <a:off x="2209799" y="2055560"/>
                <a:ext cx="1022988"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y</a:t>
                </a:r>
                <a:r>
                  <a:rPr kumimoji="0" lang="en-CA" sz="28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d,3 </a:t>
                </a: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1 </a:t>
                </a:r>
              </a:p>
            </p:txBody>
          </p:sp>
          <p:sp>
            <p:nvSpPr>
              <p:cNvPr id="77" name="TextBox 76"/>
              <p:cNvSpPr txBox="1"/>
              <p:nvPr/>
            </p:nvSpPr>
            <p:spPr>
              <a:xfrm flipH="1">
                <a:off x="2209799" y="2653140"/>
                <a:ext cx="1445898" cy="11259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y</a:t>
                </a:r>
                <a:r>
                  <a:rPr kumimoji="0" lang="en-CA" sz="28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d,4 </a:t>
                </a: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p>
            </p:txBody>
          </p:sp>
        </p:grpSp>
        <p:sp>
          <p:nvSpPr>
            <p:cNvPr id="84" name="TextBox 83"/>
            <p:cNvSpPr txBox="1"/>
            <p:nvPr/>
          </p:nvSpPr>
          <p:spPr>
            <a:xfrm flipH="1">
              <a:off x="3352800" y="566225"/>
              <a:ext cx="274320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Supervisor's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answer</a:t>
              </a:r>
            </a:p>
          </p:txBody>
        </p:sp>
      </p:grpSp>
      <p:cxnSp>
        <p:nvCxnSpPr>
          <p:cNvPr id="12" name="Straight Connector 11"/>
          <p:cNvCxnSpPr/>
          <p:nvPr/>
        </p:nvCxnSpPr>
        <p:spPr bwMode="auto">
          <a:xfrm>
            <a:off x="2721354" y="5903659"/>
            <a:ext cx="4136646" cy="0"/>
          </a:xfrm>
          <a:prstGeom prst="line">
            <a:avLst/>
          </a:prstGeom>
          <a:noFill/>
          <a:ln w="38100" cap="sq" cmpd="sng" algn="ctr">
            <a:solidFill>
              <a:schemeClr val="hlink"/>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1" name="TextBox 70"/>
              <p:cNvSpPr txBox="1"/>
              <p:nvPr/>
            </p:nvSpPr>
            <p:spPr>
              <a:xfrm>
                <a:off x="1714328" y="5646415"/>
                <a:ext cx="5138907" cy="43678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FFC000"/>
                    </a:solidFill>
                    <a:effectLst/>
                    <a:uLnTx/>
                    <a:uFillTx/>
                    <a:latin typeface="Times New Roman" pitchFamily="18" charset="0"/>
                    <a:ea typeface="+mn-ea"/>
                    <a:cs typeface="Times New Roman" panose="02020603050405020304" pitchFamily="18" charset="0"/>
                    <a:sym typeface="Symbol" panose="05050102010706020507" pitchFamily="18" charset="2"/>
                  </a:rPr>
                  <a:t>E(</a:t>
                </a:r>
                <a14:m>
                  <m:oMath xmlns:m="http://schemas.openxmlformats.org/officeDocument/2006/math">
                    <m:acc>
                      <m:accPr>
                        <m:chr m:val="⃗"/>
                        <m:ctrlPr>
                          <a:rPr kumimoji="0" lang="en-US"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ctrlPr>
                      </m:acc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t>𝑤</m:t>
                        </m:r>
                      </m:e>
                    </m:acc>
                  </m:oMath>
                </a14:m>
                <a:r>
                  <a:rPr kumimoji="0" lang="en-US" altLang="en-US" sz="2800" b="0" i="1" u="none" strike="noStrike" kern="1200" cap="none" spc="0" normalizeH="0" baseline="0" noProof="0" dirty="0">
                    <a:ln>
                      <a:noFill/>
                    </a:ln>
                    <a:solidFill>
                      <a:srgbClr val="FFC000"/>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=1..</m:t>
                        </m:r>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𝐷</m:t>
                        </m:r>
                      </m:sub>
                      <m:sup/>
                      <m:e>
                        <m:sSup>
                          <m:sSupPr>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8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8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8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 </m:t>
                            </m:r>
                            <m:sSub>
                              <m:sSubPr>
                                <m:ctrlP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r>
                              <a:rPr kumimoji="0" lang="en-CA" altLang="en-US" sz="2800" b="0" i="0"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 </m:t>
                            </m:r>
                            <m:r>
                              <a:rPr kumimoji="0" lang="en-CA" sz="2800" b="0" i="0" u="none" strike="noStrike" kern="1200" cap="none" spc="0" normalizeH="0" baseline="0" noProof="0" dirty="0">
                                <a:ln>
                                  <a:noFill/>
                                </a:ln>
                                <a:solidFill>
                                  <a:srgbClr val="FFFFFF"/>
                                </a:solidFill>
                                <a:effectLst/>
                                <a:uLnTx/>
                                <a:uFillTx/>
                                <a:latin typeface="Cambria Math" panose="02040503050406030204" pitchFamily="18" charset="0"/>
                                <a:ea typeface="+mn-ea"/>
                              </a:rPr>
                              <m:t>−</m:t>
                            </m:r>
                            <m:r>
                              <a:rPr kumimoji="0" lang="en-CA" sz="28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rPr>
                              <m:t> </m:t>
                            </m:r>
                            <m:sSub>
                              <m:sSubPr>
                                <m:ctrlPr>
                                  <a:rPr kumimoji="0" lang="en-US"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e>
                              <m:sub>
                                <m:acc>
                                  <m:accPr>
                                    <m:chr m:val="⃗"/>
                                    <m:ctrlPr>
                                      <a:rPr kumimoji="0" lang="en-US"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𝑤</m:t>
                                    </m:r>
                                  </m:e>
                                </m:acc>
                              </m:sub>
                            </m:sSub>
                            <m:d>
                              <m:d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dPr>
                              <m:e>
                                <m:sSub>
                                  <m:sSubPr>
                                    <m:ctrlP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e>
                            </m:d>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 </m:t>
                            </m:r>
                            <m:r>
                              <a:rPr kumimoji="0" lang="en-US" altLang="en-US" sz="28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2</m:t>
                            </m:r>
                          </m:sup>
                        </m:sSup>
                      </m:e>
                    </m:nary>
                  </m:oMath>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1714328" y="5646415"/>
                <a:ext cx="5138907" cy="436786"/>
              </a:xfrm>
              <a:prstGeom prst="rect">
                <a:avLst/>
              </a:prstGeom>
              <a:blipFill>
                <a:blip r:embed="rId2"/>
                <a:stretch>
                  <a:fillRect l="-4152" t="-23611" b="-48611"/>
                </a:stretch>
              </a:blipFill>
            </p:spPr>
            <p:txBody>
              <a:bodyPr/>
              <a:lstStyle/>
              <a:p>
                <a:r>
                  <a:rPr lang="en-US">
                    <a:noFill/>
                  </a:rPr>
                  <a:t> </a:t>
                </a:r>
              </a:p>
            </p:txBody>
          </p:sp>
        </mc:Fallback>
      </mc:AlternateContent>
      <p:sp>
        <p:nvSpPr>
          <p:cNvPr id="80" name="Text Box 33">
            <a:extLst>
              <a:ext uri="{FF2B5EF4-FFF2-40B4-BE49-F238E27FC236}">
                <a16:creationId xmlns:a16="http://schemas.microsoft.com/office/drawing/2014/main" id="{517F5B3F-9091-4BE8-873D-EDA8EC68B4DA}"/>
              </a:ext>
            </a:extLst>
          </p:cNvPr>
          <p:cNvSpPr txBox="1">
            <a:spLocks noChangeArrowheads="1"/>
          </p:cNvSpPr>
          <p:nvPr/>
        </p:nvSpPr>
        <p:spPr bwMode="auto">
          <a:xfrm>
            <a:off x="2362200" y="457200"/>
            <a:ext cx="4390557"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Categorical Cross Entropy</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 name="Rectangle 77">
            <a:extLst>
              <a:ext uri="{FF2B5EF4-FFF2-40B4-BE49-F238E27FC236}">
                <a16:creationId xmlns:a16="http://schemas.microsoft.com/office/drawing/2014/main" id="{DB17CDD7-F387-4127-81B8-CF575460F8CC}"/>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Tree>
    <p:extLst>
      <p:ext uri="{BB962C8B-B14F-4D97-AF65-F5344CB8AC3E}">
        <p14:creationId xmlns:p14="http://schemas.microsoft.com/office/powerpoint/2010/main" val="14717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xEl>
                                              <p:pRg st="0" end="0"/>
                                            </p:txEl>
                                          </p:spTgt>
                                        </p:tgtEl>
                                        <p:attrNameLst>
                                          <p:attrName>style.visibility</p:attrName>
                                        </p:attrNameLst>
                                      </p:cBhvr>
                                      <p:to>
                                        <p:strVal val="visible"/>
                                      </p:to>
                                    </p:set>
                                    <p:anim calcmode="lin" valueType="num">
                                      <p:cBhvr additive="base">
                                        <p:cTn id="11"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1" end="1"/>
                                            </p:txEl>
                                          </p:spTgt>
                                        </p:tgtEl>
                                        <p:attrNameLst>
                                          <p:attrName>style.visibility</p:attrName>
                                        </p:attrNameLst>
                                      </p:cBhvr>
                                      <p:to>
                                        <p:strVal val="visible"/>
                                      </p:to>
                                    </p:set>
                                    <p:anim calcmode="lin" valueType="num">
                                      <p:cBhvr additive="base">
                                        <p:cTn id="17"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7">
                                            <p:txEl>
                                              <p:pRg st="2" end="2"/>
                                            </p:txEl>
                                          </p:spTgt>
                                        </p:tgtEl>
                                        <p:attrNameLst>
                                          <p:attrName>style.visibility</p:attrName>
                                        </p:attrNameLst>
                                      </p:cBhvr>
                                      <p:to>
                                        <p:strVal val="visible"/>
                                      </p:to>
                                    </p:set>
                                    <p:anim calcmode="lin" valueType="num">
                                      <p:cBhvr additive="base">
                                        <p:cTn id="27"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7">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3" end="3"/>
                                            </p:txEl>
                                          </p:spTgt>
                                        </p:tgtEl>
                                        <p:attrNameLst>
                                          <p:attrName>style.visibility</p:attrName>
                                        </p:attrNameLst>
                                      </p:cBhvr>
                                      <p:to>
                                        <p:strVal val="visible"/>
                                      </p:to>
                                    </p:set>
                                    <p:anim calcmode="lin" valueType="num">
                                      <p:cBhvr additive="base">
                                        <p:cTn id="37"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500" fill="hold"/>
                                        <p:tgtEl>
                                          <p:spTgt spid="71"/>
                                        </p:tgtEl>
                                        <p:attrNameLst>
                                          <p:attrName>ppt_x</p:attrName>
                                        </p:attrNameLst>
                                      </p:cBhvr>
                                      <p:tavLst>
                                        <p:tav tm="0">
                                          <p:val>
                                            <p:strVal val="0-#ppt_w/2"/>
                                          </p:val>
                                        </p:tav>
                                        <p:tav tm="100000">
                                          <p:val>
                                            <p:strVal val="#ppt_x"/>
                                          </p:val>
                                        </p:tav>
                                      </p:tavLst>
                                    </p:anim>
                                    <p:anim calcmode="lin" valueType="num">
                                      <p:cBhvr additive="base">
                                        <p:cTn id="46"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599"/>
            <a:ext cx="5353051" cy="1295401"/>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Machine Learning is all about finding </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noProof="0" dirty="0">
                <a:solidFill>
                  <a:srgbClr val="FFFFFF"/>
                </a:solidFill>
                <a:cs typeface="+mn-cs"/>
              </a:rPr>
              <a:t>complex </a:t>
            </a: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correlations.</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Let's start there.</a:t>
            </a: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 </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pic>
        <p:nvPicPr>
          <p:cNvPr id="2050" name="Picture 2" descr="How to Calculate Correlation Between Variables in Python">
            <a:extLst>
              <a:ext uri="{FF2B5EF4-FFF2-40B4-BE49-F238E27FC236}">
                <a16:creationId xmlns:a16="http://schemas.microsoft.com/office/drawing/2014/main" id="{3DFA8879-E1AA-42EF-A7DD-5DF26FFDB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4" y="2286000"/>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9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 calcmode="lin" valueType="num">
                                      <p:cBhvr additive="base">
                                        <p:cTn id="21"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1">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 calcmode="lin" valueType="num">
                                      <p:cBhvr additive="base">
                                        <p:cTn id="25" dur="500" fill="hold"/>
                                        <p:tgtEl>
                                          <p:spTgt spid="21">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 calcmode="lin" valueType="num">
                                      <p:cBhvr additive="base">
                                        <p:cTn id="29" dur="50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
                                            <p:txEl>
                                              <p:pRg st="2" end="2"/>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0-#ppt_w/2"/>
                                          </p:val>
                                        </p:tav>
                                        <p:tav tm="100000">
                                          <p:val>
                                            <p:strVal val="#ppt_x"/>
                                          </p:val>
                                        </p:tav>
                                      </p:tavLst>
                                    </p:anim>
                                    <p:anim calcmode="lin" valueType="num">
                                      <p:cBhvr additive="base">
                                        <p:cTn id="34"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a:xfrm>
            <a:off x="838199" y="1061967"/>
            <a:ext cx="7660281" cy="2975468"/>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57" name="Text Box 33"/>
              <p:cNvSpPr txBox="1">
                <a:spLocks noChangeArrowheads="1"/>
              </p:cNvSpPr>
              <p:nvPr/>
            </p:nvSpPr>
            <p:spPr bwMode="auto">
              <a:xfrm>
                <a:off x="-97457" y="3885035"/>
                <a:ext cx="9774857" cy="22871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Error: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1" u="none" strike="noStrike" kern="1200" cap="none" spc="0" normalizeH="0" baseline="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rPr>
                  <a:t>M</a:t>
                </a:r>
                <a:r>
                  <a:rPr kumimoji="0" lang="en-CA" sz="2800" b="0" i="1" u="none" strike="noStrike" kern="1200" cap="none" spc="0" normalizeH="0" baseline="-2500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rPr>
                  <a:t>d,j</a:t>
                </a:r>
                <a:r>
                  <a:rPr kumimoji="0" lang="en-CA"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CA"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CA" sz="28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Machine’s estimated probability </a:t>
                </a:r>
                <a:b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b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that input</a:t>
                </a:r>
                <a: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d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is of category </a:t>
                </a:r>
                <a: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j</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cat, dog,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1"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y</a:t>
                </a:r>
                <a:r>
                  <a:rPr kumimoji="0" lang="en-CA" sz="28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d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Supervisor’s index answer.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14:m>
                  <m:oMath xmlns:m="http://schemas.openxmlformats.org/officeDocument/2006/math">
                    <m:sSub>
                      <m:sSubPr>
                        <m:ctrlP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𝑑</m:t>
                        </m:r>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𝑑</m:t>
                            </m:r>
                          </m:sub>
                        </m:sSub>
                      </m:sub>
                    </m:sSub>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 </m:t>
                    </m:r>
                  </m:oMath>
                </a14:m>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is “prob" </a:t>
                </a:r>
                <a:r>
                  <a:rPr kumimoji="0" lang="en-CA" altLang="en-US" sz="2800" b="0" i="1" u="none" strike="noStrike" kern="1200" cap="none" spc="0" normalizeH="0" baseline="0" noProof="0" dirty="0">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gives to the correct </a:t>
                </a:r>
                <a:r>
                  <a:rPr kumimoji="0" lang="en-CA" alt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ans</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for </a:t>
                </a:r>
                <a:r>
                  <a:rPr kumimoji="0" lang="en-CA" altLang="en-US" sz="28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a:t>
                </a:r>
                <a:r>
                  <a:rPr kumimoji="0" lang="en-CA" altLang="en-US" sz="2800" b="0" i="1" u="none" strike="noStrike" kern="1200" cap="none" spc="0" normalizeH="0" baseline="3000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th</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data item</a:t>
                </a:r>
              </a:p>
            </p:txBody>
          </p:sp>
        </mc:Choice>
        <mc:Fallback xmlns="">
          <p:sp>
            <p:nvSpPr>
              <p:cNvPr id="57" name="Text Box 33"/>
              <p:cNvSpPr txBox="1">
                <a:spLocks noRot="1" noChangeAspect="1" noMove="1" noResize="1" noEditPoints="1" noAdjustHandles="1" noChangeArrowheads="1" noChangeShapeType="1" noTextEdit="1"/>
              </p:cNvSpPr>
              <p:nvPr/>
            </p:nvSpPr>
            <p:spPr bwMode="auto">
              <a:xfrm>
                <a:off x="-97457" y="3885035"/>
                <a:ext cx="9774857" cy="2287165"/>
              </a:xfrm>
              <a:prstGeom prst="rect">
                <a:avLst/>
              </a:prstGeom>
              <a:blipFill>
                <a:blip r:embed="rId3"/>
                <a:stretch>
                  <a:fillRect t="-2660" b="-4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cxnSp>
        <p:nvCxnSpPr>
          <p:cNvPr id="20" name="Straight Arrow Connector 19"/>
          <p:cNvCxnSpPr/>
          <p:nvPr/>
        </p:nvCxnSpPr>
        <p:spPr bwMode="auto">
          <a:xfrm>
            <a:off x="990600" y="2133971"/>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16" name="Oval 15"/>
          <p:cNvSpPr/>
          <p:nvPr/>
        </p:nvSpPr>
        <p:spPr>
          <a:xfrm>
            <a:off x="1898073" y="2006383"/>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42" name="Straight Arrow Connector 41"/>
          <p:cNvCxnSpPr/>
          <p:nvPr/>
        </p:nvCxnSpPr>
        <p:spPr bwMode="auto">
          <a:xfrm>
            <a:off x="990600" y="2640353"/>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44" name="Oval 43"/>
          <p:cNvSpPr/>
          <p:nvPr/>
        </p:nvSpPr>
        <p:spPr>
          <a:xfrm>
            <a:off x="1898073" y="2512765"/>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48" name="Straight Arrow Connector 47"/>
          <p:cNvCxnSpPr/>
          <p:nvPr/>
        </p:nvCxnSpPr>
        <p:spPr bwMode="auto">
          <a:xfrm>
            <a:off x="990600" y="3146735"/>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50" name="Oval 49"/>
          <p:cNvSpPr/>
          <p:nvPr/>
        </p:nvSpPr>
        <p:spPr>
          <a:xfrm>
            <a:off x="1898073" y="3019147"/>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54" name="Straight Arrow Connector 53"/>
          <p:cNvCxnSpPr/>
          <p:nvPr/>
        </p:nvCxnSpPr>
        <p:spPr bwMode="auto">
          <a:xfrm>
            <a:off x="990600" y="3653117"/>
            <a:ext cx="914400" cy="0"/>
          </a:xfrm>
          <a:prstGeom prst="straightConnector1">
            <a:avLst/>
          </a:prstGeom>
          <a:noFill/>
          <a:ln w="25400" cap="sq" cmpd="sng" algn="ctr">
            <a:solidFill>
              <a:schemeClr val="bg1"/>
            </a:solidFill>
            <a:prstDash val="solid"/>
            <a:round/>
            <a:headEnd type="none" w="med" len="med"/>
            <a:tailEnd type="triangle" w="lg" len="lg"/>
          </a:ln>
          <a:effectLst/>
        </p:spPr>
      </p:cxnSp>
      <p:sp>
        <p:nvSpPr>
          <p:cNvPr id="56" name="Oval 55"/>
          <p:cNvSpPr/>
          <p:nvPr/>
        </p:nvSpPr>
        <p:spPr>
          <a:xfrm>
            <a:off x="1898073" y="3525530"/>
            <a:ext cx="304800" cy="253616"/>
          </a:xfrm>
          <a:prstGeom prst="ellipse">
            <a:avLst/>
          </a:prstGeom>
          <a:ln w="12700">
            <a:solidFill>
              <a:schemeClr val="bg1"/>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58" name="Rectangle 57"/>
          <p:cNvSpPr/>
          <p:nvPr/>
        </p:nvSpPr>
        <p:spPr>
          <a:xfrm>
            <a:off x="6705600" y="2662167"/>
            <a:ext cx="1752600" cy="461665"/>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rPr>
              <a:t>E(</a:t>
            </a:r>
            <a:r>
              <a:rPr kumimoji="0" lang="en-US" altLang="en-US" sz="2400" b="0" i="1" u="none" strike="noStrike" kern="1200" cap="none" spc="0" normalizeH="0" baseline="0" noProof="0" dirty="0">
                <a:ln>
                  <a:noFill/>
                </a:ln>
                <a:solidFill>
                  <a:srgbClr val="008000"/>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008000"/>
                </a:solidFill>
                <a:effectLst/>
                <a:uLnTx/>
                <a:uFillTx/>
                <a:latin typeface="Times New Roman" pitchFamily="18" charset="0"/>
                <a:ea typeface="+mn-ea"/>
                <a:cs typeface="Arial" charset="0"/>
              </a:rPr>
              <a:t>1</a:t>
            </a:r>
            <a:r>
              <a:rPr kumimoji="0" lang="en-CA" sz="2400" b="0" i="1" u="none" strike="noStrike" kern="1200" cap="none" spc="0" normalizeH="0" baseline="0" noProof="0" dirty="0">
                <a:ln>
                  <a:noFill/>
                </a:ln>
                <a:solidFill>
                  <a:srgbClr val="FFC000"/>
                </a:solidFill>
                <a:effectLst/>
                <a:uLnTx/>
                <a:uFillTx/>
                <a:latin typeface="Times New Roman" pitchFamily="18" charset="0"/>
                <a:ea typeface="+mn-ea"/>
                <a:cs typeface="Arial" charset="0"/>
              </a:rPr>
              <a:t>,…,</a:t>
            </a:r>
            <a:r>
              <a:rPr kumimoji="0" lang="en-US" altLang="en-US" sz="2400" b="0" i="1" u="none" strike="noStrike" kern="1200" cap="none" spc="0" normalizeH="0" baseline="0" noProof="0" dirty="0" err="1">
                <a:ln>
                  <a:noFill/>
                </a:ln>
                <a:solidFill>
                  <a:srgbClr val="008000"/>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err="1">
                <a:ln>
                  <a:noFill/>
                </a:ln>
                <a:solidFill>
                  <a:srgbClr val="008000"/>
                </a:solidFill>
                <a:effectLst/>
                <a:uLnTx/>
                <a:uFillTx/>
                <a:latin typeface="Times New Roman" pitchFamily="18" charset="0"/>
                <a:ea typeface="+mn-ea"/>
                <a:cs typeface="Arial" charset="0"/>
              </a:rPr>
              <a:t>m</a:t>
            </a:r>
            <a:r>
              <a:rPr kumimoji="0" lang="en-CA" sz="2400" b="0" i="1" u="none" strike="noStrike" kern="1200" cap="none" spc="0" normalizeH="0" baseline="0" noProof="0" dirty="0">
                <a:ln>
                  <a:noFill/>
                </a:ln>
                <a:solidFill>
                  <a:srgbClr val="FFC000"/>
                </a:solidFill>
                <a:effectLst/>
                <a:uLnTx/>
                <a:uFillTx/>
                <a:latin typeface="Times New Roman" pitchFamily="18" charset="0"/>
                <a:ea typeface="+mn-ea"/>
                <a:cs typeface="Arial" charset="0"/>
              </a:rPr>
              <a:t>)</a:t>
            </a:r>
          </a:p>
        </p:txBody>
      </p:sp>
      <p:grpSp>
        <p:nvGrpSpPr>
          <p:cNvPr id="7" name="Group 6"/>
          <p:cNvGrpSpPr/>
          <p:nvPr/>
        </p:nvGrpSpPr>
        <p:grpSpPr>
          <a:xfrm>
            <a:off x="1676400" y="1022260"/>
            <a:ext cx="2743200" cy="2880940"/>
            <a:chOff x="1676400" y="566225"/>
            <a:chExt cx="2743200" cy="2880940"/>
          </a:xfrm>
        </p:grpSpPr>
        <p:grpSp>
          <p:nvGrpSpPr>
            <p:cNvPr id="2" name="Group 1"/>
            <p:cNvGrpSpPr/>
            <p:nvPr/>
          </p:nvGrpSpPr>
          <p:grpSpPr>
            <a:xfrm>
              <a:off x="2209793" y="1404799"/>
              <a:ext cx="2205243" cy="2042366"/>
              <a:chOff x="2209797" y="860400"/>
              <a:chExt cx="1588818" cy="2410190"/>
            </a:xfrm>
          </p:grpSpPr>
          <p:sp>
            <p:nvSpPr>
              <p:cNvPr id="21" name="TextBox 20"/>
              <p:cNvSpPr txBox="1"/>
              <p:nvPr/>
            </p:nvSpPr>
            <p:spPr>
              <a:xfrm flipH="1">
                <a:off x="2209797" y="860400"/>
                <a:ext cx="1495977"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d,1</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 0.01</a:t>
                </a:r>
              </a:p>
            </p:txBody>
          </p:sp>
          <p:sp>
            <p:nvSpPr>
              <p:cNvPr id="43" name="TextBox 42"/>
              <p:cNvSpPr txBox="1"/>
              <p:nvPr/>
            </p:nvSpPr>
            <p:spPr>
              <a:xfrm flipH="1">
                <a:off x="2209798" y="1457980"/>
                <a:ext cx="1372503"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d,2  </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0.02</a:t>
                </a:r>
              </a:p>
            </p:txBody>
          </p:sp>
          <p:sp>
            <p:nvSpPr>
              <p:cNvPr id="49" name="TextBox 48"/>
              <p:cNvSpPr txBox="1"/>
              <p:nvPr/>
            </p:nvSpPr>
            <p:spPr>
              <a:xfrm flipH="1">
                <a:off x="2209799" y="2055560"/>
                <a:ext cx="1588816"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d,3 </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 0.95 </a:t>
                </a:r>
              </a:p>
            </p:txBody>
          </p:sp>
          <p:sp>
            <p:nvSpPr>
              <p:cNvPr id="55" name="TextBox 54"/>
              <p:cNvSpPr txBox="1"/>
              <p:nvPr/>
            </p:nvSpPr>
            <p:spPr>
              <a:xfrm flipH="1">
                <a:off x="2209798" y="2653140"/>
                <a:ext cx="1351916" cy="617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t>
                </a:r>
                <a:r>
                  <a:rPr kumimoji="0" lang="en-CA" sz="2800" b="0" i="1" u="none" strike="noStrike" kern="1200" cap="none" spc="0" normalizeH="0" baseline="-25000" noProof="0" dirty="0">
                    <a:ln>
                      <a:noFill/>
                    </a:ln>
                    <a:solidFill>
                      <a:srgbClr val="00B050"/>
                    </a:solidFill>
                    <a:effectLst/>
                    <a:uLnTx/>
                    <a:uFillTx/>
                    <a:latin typeface="Times New Roman" pitchFamily="18" charset="0"/>
                    <a:ea typeface="+mn-ea"/>
                    <a:cs typeface="Arial" charset="0"/>
                  </a:rPr>
                  <a:t>d,4</a:t>
                </a: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 = 0.02</a:t>
                </a:r>
              </a:p>
            </p:txBody>
          </p:sp>
        </p:grpSp>
        <p:sp>
          <p:nvSpPr>
            <p:cNvPr id="72" name="TextBox 71"/>
            <p:cNvSpPr txBox="1"/>
            <p:nvPr/>
          </p:nvSpPr>
          <p:spPr>
            <a:xfrm flipH="1">
              <a:off x="1676400" y="566225"/>
              <a:ext cx="274320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Machine’s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B050"/>
                  </a:solidFill>
                  <a:effectLst/>
                  <a:uLnTx/>
                  <a:uFillTx/>
                  <a:latin typeface="Times New Roman" pitchFamily="18" charset="0"/>
                  <a:ea typeface="+mn-ea"/>
                  <a:cs typeface="Arial" charset="0"/>
                </a:rPr>
                <a:t>answer</a:t>
              </a:r>
            </a:p>
          </p:txBody>
        </p:sp>
      </p:grpSp>
      <p:sp>
        <p:nvSpPr>
          <p:cNvPr id="84" name="TextBox 83"/>
          <p:cNvSpPr txBox="1"/>
          <p:nvPr/>
        </p:nvSpPr>
        <p:spPr>
          <a:xfrm flipH="1">
            <a:off x="3657600" y="1022260"/>
            <a:ext cx="274320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Supervisor's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answer</a:t>
            </a:r>
          </a:p>
        </p:txBody>
      </p:sp>
      <p:grpSp>
        <p:nvGrpSpPr>
          <p:cNvPr id="78" name="Group 77"/>
          <p:cNvGrpSpPr/>
          <p:nvPr/>
        </p:nvGrpSpPr>
        <p:grpSpPr>
          <a:xfrm>
            <a:off x="5810942" y="1827635"/>
            <a:ext cx="818458" cy="1965895"/>
            <a:chOff x="2878906" y="878266"/>
            <a:chExt cx="818458" cy="2319946"/>
          </a:xfrm>
        </p:grpSpPr>
        <p:sp>
          <p:nvSpPr>
            <p:cNvPr id="79" name="Rectangle 78"/>
            <p:cNvSpPr/>
            <p:nvPr/>
          </p:nvSpPr>
          <p:spPr>
            <a:xfrm>
              <a:off x="2884066" y="878266"/>
              <a:ext cx="565715" cy="57554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cat</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80" name="Rectangle 79"/>
            <p:cNvSpPr/>
            <p:nvPr/>
          </p:nvSpPr>
          <p:spPr>
            <a:xfrm>
              <a:off x="2878906" y="1519535"/>
              <a:ext cx="72327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dog</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81" name="Rectangle 80"/>
            <p:cNvSpPr/>
            <p:nvPr/>
          </p:nvSpPr>
          <p:spPr>
            <a:xfrm>
              <a:off x="2916381" y="2110161"/>
              <a:ext cx="78098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face</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82" name="Rectangle 81"/>
            <p:cNvSpPr/>
            <p:nvPr/>
          </p:nvSpPr>
          <p:spPr>
            <a:xfrm>
              <a:off x="2895600" y="2674992"/>
              <a:ext cx="702436"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18" charset="0"/>
                  <a:ea typeface="+mn-ea"/>
                  <a:cs typeface="Arial" charset="0"/>
                  <a:sym typeface="Symbol" panose="05050102010706020507" pitchFamily="18" charset="2"/>
                </a:rPr>
                <a:t>fish</a:t>
              </a:r>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grpSp>
        <p:nvGrpSpPr>
          <p:cNvPr id="5" name="Group 4"/>
          <p:cNvGrpSpPr/>
          <p:nvPr/>
        </p:nvGrpSpPr>
        <p:grpSpPr>
          <a:xfrm>
            <a:off x="3200400" y="2818235"/>
            <a:ext cx="2590797" cy="558165"/>
            <a:chOff x="3200400" y="2362200"/>
            <a:chExt cx="2590797" cy="558165"/>
          </a:xfrm>
        </p:grpSpPr>
        <p:sp>
          <p:nvSpPr>
            <p:cNvPr id="74" name="TextBox 73"/>
            <p:cNvSpPr txBox="1"/>
            <p:nvPr/>
          </p:nvSpPr>
          <p:spPr>
            <a:xfrm flipH="1">
              <a:off x="4343397" y="2362200"/>
              <a:ext cx="1447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err="1">
                  <a:ln>
                    <a:noFill/>
                  </a:ln>
                  <a:solidFill>
                    <a:srgbClr val="FF00FF"/>
                  </a:solidFill>
                  <a:effectLst/>
                  <a:uLnTx/>
                  <a:uFillTx/>
                  <a:latin typeface="Times New Roman" pitchFamily="18" charset="0"/>
                  <a:ea typeface="+mn-ea"/>
                  <a:cs typeface="Arial" charset="0"/>
                </a:rPr>
                <a:t>y</a:t>
              </a:r>
              <a:r>
                <a:rPr kumimoji="0" lang="en-CA" sz="2800" b="0" i="1" u="none" strike="noStrike" kern="1200" cap="none" spc="0" normalizeH="0" baseline="-25000" noProof="0" dirty="0" err="1">
                  <a:ln>
                    <a:noFill/>
                  </a:ln>
                  <a:solidFill>
                    <a:srgbClr val="FF00FF"/>
                  </a:solidFill>
                  <a:effectLst/>
                  <a:uLnTx/>
                  <a:uFillTx/>
                  <a:latin typeface="Times New Roman" pitchFamily="18" charset="0"/>
                  <a:ea typeface="+mn-ea"/>
                  <a:cs typeface="Arial" charset="0"/>
                </a:rPr>
                <a:t>d</a:t>
              </a:r>
              <a:r>
                <a:rPr kumimoji="0" lang="en-CA" sz="28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 </a:t>
              </a:r>
              <a:r>
                <a:rPr kumimoji="0" lang="en-CA" sz="28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 3 </a:t>
              </a:r>
            </a:p>
          </p:txBody>
        </p:sp>
        <p:sp>
          <p:nvSpPr>
            <p:cNvPr id="4" name="Oval 3"/>
            <p:cNvSpPr/>
            <p:nvPr/>
          </p:nvSpPr>
          <p:spPr>
            <a:xfrm>
              <a:off x="3200400" y="2438400"/>
              <a:ext cx="885825" cy="481965"/>
            </a:xfrm>
            <a:prstGeom prst="ellipse">
              <a:avLst/>
            </a:prstGeom>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sp>
        <p:nvSpPr>
          <p:cNvPr id="30" name="Rectangle 29">
            <a:extLst>
              <a:ext uri="{FF2B5EF4-FFF2-40B4-BE49-F238E27FC236}">
                <a16:creationId xmlns:a16="http://schemas.microsoft.com/office/drawing/2014/main" id="{E5322231-F768-4B6B-8F47-01ED237519F3}"/>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
        <p:nvSpPr>
          <p:cNvPr id="31" name="Text Box 33">
            <a:extLst>
              <a:ext uri="{FF2B5EF4-FFF2-40B4-BE49-F238E27FC236}">
                <a16:creationId xmlns:a16="http://schemas.microsoft.com/office/drawing/2014/main" id="{A5EC1EA4-1E80-4FAE-B5A3-48DA753EDACC}"/>
              </a:ext>
            </a:extLst>
          </p:cNvPr>
          <p:cNvSpPr txBox="1">
            <a:spLocks noChangeArrowheads="1"/>
          </p:cNvSpPr>
          <p:nvPr/>
        </p:nvSpPr>
        <p:spPr bwMode="auto">
          <a:xfrm>
            <a:off x="2362200" y="457200"/>
            <a:ext cx="4390557"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Categorical Cross Entropy</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0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xEl>
                                              <p:pRg st="2" end="2"/>
                                            </p:txEl>
                                          </p:spTgt>
                                        </p:tgtEl>
                                        <p:attrNameLst>
                                          <p:attrName>style.visibility</p:attrName>
                                        </p:attrNameLst>
                                      </p:cBhvr>
                                      <p:to>
                                        <p:strVal val="visible"/>
                                      </p:to>
                                    </p:set>
                                    <p:anim calcmode="lin" valueType="num">
                                      <p:cBhvr additive="base">
                                        <p:cTn id="11"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3" end="3"/>
                                            </p:txEl>
                                          </p:spTgt>
                                        </p:tgtEl>
                                        <p:attrNameLst>
                                          <p:attrName>style.visibility</p:attrName>
                                        </p:attrNameLst>
                                      </p:cBhvr>
                                      <p:to>
                                        <p:strVal val="visible"/>
                                      </p:to>
                                    </p:set>
                                    <p:anim calcmode="lin" valueType="num">
                                      <p:cBhvr additive="base">
                                        <p:cTn id="17"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7" name="Text Box 33"/>
              <p:cNvSpPr txBox="1">
                <a:spLocks noChangeArrowheads="1"/>
              </p:cNvSpPr>
              <p:nvPr/>
            </p:nvSpPr>
            <p:spPr bwMode="auto">
              <a:xfrm>
                <a:off x="-97457" y="609600"/>
                <a:ext cx="9774857" cy="3185937"/>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Error: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14:m>
                  <m:oMath xmlns:m="http://schemas.openxmlformats.org/officeDocument/2006/math">
                    <m:sSub>
                      <m:sSubPr>
                        <m:ctrlP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𝑑</m:t>
                        </m:r>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𝑑</m:t>
                            </m:r>
                          </m:sub>
                        </m:sSub>
                      </m:sub>
                    </m:sSub>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 </m:t>
                    </m:r>
                  </m:oMath>
                </a14:m>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is “prob" </a:t>
                </a:r>
                <a:r>
                  <a:rPr kumimoji="0" lang="en-CA" altLang="en-US" sz="2800" b="0" i="1" u="none" strike="noStrike" kern="1200" cap="none" spc="0" normalizeH="0" baseline="0" noProof="0" dirty="0">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gives to the correct </a:t>
                </a:r>
                <a:r>
                  <a:rPr kumimoji="0" lang="en-CA" alt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ans</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for </a:t>
                </a:r>
                <a:r>
                  <a:rPr kumimoji="0" lang="en-CA" altLang="en-US" sz="28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a:t>
                </a:r>
                <a:r>
                  <a:rPr kumimoji="0" lang="en-CA" altLang="en-US" sz="2800" b="0" i="1" u="none" strike="noStrike" kern="1200" cap="none" spc="0" normalizeH="0" baseline="3000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th</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data item</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14:m>
                  <m:oMath xmlns:m="http://schemas.openxmlformats.org/officeDocument/2006/math">
                    <m:sSub>
                      <m:sSubPr>
                        <m:ctrlP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ctrlPr>
                      </m:sSubPr>
                      <m:e>
                        <m:r>
                          <m:rPr>
                            <m:nor/>
                          </m:rPr>
                          <a:rPr kumimoji="0" lang="en-CA" altLang="en-US" sz="2800" b="1" i="1" u="none" strike="noStrike" kern="1200" cap="none" spc="0" normalizeH="0" baseline="0" noProof="0" dirty="0">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m:t>p</m:t>
                        </m:r>
                        <m:r>
                          <m:rPr>
                            <m:nor/>
                          </m:rPr>
                          <a:rPr kumimoji="0" lang="en-CA" altLang="en-US" sz="2800" b="0" i="1" u="none" strike="noStrike" kern="1200" cap="none" spc="0" normalizeH="0" baseline="-25000" noProof="0" dirty="0">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m:t>M</m:t>
                        </m:r>
                        <m:r>
                          <a:rPr kumimoji="0" lang="en-US"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1</m:t>
                        </m:r>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1</m:t>
                            </m:r>
                          </m:sub>
                        </m:sSub>
                      </m:sub>
                    </m:sSub>
                    <m:sSub>
                      <m:sSubPr>
                        <m:ctrlP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2</m:t>
                        </m:r>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2</m:t>
                            </m:r>
                          </m:sub>
                        </m:sSub>
                      </m:sub>
                    </m:sSub>
                  </m:oMath>
                </a14:m>
                <a:r>
                  <a:rPr kumimoji="0" lang="en-CA" sz="2800" b="0" i="0" u="none" strike="noStrike" kern="1200" cap="none" spc="0" normalizeH="0" baseline="0" noProof="0" dirty="0">
                    <a:ln>
                      <a:noFill/>
                    </a:ln>
                    <a:solidFill>
                      <a:srgbClr val="FFFFFF"/>
                    </a:solidFill>
                    <a:effectLst/>
                    <a:uLnTx/>
                    <a:uFillTx/>
                    <a:latin typeface="Comic Sans MS" pitchFamily="66" charset="0"/>
                    <a:ea typeface="+mn-ea"/>
                    <a:cs typeface="Arial" charset="0"/>
                  </a:rPr>
                  <a:t> </a:t>
                </a:r>
                <a14:m>
                  <m:oMath xmlns:m="http://schemas.openxmlformats.org/officeDocument/2006/math">
                    <m:sSub>
                      <m:sSubPr>
                        <m:ctrlP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t> …  </m:t>
                        </m:r>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𝐷</m:t>
                        </m:r>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𝐷</m:t>
                            </m:r>
                          </m:sub>
                        </m:sSub>
                      </m:sub>
                    </m:sSub>
                  </m:oMath>
                </a14:m>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is “prob" </a:t>
                </a:r>
                <a:r>
                  <a:rPr kumimoji="0" lang="en-CA" altLang="en-US" sz="2800" b="0" i="1" u="none" strike="noStrike" kern="1200" cap="none" spc="0" normalizeH="0" baseline="0" noProof="0" dirty="0">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gives that all data items are correct.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(Assuming we had a distribution, and it was independent.)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We want to choose </a:t>
                </a:r>
                <a14:m>
                  <m:oMath xmlns:m="http://schemas.openxmlformats.org/officeDocument/2006/math">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oMath>
                </a14:m>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to maximize this measure.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Choice>
        <mc:Fallback xmlns="">
          <p:sp>
            <p:nvSpPr>
              <p:cNvPr id="57" name="Text Box 33"/>
              <p:cNvSpPr txBox="1">
                <a:spLocks noRot="1" noChangeAspect="1" noMove="1" noResize="1" noEditPoints="1" noAdjustHandles="1" noChangeArrowheads="1" noChangeShapeType="1" noTextEdit="1"/>
              </p:cNvSpPr>
              <p:nvPr/>
            </p:nvSpPr>
            <p:spPr bwMode="auto">
              <a:xfrm>
                <a:off x="-97457" y="609600"/>
                <a:ext cx="9774857" cy="3185937"/>
              </a:xfrm>
              <a:prstGeom prst="rect">
                <a:avLst/>
              </a:prstGeom>
              <a:blipFill>
                <a:blip r:embed="rId3"/>
                <a:stretch>
                  <a:fillRect t="-19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33">
                <a:extLst>
                  <a:ext uri="{FF2B5EF4-FFF2-40B4-BE49-F238E27FC236}">
                    <a16:creationId xmlns:a16="http://schemas.microsoft.com/office/drawing/2014/main" id="{9F4E25F2-6B57-4567-BBBA-961CCC04FD10}"/>
                  </a:ext>
                </a:extLst>
              </p:cNvPr>
              <p:cNvSpPr txBox="1">
                <a:spLocks noChangeArrowheads="1"/>
              </p:cNvSpPr>
              <p:nvPr/>
            </p:nvSpPr>
            <p:spPr bwMode="auto">
              <a:xfrm>
                <a:off x="-97457" y="3254288"/>
                <a:ext cx="9774857" cy="954107"/>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Maximizing </a:t>
                </a:r>
                <a:r>
                  <a:rPr kumimoji="0" lang="en-CA" altLang="en-US" sz="2800" b="1" i="1" u="none" strike="noStrike" kern="1200" cap="none" spc="0" normalizeH="0" baseline="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p</a:t>
                </a:r>
                <a:r>
                  <a:rPr kumimoji="0" lang="en-CA" altLang="en-US" sz="2800" b="0" i="1" u="none" strike="noStrike" kern="1200" cap="none" spc="0" normalizeH="0" baseline="-2500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a:t>
                </a:r>
                <a:r>
                  <a:rPr kumimoji="0" lang="en-CA" altLang="en-US" sz="2800" b="0" i="1" u="none" strike="noStrike" kern="1200" cap="none" spc="0" normalizeH="0" baseline="-25000" noProof="0" dirty="0">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is the same as minimizing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1"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a:t>
                </a:r>
                <a14:m>
                  <m:oMath xmlns:m="http://schemas.openxmlformats.org/officeDocument/2006/math">
                    <m:acc>
                      <m:accPr>
                        <m:chr m:val="⃗"/>
                        <m:ctrlPr>
                          <a:rPr kumimoji="0" lang="en-US"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ctrlPr>
                      </m:acc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t>𝑤</m:t>
                        </m:r>
                      </m:e>
                    </m:acc>
                  </m:oMath>
                </a14:m>
                <a:r>
                  <a:rPr kumimoji="0" lang="en-US" altLang="en-US" sz="2800" b="0" i="1"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-log(</a:t>
                </a:r>
                <a:r>
                  <a:rPr kumimoji="0" lang="en-CA" altLang="en-US" sz="2800" b="1" i="1" u="none" strike="noStrike" kern="1200" cap="none" spc="0" normalizeH="0" baseline="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p</a:t>
                </a:r>
                <a:r>
                  <a:rPr kumimoji="0" lang="en-CA" altLang="en-US" sz="2800" b="0" i="1" u="none" strike="noStrike" kern="1200" cap="none" spc="0" normalizeH="0" baseline="-25000" noProof="0" dirty="0" err="1">
                    <a:ln>
                      <a:noFill/>
                    </a:ln>
                    <a:solidFill>
                      <a:srgbClr val="66FF33"/>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p>
            </p:txBody>
          </p:sp>
        </mc:Choice>
        <mc:Fallback xmlns="">
          <p:sp>
            <p:nvSpPr>
              <p:cNvPr id="31" name="Text Box 33">
                <a:extLst>
                  <a:ext uri="{FF2B5EF4-FFF2-40B4-BE49-F238E27FC236}">
                    <a16:creationId xmlns:a16="http://schemas.microsoft.com/office/drawing/2014/main" id="{9F4E25F2-6B57-4567-BBBA-961CCC04FD10}"/>
                  </a:ext>
                </a:extLst>
              </p:cNvPr>
              <p:cNvSpPr txBox="1">
                <a:spLocks noRot="1" noChangeAspect="1" noMove="1" noResize="1" noEditPoints="1" noAdjustHandles="1" noChangeArrowheads="1" noChangeShapeType="1" noTextEdit="1"/>
              </p:cNvSpPr>
              <p:nvPr/>
            </p:nvSpPr>
            <p:spPr bwMode="auto">
              <a:xfrm>
                <a:off x="-97457" y="3254288"/>
                <a:ext cx="9774857" cy="954107"/>
              </a:xfrm>
              <a:prstGeom prst="rect">
                <a:avLst/>
              </a:prstGeom>
              <a:blipFill>
                <a:blip r:embed="rId4"/>
                <a:stretch>
                  <a:fillRect t="-7051"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AF37931-B996-47A8-B972-9FA668709B95}"/>
                  </a:ext>
                </a:extLst>
              </p:cNvPr>
              <p:cNvSpPr txBox="1"/>
              <p:nvPr/>
            </p:nvSpPr>
            <p:spPr>
              <a:xfrm>
                <a:off x="1283145" y="4174847"/>
                <a:ext cx="7111434" cy="46788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bPr>
                        <m:e>
                          <m:r>
                            <m:rPr>
                              <m:nor/>
                            </m:rP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m:rPr>
                              <m:sty m:val="p"/>
                            </m:rP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log</m:t>
                          </m:r>
                          <m: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800" b="0" i="1" u="none" strike="noStrike" kern="1200" cap="none" spc="0" normalizeH="0" baseline="0" noProof="0" smtClean="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smtClean="0">
                              <a:ln>
                                <a:noFill/>
                              </a:ln>
                              <a:solidFill>
                                <a:srgbClr val="66FF33"/>
                              </a:solidFill>
                              <a:effectLst/>
                              <a:uLnTx/>
                              <a:uFillTx/>
                              <a:latin typeface="Cambria Math" panose="02040503050406030204" pitchFamily="18" charset="0"/>
                              <a:ea typeface="+mn-ea"/>
                            </a:rPr>
                            <m:t>1</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1</m:t>
                              </m:r>
                            </m:sub>
                          </m:sSub>
                        </m:sub>
                      </m:sSub>
                      <m:sSub>
                        <m:sSub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bPr>
                        <m:e>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m:rPr>
                              <m:sty m:val="p"/>
                            </m:rP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log</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smtClean="0">
                              <a:ln>
                                <a:noFill/>
                              </a:ln>
                              <a:solidFill>
                                <a:srgbClr val="66FF33"/>
                              </a:solidFill>
                              <a:effectLst/>
                              <a:uLnTx/>
                              <a:uFillTx/>
                              <a:latin typeface="Cambria Math" panose="02040503050406030204" pitchFamily="18" charset="0"/>
                              <a:ea typeface="+mn-ea"/>
                            </a:rPr>
                            <m:t>2</m:t>
                          </m:r>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2</m:t>
                              </m:r>
                            </m:sub>
                          </m:sSub>
                        </m:sub>
                      </m:sSub>
                      <m:sSub>
                        <m:sSub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bPr>
                        <m:e>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US"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US"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m:rPr>
                              <m:sty m:val="p"/>
                            </m:rP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rPr>
                            <m:t>log</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800" b="0" i="1" u="none" strike="noStrike" kern="1200" cap="none" spc="0" normalizeH="0" baseline="0" noProof="0">
                              <a:ln>
                                <a:noFill/>
                              </a:ln>
                              <a:solidFill>
                                <a:srgbClr val="66FF33"/>
                              </a:solidFill>
                              <a:effectLst/>
                              <a:uLnTx/>
                              <a:uFillTx/>
                              <a:latin typeface="Cambria Math" panose="02040503050406030204" pitchFamily="18" charset="0"/>
                              <a:ea typeface="+mn-ea"/>
                            </a:rPr>
                            <m:t>𝑀</m:t>
                          </m:r>
                        </m:e>
                        <m:sub>
                          <m:r>
                            <a:rPr kumimoji="0" lang="en-CA" sz="2800" b="0" i="1" u="none" strike="noStrike" kern="1200" cap="none" spc="0" normalizeH="0" baseline="0" noProof="0" smtClean="0">
                              <a:ln>
                                <a:noFill/>
                              </a:ln>
                              <a:solidFill>
                                <a:srgbClr val="66FF33"/>
                              </a:solidFill>
                              <a:effectLst/>
                              <a:uLnTx/>
                              <a:uFillTx/>
                              <a:latin typeface="Cambria Math" panose="02040503050406030204" pitchFamily="18" charset="0"/>
                              <a:ea typeface="+mn-ea"/>
                            </a:rPr>
                            <m:t>𝐷</m:t>
                          </m:r>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t>,</m:t>
                          </m:r>
                          <m:sSub>
                            <m:sSubPr>
                              <m:ctrlP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ctrlPr>
                            </m:sSubPr>
                            <m:e>
                              <m:r>
                                <a:rPr kumimoji="0" lang="en-CA" sz="2800" b="0" i="1" u="none" strike="noStrike" kern="1200" cap="none" spc="0" normalizeH="0" baseline="0" noProof="0">
                                  <a:ln>
                                    <a:noFill/>
                                  </a:ln>
                                  <a:solidFill>
                                    <a:srgbClr val="FF00FF"/>
                                  </a:solidFill>
                                  <a:effectLst/>
                                  <a:uLnTx/>
                                  <a:uFillTx/>
                                  <a:latin typeface="Cambria Math" panose="02040503050406030204" pitchFamily="18" charset="0"/>
                                  <a:ea typeface="+mn-ea"/>
                                </a:rPr>
                                <m:t>𝑦</m:t>
                              </m:r>
                            </m:e>
                            <m:sub>
                              <m:r>
                                <a:rPr kumimoji="0" lang="en-CA" sz="2800" b="0" i="1" u="none" strike="noStrike" kern="1200" cap="none" spc="0" normalizeH="0" baseline="0" noProof="0" smtClean="0">
                                  <a:ln>
                                    <a:noFill/>
                                  </a:ln>
                                  <a:solidFill>
                                    <a:srgbClr val="FF00FF"/>
                                  </a:solidFill>
                                  <a:effectLst/>
                                  <a:uLnTx/>
                                  <a:uFillTx/>
                                  <a:latin typeface="Cambria Math" panose="02040503050406030204" pitchFamily="18" charset="0"/>
                                  <a:ea typeface="+mn-ea"/>
                                </a:rPr>
                                <m:t>𝐷</m:t>
                              </m:r>
                            </m:sub>
                          </m:sSub>
                        </m:sub>
                      </m:sSub>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rPr>
                        <m:t>)</m:t>
                      </m:r>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2" name="TextBox 31">
                <a:extLst>
                  <a:ext uri="{FF2B5EF4-FFF2-40B4-BE49-F238E27FC236}">
                    <a16:creationId xmlns:a16="http://schemas.microsoft.com/office/drawing/2014/main" id="{1AF37931-B996-47A8-B972-9FA668709B95}"/>
                  </a:ext>
                </a:extLst>
              </p:cNvPr>
              <p:cNvSpPr txBox="1">
                <a:spLocks noRot="1" noChangeAspect="1" noMove="1" noResize="1" noEditPoints="1" noAdjustHandles="1" noChangeArrowheads="1" noChangeShapeType="1" noTextEdit="1"/>
              </p:cNvSpPr>
              <p:nvPr/>
            </p:nvSpPr>
            <p:spPr>
              <a:xfrm>
                <a:off x="1283145" y="4174847"/>
                <a:ext cx="7111434" cy="4678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D9DDAED-5494-4BC1-A353-842EAF1A82B4}"/>
                  </a:ext>
                </a:extLst>
              </p:cNvPr>
              <p:cNvSpPr txBox="1"/>
              <p:nvPr/>
            </p:nvSpPr>
            <p:spPr>
              <a:xfrm>
                <a:off x="1359835" y="4570617"/>
                <a:ext cx="3516540" cy="47128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a:t>
                </a:r>
                <a14:m>
                  <m:oMath xmlns:m="http://schemas.openxmlformats.org/officeDocument/2006/math">
                    <m:nary>
                      <m:naryPr>
                        <m:chr m:val="∑"/>
                        <m:supHide m:val="on"/>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=1..</m:t>
                        </m:r>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𝐷</m:t>
                        </m:r>
                      </m:sub>
                      <m:sup/>
                      <m:e>
                        <m:sSub>
                          <m:sSubPr>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sSubPr>
                          <m:e>
                            <m:func>
                              <m:funcPr>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funcPr>
                              <m:fName>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𝑙𝑜𝑔</m:t>
                                </m:r>
                              </m:fName>
                              <m:e>
                                <m:sSub>
                                  <m:sSubPr>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sub>
                                </m:sSub>
                              </m:e>
                            </m:func>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 </m:t>
                            </m:r>
                          </m:e>
                          <m:sub/>
                        </m:sSub>
                      </m:e>
                    </m:nary>
                  </m:oMath>
                </a14:m>
                <a:endPar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3" name="TextBox 32">
                <a:extLst>
                  <a:ext uri="{FF2B5EF4-FFF2-40B4-BE49-F238E27FC236}">
                    <a16:creationId xmlns:a16="http://schemas.microsoft.com/office/drawing/2014/main" id="{FD9DDAED-5494-4BC1-A353-842EAF1A82B4}"/>
                  </a:ext>
                </a:extLst>
              </p:cNvPr>
              <p:cNvSpPr txBox="1">
                <a:spLocks noRot="1" noChangeAspect="1" noMove="1" noResize="1" noEditPoints="1" noAdjustHandles="1" noChangeArrowheads="1" noChangeShapeType="1" noTextEdit="1"/>
              </p:cNvSpPr>
              <p:nvPr/>
            </p:nvSpPr>
            <p:spPr>
              <a:xfrm>
                <a:off x="1359835" y="4570617"/>
                <a:ext cx="3516540" cy="471283"/>
              </a:xfrm>
              <a:prstGeom prst="rect">
                <a:avLst/>
              </a:prstGeom>
              <a:blipFill>
                <a:blip r:embed="rId6"/>
                <a:stretch>
                  <a:fillRect l="-6066" t="-23377"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DE26A5D-1B5C-46C0-852C-8ED833B27606}"/>
                  </a:ext>
                </a:extLst>
              </p:cNvPr>
              <p:cNvSpPr txBox="1"/>
              <p:nvPr/>
            </p:nvSpPr>
            <p:spPr>
              <a:xfrm>
                <a:off x="1385660" y="5091317"/>
                <a:ext cx="6269280" cy="53463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a:t>
                </a:r>
                <a14:m>
                  <m:oMath xmlns:m="http://schemas.openxmlformats.org/officeDocument/2006/math">
                    <m:nary>
                      <m:naryPr>
                        <m:chr m:val="∑"/>
                        <m:supHide m:val="on"/>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=1..</m:t>
                        </m:r>
                        <m:r>
                          <a:rPr kumimoji="0" lang="en-CA"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𝐷</m:t>
                        </m:r>
                      </m:sub>
                      <m:sup/>
                      <m:e>
                        <m:sSub>
                          <m:sSubPr>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sSubPr>
                          <m:e>
                            <m:nary>
                              <m:naryPr>
                                <m:chr m:val="∑"/>
                                <m:supHide m:val="on"/>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naryPr>
                              <m:sub>
                                <m: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𝑖</m:t>
                                </m:r>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=1..</m:t>
                                </m:r>
                                <m: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𝑜𝑢𝑡𝑝𝑢𝑡𝑠</m:t>
                                </m:r>
                              </m:sub>
                              <m:sup/>
                              <m:e>
                                <m:sSub>
                                  <m:sSub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bPr>
                                  <m:e>
                                    <m:func>
                                      <m:func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funcPr>
                                      <m:fName>
                                        <m: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sSub>
                                          <m:sSubPr>
                                            <m:ctrlP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m:t>
                                            </m:r>
                                            <m: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𝑖</m:t>
                                            </m:r>
                                          </m:sub>
                                        </m:sSub>
                                        <m: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𝑙𝑜𝑔</m:t>
                                        </m:r>
                                      </m:fName>
                                      <m:e>
                                        <m:sSub>
                                          <m:sSubPr>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m:t>
                                            </m:r>
                                            <m:r>
                                              <a:rPr kumimoji="0" lang="en-US"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𝑖</m:t>
                                            </m:r>
                                          </m:sub>
                                        </m:sSub>
                                      </m:e>
                                    </m:func>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e>
                                  <m:sub/>
                                </m:sSub>
                              </m:e>
                            </m:nary>
                          </m:e>
                          <m:sub/>
                        </m:sSub>
                      </m:e>
                    </m:nary>
                  </m:oMath>
                </a14:m>
                <a:endPar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1" name="TextBox 10">
                <a:extLst>
                  <a:ext uri="{FF2B5EF4-FFF2-40B4-BE49-F238E27FC236}">
                    <a16:creationId xmlns:a16="http://schemas.microsoft.com/office/drawing/2014/main" id="{DDE26A5D-1B5C-46C0-852C-8ED833B27606}"/>
                  </a:ext>
                </a:extLst>
              </p:cNvPr>
              <p:cNvSpPr txBox="1">
                <a:spLocks noRot="1" noChangeAspect="1" noMove="1" noResize="1" noEditPoints="1" noAdjustHandles="1" noChangeArrowheads="1" noChangeShapeType="1" noTextEdit="1"/>
              </p:cNvSpPr>
              <p:nvPr/>
            </p:nvSpPr>
            <p:spPr>
              <a:xfrm>
                <a:off x="1385660" y="5091317"/>
                <a:ext cx="6269280" cy="534634"/>
              </a:xfrm>
              <a:prstGeom prst="rect">
                <a:avLst/>
              </a:prstGeom>
              <a:blipFill>
                <a:blip r:embed="rId7"/>
                <a:stretch>
                  <a:fillRect l="-3401" t="-20455" b="-2045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F777CEE7-2893-4F34-AA62-69CE6D5430CB}"/>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
        <p:nvSpPr>
          <p:cNvPr id="9" name="Text Box 33">
            <a:extLst>
              <a:ext uri="{FF2B5EF4-FFF2-40B4-BE49-F238E27FC236}">
                <a16:creationId xmlns:a16="http://schemas.microsoft.com/office/drawing/2014/main" id="{CC5A25BE-CC6D-4F21-8133-2EF2866E4BE2}"/>
              </a:ext>
            </a:extLst>
          </p:cNvPr>
          <p:cNvSpPr txBox="1">
            <a:spLocks noChangeArrowheads="1"/>
          </p:cNvSpPr>
          <p:nvPr/>
        </p:nvSpPr>
        <p:spPr bwMode="auto">
          <a:xfrm>
            <a:off x="2362200" y="457200"/>
            <a:ext cx="4390557"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Categorical Cross Entropy</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832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base">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xEl>
                                              <p:pRg st="1" end="1"/>
                                            </p:txEl>
                                          </p:spTgt>
                                        </p:tgtEl>
                                        <p:attrNameLst>
                                          <p:attrName>style.visibility</p:attrName>
                                        </p:attrNameLst>
                                      </p:cBhvr>
                                      <p:to>
                                        <p:strVal val="visible"/>
                                      </p:to>
                                    </p:set>
                                    <p:anim calcmode="lin" valueType="num">
                                      <p:cBhvr additive="base">
                                        <p:cTn id="11"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2" end="2"/>
                                            </p:txEl>
                                          </p:spTgt>
                                        </p:tgtEl>
                                        <p:attrNameLst>
                                          <p:attrName>style.visibility</p:attrName>
                                        </p:attrNameLst>
                                      </p:cBhvr>
                                      <p:to>
                                        <p:strVal val="visible"/>
                                      </p:to>
                                    </p:set>
                                    <p:anim calcmode="lin" valueType="num">
                                      <p:cBhvr additive="base">
                                        <p:cTn id="17"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7">
                                            <p:txEl>
                                              <p:pRg st="3" end="3"/>
                                            </p:txEl>
                                          </p:spTgt>
                                        </p:tgtEl>
                                        <p:attrNameLst>
                                          <p:attrName>style.visibility</p:attrName>
                                        </p:attrNameLst>
                                      </p:cBhvr>
                                      <p:to>
                                        <p:strVal val="visible"/>
                                      </p:to>
                                    </p:set>
                                    <p:anim calcmode="lin" valueType="num">
                                      <p:cBhvr additive="base">
                                        <p:cTn id="2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7">
                                            <p:txEl>
                                              <p:pRg st="4" end="4"/>
                                            </p:txEl>
                                          </p:spTgt>
                                        </p:tgtEl>
                                        <p:attrNameLst>
                                          <p:attrName>style.visibility</p:attrName>
                                        </p:attrNameLst>
                                      </p:cBhvr>
                                      <p:to>
                                        <p:strVal val="visible"/>
                                      </p:to>
                                    </p:set>
                                    <p:anim calcmode="lin" valueType="num">
                                      <p:cBhvr additive="base">
                                        <p:cTn id="27"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7">
                                            <p:txEl>
                                              <p:pRg st="5" end="5"/>
                                            </p:txEl>
                                          </p:spTgt>
                                        </p:tgtEl>
                                        <p:attrNameLst>
                                          <p:attrName>style.visibility</p:attrName>
                                        </p:attrNameLst>
                                      </p:cBhvr>
                                      <p:to>
                                        <p:strVal val="visible"/>
                                      </p:to>
                                    </p:set>
                                    <p:anim calcmode="lin" valueType="num">
                                      <p:cBhvr additive="base">
                                        <p:cTn id="33"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 calcmode="lin" valueType="num">
                                      <p:cBhvr additive="base">
                                        <p:cTn id="39"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xEl>
                                              <p:pRg st="1" end="1"/>
                                            </p:txEl>
                                          </p:spTgt>
                                        </p:tgtEl>
                                        <p:attrNameLst>
                                          <p:attrName>style.visibility</p:attrName>
                                        </p:attrNameLst>
                                      </p:cBhvr>
                                      <p:to>
                                        <p:strVal val="visible"/>
                                      </p:to>
                                    </p:set>
                                    <p:anim calcmode="lin" valueType="num">
                                      <p:cBhvr additive="base">
                                        <p:cTn id="43"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1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33"/>
          <p:cNvSpPr txBox="1">
            <a:spLocks noChangeArrowheads="1"/>
          </p:cNvSpPr>
          <p:nvPr/>
        </p:nvSpPr>
        <p:spPr bwMode="auto">
          <a:xfrm>
            <a:off x="-97457" y="609600"/>
            <a:ext cx="9774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Error:</a:t>
            </a:r>
          </a:p>
        </p:txBody>
      </p:sp>
      <mc:AlternateContent xmlns:mc="http://schemas.openxmlformats.org/markup-compatibility/2006" xmlns:a14="http://schemas.microsoft.com/office/drawing/2010/main">
        <mc:Choice Requires="a14">
          <p:sp>
            <p:nvSpPr>
              <p:cNvPr id="31" name="Text Box 33">
                <a:extLst>
                  <a:ext uri="{FF2B5EF4-FFF2-40B4-BE49-F238E27FC236}">
                    <a16:creationId xmlns:a16="http://schemas.microsoft.com/office/drawing/2014/main" id="{9F4E25F2-6B57-4567-BBBA-961CCC04FD10}"/>
                  </a:ext>
                </a:extLst>
              </p:cNvPr>
              <p:cNvSpPr txBox="1">
                <a:spLocks noChangeArrowheads="1"/>
              </p:cNvSpPr>
              <p:nvPr/>
            </p:nvSpPr>
            <p:spPr bwMode="auto">
              <a:xfrm>
                <a:off x="-97457" y="1066800"/>
                <a:ext cx="9774857" cy="5636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1"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a:t>
                </a:r>
                <a14:m>
                  <m:oMath xmlns:m="http://schemas.openxmlformats.org/officeDocument/2006/math">
                    <m:acc>
                      <m:accPr>
                        <m:chr m:val="⃗"/>
                        <m:ctrlPr>
                          <a:rPr kumimoji="0" lang="en-US"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ctrlPr>
                      </m:acc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t>𝑤</m:t>
                        </m:r>
                      </m:e>
                    </m:acc>
                  </m:oMath>
                </a14:m>
                <a:r>
                  <a:rPr kumimoji="0" lang="en-US" altLang="en-US" sz="2800" b="0" i="1"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1" u="none" strike="noStrike" kern="1200" cap="none" spc="0" normalizeH="0" baseline="0" noProof="0" dirty="0">
                    <a:ln>
                      <a:noFill/>
                    </a:ln>
                    <a:solidFill>
                      <a:srgbClr val="FFFFFF"/>
                    </a:solidFill>
                    <a:effectLst/>
                    <a:uLnTx/>
                    <a:uFillTx/>
                    <a:latin typeface="Comic Sans MS" pitchFamily="66" charset="0"/>
                    <a:ea typeface="+mn-ea"/>
                    <a:cs typeface="Arial" charset="0"/>
                    <a:sym typeface="Symbol" panose="05050102010706020507" pitchFamily="18" charset="2"/>
                  </a:rPr>
                  <a:t> </a:t>
                </a:r>
                <a14:m>
                  <m:oMath xmlns:m="http://schemas.openxmlformats.org/officeDocument/2006/math">
                    <m:nary>
                      <m:naryPr>
                        <m:chr m:val="∑"/>
                        <m:supHide m:val="on"/>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=1..</m:t>
                        </m:r>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𝐷</m:t>
                        </m:r>
                      </m:sub>
                      <m:sup/>
                      <m:e>
                        <m:sSub>
                          <m:sSub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bPr>
                          <m:e>
                            <m:func>
                              <m:func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funcPr>
                              <m:fName>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𝑙𝑜𝑔</m:t>
                                </m:r>
                              </m:fName>
                              <m:e>
                                <m:sSub>
                                  <m:sSub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sub>
                                </m:sSub>
                              </m:e>
                            </m:func>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e>
                          <m:sub/>
                        </m:sSub>
                      </m:e>
                    </m:nary>
                  </m:oMath>
                </a14:m>
                <a:endParaRPr kumimoji="0" lang="en-CA" sz="2800" b="0" i="1"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mc:Choice>
        <mc:Fallback xmlns="">
          <p:sp>
            <p:nvSpPr>
              <p:cNvPr id="31" name="Text Box 33">
                <a:extLst>
                  <a:ext uri="{FF2B5EF4-FFF2-40B4-BE49-F238E27FC236}">
                    <a16:creationId xmlns:a16="http://schemas.microsoft.com/office/drawing/2014/main" id="{9F4E25F2-6B57-4567-BBBA-961CCC04FD10}"/>
                  </a:ext>
                </a:extLst>
              </p:cNvPr>
              <p:cNvSpPr txBox="1">
                <a:spLocks noRot="1" noChangeAspect="1" noMove="1" noResize="1" noEditPoints="1" noAdjustHandles="1" noChangeArrowheads="1" noChangeShapeType="1" noTextEdit="1"/>
              </p:cNvSpPr>
              <p:nvPr/>
            </p:nvSpPr>
            <p:spPr bwMode="auto">
              <a:xfrm>
                <a:off x="-97457" y="1066800"/>
                <a:ext cx="9774857" cy="563616"/>
              </a:xfrm>
              <a:prstGeom prst="rect">
                <a:avLst/>
              </a:prstGeom>
              <a:blipFill>
                <a:blip r:embed="rId3"/>
                <a:stretch>
                  <a:fillRect t="-10870" b="-228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4"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54943" y="1600200"/>
            <a:ext cx="97748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Advantages: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It is a sum over the data items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The log might counter </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7DA2494-41B9-443C-8833-5DF16C4330BE}"/>
                  </a:ext>
                </a:extLst>
              </p:cNvPr>
              <p:cNvSpPr txBox="1"/>
              <p:nvPr/>
            </p:nvSpPr>
            <p:spPr>
              <a:xfrm>
                <a:off x="5581768" y="1917168"/>
                <a:ext cx="3181232" cy="1094339"/>
              </a:xfrm>
              <a:prstGeom prst="rect">
                <a:avLst/>
              </a:prstGeom>
              <a:solidFill>
                <a:schemeClr val="tx1"/>
              </a:solid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14:m>
                  <m:oMath xmlns:m="http://schemas.openxmlformats.org/officeDocument/2006/math">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e>
                      <m: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𝑗</m:t>
                        </m:r>
                      </m:sub>
                    </m:s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sSup>
                          <m:s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sSubSup>
                              <m:sSub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bSup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𝑗</m:t>
                                </m:r>
                              </m:sub>
                              <m:sup/>
                            </m:sSubSup>
                          </m:sup>
                        </m:sSup>
                      </m:num>
                      <m:den>
                        <m:nary>
                          <m:naryPr>
                            <m:chr m:val="∑"/>
                            <m:supHide m:val="on"/>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𝑘</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𝑐</m:t>
                            </m:r>
                          </m:sub>
                          <m:sup/>
                          <m:e>
                            <m:sSup>
                              <m:sSup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sSub>
                                  <m:sSubPr>
                                    <m:ctrlP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bPr>
                                  <m:e>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sub>
                                    <m:r>
                                      <a:rPr kumimoji="0" lang="en-CA" sz="3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𝑘</m:t>
                                    </m:r>
                                  </m:sub>
                                </m:sSub>
                              </m:sup>
                            </m:sSup>
                          </m:e>
                        </m:nary>
                      </m:den>
                    </m:f>
                  </m:oMath>
                </a14:m>
                <a:endParaRPr kumimoji="0" lang="en-CA" sz="3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9" name="TextBox 38">
                <a:extLst>
                  <a:ext uri="{FF2B5EF4-FFF2-40B4-BE49-F238E27FC236}">
                    <a16:creationId xmlns:a16="http://schemas.microsoft.com/office/drawing/2014/main" id="{17DA2494-41B9-443C-8833-5DF16C4330BE}"/>
                  </a:ext>
                </a:extLst>
              </p:cNvPr>
              <p:cNvSpPr txBox="1">
                <a:spLocks noRot="1" noChangeAspect="1" noMove="1" noResize="1" noEditPoints="1" noAdjustHandles="1" noChangeArrowheads="1" noChangeShapeType="1" noTextEdit="1"/>
              </p:cNvSpPr>
              <p:nvPr/>
            </p:nvSpPr>
            <p:spPr>
              <a:xfrm>
                <a:off x="5581768" y="1917168"/>
                <a:ext cx="3181232" cy="1094339"/>
              </a:xfrm>
              <a:prstGeom prst="rect">
                <a:avLst/>
              </a:prstGeom>
              <a:blipFill>
                <a:blip r:embed="rId4"/>
                <a:stretch>
                  <a:fillRect/>
                </a:stretch>
              </a:blipFill>
            </p:spPr>
            <p:txBody>
              <a:bodyPr/>
              <a:lstStyle/>
              <a:p>
                <a:r>
                  <a:rPr lang="en-CA">
                    <a:noFill/>
                  </a:rPr>
                  <a:t> </a:t>
                </a:r>
              </a:p>
            </p:txBody>
          </p:sp>
        </mc:Fallback>
      </mc:AlternateContent>
      <p:sp>
        <p:nvSpPr>
          <p:cNvPr id="12"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4648200" y="3681175"/>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Perfect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Ans</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No Error</a:t>
            </a: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p:sp>
        <p:nvSpPr>
          <p:cNvPr id="13"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533400" y="3736539"/>
            <a:ext cx="2133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0.001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0.0000001</a:t>
            </a:r>
          </a:p>
        </p:txBody>
      </p:sp>
      <p:sp>
        <p:nvSpPr>
          <p:cNvPr id="14"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3276600" y="3736539"/>
            <a:ext cx="2133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7</a:t>
            </a:r>
          </a:p>
        </p:txBody>
      </p:sp>
      <p:sp>
        <p:nvSpPr>
          <p:cNvPr id="15"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4697185" y="4073061"/>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Wrong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Ans</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Error</a:t>
            </a:r>
          </a:p>
        </p:txBody>
      </p:sp>
      <p:grpSp>
        <p:nvGrpSpPr>
          <p:cNvPr id="7" name="Group 6"/>
          <p:cNvGrpSpPr/>
          <p:nvPr/>
        </p:nvGrpSpPr>
        <p:grpSpPr>
          <a:xfrm>
            <a:off x="609600" y="5356644"/>
            <a:ext cx="4419600" cy="1541063"/>
            <a:chOff x="609600" y="5432844"/>
            <a:chExt cx="4419600" cy="1541063"/>
          </a:xfrm>
        </p:grpSpPr>
        <p:sp>
          <p:nvSpPr>
            <p:cNvPr id="16"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609600" y="6019800"/>
              <a:ext cx="441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“Close”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real numbers</a:t>
              </a: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cxnSp>
          <p:nvCxnSpPr>
            <p:cNvPr id="3" name="Straight Arrow Connector 2"/>
            <p:cNvCxnSpPr/>
            <p:nvPr/>
          </p:nvCxnSpPr>
          <p:spPr bwMode="auto">
            <a:xfrm flipH="1" flipV="1">
              <a:off x="2286000" y="5836547"/>
              <a:ext cx="533400" cy="222961"/>
            </a:xfrm>
            <a:prstGeom prst="straightConnector1">
              <a:avLst/>
            </a:prstGeom>
            <a:noFill/>
            <a:ln w="38100" cap="sq" cmpd="sng" algn="ctr">
              <a:solidFill>
                <a:schemeClr val="tx2"/>
              </a:solidFill>
              <a:prstDash val="solid"/>
              <a:round/>
              <a:headEnd type="none" w="med" len="med"/>
              <a:tailEnd type="triangle"/>
            </a:ln>
            <a:effectLst/>
          </p:spPr>
        </p:cxnSp>
        <p:cxnSp>
          <p:nvCxnSpPr>
            <p:cNvPr id="18" name="Straight Arrow Connector 17"/>
            <p:cNvCxnSpPr/>
            <p:nvPr/>
          </p:nvCxnSpPr>
          <p:spPr bwMode="auto">
            <a:xfrm flipH="1" flipV="1">
              <a:off x="1828800" y="5432844"/>
              <a:ext cx="990600" cy="626664"/>
            </a:xfrm>
            <a:prstGeom prst="straightConnector1">
              <a:avLst/>
            </a:prstGeom>
            <a:noFill/>
            <a:ln w="38100" cap="sq" cmpd="sng" algn="ctr">
              <a:solidFill>
                <a:schemeClr val="tx2"/>
              </a:solidFill>
              <a:prstDash val="solid"/>
              <a:round/>
              <a:headEnd type="none" w="med" len="med"/>
              <a:tailEnd type="triangle"/>
            </a:ln>
            <a:effectLst/>
          </p:spPr>
        </p:cxnSp>
      </p:grpSp>
      <p:grpSp>
        <p:nvGrpSpPr>
          <p:cNvPr id="27" name="Group 26"/>
          <p:cNvGrpSpPr/>
          <p:nvPr/>
        </p:nvGrpSpPr>
        <p:grpSpPr>
          <a:xfrm>
            <a:off x="3048000" y="5319251"/>
            <a:ext cx="4419600" cy="1566698"/>
            <a:chOff x="609600" y="5407209"/>
            <a:chExt cx="4419600" cy="1566698"/>
          </a:xfrm>
        </p:grpSpPr>
        <p:sp>
          <p:nvSpPr>
            <p:cNvPr id="28"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609600" y="6019800"/>
              <a:ext cx="441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Different </a:t>
              </a:r>
              <a:b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b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Error Measure</a:t>
              </a: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cxnSp>
          <p:nvCxnSpPr>
            <p:cNvPr id="29" name="Straight Arrow Connector 28"/>
            <p:cNvCxnSpPr/>
            <p:nvPr/>
          </p:nvCxnSpPr>
          <p:spPr bwMode="auto">
            <a:xfrm flipH="1" flipV="1">
              <a:off x="1371600" y="5834193"/>
              <a:ext cx="1447800" cy="225316"/>
            </a:xfrm>
            <a:prstGeom prst="straightConnector1">
              <a:avLst/>
            </a:prstGeom>
            <a:noFill/>
            <a:ln w="38100" cap="sq" cmpd="sng" algn="ctr">
              <a:solidFill>
                <a:schemeClr val="tx2"/>
              </a:solidFill>
              <a:prstDash val="solid"/>
              <a:round/>
              <a:headEnd type="none" w="med" len="med"/>
              <a:tailEnd type="triangle"/>
            </a:ln>
            <a:effectLst/>
          </p:spPr>
        </p:cxnSp>
        <p:cxnSp>
          <p:nvCxnSpPr>
            <p:cNvPr id="30" name="Straight Arrow Connector 29"/>
            <p:cNvCxnSpPr/>
            <p:nvPr/>
          </p:nvCxnSpPr>
          <p:spPr bwMode="auto">
            <a:xfrm flipH="1" flipV="1">
              <a:off x="1371600" y="5407209"/>
              <a:ext cx="1447800" cy="652299"/>
            </a:xfrm>
            <a:prstGeom prst="straightConnector1">
              <a:avLst/>
            </a:prstGeom>
            <a:noFill/>
            <a:ln w="38100" cap="sq" cmpd="sng" algn="ctr">
              <a:solidFill>
                <a:schemeClr val="tx2"/>
              </a:solidFill>
              <a:prstDash val="solid"/>
              <a:round/>
              <a:headEnd type="none" w="med" len="med"/>
              <a:tailEnd type="triangle"/>
            </a:ln>
            <a:effectLst/>
          </p:spPr>
        </p:cxnSp>
      </p:grpSp>
      <p:grpSp>
        <p:nvGrpSpPr>
          <p:cNvPr id="36" name="Group 35"/>
          <p:cNvGrpSpPr/>
          <p:nvPr/>
        </p:nvGrpSpPr>
        <p:grpSpPr>
          <a:xfrm>
            <a:off x="76200" y="3200400"/>
            <a:ext cx="5257800" cy="2819400"/>
            <a:chOff x="76200" y="3276600"/>
            <a:chExt cx="5257800" cy="2819400"/>
          </a:xfrm>
        </p:grpSpPr>
        <mc:AlternateContent xmlns:mc="http://schemas.openxmlformats.org/markup-compatibility/2006" xmlns:a14="http://schemas.microsoft.com/office/drawing/2010/main">
          <mc:Choice Requires="a14">
            <p:sp>
              <p:nvSpPr>
                <p:cNvPr id="9"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2590800" y="3276600"/>
                  <a:ext cx="2743200" cy="5636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altLang="en-US" sz="28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funcPr>
                          <m:fName>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𝑙𝑜𝑔</m:t>
                            </m:r>
                            <m:r>
                              <a:rPr kumimoji="0" lang="en-CA" altLang="en-US" sz="2800" b="0" i="1" u="none" strike="noStrike" kern="1200" cap="none" spc="0" normalizeH="0" baseline="-2500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10</m:t>
                            </m:r>
                          </m:fName>
                          <m:e>
                            <m:sSub>
                              <m:sSub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sub>
                            </m:sSub>
                          </m:e>
                        </m:func>
                      </m:oMath>
                    </m:oMathPara>
                  </a14:m>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Choice>
          <mc:Fallback xmlns="">
            <p:sp>
              <p:nvSpPr>
                <p:cNvPr id="9" name="Text Box 33">
                  <a:extLst>
                    <a:ext uri="{FF2B5EF4-FFF2-40B4-BE49-F238E27FC236}">
                      <a16:creationId xmlns:a16="http://schemas.microsoft.com/office/drawing/2014/main" id="{F464DF0C-A646-4831-8068-B6681219D7E6}"/>
                    </a:ext>
                  </a:extLst>
                </p:cNvPr>
                <p:cNvSpPr txBox="1">
                  <a:spLocks noRot="1" noChangeAspect="1" noMove="1" noResize="1" noEditPoints="1" noAdjustHandles="1" noChangeArrowheads="1" noChangeShapeType="1" noTextEdit="1"/>
                </p:cNvSpPr>
                <p:nvPr/>
              </p:nvSpPr>
              <p:spPr bwMode="auto">
                <a:xfrm>
                  <a:off x="2590800" y="3276600"/>
                  <a:ext cx="2743200" cy="563616"/>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33">
                  <a:extLst>
                    <a:ext uri="{FF2B5EF4-FFF2-40B4-BE49-F238E27FC236}">
                      <a16:creationId xmlns:a16="http://schemas.microsoft.com/office/drawing/2014/main" id="{F464DF0C-A646-4831-8068-B6681219D7E6}"/>
                    </a:ext>
                  </a:extLst>
                </p:cNvPr>
                <p:cNvSpPr txBox="1">
                  <a:spLocks noChangeArrowheads="1"/>
                </p:cNvSpPr>
                <p:nvPr/>
              </p:nvSpPr>
              <p:spPr bwMode="auto">
                <a:xfrm>
                  <a:off x="76200" y="3289995"/>
                  <a:ext cx="2133600" cy="5636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sub>
                        </m:sSub>
                      </m:oMath>
                    </m:oMathPara>
                  </a14:m>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Choice>
          <mc:Fallback xmlns="">
            <p:sp>
              <p:nvSpPr>
                <p:cNvPr id="11" name="Text Box 33">
                  <a:extLst>
                    <a:ext uri="{FF2B5EF4-FFF2-40B4-BE49-F238E27FC236}">
                      <a16:creationId xmlns:a16="http://schemas.microsoft.com/office/drawing/2014/main" id="{F464DF0C-A646-4831-8068-B6681219D7E6}"/>
                    </a:ext>
                  </a:extLst>
                </p:cNvPr>
                <p:cNvSpPr txBox="1">
                  <a:spLocks noRot="1" noChangeAspect="1" noMove="1" noResize="1" noEditPoints="1" noAdjustHandles="1" noChangeArrowheads="1" noChangeShapeType="1" noTextEdit="1"/>
                </p:cNvSpPr>
                <p:nvPr/>
              </p:nvSpPr>
              <p:spPr bwMode="auto">
                <a:xfrm>
                  <a:off x="76200" y="3289995"/>
                  <a:ext cx="2133600" cy="563616"/>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cxnSp>
          <p:nvCxnSpPr>
            <p:cNvPr id="26" name="Straight Connector 25"/>
            <p:cNvCxnSpPr/>
            <p:nvPr/>
          </p:nvCxnSpPr>
          <p:spPr bwMode="auto">
            <a:xfrm>
              <a:off x="2743200" y="3276600"/>
              <a:ext cx="0" cy="2819400"/>
            </a:xfrm>
            <a:prstGeom prst="line">
              <a:avLst/>
            </a:prstGeom>
            <a:noFill/>
            <a:ln w="38100" cap="sq" cmpd="sng" algn="ctr">
              <a:solidFill>
                <a:srgbClr val="FFC000"/>
              </a:solidFill>
              <a:prstDash val="solid"/>
              <a:round/>
              <a:headEnd type="none" w="med" len="med"/>
              <a:tailEnd type="none" w="med" len="med"/>
            </a:ln>
            <a:effectLst/>
          </p:spPr>
        </p:cxnSp>
        <p:cxnSp>
          <p:nvCxnSpPr>
            <p:cNvPr id="37" name="Straight Connector 36"/>
            <p:cNvCxnSpPr/>
            <p:nvPr/>
          </p:nvCxnSpPr>
          <p:spPr bwMode="auto">
            <a:xfrm flipV="1">
              <a:off x="604157" y="3840216"/>
              <a:ext cx="4425043" cy="13395"/>
            </a:xfrm>
            <a:prstGeom prst="line">
              <a:avLst/>
            </a:prstGeom>
            <a:noFill/>
            <a:ln w="38100" cap="sq" cmpd="sng" algn="ctr">
              <a:solidFill>
                <a:srgbClr val="FFC000"/>
              </a:solidFill>
              <a:prstDash val="solid"/>
              <a:round/>
              <a:headEnd type="none" w="med" len="med"/>
              <a:tailEnd type="none" w="med" len="med"/>
            </a:ln>
            <a:effectLst/>
          </p:spPr>
        </p:cxnSp>
      </p:grpSp>
      <p:sp>
        <p:nvSpPr>
          <p:cNvPr id="24" name="Rectangle 23">
            <a:extLst>
              <a:ext uri="{FF2B5EF4-FFF2-40B4-BE49-F238E27FC236}">
                <a16:creationId xmlns:a16="http://schemas.microsoft.com/office/drawing/2014/main" id="{A76E9D45-76B2-4D0E-9A6E-C73E9506ACAF}"/>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
        <p:nvSpPr>
          <p:cNvPr id="25" name="Text Box 33">
            <a:extLst>
              <a:ext uri="{FF2B5EF4-FFF2-40B4-BE49-F238E27FC236}">
                <a16:creationId xmlns:a16="http://schemas.microsoft.com/office/drawing/2014/main" id="{E672B123-2072-4C2D-AE93-D0D1C4C080D3}"/>
              </a:ext>
            </a:extLst>
          </p:cNvPr>
          <p:cNvSpPr txBox="1">
            <a:spLocks noChangeArrowheads="1"/>
          </p:cNvSpPr>
          <p:nvPr/>
        </p:nvSpPr>
        <p:spPr bwMode="auto">
          <a:xfrm>
            <a:off x="2362200" y="457200"/>
            <a:ext cx="4390557"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Categorical Cross Entropy</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58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anim calcmode="lin" valueType="num">
                                      <p:cBhvr additive="base">
                                        <p:cTn id="19"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 calcmode="lin" valueType="num">
                                      <p:cBhvr additive="base">
                                        <p:cTn id="25"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0-#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additive="base">
                                        <p:cTn id="4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0-#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 calcmode="lin" valueType="num">
                                      <p:cBhvr additive="base">
                                        <p:cTn id="5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4">
                                            <p:txEl>
                                              <p:pRg st="1" end="1"/>
                                            </p:txEl>
                                          </p:spTgt>
                                        </p:tgtEl>
                                        <p:attrNameLst>
                                          <p:attrName>style.visibility</p:attrName>
                                        </p:attrNameLst>
                                      </p:cBhvr>
                                      <p:to>
                                        <p:strVal val="visible"/>
                                      </p:to>
                                    </p:set>
                                    <p:anim calcmode="lin" valueType="num">
                                      <p:cBhvr additive="base">
                                        <p:cTn id="65"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0-#ppt_w/2"/>
                                          </p:val>
                                        </p:tav>
                                        <p:tav tm="100000">
                                          <p:val>
                                            <p:strVal val="#ppt_x"/>
                                          </p:val>
                                        </p:tav>
                                      </p:tavLst>
                                    </p:anim>
                                    <p:anim calcmode="lin" valueType="num">
                                      <p:cBhvr additive="base">
                                        <p:cTn id="7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13">
                                            <p:txEl>
                                              <p:pRg st="2" end="2"/>
                                            </p:txEl>
                                          </p:spTgt>
                                        </p:tgtEl>
                                        <p:attrNameLst>
                                          <p:attrName>style.visibility</p:attrName>
                                        </p:attrNameLst>
                                      </p:cBhvr>
                                      <p:to>
                                        <p:strVal val="visible"/>
                                      </p:to>
                                    </p:set>
                                    <p:anim calcmode="lin" valueType="num">
                                      <p:cBhvr additive="base">
                                        <p:cTn id="77"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14">
                                            <p:txEl>
                                              <p:pRg st="2" end="2"/>
                                            </p:txEl>
                                          </p:spTgt>
                                        </p:tgtEl>
                                        <p:attrNameLst>
                                          <p:attrName>style.visibility</p:attrName>
                                        </p:attrNameLst>
                                      </p:cBhvr>
                                      <p:to>
                                        <p:strVal val="visible"/>
                                      </p:to>
                                    </p:set>
                                    <p:anim calcmode="lin" valueType="num">
                                      <p:cBhvr additive="base">
                                        <p:cTn id="83"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nodeType="clickEffect">
                                  <p:stCondLst>
                                    <p:cond delay="0"/>
                                  </p:stCondLst>
                                  <p:childTnLst>
                                    <p:set>
                                      <p:cBhvr>
                                        <p:cTn id="88" dur="1" fill="hold">
                                          <p:stCondLst>
                                            <p:cond delay="0"/>
                                          </p:stCondLst>
                                        </p:cTn>
                                        <p:tgtEl>
                                          <p:spTgt spid="13">
                                            <p:txEl>
                                              <p:pRg st="3" end="3"/>
                                            </p:txEl>
                                          </p:spTgt>
                                        </p:tgtEl>
                                        <p:attrNameLst>
                                          <p:attrName>style.visibility</p:attrName>
                                        </p:attrNameLst>
                                      </p:cBhvr>
                                      <p:to>
                                        <p:strVal val="visible"/>
                                      </p:to>
                                    </p:set>
                                    <p:anim calcmode="lin" valueType="num">
                                      <p:cBhvr additive="base">
                                        <p:cTn id="89"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14">
                                            <p:txEl>
                                              <p:pRg st="3" end="3"/>
                                            </p:txEl>
                                          </p:spTgt>
                                        </p:tgtEl>
                                        <p:attrNameLst>
                                          <p:attrName>style.visibility</p:attrName>
                                        </p:attrNameLst>
                                      </p:cBhvr>
                                      <p:to>
                                        <p:strVal val="visible"/>
                                      </p:to>
                                    </p:set>
                                    <p:anim calcmode="lin" valueType="num">
                                      <p:cBhvr additive="base">
                                        <p:cTn id="95"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nodeType="clickEffect">
                                  <p:stCondLst>
                                    <p:cond delay="0"/>
                                  </p:stCondLst>
                                  <p:childTnLst>
                                    <p:set>
                                      <p:cBhvr>
                                        <p:cTn id="100" dur="1" fill="hold">
                                          <p:stCondLst>
                                            <p:cond delay="0"/>
                                          </p:stCondLst>
                                        </p:cTn>
                                        <p:tgtEl>
                                          <p:spTgt spid="13">
                                            <p:txEl>
                                              <p:pRg st="4" end="4"/>
                                            </p:txEl>
                                          </p:spTgt>
                                        </p:tgtEl>
                                        <p:attrNameLst>
                                          <p:attrName>style.visibility</p:attrName>
                                        </p:attrNameLst>
                                      </p:cBhvr>
                                      <p:to>
                                        <p:strVal val="visible"/>
                                      </p:to>
                                    </p:set>
                                    <p:anim calcmode="lin" valueType="num">
                                      <p:cBhvr additive="base">
                                        <p:cTn id="101"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nodeType="clickEffect">
                                  <p:stCondLst>
                                    <p:cond delay="0"/>
                                  </p:stCondLst>
                                  <p:childTnLst>
                                    <p:set>
                                      <p:cBhvr>
                                        <p:cTn id="106" dur="1" fill="hold">
                                          <p:stCondLst>
                                            <p:cond delay="0"/>
                                          </p:stCondLst>
                                        </p:cTn>
                                        <p:tgtEl>
                                          <p:spTgt spid="14">
                                            <p:txEl>
                                              <p:pRg st="4" end="4"/>
                                            </p:txEl>
                                          </p:spTgt>
                                        </p:tgtEl>
                                        <p:attrNameLst>
                                          <p:attrName>style.visibility</p:attrName>
                                        </p:attrNameLst>
                                      </p:cBhvr>
                                      <p:to>
                                        <p:strVal val="visible"/>
                                      </p:to>
                                    </p:set>
                                    <p:anim calcmode="lin" valueType="num">
                                      <p:cBhvr additive="base">
                                        <p:cTn id="107" dur="5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108"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7"/>
                                        </p:tgtEl>
                                        <p:attrNameLst>
                                          <p:attrName>style.visibility</p:attrName>
                                        </p:attrNameLst>
                                      </p:cBhvr>
                                      <p:to>
                                        <p:strVal val="visible"/>
                                      </p:to>
                                    </p:set>
                                    <p:anim calcmode="lin" valueType="num">
                                      <p:cBhvr additive="base">
                                        <p:cTn id="113" dur="500" fill="hold"/>
                                        <p:tgtEl>
                                          <p:spTgt spid="7"/>
                                        </p:tgtEl>
                                        <p:attrNameLst>
                                          <p:attrName>ppt_x</p:attrName>
                                        </p:attrNameLst>
                                      </p:cBhvr>
                                      <p:tavLst>
                                        <p:tav tm="0">
                                          <p:val>
                                            <p:strVal val="#ppt_x"/>
                                          </p:val>
                                        </p:tav>
                                        <p:tav tm="100000">
                                          <p:val>
                                            <p:strVal val="#ppt_x"/>
                                          </p:val>
                                        </p:tav>
                                      </p:tavLst>
                                    </p:anim>
                                    <p:anim calcmode="lin" valueType="num">
                                      <p:cBhvr additive="base">
                                        <p:cTn id="1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P spid="1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33"/>
          <p:cNvSpPr txBox="1">
            <a:spLocks noChangeArrowheads="1"/>
          </p:cNvSpPr>
          <p:nvPr/>
        </p:nvSpPr>
        <p:spPr bwMode="auto">
          <a:xfrm>
            <a:off x="-97457" y="609600"/>
            <a:ext cx="9774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Error:</a:t>
            </a:r>
          </a:p>
        </p:txBody>
      </p:sp>
      <mc:AlternateContent xmlns:mc="http://schemas.openxmlformats.org/markup-compatibility/2006" xmlns:a14="http://schemas.microsoft.com/office/drawing/2010/main">
        <mc:Choice Requires="a14">
          <p:sp>
            <p:nvSpPr>
              <p:cNvPr id="31" name="Text Box 33">
                <a:extLst>
                  <a:ext uri="{FF2B5EF4-FFF2-40B4-BE49-F238E27FC236}">
                    <a16:creationId xmlns:a16="http://schemas.microsoft.com/office/drawing/2014/main" id="{9F4E25F2-6B57-4567-BBBA-961CCC04FD10}"/>
                  </a:ext>
                </a:extLst>
              </p:cNvPr>
              <p:cNvSpPr txBox="1">
                <a:spLocks noChangeArrowheads="1"/>
              </p:cNvSpPr>
              <p:nvPr/>
            </p:nvSpPr>
            <p:spPr bwMode="auto">
              <a:xfrm>
                <a:off x="-97457" y="1066800"/>
                <a:ext cx="9774857" cy="5636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1"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a:t>
                </a:r>
                <a14:m>
                  <m:oMath xmlns:m="http://schemas.openxmlformats.org/officeDocument/2006/math">
                    <m:acc>
                      <m:accPr>
                        <m:chr m:val="⃗"/>
                        <m:ctrlPr>
                          <a:rPr kumimoji="0" lang="en-US"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ctrlPr>
                      </m:acc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rPr>
                          <m:t>𝑤</m:t>
                        </m:r>
                      </m:e>
                    </m:acc>
                  </m:oMath>
                </a14:m>
                <a:r>
                  <a:rPr kumimoji="0" lang="en-US" altLang="en-US" sz="2800" b="0" i="1"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0" i="1" u="none" strike="noStrike" kern="1200" cap="none" spc="0" normalizeH="0" baseline="0" noProof="0" dirty="0">
                    <a:ln>
                      <a:noFill/>
                    </a:ln>
                    <a:solidFill>
                      <a:srgbClr val="FFFFFF"/>
                    </a:solidFill>
                    <a:effectLst/>
                    <a:uLnTx/>
                    <a:uFillTx/>
                    <a:latin typeface="Comic Sans MS" pitchFamily="66" charset="0"/>
                    <a:ea typeface="+mn-ea"/>
                    <a:cs typeface="Arial" charset="0"/>
                    <a:sym typeface="Symbol" panose="05050102010706020507" pitchFamily="18" charset="2"/>
                  </a:rPr>
                  <a:t> </a:t>
                </a:r>
                <a14:m>
                  <m:oMath xmlns:m="http://schemas.openxmlformats.org/officeDocument/2006/math">
                    <m:nary>
                      <m:naryPr>
                        <m:chr m:val="∑"/>
                        <m:supHide m:val="on"/>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=1..</m:t>
                        </m:r>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𝐷</m:t>
                        </m:r>
                      </m:sub>
                      <m:sup/>
                      <m:e>
                        <m:sSub>
                          <m:sSub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bPr>
                          <m:e>
                            <m:func>
                              <m:func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funcPr>
                              <m:fName>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𝑙𝑜𝑔</m:t>
                                </m:r>
                              </m:fName>
                              <m:e>
                                <m:sSub>
                                  <m:sSubPr>
                                    <m:ctrlPr>
                                      <a:rPr kumimoji="0" lang="en-US"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e>
                                  <m:sub>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CA" altLang="en-US" sz="28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sub>
                                </m:sSub>
                              </m:e>
                            </m:func>
                            <m:r>
                              <a:rPr kumimoji="0" lang="en-CA" altLang="en-US" sz="28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e>
                          <m:sub/>
                        </m:sSub>
                      </m:e>
                    </m:nary>
                  </m:oMath>
                </a14:m>
                <a:endParaRPr kumimoji="0" lang="en-CA" sz="2800" b="0" i="1"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mc:Choice>
        <mc:Fallback xmlns="">
          <p:sp>
            <p:nvSpPr>
              <p:cNvPr id="31" name="Text Box 33">
                <a:extLst>
                  <a:ext uri="{FF2B5EF4-FFF2-40B4-BE49-F238E27FC236}">
                    <a16:creationId xmlns:a16="http://schemas.microsoft.com/office/drawing/2014/main" id="{9F4E25F2-6B57-4567-BBBA-961CCC04FD10}"/>
                  </a:ext>
                </a:extLst>
              </p:cNvPr>
              <p:cNvSpPr txBox="1">
                <a:spLocks noRot="1" noChangeAspect="1" noMove="1" noResize="1" noEditPoints="1" noAdjustHandles="1" noChangeArrowheads="1" noChangeShapeType="1" noTextEdit="1"/>
              </p:cNvSpPr>
              <p:nvPr/>
            </p:nvSpPr>
            <p:spPr bwMode="auto">
              <a:xfrm>
                <a:off x="-97457" y="1066800"/>
                <a:ext cx="9774857" cy="563616"/>
              </a:xfrm>
              <a:prstGeom prst="rect">
                <a:avLst/>
              </a:prstGeom>
              <a:blipFill>
                <a:blip r:embed="rId3"/>
                <a:stretch>
                  <a:fillRect t="-10870" b="-228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24" name="Rectangle 23">
            <a:extLst>
              <a:ext uri="{FF2B5EF4-FFF2-40B4-BE49-F238E27FC236}">
                <a16:creationId xmlns:a16="http://schemas.microsoft.com/office/drawing/2014/main" id="{47421449-2C15-4028-9577-DB0F4BD8535C}"/>
              </a:ext>
            </a:extLst>
          </p:cNvPr>
          <p:cNvSpPr/>
          <p:nvPr/>
        </p:nvSpPr>
        <p:spPr>
          <a:xfrm>
            <a:off x="1247067" y="2410973"/>
            <a:ext cx="5946213"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Funny! This measure error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is oddly similar to mean square error.</a:t>
            </a:r>
            <a:endParaRPr kumimoji="0" lang="en-CA" alt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nvGrpSpPr>
          <p:cNvPr id="25" name="Group 24">
            <a:extLst>
              <a:ext uri="{FF2B5EF4-FFF2-40B4-BE49-F238E27FC236}">
                <a16:creationId xmlns:a16="http://schemas.microsoft.com/office/drawing/2014/main" id="{29B54607-58FB-4A2B-9377-45D8C5A3869A}"/>
              </a:ext>
            </a:extLst>
          </p:cNvPr>
          <p:cNvGrpSpPr/>
          <p:nvPr/>
        </p:nvGrpSpPr>
        <p:grpSpPr>
          <a:xfrm>
            <a:off x="1524000" y="3200400"/>
            <a:ext cx="5805054" cy="726995"/>
            <a:chOff x="3034146" y="3505200"/>
            <a:chExt cx="5805054" cy="726995"/>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A9C829B-7119-4C25-B3D0-47A2592CDA71}"/>
                    </a:ext>
                  </a:extLst>
                </p:cNvPr>
                <p:cNvSpPr txBox="1"/>
                <p:nvPr/>
              </p:nvSpPr>
              <p:spPr>
                <a:xfrm>
                  <a:off x="6254737" y="3647420"/>
                  <a:ext cx="2553199" cy="53463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en-US" sz="3200" b="0" i="1" u="none" strike="noStrike" kern="1200" cap="none" spc="0" normalizeH="0" baseline="0" noProof="0">
                                <a:ln>
                                  <a:noFill/>
                                </a:ln>
                                <a:solidFill>
                                  <a:srgbClr val="CC9900"/>
                                </a:solidFill>
                                <a:effectLst/>
                                <a:uLnTx/>
                                <a:uFillTx/>
                                <a:latin typeface="Cambria Math" panose="02040503050406030204" pitchFamily="18" charset="0"/>
                                <a:ea typeface="+mn-ea"/>
                                <a:sym typeface="Symbol" panose="05050102010706020507" pitchFamily="18" charset="2"/>
                              </a:rPr>
                            </m:ctrlPr>
                          </m:sSupPr>
                          <m:e>
                            <m:d>
                              <m:dPr>
                                <m:ctrlPr>
                                  <a:rPr kumimoji="0" lang="en-US" altLang="en-US" sz="3200" b="0" i="1" u="none" strike="noStrike" kern="1200" cap="none" spc="0" normalizeH="0" baseline="0" noProof="0">
                                    <a:ln>
                                      <a:noFill/>
                                    </a:ln>
                                    <a:solidFill>
                                      <a:srgbClr val="CC9900"/>
                                    </a:solidFill>
                                    <a:effectLst/>
                                    <a:uLnTx/>
                                    <a:uFillTx/>
                                    <a:latin typeface="Cambria Math" panose="02040503050406030204" pitchFamily="18" charset="0"/>
                                    <a:ea typeface="+mn-ea"/>
                                    <a:sym typeface="Symbol" panose="05050102010706020507" pitchFamily="18" charset="2"/>
                                  </a:rPr>
                                </m:ctrlPr>
                              </m:dPr>
                              <m:e>
                                <m:r>
                                  <m:rPr>
                                    <m:nor/>
                                  </m:rPr>
                                  <a:rPr kumimoji="0" lang="en-CA" altLang="en-US" sz="3200" b="0" i="1" u="none" strike="noStrike" kern="1200" cap="none" spc="0" normalizeH="0" baseline="0" noProof="0" dirty="0">
                                    <a:ln>
                                      <a:noFill/>
                                    </a:ln>
                                    <a:solidFill>
                                      <a:srgbClr val="FF00FF"/>
                                    </a:solidFill>
                                    <a:effectLst/>
                                    <a:uLnTx/>
                                    <a:uFillTx/>
                                    <a:latin typeface="Times New Roman" pitchFamily="18" charset="0"/>
                                    <a:ea typeface="+mn-ea"/>
                                    <a:cs typeface="Arial" charset="0"/>
                                    <a:sym typeface="Symbol" panose="05050102010706020507" pitchFamily="18" charset="2"/>
                                  </a:rPr>
                                  <m:t>y</m:t>
                                </m:r>
                                <m:r>
                                  <m:rPr>
                                    <m:nor/>
                                  </m:rPr>
                                  <a:rPr kumimoji="0" lang="en-CA" altLang="en-US" sz="3200" b="0" i="1" u="none" strike="noStrike" kern="1200" cap="none" spc="0" normalizeH="0" baseline="-25000" noProof="0" dirty="0" smtClean="0">
                                    <a:ln>
                                      <a:noFill/>
                                    </a:ln>
                                    <a:solidFill>
                                      <a:srgbClr val="FF00FF"/>
                                    </a:solidFill>
                                    <a:effectLst/>
                                    <a:uLnTx/>
                                    <a:uFillTx/>
                                    <a:latin typeface="Times New Roman" pitchFamily="18" charset="0"/>
                                    <a:ea typeface="+mn-ea"/>
                                    <a:cs typeface="Arial" charset="0"/>
                                    <a:sym typeface="Symbol" panose="05050102010706020507" pitchFamily="18" charset="2"/>
                                  </a:rPr>
                                  <m:t>d</m:t>
                                </m:r>
                                <m:r>
                                  <m:rPr>
                                    <m:nor/>
                                  </m:rPr>
                                  <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Arial" charset="0"/>
                                  </a:rPr>
                                  <m:t>−</m:t>
                                </m:r>
                                <m:sSub>
                                  <m:sSubPr>
                                    <m:ctrlPr>
                                      <a:rPr kumimoji="0" lang="en-US" altLang="en-US" sz="32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CA" altLang="en-US" sz="32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e>
                                  <m:sub>
                                    <m:acc>
                                      <m:accPr>
                                        <m:chr m:val="⃗"/>
                                        <m:ctrlPr>
                                          <a:rPr kumimoji="0" lang="en-US" altLang="en-US" sz="32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a:rPr kumimoji="0" lang="en-CA" altLang="en-US" sz="32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𝑤</m:t>
                                        </m:r>
                                      </m:e>
                                    </m:acc>
                                  </m:sub>
                                </m:sSub>
                                <m:d>
                                  <m:dPr>
                                    <m:ctrlPr>
                                      <a:rPr kumimoji="0" lang="en-US" altLang="en-US" sz="32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dPr>
                                  <m:e>
                                    <m:acc>
                                      <m:accPr>
                                        <m:chr m:val="⃗"/>
                                        <m:ctrlPr>
                                          <a:rPr kumimoji="0" lang="en-US" altLang="en-US" sz="32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32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d>
                                <m:r>
                                  <m:rPr>
                                    <m:nor/>
                                  </m:rP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m:t> </m:t>
                                </m:r>
                              </m:e>
                            </m:d>
                          </m:e>
                          <m:sup/>
                        </m:sSup>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3" name="TextBox 32">
                  <a:extLst>
                    <a:ext uri="{FF2B5EF4-FFF2-40B4-BE49-F238E27FC236}">
                      <a16:creationId xmlns:a16="http://schemas.microsoft.com/office/drawing/2014/main" id="{FA9C829B-7119-4C25-B3D0-47A2592CDA71}"/>
                    </a:ext>
                  </a:extLst>
                </p:cNvPr>
                <p:cNvSpPr txBox="1">
                  <a:spLocks noRot="1" noChangeAspect="1" noMove="1" noResize="1" noEditPoints="1" noAdjustHandles="1" noChangeArrowheads="1" noChangeShapeType="1" noTextEdit="1"/>
                </p:cNvSpPr>
                <p:nvPr/>
              </p:nvSpPr>
              <p:spPr>
                <a:xfrm>
                  <a:off x="6254737" y="3647420"/>
                  <a:ext cx="2553199" cy="534634"/>
                </a:xfrm>
                <a:prstGeom prst="rect">
                  <a:avLst/>
                </a:prstGeom>
                <a:blipFill>
                  <a:blip r:embed="rId4"/>
                  <a:stretch>
                    <a:fillRect/>
                  </a:stretch>
                </a:blipFill>
              </p:spPr>
              <p:txBody>
                <a:bodyPr/>
                <a:lstStyle/>
                <a:p>
                  <a:r>
                    <a:rPr lang="en-US">
                      <a:noFill/>
                    </a:rPr>
                    <a:t> </a:t>
                  </a:r>
                </a:p>
              </p:txBody>
            </p:sp>
          </mc:Fallback>
        </mc:AlternateContent>
        <p:sp>
          <p:nvSpPr>
            <p:cNvPr id="35" name="Text Box 33">
              <a:extLst>
                <a:ext uri="{FF2B5EF4-FFF2-40B4-BE49-F238E27FC236}">
                  <a16:creationId xmlns:a16="http://schemas.microsoft.com/office/drawing/2014/main" id="{D3413C6E-EFCA-490E-9C00-00449B8E7724}"/>
                </a:ext>
              </a:extLst>
            </p:cNvPr>
            <p:cNvSpPr txBox="1">
              <a:spLocks noChangeArrowheads="1"/>
            </p:cNvSpPr>
            <p:nvPr/>
          </p:nvSpPr>
          <p:spPr bwMode="auto">
            <a:xfrm>
              <a:off x="8229600" y="3505200"/>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FFC000"/>
                  </a:solidFill>
                  <a:effectLst/>
                  <a:uLnTx/>
                  <a:uFillTx/>
                  <a:latin typeface="Times New Roman" pitchFamily="18" charset="0"/>
                  <a:ea typeface="+mn-ea"/>
                  <a:cs typeface="Arial" charset="0"/>
                </a:rPr>
                <a:t>2</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16F294A-9C26-4298-8C57-DDCF7E122C6C}"/>
                    </a:ext>
                  </a:extLst>
                </p:cNvPr>
                <p:cNvSpPr txBox="1"/>
                <p:nvPr/>
              </p:nvSpPr>
              <p:spPr>
                <a:xfrm>
                  <a:off x="4931845" y="3647420"/>
                  <a:ext cx="1773755" cy="49244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a:t>
                  </a:r>
                  <a14:m>
                    <m:oMath xmlns:m="http://schemas.openxmlformats.org/officeDocument/2006/math">
                      <m:nary>
                        <m:naryPr>
                          <m:chr m:val="∑"/>
                          <m:supHide m:val="on"/>
                          <m:ctrlPr>
                            <a:rPr kumimoji="0" lang="en-US" altLang="en-US" sz="3200" b="0" i="1"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ctrlPr>
                        </m:naryPr>
                        <m:sub>
                          <m:r>
                            <m:rPr>
                              <m:brk m:alnAt="7"/>
                            </m:rPr>
                            <a:rPr kumimoji="0" lang="en-CA" altLang="en-US" sz="32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𝑑</m:t>
                          </m:r>
                          <m:r>
                            <a:rPr kumimoji="0" lang="en-CA" altLang="en-US" sz="32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=1..</m:t>
                          </m:r>
                          <m:r>
                            <a:rPr kumimoji="0" lang="en-CA" altLang="en-US" sz="32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up/>
                        <m:e/>
                      </m:nary>
                    </m:oMath>
                  </a14:m>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8" name="TextBox 37">
                  <a:extLst>
                    <a:ext uri="{FF2B5EF4-FFF2-40B4-BE49-F238E27FC236}">
                      <a16:creationId xmlns:a16="http://schemas.microsoft.com/office/drawing/2014/main" id="{016F294A-9C26-4298-8C57-DDCF7E122C6C}"/>
                    </a:ext>
                  </a:extLst>
                </p:cNvPr>
                <p:cNvSpPr txBox="1">
                  <a:spLocks noRot="1" noChangeAspect="1" noMove="1" noResize="1" noEditPoints="1" noAdjustHandles="1" noChangeArrowheads="1" noChangeShapeType="1" noTextEdit="1"/>
                </p:cNvSpPr>
                <p:nvPr/>
              </p:nvSpPr>
              <p:spPr>
                <a:xfrm>
                  <a:off x="4931845" y="3647420"/>
                  <a:ext cx="1773755"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F5D73C63-1275-4A9D-BB52-5E47CE445261}"/>
                    </a:ext>
                  </a:extLst>
                </p:cNvPr>
                <p:cNvSpPr/>
                <p:nvPr/>
              </p:nvSpPr>
              <p:spPr>
                <a:xfrm>
                  <a:off x="3034146" y="3647420"/>
                  <a:ext cx="2590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FFC000"/>
                      </a:solidFill>
                      <a:effectLst/>
                      <a:uLnTx/>
                      <a:uFillTx/>
                      <a:latin typeface="Times New Roman" pitchFamily="18" charset="0"/>
                      <a:ea typeface="+mn-ea"/>
                      <a:cs typeface="Arial" charset="0"/>
                    </a:rPr>
                    <a:t>E(</a:t>
                  </a:r>
                  <a14:m>
                    <m:oMath xmlns:m="http://schemas.openxmlformats.org/officeDocument/2006/math">
                      <m:acc>
                        <m:accPr>
                          <m:chr m:val="⃗"/>
                          <m:ctrlPr>
                            <a:rPr kumimoji="0" lang="en-US" altLang="en-US" sz="3200" b="0" i="1" u="none" strike="noStrike" kern="1200" cap="none" spc="0" normalizeH="0" baseline="0" noProof="0" dirty="0">
                              <a:ln>
                                <a:noFill/>
                              </a:ln>
                              <a:solidFill>
                                <a:srgbClr val="66FF33"/>
                              </a:solidFill>
                              <a:effectLst/>
                              <a:uLnTx/>
                              <a:uFillTx/>
                              <a:latin typeface="Cambria Math" panose="02040503050406030204" pitchFamily="18" charset="0"/>
                              <a:ea typeface="+mn-ea"/>
                            </a:rPr>
                          </m:ctrlPr>
                        </m:accPr>
                        <m:e>
                          <m:r>
                            <a:rPr kumimoji="0" lang="en-CA" altLang="en-US" sz="3200" b="0" i="1" u="none" strike="noStrike" kern="1200" cap="none" spc="0" normalizeH="0" baseline="0" noProof="0" dirty="0">
                              <a:ln>
                                <a:noFill/>
                              </a:ln>
                              <a:solidFill>
                                <a:srgbClr val="66FF33"/>
                              </a:solidFill>
                              <a:effectLst/>
                              <a:uLnTx/>
                              <a:uFillTx/>
                              <a:latin typeface="Cambria Math" panose="02040503050406030204" pitchFamily="18" charset="0"/>
                              <a:ea typeface="+mn-ea"/>
                            </a:rPr>
                            <m:t>𝑤</m:t>
                          </m:r>
                        </m:e>
                      </m:acc>
                    </m:oMath>
                  </a14:m>
                  <a:r>
                    <a:rPr kumimoji="0" lang="en-CA" sz="3200" b="0" i="1"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CA" sz="3200" b="0" i="1"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40" name="Rectangle 39">
                  <a:extLst>
                    <a:ext uri="{FF2B5EF4-FFF2-40B4-BE49-F238E27FC236}">
                      <a16:creationId xmlns:a16="http://schemas.microsoft.com/office/drawing/2014/main" id="{F5D73C63-1275-4A9D-BB52-5E47CE445261}"/>
                    </a:ext>
                  </a:extLst>
                </p:cNvPr>
                <p:cNvSpPr>
                  <a:spLocks noRot="1" noChangeAspect="1" noMove="1" noResize="1" noEditPoints="1" noAdjustHandles="1" noChangeArrowheads="1" noChangeShapeType="1" noTextEdit="1"/>
                </p:cNvSpPr>
                <p:nvPr/>
              </p:nvSpPr>
              <p:spPr>
                <a:xfrm>
                  <a:off x="3034146" y="3647420"/>
                  <a:ext cx="2590800" cy="584775"/>
                </a:xfrm>
                <a:prstGeom prst="rect">
                  <a:avLst/>
                </a:prstGeom>
                <a:blipFill>
                  <a:blip r:embed="rId6"/>
                  <a:stretch>
                    <a:fillRect t="-14583" b="-32292"/>
                  </a:stretch>
                </a:blipFill>
              </p:spPr>
              <p:txBody>
                <a:bodyPr/>
                <a:lstStyle/>
                <a:p>
                  <a:r>
                    <a:rPr lang="en-US">
                      <a:noFill/>
                    </a:rPr>
                    <a:t> </a:t>
                  </a:r>
                </a:p>
              </p:txBody>
            </p:sp>
          </mc:Fallback>
        </mc:AlternateContent>
      </p:grpSp>
      <p:sp>
        <p:nvSpPr>
          <p:cNvPr id="41" name="Rectangle 40">
            <a:extLst>
              <a:ext uri="{FF2B5EF4-FFF2-40B4-BE49-F238E27FC236}">
                <a16:creationId xmlns:a16="http://schemas.microsoft.com/office/drawing/2014/main" id="{FD0C53CB-C8C9-462C-8778-9D810284E1DC}"/>
              </a:ext>
            </a:extLst>
          </p:cNvPr>
          <p:cNvSpPr/>
          <p:nvPr/>
        </p:nvSpPr>
        <p:spPr>
          <a:xfrm>
            <a:off x="1535241" y="3998893"/>
            <a:ext cx="5946213"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See </a:t>
            </a: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Conditional Log-Likelihood </a:t>
            </a:r>
            <a:b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b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and Mean Squared Error</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endParaRPr>
          </a:p>
        </p:txBody>
      </p:sp>
      <p:sp>
        <p:nvSpPr>
          <p:cNvPr id="12" name="Rectangle 11">
            <a:extLst>
              <a:ext uri="{FF2B5EF4-FFF2-40B4-BE49-F238E27FC236}">
                <a16:creationId xmlns:a16="http://schemas.microsoft.com/office/drawing/2014/main" id="{5DF636B8-BD3E-4B50-A47C-875B569D4C01}"/>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“Probability” of face and Error</a:t>
            </a:r>
          </a:p>
        </p:txBody>
      </p:sp>
      <p:sp>
        <p:nvSpPr>
          <p:cNvPr id="13" name="Text Box 33">
            <a:extLst>
              <a:ext uri="{FF2B5EF4-FFF2-40B4-BE49-F238E27FC236}">
                <a16:creationId xmlns:a16="http://schemas.microsoft.com/office/drawing/2014/main" id="{DC7D5530-A68A-4E89-8BF8-A7495E170480}"/>
              </a:ext>
            </a:extLst>
          </p:cNvPr>
          <p:cNvSpPr txBox="1">
            <a:spLocks noChangeArrowheads="1"/>
          </p:cNvSpPr>
          <p:nvPr/>
        </p:nvSpPr>
        <p:spPr bwMode="auto">
          <a:xfrm>
            <a:off x="2362200" y="457200"/>
            <a:ext cx="4390557"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Categorical Cross Entropy</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72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 Box 33"/>
          <p:cNvSpPr txBox="1">
            <a:spLocks noChangeArrowheads="1"/>
          </p:cNvSpPr>
          <p:nvPr/>
        </p:nvSpPr>
        <p:spPr bwMode="auto">
          <a:xfrm>
            <a:off x="304800" y="914400"/>
            <a:ext cx="3962400"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Sigmoid Function</a:t>
            </a:r>
          </a:p>
        </p:txBody>
      </p:sp>
      <p:pic>
        <p:nvPicPr>
          <p:cNvPr id="27" name="Picture 4"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294" y="516611"/>
            <a:ext cx="3708575" cy="246983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33"/>
          <p:cNvSpPr txBox="1">
            <a:spLocks noChangeArrowheads="1"/>
          </p:cNvSpPr>
          <p:nvPr/>
        </p:nvSpPr>
        <p:spPr bwMode="auto">
          <a:xfrm>
            <a:off x="4876800" y="1354811"/>
            <a:ext cx="572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y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p:sp>
        <p:nvSpPr>
          <p:cNvPr id="34" name="Text Box 33"/>
          <p:cNvSpPr txBox="1">
            <a:spLocks noChangeArrowheads="1"/>
          </p:cNvSpPr>
          <p:nvPr/>
        </p:nvSpPr>
        <p:spPr bwMode="auto">
          <a:xfrm>
            <a:off x="6259830" y="2662535"/>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Z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2" name="TextBox 1"/>
              <p:cNvSpPr txBox="1"/>
              <p:nvPr/>
            </p:nvSpPr>
            <p:spPr bwMode="auto">
              <a:xfrm>
                <a:off x="733208" y="1361420"/>
                <a:ext cx="3305392" cy="816634"/>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𝑦</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d>
                        <m:d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dPr>
                        <m:e>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e>
                      </m:d>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f>
                        <m:f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fPr>
                        <m:num>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1</m:t>
                          </m:r>
                        </m:num>
                        <m:den>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1+</m:t>
                          </m:r>
                          <m:sSup>
                            <m:sSup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sSupPr>
                            <m:e>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𝑒</m:t>
                              </m:r>
                            </m:e>
                            <m:sup>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sup>
                          </m:sSup>
                        </m:den>
                      </m:f>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mc:Choice>
        <mc:Fallback xmlns="">
          <p:sp>
            <p:nvSpPr>
              <p:cNvPr id="2" name="TextBox 1"/>
              <p:cNvSpPr txBox="1">
                <a:spLocks noRot="1" noChangeAspect="1" noMove="1" noResize="1" noEditPoints="1" noAdjustHandles="1" noChangeArrowheads="1" noChangeShapeType="1" noTextEdit="1"/>
              </p:cNvSpPr>
              <p:nvPr/>
            </p:nvSpPr>
            <p:spPr bwMode="auto">
              <a:xfrm>
                <a:off x="733208" y="1361420"/>
                <a:ext cx="3305392" cy="816634"/>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40" name="Oval 39"/>
          <p:cNvSpPr/>
          <p:nvPr/>
        </p:nvSpPr>
        <p:spPr>
          <a:xfrm>
            <a:off x="5112124" y="2162732"/>
            <a:ext cx="1288676" cy="580468"/>
          </a:xfrm>
          <a:prstGeom prst="ellipse">
            <a:avLst/>
          </a:prstGeom>
          <a:ln w="25400">
            <a:solidFill>
              <a:schemeClr val="hlink"/>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47" name="Text Box 33"/>
          <p:cNvSpPr txBox="1">
            <a:spLocks noChangeArrowheads="1"/>
          </p:cNvSpPr>
          <p:nvPr/>
        </p:nvSpPr>
        <p:spPr bwMode="auto">
          <a:xfrm>
            <a:off x="533400" y="2133600"/>
            <a:ext cx="381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I love this function.</a:t>
            </a:r>
          </a:p>
        </p:txBody>
      </p:sp>
      <mc:AlternateContent xmlns:mc="http://schemas.openxmlformats.org/markup-compatibility/2006" xmlns:a14="http://schemas.microsoft.com/office/drawing/2010/main">
        <mc:Choice Requires="a14">
          <p:sp>
            <p:nvSpPr>
              <p:cNvPr id="21" name="Text Box 33"/>
              <p:cNvSpPr txBox="1">
                <a:spLocks noChangeArrowheads="1"/>
              </p:cNvSpPr>
              <p:nvPr/>
            </p:nvSpPr>
            <p:spPr bwMode="auto">
              <a:xfrm>
                <a:off x="-76200" y="3957935"/>
                <a:ext cx="59436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When z=-big  </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14:m>
                  <m:oMath xmlns:m="http://schemas.openxmlformats.org/officeDocument/2006/math">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𝑦</m:t>
                    </m:r>
                    <m:r>
                      <m:rPr>
                        <m:nor/>
                      </m:rPr>
                      <a:rPr kumimoji="0" lang="en-CA"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m:t> </m:t>
                    </m:r>
                    <m:r>
                      <m:rPr>
                        <m:nor/>
                      </m:rPr>
                      <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dirty="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sSup>
                      <m:sSupPr>
                        <m:ctrlP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sSupPr>
                      <m:e>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𝑒</m:t>
                        </m:r>
                      </m:e>
                      <m:sup>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sup>
                    </m:sSup>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oMath>
                </a14:m>
                <a:r>
                  <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0</a:t>
                </a:r>
              </a:p>
            </p:txBody>
          </p:sp>
        </mc:Choice>
        <mc:Fallback xmlns="">
          <p:sp>
            <p:nvSpPr>
              <p:cNvPr id="21" name="Text Box 33"/>
              <p:cNvSpPr txBox="1">
                <a:spLocks noRot="1" noChangeAspect="1" noMove="1" noResize="1" noEditPoints="1" noAdjustHandles="1" noChangeArrowheads="1" noChangeShapeType="1" noTextEdit="1"/>
              </p:cNvSpPr>
              <p:nvPr/>
            </p:nvSpPr>
            <p:spPr bwMode="auto">
              <a:xfrm>
                <a:off x="-76200" y="3957935"/>
                <a:ext cx="5943600" cy="523220"/>
              </a:xfrm>
              <a:prstGeom prst="rect">
                <a:avLst/>
              </a:prstGeom>
              <a:blipFill>
                <a:blip r:embed="rId5"/>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bwMode="auto">
              <a:xfrm>
                <a:off x="6201498" y="3077648"/>
                <a:ext cx="1905000" cy="69942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fPr>
                      <m:num>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𝑦</m:t>
                        </m:r>
                      </m:num>
                      <m:den>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den>
                    </m:f>
                    <m:r>
                      <a:rPr kumimoji="0" lang="en-CA" sz="2800" b="0" i="0"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oMath>
                </a14:m>
                <a:r>
                  <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y(1-y)</a:t>
                </a:r>
              </a:p>
            </p:txBody>
          </p:sp>
        </mc:Choice>
        <mc:Fallback xmlns="">
          <p:sp>
            <p:nvSpPr>
              <p:cNvPr id="15" name="TextBox 14"/>
              <p:cNvSpPr txBox="1">
                <a:spLocks noRot="1" noChangeAspect="1" noMove="1" noResize="1" noEditPoints="1" noAdjustHandles="1" noChangeArrowheads="1" noChangeShapeType="1" noTextEdit="1"/>
              </p:cNvSpPr>
              <p:nvPr/>
            </p:nvSpPr>
            <p:spPr bwMode="auto">
              <a:xfrm>
                <a:off x="6201498" y="3077648"/>
                <a:ext cx="1905000" cy="699422"/>
              </a:xfrm>
              <a:prstGeom prst="rect">
                <a:avLst/>
              </a:prstGeom>
              <a:blipFill>
                <a:blip r:embed="rId6"/>
                <a:stretch>
                  <a:fillRect b="-147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25" name="Oval 24"/>
          <p:cNvSpPr/>
          <p:nvPr/>
        </p:nvSpPr>
        <p:spPr>
          <a:xfrm>
            <a:off x="7620000" y="511212"/>
            <a:ext cx="1288676" cy="580468"/>
          </a:xfrm>
          <a:prstGeom prst="ellipse">
            <a:avLst/>
          </a:prstGeom>
          <a:ln w="25400">
            <a:solidFill>
              <a:schemeClr val="hlink"/>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2" name="Text Box 33">
            <a:extLst>
              <a:ext uri="{FF2B5EF4-FFF2-40B4-BE49-F238E27FC236}">
                <a16:creationId xmlns:a16="http://schemas.microsoft.com/office/drawing/2014/main" id="{F98373AC-93F0-42DD-AC5C-C830CA6C2D57}"/>
              </a:ext>
            </a:extLst>
          </p:cNvPr>
          <p:cNvSpPr txBox="1">
            <a:spLocks noChangeArrowheads="1"/>
          </p:cNvSpPr>
          <p:nvPr/>
        </p:nvSpPr>
        <p:spPr bwMode="auto">
          <a:xfrm>
            <a:off x="-76200" y="4429780"/>
            <a:ext cx="426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When z=0  </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y=0.5 </a:t>
            </a:r>
            <a:endParaRPr kumimoji="0" lang="en-CA" sz="2800" b="0" i="0"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23" name="Text Box 33">
                <a:extLst>
                  <a:ext uri="{FF2B5EF4-FFF2-40B4-BE49-F238E27FC236}">
                    <a16:creationId xmlns:a16="http://schemas.microsoft.com/office/drawing/2014/main" id="{1659AB2A-B027-4377-BBD4-FD7FB566A11A}"/>
                  </a:ext>
                </a:extLst>
              </p:cNvPr>
              <p:cNvSpPr txBox="1">
                <a:spLocks noChangeArrowheads="1"/>
              </p:cNvSpPr>
              <p:nvPr/>
            </p:nvSpPr>
            <p:spPr bwMode="auto">
              <a:xfrm>
                <a:off x="-76200" y="4876800"/>
                <a:ext cx="5188324"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When z=big  </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y  1-</a:t>
                </a:r>
                <a14:m>
                  <m:oMath xmlns:m="http://schemas.openxmlformats.org/officeDocument/2006/math">
                    <m:sSup>
                      <m:sSupPr>
                        <m:ctrlP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sSupPr>
                      <m:e>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𝑒</m:t>
                        </m:r>
                      </m:e>
                      <m:sup>
                        <m:r>
                          <a:rPr kumimoji="0" lang="en-US"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sup>
                    </m:sSup>
                  </m:oMath>
                </a14:m>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 1 </a:t>
                </a:r>
                <a:endParaRPr kumimoji="0" lang="en-CA" sz="2800" b="0" i="0"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Choice>
        <mc:Fallback xmlns="">
          <p:sp>
            <p:nvSpPr>
              <p:cNvPr id="23" name="Text Box 33">
                <a:extLst>
                  <a:ext uri="{FF2B5EF4-FFF2-40B4-BE49-F238E27FC236}">
                    <a16:creationId xmlns:a16="http://schemas.microsoft.com/office/drawing/2014/main" id="{1659AB2A-B027-4377-BBD4-FD7FB566A11A}"/>
                  </a:ext>
                </a:extLst>
              </p:cNvPr>
              <p:cNvSpPr txBox="1">
                <a:spLocks noRot="1" noChangeAspect="1" noMove="1" noResize="1" noEditPoints="1" noAdjustHandles="1" noChangeArrowheads="1" noChangeShapeType="1" noTextEdit="1"/>
              </p:cNvSpPr>
              <p:nvPr/>
            </p:nvSpPr>
            <p:spPr bwMode="auto">
              <a:xfrm>
                <a:off x="-76200" y="4876800"/>
                <a:ext cx="5188324" cy="523220"/>
              </a:xfrm>
              <a:prstGeom prst="rect">
                <a:avLst/>
              </a:prstGeom>
              <a:blipFill>
                <a:blip r:embed="rId7"/>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24" name="Text Box 33">
            <a:extLst>
              <a:ext uri="{FF2B5EF4-FFF2-40B4-BE49-F238E27FC236}">
                <a16:creationId xmlns:a16="http://schemas.microsoft.com/office/drawing/2014/main" id="{10EF2E61-7E02-43CA-A2DF-FA444F473172}"/>
              </a:ext>
            </a:extLst>
          </p:cNvPr>
          <p:cNvSpPr txBox="1">
            <a:spLocks noChangeArrowheads="1"/>
          </p:cNvSpPr>
          <p:nvPr/>
        </p:nvSpPr>
        <p:spPr bwMode="auto">
          <a:xfrm>
            <a:off x="533400" y="5420380"/>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Symmetry will tell us that the right is the flip of the left.</a:t>
            </a:r>
          </a:p>
        </p:txBody>
      </p:sp>
      <p:sp>
        <p:nvSpPr>
          <p:cNvPr id="28" name="Oval 27">
            <a:extLst>
              <a:ext uri="{FF2B5EF4-FFF2-40B4-BE49-F238E27FC236}">
                <a16:creationId xmlns:a16="http://schemas.microsoft.com/office/drawing/2014/main" id="{0C941B4A-30F3-4D34-8B88-6F9BEC070EB8}"/>
              </a:ext>
            </a:extLst>
          </p:cNvPr>
          <p:cNvSpPr/>
          <p:nvPr/>
        </p:nvSpPr>
        <p:spPr>
          <a:xfrm>
            <a:off x="6509660" y="1330752"/>
            <a:ext cx="1288676" cy="580468"/>
          </a:xfrm>
          <a:prstGeom prst="ellipse">
            <a:avLst/>
          </a:prstGeom>
          <a:ln w="25400">
            <a:solidFill>
              <a:schemeClr val="hlink"/>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32" name="Text Box 33">
                <a:extLst>
                  <a:ext uri="{FF2B5EF4-FFF2-40B4-BE49-F238E27FC236}">
                    <a16:creationId xmlns:a16="http://schemas.microsoft.com/office/drawing/2014/main" id="{A0B9D436-FB61-4FAE-A675-586F46B162E2}"/>
                  </a:ext>
                </a:extLst>
              </p:cNvPr>
              <p:cNvSpPr txBox="1">
                <a:spLocks noChangeArrowheads="1"/>
              </p:cNvSpPr>
              <p:nvPr/>
            </p:nvSpPr>
            <p:spPr bwMode="auto">
              <a:xfrm>
                <a:off x="6400800" y="3989886"/>
                <a:ext cx="1574264"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m:rPr>
                        <m:nor/>
                      </m:rPr>
                      <a:rPr kumimoji="0" lang="en-CA"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m:t> </m:t>
                    </m:r>
                  </m:oMath>
                </a14:m>
                <a:r>
                  <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0</a:t>
                </a:r>
              </a:p>
            </p:txBody>
          </p:sp>
        </mc:Choice>
        <mc:Fallback xmlns="">
          <p:sp>
            <p:nvSpPr>
              <p:cNvPr id="32" name="Text Box 33">
                <a:extLst>
                  <a:ext uri="{FF2B5EF4-FFF2-40B4-BE49-F238E27FC236}">
                    <a16:creationId xmlns:a16="http://schemas.microsoft.com/office/drawing/2014/main" id="{A0B9D436-FB61-4FAE-A675-586F46B162E2}"/>
                  </a:ext>
                </a:extLst>
              </p:cNvPr>
              <p:cNvSpPr txBox="1">
                <a:spLocks noRot="1" noChangeAspect="1" noMove="1" noResize="1" noEditPoints="1" noAdjustHandles="1" noChangeArrowheads="1" noChangeShapeType="1" noTextEdit="1"/>
              </p:cNvSpPr>
              <p:nvPr/>
            </p:nvSpPr>
            <p:spPr bwMode="auto">
              <a:xfrm>
                <a:off x="6400800" y="3989886"/>
                <a:ext cx="1574264" cy="523220"/>
              </a:xfrm>
              <a:prstGeom prst="rect">
                <a:avLst/>
              </a:prstGeom>
              <a:blipFill>
                <a:blip r:embed="rId8"/>
                <a:stretch>
                  <a:fillRect t="-12941" b="-341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Box 33">
                <a:extLst>
                  <a:ext uri="{FF2B5EF4-FFF2-40B4-BE49-F238E27FC236}">
                    <a16:creationId xmlns:a16="http://schemas.microsoft.com/office/drawing/2014/main" id="{9F213964-82D5-4BCD-9179-ED243F317E8F}"/>
                  </a:ext>
                </a:extLst>
              </p:cNvPr>
              <p:cNvSpPr txBox="1">
                <a:spLocks noChangeArrowheads="1"/>
              </p:cNvSpPr>
              <p:nvPr/>
            </p:nvSpPr>
            <p:spPr bwMode="auto">
              <a:xfrm>
                <a:off x="6429828" y="4839808"/>
                <a:ext cx="1574264"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m:rPr>
                        <m:nor/>
                      </m:rPr>
                      <a:rPr kumimoji="0" lang="en-CA"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m:t> </m:t>
                    </m:r>
                  </m:oMath>
                </a14:m>
                <a:r>
                  <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0</a:t>
                </a:r>
              </a:p>
            </p:txBody>
          </p:sp>
        </mc:Choice>
        <mc:Fallback xmlns="">
          <p:sp>
            <p:nvSpPr>
              <p:cNvPr id="35" name="Text Box 33">
                <a:extLst>
                  <a:ext uri="{FF2B5EF4-FFF2-40B4-BE49-F238E27FC236}">
                    <a16:creationId xmlns:a16="http://schemas.microsoft.com/office/drawing/2014/main" id="{9F213964-82D5-4BCD-9179-ED243F317E8F}"/>
                  </a:ext>
                </a:extLst>
              </p:cNvPr>
              <p:cNvSpPr txBox="1">
                <a:spLocks noRot="1" noChangeAspect="1" noMove="1" noResize="1" noEditPoints="1" noAdjustHandles="1" noChangeArrowheads="1" noChangeShapeType="1" noTextEdit="1"/>
              </p:cNvSpPr>
              <p:nvPr/>
            </p:nvSpPr>
            <p:spPr bwMode="auto">
              <a:xfrm>
                <a:off x="6429828" y="4839808"/>
                <a:ext cx="1574264" cy="523220"/>
              </a:xfrm>
              <a:prstGeom prst="rect">
                <a:avLst/>
              </a:prstGeom>
              <a:blipFill>
                <a:blip r:embed="rId9"/>
                <a:stretch>
                  <a:fillRect t="-12791"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 Box 33">
                <a:extLst>
                  <a:ext uri="{FF2B5EF4-FFF2-40B4-BE49-F238E27FC236}">
                    <a16:creationId xmlns:a16="http://schemas.microsoft.com/office/drawing/2014/main" id="{08607838-F30E-4C3D-91FD-EA3843E71601}"/>
                  </a:ext>
                </a:extLst>
              </p:cNvPr>
              <p:cNvSpPr txBox="1">
                <a:spLocks noChangeArrowheads="1"/>
              </p:cNvSpPr>
              <p:nvPr/>
            </p:nvSpPr>
            <p:spPr bwMode="auto">
              <a:xfrm>
                <a:off x="6400800" y="4411636"/>
                <a:ext cx="1574264"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m:rPr>
                        <m:nor/>
                      </m:rPr>
                      <a:rPr kumimoji="0" lang="en-CA"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m:t> </m:t>
                    </m:r>
                  </m:oMath>
                </a14:m>
                <a:r>
                  <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1/4</a:t>
                </a:r>
              </a:p>
            </p:txBody>
          </p:sp>
        </mc:Choice>
        <mc:Fallback xmlns="">
          <p:sp>
            <p:nvSpPr>
              <p:cNvPr id="36" name="Text Box 33">
                <a:extLst>
                  <a:ext uri="{FF2B5EF4-FFF2-40B4-BE49-F238E27FC236}">
                    <a16:creationId xmlns:a16="http://schemas.microsoft.com/office/drawing/2014/main" id="{08607838-F30E-4C3D-91FD-EA3843E71601}"/>
                  </a:ext>
                </a:extLst>
              </p:cNvPr>
              <p:cNvSpPr txBox="1">
                <a:spLocks noRot="1" noChangeAspect="1" noMove="1" noResize="1" noEditPoints="1" noAdjustHandles="1" noChangeArrowheads="1" noChangeShapeType="1" noTextEdit="1"/>
              </p:cNvSpPr>
              <p:nvPr/>
            </p:nvSpPr>
            <p:spPr bwMode="auto">
              <a:xfrm>
                <a:off x="6400800" y="4411636"/>
                <a:ext cx="1574264" cy="523220"/>
              </a:xfrm>
              <a:prstGeom prst="rect">
                <a:avLst/>
              </a:prstGeom>
              <a:blipFill>
                <a:blip r:embed="rId10"/>
                <a:stretch>
                  <a:fillRect t="-12791"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20" name="Text Box 33">
            <a:extLst>
              <a:ext uri="{FF2B5EF4-FFF2-40B4-BE49-F238E27FC236}">
                <a16:creationId xmlns:a16="http://schemas.microsoft.com/office/drawing/2014/main" id="{0FE8AD82-F878-4054-8493-032D6D366263}"/>
              </a:ext>
            </a:extLst>
          </p:cNvPr>
          <p:cNvSpPr txBox="1">
            <a:spLocks noChangeArrowheads="1"/>
          </p:cNvSpPr>
          <p:nvPr/>
        </p:nvSpPr>
        <p:spPr bwMode="auto">
          <a:xfrm>
            <a:off x="6629400" y="-76200"/>
            <a:ext cx="259079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Sigmoid</a:t>
            </a:r>
            <a:endPar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614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0-#ppt_w/2"/>
                                          </p:val>
                                        </p:tav>
                                        <p:tav tm="100000">
                                          <p:val>
                                            <p:strVal val="#ppt_x"/>
                                          </p:val>
                                        </p:tav>
                                      </p:tavLst>
                                    </p:anim>
                                    <p:anim calcmode="lin" valueType="num">
                                      <p:cBhvr additive="base">
                                        <p:cTn id="8" dur="5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0-#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0-#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0-#ppt_w/2"/>
                                          </p:val>
                                        </p:tav>
                                        <p:tav tm="100000">
                                          <p:val>
                                            <p:strVal val="#ppt_x"/>
                                          </p:val>
                                        </p:tav>
                                      </p:tavLst>
                                    </p:anim>
                                    <p:anim calcmode="lin" valueType="num">
                                      <p:cBhvr additive="base">
                                        <p:cTn id="4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ppt_y"/>
                                          </p:val>
                                        </p:tav>
                                        <p:tav tm="100000">
                                          <p:val>
                                            <p:strVal val="#ppt_y"/>
                                          </p:val>
                                        </p:tav>
                                      </p:tavLst>
                                    </p:anim>
                                  </p:childTnLst>
                                </p:cTn>
                              </p:par>
                              <p:par>
                                <p:cTn id="53" presetID="1" presetClass="exit" presetSubtype="0" fill="hold" grpId="1" nodeType="with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0-#ppt_w/2"/>
                                          </p:val>
                                        </p:tav>
                                        <p:tav tm="100000">
                                          <p:val>
                                            <p:strVal val="#ppt_x"/>
                                          </p:val>
                                        </p:tav>
                                      </p:tavLst>
                                    </p:anim>
                                    <p:anim calcmode="lin" valueType="num">
                                      <p:cBhvr additive="base">
                                        <p:cTn id="6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0-#ppt_w/2"/>
                                          </p:val>
                                        </p:tav>
                                        <p:tav tm="100000">
                                          <p:val>
                                            <p:strVal val="#ppt_x"/>
                                          </p:val>
                                        </p:tav>
                                      </p:tavLst>
                                    </p:anim>
                                    <p:anim calcmode="lin" valueType="num">
                                      <p:cBhvr additive="base">
                                        <p:cTn id="70" dur="500" fill="hold"/>
                                        <p:tgtEl>
                                          <p:spTgt spid="25"/>
                                        </p:tgtEl>
                                        <p:attrNameLst>
                                          <p:attrName>ppt_y</p:attrName>
                                        </p:attrNameLst>
                                      </p:cBhvr>
                                      <p:tavLst>
                                        <p:tav tm="0">
                                          <p:val>
                                            <p:strVal val="#ppt_y"/>
                                          </p:val>
                                        </p:tav>
                                        <p:tav tm="100000">
                                          <p:val>
                                            <p:strVal val="#ppt_y"/>
                                          </p:val>
                                        </p:tav>
                                      </p:tavLst>
                                    </p:anim>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0-#ppt_w/2"/>
                                          </p:val>
                                        </p:tav>
                                        <p:tav tm="100000">
                                          <p:val>
                                            <p:strVal val="#ppt_x"/>
                                          </p:val>
                                        </p:tav>
                                      </p:tavLst>
                                    </p:anim>
                                    <p:anim calcmode="lin" valueType="num">
                                      <p:cBhvr additive="base">
                                        <p:cTn id="7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0-#ppt_w/2"/>
                                          </p:val>
                                        </p:tav>
                                        <p:tav tm="100000">
                                          <p:val>
                                            <p:strVal val="#ppt_x"/>
                                          </p:val>
                                        </p:tav>
                                      </p:tavLst>
                                    </p:anim>
                                    <p:anim calcmode="lin" valueType="num">
                                      <p:cBhvr additive="base">
                                        <p:cTn id="8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2" grpId="0"/>
      <p:bldP spid="40" grpId="0" animBg="1"/>
      <p:bldP spid="40" grpId="1" animBg="1"/>
      <p:bldP spid="47" grpId="0"/>
      <p:bldP spid="21" grpId="0"/>
      <p:bldP spid="15" grpId="0"/>
      <p:bldP spid="25" grpId="0" animBg="1"/>
      <p:bldP spid="22" grpId="0"/>
      <p:bldP spid="23" grpId="0"/>
      <p:bldP spid="24" grpId="0"/>
      <p:bldP spid="28" grpId="0" animBg="1"/>
      <p:bldP spid="28" grpId="1" animBg="1"/>
      <p:bldP spid="32" grpId="0"/>
      <p:bldP spid="35" grpId="0"/>
      <p:bldP spid="3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294" y="533400"/>
            <a:ext cx="3708575" cy="246983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33"/>
          <p:cNvSpPr txBox="1">
            <a:spLocks noChangeArrowheads="1"/>
          </p:cNvSpPr>
          <p:nvPr/>
        </p:nvSpPr>
        <p:spPr bwMode="auto">
          <a:xfrm>
            <a:off x="4876800" y="1371600"/>
            <a:ext cx="572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y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p:sp>
        <p:nvSpPr>
          <p:cNvPr id="34" name="Text Box 33"/>
          <p:cNvSpPr txBox="1">
            <a:spLocks noChangeArrowheads="1"/>
          </p:cNvSpPr>
          <p:nvPr/>
        </p:nvSpPr>
        <p:spPr bwMode="auto">
          <a:xfrm>
            <a:off x="6259830" y="2679324"/>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Z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8" name="Rectangle 17"/>
              <p:cNvSpPr/>
              <p:nvPr/>
            </p:nvSpPr>
            <p:spPr>
              <a:xfrm>
                <a:off x="5784980" y="1398569"/>
                <a:ext cx="939296" cy="523220"/>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d>
                        <m:dPr>
                          <m:ctrlP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dPr>
                        <m:e>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e>
                      </m:d>
                    </m:oMath>
                  </m:oMathPara>
                </a14:m>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784980" y="1398569"/>
                <a:ext cx="939296" cy="523220"/>
              </a:xfrm>
              <a:prstGeom prst="rect">
                <a:avLst/>
              </a:prstGeom>
              <a:blipFill>
                <a:blip r:embed="rId6"/>
                <a:stretch>
                  <a:fillRect/>
                </a:stretch>
              </a:blipFill>
            </p:spPr>
            <p:txBody>
              <a:bodyPr/>
              <a:lstStyle/>
              <a:p>
                <a:r>
                  <a:rPr lang="en-CA">
                    <a:noFill/>
                  </a:rPr>
                  <a:t> </a:t>
                </a:r>
              </a:p>
            </p:txBody>
          </p:sp>
        </mc:Fallback>
      </mc:AlternateContent>
      <p:grpSp>
        <p:nvGrpSpPr>
          <p:cNvPr id="5" name="Group 4"/>
          <p:cNvGrpSpPr/>
          <p:nvPr/>
        </p:nvGrpSpPr>
        <p:grpSpPr>
          <a:xfrm>
            <a:off x="4876800" y="2590800"/>
            <a:ext cx="4495800" cy="3638070"/>
            <a:chOff x="4876800" y="3224395"/>
            <a:chExt cx="4495800" cy="3638070"/>
          </a:xfrm>
        </p:grpSpPr>
        <p:grpSp>
          <p:nvGrpSpPr>
            <p:cNvPr id="4" name="Group 3"/>
            <p:cNvGrpSpPr/>
            <p:nvPr/>
          </p:nvGrpSpPr>
          <p:grpSpPr>
            <a:xfrm>
              <a:off x="4876800" y="4311966"/>
              <a:ext cx="3849069" cy="2550499"/>
              <a:chOff x="4876800" y="4311966"/>
              <a:chExt cx="3849069" cy="2550499"/>
            </a:xfrm>
          </p:grpSpPr>
          <p:pic>
            <p:nvPicPr>
              <p:cNvPr id="15" name="Picture 4"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017294" y="4311966"/>
                <a:ext cx="3708575" cy="24698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33"/>
              <p:cNvSpPr txBox="1">
                <a:spLocks noChangeArrowheads="1"/>
              </p:cNvSpPr>
              <p:nvPr/>
            </p:nvSpPr>
            <p:spPr bwMode="auto">
              <a:xfrm>
                <a:off x="4876800" y="5150166"/>
                <a:ext cx="572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y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3" name="Rectangle 2"/>
                  <p:cNvSpPr/>
                  <p:nvPr/>
                </p:nvSpPr>
                <p:spPr>
                  <a:xfrm>
                    <a:off x="5562600" y="5877580"/>
                    <a:ext cx="1328825" cy="523220"/>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anose="05050102010706020507" pitchFamily="18" charset="2"/>
                      </a:rPr>
                      <a:t>1 - </a:t>
                    </a:r>
                    <a14:m>
                      <m:oMath xmlns:m="http://schemas.openxmlformats.org/officeDocument/2006/math">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d>
                          <m:dPr>
                            <m:ctrlP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dPr>
                          <m:e>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e>
                        </m:d>
                      </m:oMath>
                    </a14:m>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562600" y="5877580"/>
                    <a:ext cx="1328825" cy="523220"/>
                  </a:xfrm>
                  <a:prstGeom prst="rect">
                    <a:avLst/>
                  </a:prstGeom>
                  <a:blipFill>
                    <a:blip r:embed="rId8"/>
                    <a:stretch>
                      <a:fillRect l="-9677" t="-11628" b="-31395"/>
                    </a:stretch>
                  </a:blipFill>
                </p:spPr>
                <p:txBody>
                  <a:bodyPr/>
                  <a:lstStyle/>
                  <a:p>
                    <a:r>
                      <a:rPr lang="en-CA">
                        <a:noFill/>
                      </a:rPr>
                      <a:t> </a:t>
                    </a:r>
                  </a:p>
                </p:txBody>
              </p:sp>
            </mc:Fallback>
          </mc:AlternateContent>
          <p:sp>
            <p:nvSpPr>
              <p:cNvPr id="20" name="Text Box 33"/>
              <p:cNvSpPr txBox="1">
                <a:spLocks noChangeArrowheads="1"/>
              </p:cNvSpPr>
              <p:nvPr/>
            </p:nvSpPr>
            <p:spPr bwMode="auto">
              <a:xfrm>
                <a:off x="6248400" y="64008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Z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p:grpSp>
        <p:grpSp>
          <p:nvGrpSpPr>
            <p:cNvPr id="24" name="Group 23"/>
            <p:cNvGrpSpPr/>
            <p:nvPr/>
          </p:nvGrpSpPr>
          <p:grpSpPr>
            <a:xfrm>
              <a:off x="7860030" y="3224395"/>
              <a:ext cx="1512570" cy="1271405"/>
              <a:chOff x="7860030" y="3224395"/>
              <a:chExt cx="1512570" cy="1271405"/>
            </a:xfrm>
          </p:grpSpPr>
          <p:sp>
            <p:nvSpPr>
              <p:cNvPr id="25" name="Down Arrow 24"/>
              <p:cNvSpPr/>
              <p:nvPr/>
            </p:nvSpPr>
            <p:spPr>
              <a:xfrm>
                <a:off x="7860030" y="3224395"/>
                <a:ext cx="598170" cy="1271405"/>
              </a:xfrm>
              <a:prstGeom prst="downArrow">
                <a:avLst/>
              </a:prstGeom>
              <a:noFill/>
              <a:ln w="25400">
                <a:solidFill>
                  <a:srgbClr val="FF0000"/>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26" name="Text Box 33"/>
              <p:cNvSpPr txBox="1">
                <a:spLocks noChangeArrowheads="1"/>
              </p:cNvSpPr>
              <p:nvPr/>
            </p:nvSpPr>
            <p:spPr bwMode="auto">
              <a:xfrm>
                <a:off x="8229602" y="3505200"/>
                <a:ext cx="11429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flip</a:t>
                </a:r>
              </a:p>
            </p:txBody>
          </p:sp>
        </p:grpSp>
      </p:grpSp>
      <p:grpSp>
        <p:nvGrpSpPr>
          <p:cNvPr id="6" name="Group 5"/>
          <p:cNvGrpSpPr/>
          <p:nvPr/>
        </p:nvGrpSpPr>
        <p:grpSpPr>
          <a:xfrm>
            <a:off x="457200" y="3709805"/>
            <a:ext cx="4876800" cy="2550499"/>
            <a:chOff x="457200" y="4343400"/>
            <a:chExt cx="4876800" cy="2550499"/>
          </a:xfrm>
        </p:grpSpPr>
        <p:grpSp>
          <p:nvGrpSpPr>
            <p:cNvPr id="36" name="Group 35"/>
            <p:cNvGrpSpPr/>
            <p:nvPr/>
          </p:nvGrpSpPr>
          <p:grpSpPr>
            <a:xfrm>
              <a:off x="457200" y="4343400"/>
              <a:ext cx="3849069" cy="2550499"/>
              <a:chOff x="4876800" y="4311966"/>
              <a:chExt cx="3849069" cy="2550499"/>
            </a:xfrm>
          </p:grpSpPr>
          <p:pic>
            <p:nvPicPr>
              <p:cNvPr id="37" name="Picture 4"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5017294" y="4311966"/>
                <a:ext cx="3708575" cy="2469834"/>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33"/>
              <p:cNvSpPr txBox="1">
                <a:spLocks noChangeArrowheads="1"/>
              </p:cNvSpPr>
              <p:nvPr/>
            </p:nvSpPr>
            <p:spPr bwMode="auto">
              <a:xfrm>
                <a:off x="4876800" y="5150166"/>
                <a:ext cx="572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y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39" name="Rectangle 38"/>
                  <p:cNvSpPr/>
                  <p:nvPr/>
                </p:nvSpPr>
                <p:spPr>
                  <a:xfrm>
                    <a:off x="5300575" y="5248450"/>
                    <a:ext cx="1596527" cy="523220"/>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anose="05050102010706020507" pitchFamily="18" charset="2"/>
                      </a:rPr>
                      <a:t>1 - </a:t>
                    </a:r>
                    <a14:m>
                      <m:oMath xmlns:m="http://schemas.openxmlformats.org/officeDocument/2006/math">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d>
                          <m:dPr>
                            <m:ctrlP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dPr>
                          <m:e>
                            <m: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e>
                        </m:d>
                      </m:oMath>
                    </a14:m>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5300575" y="5248450"/>
                    <a:ext cx="1596527" cy="523220"/>
                  </a:xfrm>
                  <a:prstGeom prst="rect">
                    <a:avLst/>
                  </a:prstGeom>
                  <a:blipFill>
                    <a:blip r:embed="rId9"/>
                    <a:stretch>
                      <a:fillRect l="-8046" t="-11628" b="-31395"/>
                    </a:stretch>
                  </a:blipFill>
                </p:spPr>
                <p:txBody>
                  <a:bodyPr/>
                  <a:lstStyle/>
                  <a:p>
                    <a:r>
                      <a:rPr lang="en-CA">
                        <a:noFill/>
                      </a:rPr>
                      <a:t> </a:t>
                    </a:r>
                  </a:p>
                </p:txBody>
              </p:sp>
            </mc:Fallback>
          </mc:AlternateContent>
          <p:sp>
            <p:nvSpPr>
              <p:cNvPr id="44" name="Text Box 33"/>
              <p:cNvSpPr txBox="1">
                <a:spLocks noChangeArrowheads="1"/>
              </p:cNvSpPr>
              <p:nvPr/>
            </p:nvSpPr>
            <p:spPr bwMode="auto">
              <a:xfrm>
                <a:off x="6248400" y="64008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Z </a:t>
                </a:r>
                <a:endParaRPr kumimoji="0" lang="en-CA"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p:grpSp>
        <p:grpSp>
          <p:nvGrpSpPr>
            <p:cNvPr id="28" name="Group 27"/>
            <p:cNvGrpSpPr/>
            <p:nvPr/>
          </p:nvGrpSpPr>
          <p:grpSpPr>
            <a:xfrm>
              <a:off x="3962400" y="4932613"/>
              <a:ext cx="1371600" cy="934787"/>
              <a:chOff x="7326630" y="3561013"/>
              <a:chExt cx="1371600" cy="934787"/>
            </a:xfrm>
          </p:grpSpPr>
          <p:sp>
            <p:nvSpPr>
              <p:cNvPr id="30" name="Down Arrow 29"/>
              <p:cNvSpPr/>
              <p:nvPr/>
            </p:nvSpPr>
            <p:spPr>
              <a:xfrm rot="5400000">
                <a:off x="7663248" y="3224395"/>
                <a:ext cx="598170" cy="1271405"/>
              </a:xfrm>
              <a:prstGeom prst="downArrow">
                <a:avLst/>
              </a:prstGeom>
              <a:noFill/>
              <a:ln w="25400">
                <a:solidFill>
                  <a:srgbClr val="FF0000"/>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5" name="Text Box 33"/>
              <p:cNvSpPr txBox="1">
                <a:spLocks noChangeArrowheads="1"/>
              </p:cNvSpPr>
              <p:nvPr/>
            </p:nvSpPr>
            <p:spPr bwMode="auto">
              <a:xfrm>
                <a:off x="7555232" y="3972580"/>
                <a:ext cx="11429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flip</a:t>
                </a:r>
              </a:p>
            </p:txBody>
          </p:sp>
        </p:grpSp>
      </p:grpSp>
      <p:sp>
        <p:nvSpPr>
          <p:cNvPr id="40" name="Text Box 33"/>
          <p:cNvSpPr txBox="1">
            <a:spLocks noChangeArrowheads="1"/>
          </p:cNvSpPr>
          <p:nvPr/>
        </p:nvSpPr>
        <p:spPr bwMode="auto">
          <a:xfrm>
            <a:off x="533400" y="6188517"/>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Symmetry will tell us that the right is the flip of the left.</a:t>
            </a:r>
          </a:p>
        </p:txBody>
      </p:sp>
      <p:sp>
        <p:nvSpPr>
          <p:cNvPr id="29" name="Text Box 33"/>
          <p:cNvSpPr txBox="1">
            <a:spLocks noChangeArrowheads="1"/>
          </p:cNvSpPr>
          <p:nvPr/>
        </p:nvSpPr>
        <p:spPr bwMode="auto">
          <a:xfrm>
            <a:off x="304800" y="914400"/>
            <a:ext cx="3962400"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Sigmoid Function</a:t>
            </a:r>
          </a:p>
        </p:txBody>
      </p:sp>
      <p:sp>
        <p:nvSpPr>
          <p:cNvPr id="42" name="Text Box 33"/>
          <p:cNvSpPr txBox="1">
            <a:spLocks noChangeArrowheads="1"/>
          </p:cNvSpPr>
          <p:nvPr/>
        </p:nvSpPr>
        <p:spPr bwMode="auto">
          <a:xfrm>
            <a:off x="533400" y="2133600"/>
            <a:ext cx="381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I love this function.</a:t>
            </a:r>
          </a:p>
        </p:txBody>
      </p:sp>
      <mc:AlternateContent xmlns:mc="http://schemas.openxmlformats.org/markup-compatibility/2006" xmlns:a14="http://schemas.microsoft.com/office/drawing/2010/main">
        <mc:Choice Requires="a14">
          <p:sp>
            <p:nvSpPr>
              <p:cNvPr id="43" name="TextBox 42"/>
              <p:cNvSpPr txBox="1"/>
              <p:nvPr/>
            </p:nvSpPr>
            <p:spPr bwMode="auto">
              <a:xfrm>
                <a:off x="733208" y="1361420"/>
                <a:ext cx="3305392" cy="816634"/>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𝑦</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d>
                        <m:d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dPr>
                        <m:e>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e>
                      </m:d>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f>
                        <m:f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fPr>
                        <m:num>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1</m:t>
                          </m:r>
                        </m:num>
                        <m:den>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1+</m:t>
                          </m:r>
                          <m:sSup>
                            <m:sSupPr>
                              <m:ctrlP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sSupPr>
                            <m:e>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𝑒</m:t>
                              </m:r>
                            </m:e>
                            <m:sup>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sup>
                          </m:sSup>
                        </m:den>
                      </m:f>
                      <m:r>
                        <a:rPr kumimoji="0" lang="en-CA" sz="2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 </m:t>
                      </m:r>
                    </m:oMath>
                  </m:oMathPara>
                </a14:m>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mc:Choice>
        <mc:Fallback xmlns="">
          <p:sp>
            <p:nvSpPr>
              <p:cNvPr id="43" name="TextBox 42"/>
              <p:cNvSpPr txBox="1">
                <a:spLocks noRot="1" noChangeAspect="1" noMove="1" noResize="1" noEditPoints="1" noAdjustHandles="1" noChangeArrowheads="1" noChangeShapeType="1" noTextEdit="1"/>
              </p:cNvSpPr>
              <p:nvPr/>
            </p:nvSpPr>
            <p:spPr bwMode="auto">
              <a:xfrm>
                <a:off x="733208" y="1361420"/>
                <a:ext cx="3305392" cy="816634"/>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grpSp>
        <p:nvGrpSpPr>
          <p:cNvPr id="2" name="Group 1"/>
          <p:cNvGrpSpPr/>
          <p:nvPr/>
        </p:nvGrpSpPr>
        <p:grpSpPr>
          <a:xfrm>
            <a:off x="4114800" y="1388389"/>
            <a:ext cx="4495800" cy="2259860"/>
            <a:chOff x="4114800" y="1388389"/>
            <a:chExt cx="4495800" cy="2259860"/>
          </a:xfrm>
        </p:grpSpPr>
        <mc:AlternateContent xmlns:mc="http://schemas.openxmlformats.org/markup-compatibility/2006" xmlns:a14="http://schemas.microsoft.com/office/drawing/2010/main">
          <mc:Choice Requires="a14">
            <p:sp>
              <p:nvSpPr>
                <p:cNvPr id="45" name="Rectangle 44"/>
                <p:cNvSpPr/>
                <p:nvPr/>
              </p:nvSpPr>
              <p:spPr>
                <a:xfrm>
                  <a:off x="6722326" y="1388389"/>
                  <a:ext cx="1888274" cy="523220"/>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anose="05050102010706020507" pitchFamily="18" charset="2"/>
                    </a:rPr>
                    <a:t>= 1 - </a:t>
                  </a:r>
                  <a14:m>
                    <m:oMath xmlns:m="http://schemas.openxmlformats.org/officeDocument/2006/math">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d>
                        <m:dPr>
                          <m:ctrlP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ctrlPr>
                        </m:dPr>
                        <m:e>
                          <m: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m:t>
                          </m:r>
                          <m:r>
                            <a:rPr kumimoji="0" lang="en-CA"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Symbol" panose="05050102010706020507" pitchFamily="18" charset="2"/>
                            </a:rPr>
                            <m:t>𝑧</m:t>
                          </m:r>
                        </m:e>
                      </m:d>
                    </m:oMath>
                  </a14:m>
                  <a:endParaRPr kumimoji="0" lang="en-CA"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6722326" y="1388389"/>
                  <a:ext cx="1888274" cy="523220"/>
                </a:xfrm>
                <a:prstGeom prst="rect">
                  <a:avLst/>
                </a:prstGeom>
                <a:blipFill>
                  <a:blip r:embed="rId12"/>
                  <a:stretch>
                    <a:fillRect l="-6774" t="-12791" b="-31395"/>
                  </a:stretch>
                </a:blipFill>
              </p:spPr>
              <p:txBody>
                <a:bodyPr/>
                <a:lstStyle/>
                <a:p>
                  <a:r>
                    <a:rPr lang="en-CA">
                      <a:noFill/>
                    </a:rPr>
                    <a:t> </a:t>
                  </a:r>
                </a:p>
              </p:txBody>
            </p:sp>
          </mc:Fallback>
        </mc:AlternateContent>
        <p:sp>
          <p:nvSpPr>
            <p:cNvPr id="31" name="Down Arrow 30"/>
            <p:cNvSpPr/>
            <p:nvPr/>
          </p:nvSpPr>
          <p:spPr>
            <a:xfrm rot="14064073">
              <a:off x="4451418" y="2713461"/>
              <a:ext cx="598170" cy="1271405"/>
            </a:xfrm>
            <a:prstGeom prst="downArrow">
              <a:avLst/>
            </a:prstGeom>
            <a:noFill/>
            <a:ln w="25400">
              <a:solidFill>
                <a:srgbClr val="FF0000"/>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
        <p:nvSpPr>
          <p:cNvPr id="41" name="Text Box 33">
            <a:extLst>
              <a:ext uri="{FF2B5EF4-FFF2-40B4-BE49-F238E27FC236}">
                <a16:creationId xmlns:a16="http://schemas.microsoft.com/office/drawing/2014/main" id="{BC29ADB4-BCF8-4B1C-9C93-836B989A0AE2}"/>
              </a:ext>
            </a:extLst>
          </p:cNvPr>
          <p:cNvSpPr txBox="1">
            <a:spLocks noChangeArrowheads="1"/>
          </p:cNvSpPr>
          <p:nvPr/>
        </p:nvSpPr>
        <p:spPr bwMode="auto">
          <a:xfrm>
            <a:off x="6629400" y="-76200"/>
            <a:ext cx="259079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Sigmoid</a:t>
            </a:r>
            <a:endParaRPr kumimoji="0" lang="en-CA"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43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2275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33"/>
          <p:cNvSpPr txBox="1">
            <a:spLocks noChangeArrowheads="1"/>
          </p:cNvSpPr>
          <p:nvPr/>
        </p:nvSpPr>
        <p:spPr bwMode="auto">
          <a:xfrm>
            <a:off x="-76200" y="0"/>
            <a:ext cx="4267200" cy="584775"/>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A linear separator</a:t>
            </a:r>
            <a:endParaRPr kumimoji="0" lang="en-CA"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endParaRPr>
          </a:p>
        </p:txBody>
      </p:sp>
      <p:pic>
        <p:nvPicPr>
          <p:cNvPr id="160" name="Picture 2" descr="image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t="22222" r="42388" b="44444"/>
          <a:stretch/>
        </p:blipFill>
        <p:spPr bwMode="auto">
          <a:xfrm>
            <a:off x="3962400" y="63334"/>
            <a:ext cx="3047999" cy="168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 name="Rectangle 160"/>
          <p:cNvSpPr/>
          <p:nvPr/>
        </p:nvSpPr>
        <p:spPr>
          <a:xfrm>
            <a:off x="6055412" y="982378"/>
            <a:ext cx="790693" cy="353391"/>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164" name="TextBox 163"/>
              <p:cNvSpPr txBox="1"/>
              <p:nvPr/>
            </p:nvSpPr>
            <p:spPr>
              <a:xfrm>
                <a:off x="5340017" y="1089497"/>
                <a:ext cx="1451338" cy="64340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5340017" y="1089497"/>
                <a:ext cx="1451338" cy="643405"/>
              </a:xfrm>
              <a:prstGeom prst="rect">
                <a:avLst/>
              </a:prstGeom>
              <a:blipFill>
                <a:blip r:embed="rId4"/>
                <a:stretch>
                  <a:fillRect b="-476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5" name="TextBox 164"/>
              <p:cNvSpPr txBox="1"/>
              <p:nvPr/>
            </p:nvSpPr>
            <p:spPr>
              <a:xfrm>
                <a:off x="6310362" y="700732"/>
                <a:ext cx="143966" cy="23559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165" name="TextBox 164"/>
              <p:cNvSpPr txBox="1">
                <a:spLocks noRot="1" noChangeAspect="1" noMove="1" noResize="1" noEditPoints="1" noAdjustHandles="1" noChangeArrowheads="1" noChangeShapeType="1" noTextEdit="1"/>
              </p:cNvSpPr>
              <p:nvPr/>
            </p:nvSpPr>
            <p:spPr>
              <a:xfrm>
                <a:off x="6310362" y="700732"/>
                <a:ext cx="143966" cy="235594"/>
              </a:xfrm>
              <a:prstGeom prst="rect">
                <a:avLst/>
              </a:prstGeom>
              <a:blipFill>
                <a:blip r:embed="rId5"/>
                <a:stretch>
                  <a:fillRect l="-20833" r="-16667" b="-2564"/>
                </a:stretch>
              </a:blipFill>
            </p:spPr>
            <p:txBody>
              <a:bodyPr/>
              <a:lstStyle/>
              <a:p>
                <a:r>
                  <a:rPr lang="en-CA">
                    <a:noFill/>
                  </a:rPr>
                  <a:t> </a:t>
                </a:r>
              </a:p>
            </p:txBody>
          </p:sp>
        </mc:Fallback>
      </mc:AlternateContent>
      <p:sp>
        <p:nvSpPr>
          <p:cNvPr id="167" name="Text Box 33"/>
          <p:cNvSpPr txBox="1">
            <a:spLocks noChangeArrowheads="1"/>
          </p:cNvSpPr>
          <p:nvPr/>
        </p:nvSpPr>
        <p:spPr bwMode="auto">
          <a:xfrm>
            <a:off x="2667000" y="2286000"/>
            <a:ext cx="464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We will use a linear function </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to separate </a:t>
            </a:r>
            <a:r>
              <a:rPr kumimoji="0" lang="en-US" altLang="en-US" sz="2400" b="0" i="0" u="none" strike="noStrike" kern="1200" cap="none" spc="0" normalizeH="0" baseline="0" noProof="0" dirty="0" err="1">
                <a:ln>
                  <a:noFill/>
                </a:ln>
                <a:solidFill>
                  <a:srgbClr val="FFFFFF"/>
                </a:solidFill>
                <a:effectLst/>
                <a:uLnTx/>
                <a:uFillTx/>
                <a:latin typeface="Times New Roman" pitchFamily="18" charset="0"/>
                <a:ea typeface="+mn-ea"/>
                <a:cs typeface="Arial" charset="0"/>
              </a:rPr>
              <a:t>yes&amp;no</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answers</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M</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f</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 = </a:t>
            </a:r>
            <a:r>
              <a:rPr kumimoji="0" lang="en-US" altLang="en-US" sz="2400" b="0" i="1" u="none" strike="noStrike" kern="1200" cap="none" spc="0" normalizeH="0" baseline="0" noProof="0" dirty="0" err="1">
                <a:ln>
                  <a:noFill/>
                </a:ln>
                <a:solidFill>
                  <a:srgbClr val="00FFFF"/>
                </a:solidFill>
                <a:effectLst/>
                <a:uLnTx/>
                <a:uFillTx/>
                <a:latin typeface="Times New Roman" pitchFamily="18" charset="0"/>
                <a:ea typeface="+mn-ea"/>
                <a:cs typeface="Arial" charset="0"/>
              </a:rPr>
              <a:t>neg</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sym typeface="Wingdings" panose="05000000000000000000" pitchFamily="2" charset="2"/>
              </a:rPr>
              <a:t>M = no</a:t>
            </a:r>
            <a:b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sym typeface="Wingdings" panose="05000000000000000000" pitchFamily="2" charset="2"/>
              </a:rPr>
            </a:b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 = </a:t>
            </a:r>
            <a:r>
              <a:rPr kumimoji="0" lang="en-US" altLang="en-US" sz="2400" b="0" i="1" u="none" strike="noStrike" kern="1200" cap="none" spc="0" normalizeH="0" baseline="0" noProof="0" dirty="0" err="1">
                <a:ln>
                  <a:noFill/>
                </a:ln>
                <a:solidFill>
                  <a:srgbClr val="00FFFF"/>
                </a:solidFill>
                <a:effectLst/>
                <a:uLnTx/>
                <a:uFillTx/>
                <a:latin typeface="Times New Roman" pitchFamily="18" charset="0"/>
                <a:ea typeface="+mn-ea"/>
                <a:cs typeface="Arial" charset="0"/>
              </a:rPr>
              <a:t>pos</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sym typeface="Wingdings" panose="05000000000000000000" pitchFamily="2" charset="2"/>
              </a:rPr>
              <a:t>M = yes</a:t>
            </a:r>
            <a:endPar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endParaRPr>
          </a:p>
        </p:txBody>
      </p:sp>
      <p:sp>
        <p:nvSpPr>
          <p:cNvPr id="2" name="Rectangle 1"/>
          <p:cNvSpPr/>
          <p:nvPr/>
        </p:nvSpPr>
        <p:spPr>
          <a:xfrm>
            <a:off x="7851830" y="619780"/>
            <a:ext cx="59343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66FF33"/>
                </a:solidFill>
                <a:effectLst/>
                <a:uLnTx/>
                <a:uFillTx/>
                <a:latin typeface="Times New Roman" pitchFamily="18" charset="0"/>
                <a:ea typeface="+mn-ea"/>
                <a:cs typeface="Arial" charset="0"/>
              </a:rPr>
              <a:t>M</a:t>
            </a: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6" name="Rectangle 5"/>
          <p:cNvSpPr/>
          <p:nvPr/>
        </p:nvSpPr>
        <p:spPr>
          <a:xfrm>
            <a:off x="6248400" y="362310"/>
            <a:ext cx="324128" cy="523220"/>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endParaRPr kumimoji="0" lang="en-CA"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29" name="Group 28"/>
          <p:cNvGrpSpPr/>
          <p:nvPr/>
        </p:nvGrpSpPr>
        <p:grpSpPr>
          <a:xfrm>
            <a:off x="1828800" y="4648200"/>
            <a:ext cx="6495534" cy="2057400"/>
            <a:chOff x="2572266" y="4724400"/>
            <a:chExt cx="6495534" cy="2057400"/>
          </a:xfrm>
        </p:grpSpPr>
        <p:grpSp>
          <p:nvGrpSpPr>
            <p:cNvPr id="30" name="Group 29"/>
            <p:cNvGrpSpPr/>
            <p:nvPr/>
          </p:nvGrpSpPr>
          <p:grpSpPr>
            <a:xfrm>
              <a:off x="2572266" y="5218093"/>
              <a:ext cx="3066534" cy="954107"/>
              <a:chOff x="7775122" y="5029200"/>
              <a:chExt cx="3066534" cy="954107"/>
            </a:xfrm>
          </p:grpSpPr>
          <p:sp>
            <p:nvSpPr>
              <p:cNvPr id="36" name="TextBox 35"/>
              <p:cNvSpPr txBox="1"/>
              <p:nvPr/>
            </p:nvSpPr>
            <p:spPr>
              <a:xfrm flipH="1">
                <a:off x="8678776" y="5029200"/>
                <a:ext cx="216288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1  if  </a:t>
                </a:r>
                <a:r>
                  <a:rPr kumimoji="0" lang="en-CA" sz="28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0  else</a:t>
                </a:r>
                <a:endPar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7" name="Left Brace 36"/>
              <p:cNvSpPr/>
              <p:nvPr/>
            </p:nvSpPr>
            <p:spPr bwMode="auto">
              <a:xfrm>
                <a:off x="8587909" y="5107008"/>
                <a:ext cx="174575" cy="856135"/>
              </a:xfrm>
              <a:prstGeom prst="leftBrace">
                <a:avLst/>
              </a:prstGeom>
              <a:noFill/>
              <a:ln w="22225" cap="sq" cmpd="sng" algn="ctr">
                <a:solidFill>
                  <a:schemeClr val="tx1"/>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38" name="TextBox 37"/>
              <p:cNvSpPr txBox="1"/>
              <p:nvPr/>
            </p:nvSpPr>
            <p:spPr>
              <a:xfrm flipH="1">
                <a:off x="7775122" y="5289750"/>
                <a:ext cx="835478"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a:t>M</a:t>
                </a: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p>
            </p:txBody>
          </p:sp>
        </p:grpSp>
        <p:grpSp>
          <p:nvGrpSpPr>
            <p:cNvPr id="31" name="Group 30"/>
            <p:cNvGrpSpPr/>
            <p:nvPr/>
          </p:nvGrpSpPr>
          <p:grpSpPr>
            <a:xfrm>
              <a:off x="5257800" y="4724400"/>
              <a:ext cx="3810000" cy="2057400"/>
              <a:chOff x="457200" y="990600"/>
              <a:chExt cx="4619625" cy="3076575"/>
            </a:xfrm>
          </p:grpSpPr>
          <p:pic>
            <p:nvPicPr>
              <p:cNvPr id="32" name="Picture 31" descr="Image result for sigmoid fun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076507" y="1218494"/>
                <a:ext cx="3733800" cy="2368667"/>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sng"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34" name="Straight Connector 33"/>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cxnSp>
            <p:nvCxnSpPr>
              <p:cNvPr id="35" name="Elbow Connector 34"/>
              <p:cNvCxnSpPr/>
              <p:nvPr/>
            </p:nvCxnSpPr>
            <p:spPr bwMode="auto">
              <a:xfrm flipV="1">
                <a:off x="990600" y="1219200"/>
                <a:ext cx="3962400" cy="2209800"/>
              </a:xfrm>
              <a:prstGeom prst="bentConnector3">
                <a:avLst/>
              </a:prstGeom>
              <a:noFill/>
              <a:ln w="19050" cap="sq" cmpd="sng" algn="ctr">
                <a:solidFill>
                  <a:schemeClr val="bg1">
                    <a:lumMod val="40000"/>
                    <a:lumOff val="60000"/>
                  </a:schemeClr>
                </a:solidFill>
                <a:prstDash val="solid"/>
                <a:round/>
                <a:headEnd type="none" w="med" len="med"/>
                <a:tailEnd type="none" w="med" len="med"/>
              </a:ln>
              <a:effectLst/>
            </p:spPr>
          </p:cxnSp>
        </p:grpSp>
      </p:grpSp>
    </p:spTree>
    <p:extLst>
      <p:ext uri="{BB962C8B-B14F-4D97-AF65-F5344CB8AC3E}">
        <p14:creationId xmlns:p14="http://schemas.microsoft.com/office/powerpoint/2010/main" val="200893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7">
                                            <p:txEl>
                                              <p:pRg st="0" end="0"/>
                                            </p:txEl>
                                          </p:spTgt>
                                        </p:tgtEl>
                                        <p:attrNameLst>
                                          <p:attrName>style.visibility</p:attrName>
                                        </p:attrNameLst>
                                      </p:cBhvr>
                                      <p:to>
                                        <p:strVal val="visible"/>
                                      </p:to>
                                    </p:set>
                                    <p:anim calcmode="lin" valueType="num">
                                      <p:cBhvr additive="base">
                                        <p:cTn id="13" dur="500" fill="hold"/>
                                        <p:tgtEl>
                                          <p:spTgt spid="1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67">
                                            <p:txEl>
                                              <p:pRg st="1" end="1"/>
                                            </p:txEl>
                                          </p:spTgt>
                                        </p:tgtEl>
                                        <p:attrNameLst>
                                          <p:attrName>style.visibility</p:attrName>
                                        </p:attrNameLst>
                                      </p:cBhvr>
                                      <p:to>
                                        <p:strVal val="visible"/>
                                      </p:to>
                                    </p:set>
                                    <p:anim calcmode="lin" valueType="num">
                                      <p:cBhvr additive="base">
                                        <p:cTn id="23" dur="500" fill="hold"/>
                                        <p:tgtEl>
                                          <p:spTgt spid="167">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7">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67">
                                            <p:txEl>
                                              <p:pRg st="2" end="2"/>
                                            </p:txEl>
                                          </p:spTgt>
                                        </p:tgtEl>
                                        <p:attrNameLst>
                                          <p:attrName>style.visibility</p:attrName>
                                        </p:attrNameLst>
                                      </p:cBhvr>
                                      <p:to>
                                        <p:strVal val="visible"/>
                                      </p:to>
                                    </p:set>
                                    <p:anim calcmode="lin" valueType="num">
                                      <p:cBhvr additive="base">
                                        <p:cTn id="33" dur="500" fill="hold"/>
                                        <p:tgtEl>
                                          <p:spTgt spid="167">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152330"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84429"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15" name="Text Box 33"/>
          <p:cNvSpPr txBox="1">
            <a:spLocks noChangeArrowheads="1"/>
          </p:cNvSpPr>
          <p:nvPr/>
        </p:nvSpPr>
        <p:spPr bwMode="auto">
          <a:xfrm rot="3498041">
            <a:off x="-25243"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Text Box 33"/>
          <p:cNvSpPr txBox="1">
            <a:spLocks noChangeArrowheads="1"/>
          </p:cNvSpPr>
          <p:nvPr/>
        </p:nvSpPr>
        <p:spPr bwMode="auto">
          <a:xfrm rot="3498041">
            <a:off x="2590028"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6" name="Text Box 33"/>
          <p:cNvSpPr txBox="1">
            <a:spLocks noChangeArrowheads="1"/>
          </p:cNvSpPr>
          <p:nvPr/>
        </p:nvSpPr>
        <p:spPr bwMode="auto">
          <a:xfrm>
            <a:off x="-76200" y="0"/>
            <a:ext cx="4267200" cy="584775"/>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A linear separator</a:t>
            </a:r>
            <a:endParaRPr kumimoji="0" lang="en-CA"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endParaRPr>
          </a:p>
        </p:txBody>
      </p:sp>
      <p:graphicFrame>
        <p:nvGraphicFramePr>
          <p:cNvPr id="23" name="Table 22"/>
          <p:cNvGraphicFramePr>
            <a:graphicFrameLocks noGrp="1"/>
          </p:cNvGraphicFramePr>
          <p:nvPr/>
        </p:nvGraphicFramePr>
        <p:xfrm>
          <a:off x="76201" y="4921980"/>
          <a:ext cx="4015468" cy="1936020"/>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130462690"/>
                    </a:ext>
                  </a:extLst>
                </a:gridCol>
                <a:gridCol w="642257">
                  <a:extLst>
                    <a:ext uri="{9D8B030D-6E8A-4147-A177-3AD203B41FA5}">
                      <a16:colId xmlns:a16="http://schemas.microsoft.com/office/drawing/2014/main" val="2652458157"/>
                    </a:ext>
                  </a:extLst>
                </a:gridCol>
                <a:gridCol w="642257">
                  <a:extLst>
                    <a:ext uri="{9D8B030D-6E8A-4147-A177-3AD203B41FA5}">
                      <a16:colId xmlns:a16="http://schemas.microsoft.com/office/drawing/2014/main" val="546545982"/>
                    </a:ext>
                  </a:extLst>
                </a:gridCol>
                <a:gridCol w="161926">
                  <a:extLst>
                    <a:ext uri="{9D8B030D-6E8A-4147-A177-3AD203B41FA5}">
                      <a16:colId xmlns:a16="http://schemas.microsoft.com/office/drawing/2014/main" val="3723607153"/>
                    </a:ext>
                  </a:extLst>
                </a:gridCol>
                <a:gridCol w="631371">
                  <a:extLst>
                    <a:ext uri="{9D8B030D-6E8A-4147-A177-3AD203B41FA5}">
                      <a16:colId xmlns:a16="http://schemas.microsoft.com/office/drawing/2014/main" val="934745702"/>
                    </a:ext>
                  </a:extLst>
                </a:gridCol>
                <a:gridCol w="653143">
                  <a:extLst>
                    <a:ext uri="{9D8B030D-6E8A-4147-A177-3AD203B41FA5}">
                      <a16:colId xmlns:a16="http://schemas.microsoft.com/office/drawing/2014/main" val="2620897000"/>
                    </a:ext>
                  </a:extLst>
                </a:gridCol>
                <a:gridCol w="642257">
                  <a:extLst>
                    <a:ext uri="{9D8B030D-6E8A-4147-A177-3AD203B41FA5}">
                      <a16:colId xmlns:a16="http://schemas.microsoft.com/office/drawing/2014/main" val="374277314"/>
                    </a:ext>
                  </a:extLst>
                </a:gridCol>
              </a:tblGrid>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711104088"/>
                  </a:ext>
                </a:extLst>
              </a:tr>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00048554"/>
                  </a:ext>
                </a:extLst>
              </a:tr>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43426816"/>
                  </a:ext>
                </a:extLst>
              </a:tr>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dirty="0"/>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737413145"/>
                  </a:ext>
                </a:extLst>
              </a:tr>
              <a:tr h="387204">
                <a:tc>
                  <a:txBody>
                    <a:bodyPr/>
                    <a:lstStyle/>
                    <a:p>
                      <a:endParaRPr lang="en-CA" dirty="0"/>
                    </a:p>
                  </a:txBody>
                  <a:tcPr marL="4763" marR="4763" marT="4763" marB="0" anchor="b"/>
                </a:tc>
                <a:tc>
                  <a:txBody>
                    <a:bodyPr/>
                    <a:lstStyle/>
                    <a:p>
                      <a:endParaRPr lang="en-CA" dirty="0"/>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140156778"/>
                  </a:ext>
                </a:extLst>
              </a:tr>
            </a:tbl>
          </a:graphicData>
        </a:graphic>
      </p:graphicFrame>
      <p:graphicFrame>
        <p:nvGraphicFramePr>
          <p:cNvPr id="3" name="Table 2"/>
          <p:cNvGraphicFramePr>
            <a:graphicFrameLocks noGrp="1"/>
          </p:cNvGraphicFramePr>
          <p:nvPr/>
        </p:nvGraphicFramePr>
        <p:xfrm>
          <a:off x="1643743" y="4852814"/>
          <a:ext cx="642257" cy="1936020"/>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758527269"/>
                    </a:ext>
                  </a:extLst>
                </a:gridCol>
              </a:tblGrid>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neg</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352093326"/>
                  </a:ext>
                </a:extLst>
              </a:tr>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neg</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578421662"/>
                  </a:ext>
                </a:extLst>
              </a:tr>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neg</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476741118"/>
                  </a:ext>
                </a:extLst>
              </a:tr>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pos</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791133714"/>
                  </a:ext>
                </a:extLst>
              </a:tr>
              <a:tr h="387204">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406448569"/>
                  </a:ext>
                </a:extLst>
              </a:tr>
            </a:tbl>
          </a:graphicData>
        </a:graphic>
      </p:graphicFrame>
      <p:graphicFrame>
        <p:nvGraphicFramePr>
          <p:cNvPr id="4" name="Table 3"/>
          <p:cNvGraphicFramePr>
            <a:graphicFrameLocks noGrp="1"/>
          </p:cNvGraphicFramePr>
          <p:nvPr/>
        </p:nvGraphicFramePr>
        <p:xfrm>
          <a:off x="3472822" y="4851400"/>
          <a:ext cx="456921" cy="1936020"/>
        </p:xfrm>
        <a:graphic>
          <a:graphicData uri="http://schemas.openxmlformats.org/drawingml/2006/table">
            <a:tbl>
              <a:tblPr>
                <a:tableStyleId>{5C22544A-7EE6-4342-B048-85BDC9FD1C3A}</a:tableStyleId>
              </a:tblPr>
              <a:tblGrid>
                <a:gridCol w="456921">
                  <a:extLst>
                    <a:ext uri="{9D8B030D-6E8A-4147-A177-3AD203B41FA5}">
                      <a16:colId xmlns:a16="http://schemas.microsoft.com/office/drawing/2014/main" val="3140379773"/>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312409645"/>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856722580"/>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958957343"/>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56467250"/>
                  </a:ext>
                </a:extLst>
              </a:tr>
              <a:tr h="387204">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021137455"/>
                  </a:ext>
                </a:extLst>
              </a:tr>
            </a:tbl>
          </a:graphicData>
        </a:graphic>
      </p:graphicFrame>
      <p:graphicFrame>
        <p:nvGraphicFramePr>
          <p:cNvPr id="5" name="Table 4"/>
          <p:cNvGraphicFramePr>
            <a:graphicFrameLocks noGrp="1"/>
          </p:cNvGraphicFramePr>
          <p:nvPr/>
        </p:nvGraphicFramePr>
        <p:xfrm>
          <a:off x="82550" y="4851984"/>
          <a:ext cx="1284514" cy="1548816"/>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140536283"/>
                    </a:ext>
                  </a:extLst>
                </a:gridCol>
                <a:gridCol w="642257">
                  <a:extLst>
                    <a:ext uri="{9D8B030D-6E8A-4147-A177-3AD203B41FA5}">
                      <a16:colId xmlns:a16="http://schemas.microsoft.com/office/drawing/2014/main" val="70903231"/>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014214068"/>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545502383"/>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49052678"/>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185413734"/>
                  </a:ext>
                </a:extLst>
              </a:tr>
            </a:tbl>
          </a:graphicData>
        </a:graphic>
      </p:graphicFrame>
      <p:grpSp>
        <p:nvGrpSpPr>
          <p:cNvPr id="58" name="Group 57"/>
          <p:cNvGrpSpPr/>
          <p:nvPr/>
        </p:nvGrpSpPr>
        <p:grpSpPr>
          <a:xfrm>
            <a:off x="5029200" y="3588815"/>
            <a:ext cx="3048000" cy="2633299"/>
            <a:chOff x="5029200" y="4152966"/>
            <a:chExt cx="3048000" cy="2633299"/>
          </a:xfrm>
        </p:grpSpPr>
        <p:cxnSp>
          <p:nvCxnSpPr>
            <p:cNvPr id="59" name="Straight Connector 58"/>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60" name="Straight Connector 59"/>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61" name="Text Box 33"/>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62" name="Text Box 33"/>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68" name="Group 67"/>
          <p:cNvGrpSpPr/>
          <p:nvPr/>
        </p:nvGrpSpPr>
        <p:grpSpPr>
          <a:xfrm>
            <a:off x="5905500" y="4446515"/>
            <a:ext cx="1452946" cy="1433896"/>
            <a:chOff x="5905500" y="4096266"/>
            <a:chExt cx="1452946" cy="1433896"/>
          </a:xfrm>
        </p:grpSpPr>
        <p:sp>
          <p:nvSpPr>
            <p:cNvPr id="69" name="Oval 68"/>
            <p:cNvSpPr/>
            <p:nvPr/>
          </p:nvSpPr>
          <p:spPr>
            <a:xfrm>
              <a:off x="5911850" y="5289550"/>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0" name="Oval 69"/>
            <p:cNvSpPr/>
            <p:nvPr/>
          </p:nvSpPr>
          <p:spPr>
            <a:xfrm>
              <a:off x="5905500" y="4096266"/>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1" name="Oval 70"/>
            <p:cNvSpPr/>
            <p:nvPr/>
          </p:nvSpPr>
          <p:spPr>
            <a:xfrm>
              <a:off x="7129846" y="5301562"/>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2" name="Oval 71"/>
            <p:cNvSpPr/>
            <p:nvPr/>
          </p:nvSpPr>
          <p:spPr>
            <a:xfrm>
              <a:off x="7129846" y="4096266"/>
              <a:ext cx="228600" cy="228600"/>
            </a:xfrm>
            <a:prstGeom prst="ellipse">
              <a:avLst/>
            </a:prstGeom>
            <a:solidFill>
              <a:srgbClr val="66FF33"/>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pic>
        <p:nvPicPr>
          <p:cNvPr id="160" name="Picture 2" descr="image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t="22222" r="42388" b="44444"/>
          <a:stretch/>
        </p:blipFill>
        <p:spPr bwMode="auto">
          <a:xfrm>
            <a:off x="3962400" y="63334"/>
            <a:ext cx="3047999" cy="168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 name="Rectangle 160"/>
          <p:cNvSpPr/>
          <p:nvPr/>
        </p:nvSpPr>
        <p:spPr>
          <a:xfrm>
            <a:off x="6055412" y="982378"/>
            <a:ext cx="790693" cy="353391"/>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164" name="TextBox 163"/>
              <p:cNvSpPr txBox="1"/>
              <p:nvPr/>
            </p:nvSpPr>
            <p:spPr>
              <a:xfrm>
                <a:off x="5340017" y="1089497"/>
                <a:ext cx="1451338" cy="64340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5340017" y="1089497"/>
                <a:ext cx="1451338" cy="643405"/>
              </a:xfrm>
              <a:prstGeom prst="rect">
                <a:avLst/>
              </a:prstGeom>
              <a:blipFill>
                <a:blip r:embed="rId4"/>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Box 164"/>
              <p:cNvSpPr txBox="1"/>
              <p:nvPr/>
            </p:nvSpPr>
            <p:spPr>
              <a:xfrm>
                <a:off x="6310362" y="700732"/>
                <a:ext cx="143966" cy="23559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165" name="TextBox 164"/>
              <p:cNvSpPr txBox="1">
                <a:spLocks noRot="1" noChangeAspect="1" noMove="1" noResize="1" noEditPoints="1" noAdjustHandles="1" noChangeArrowheads="1" noChangeShapeType="1" noTextEdit="1"/>
              </p:cNvSpPr>
              <p:nvPr/>
            </p:nvSpPr>
            <p:spPr>
              <a:xfrm>
                <a:off x="6310362" y="700732"/>
                <a:ext cx="143966" cy="235594"/>
              </a:xfrm>
              <a:prstGeom prst="rect">
                <a:avLst/>
              </a:prstGeom>
              <a:blipFill>
                <a:blip r:embed="rId5"/>
                <a:stretch>
                  <a:fillRect l="-20833" r="-16667" b="-2564"/>
                </a:stretch>
              </a:blipFill>
            </p:spPr>
            <p:txBody>
              <a:bodyPr/>
              <a:lstStyle/>
              <a:p>
                <a:r>
                  <a:rPr lang="en-US">
                    <a:noFill/>
                  </a:rPr>
                  <a:t> </a:t>
                </a:r>
              </a:p>
            </p:txBody>
          </p:sp>
        </mc:Fallback>
      </mc:AlternateContent>
      <p:sp>
        <p:nvSpPr>
          <p:cNvPr id="29" name="Text Box 33">
            <a:extLst>
              <a:ext uri="{FF2B5EF4-FFF2-40B4-BE49-F238E27FC236}">
                <a16:creationId xmlns:a16="http://schemas.microsoft.com/office/drawing/2014/main" id="{846BEE34-AEB1-47E2-BD89-81DF1DC31547}"/>
              </a:ext>
            </a:extLst>
          </p:cNvPr>
          <p:cNvSpPr txBox="1">
            <a:spLocks noChangeArrowheads="1"/>
          </p:cNvSpPr>
          <p:nvPr/>
        </p:nvSpPr>
        <p:spPr bwMode="auto">
          <a:xfrm>
            <a:off x="-210982" y="77789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       AND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(example)</a:t>
            </a:r>
          </a:p>
        </p:txBody>
      </p:sp>
      <p:grpSp>
        <p:nvGrpSpPr>
          <p:cNvPr id="30" name="Group 29">
            <a:extLst>
              <a:ext uri="{FF2B5EF4-FFF2-40B4-BE49-F238E27FC236}">
                <a16:creationId xmlns:a16="http://schemas.microsoft.com/office/drawing/2014/main" id="{E000B123-B501-4F95-9AD6-AB3E6D9975D8}"/>
              </a:ext>
            </a:extLst>
          </p:cNvPr>
          <p:cNvGrpSpPr/>
          <p:nvPr/>
        </p:nvGrpSpPr>
        <p:grpSpPr>
          <a:xfrm>
            <a:off x="5715600" y="3663917"/>
            <a:ext cx="2361600" cy="2362200"/>
            <a:chOff x="5715600" y="3313668"/>
            <a:chExt cx="2361600" cy="2362200"/>
          </a:xfrm>
        </p:grpSpPr>
        <p:sp>
          <p:nvSpPr>
            <p:cNvPr id="31" name="Text Box 33">
              <a:extLst>
                <a:ext uri="{FF2B5EF4-FFF2-40B4-BE49-F238E27FC236}">
                  <a16:creationId xmlns:a16="http://schemas.microsoft.com/office/drawing/2014/main" id="{2554CAEE-6613-4B39-83AD-7A7AE796A5C8}"/>
                </a:ext>
              </a:extLst>
            </p:cNvPr>
            <p:cNvSpPr txBox="1">
              <a:spLocks noChangeArrowheads="1"/>
            </p:cNvSpPr>
            <p:nvPr/>
          </p:nvSpPr>
          <p:spPr bwMode="auto">
            <a:xfrm rot="2837742">
              <a:off x="6574562" y="468657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z&lt;0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Text Box 33">
              <a:extLst>
                <a:ext uri="{FF2B5EF4-FFF2-40B4-BE49-F238E27FC236}">
                  <a16:creationId xmlns:a16="http://schemas.microsoft.com/office/drawing/2014/main" id="{CBB40FCE-4CBF-448F-8F2C-C8A09A88BC32}"/>
                </a:ext>
              </a:extLst>
            </p:cNvPr>
            <p:cNvSpPr txBox="1">
              <a:spLocks noChangeArrowheads="1"/>
            </p:cNvSpPr>
            <p:nvPr/>
          </p:nvSpPr>
          <p:spPr bwMode="auto">
            <a:xfrm rot="2837742">
              <a:off x="6853962" y="4435146"/>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z&gt;0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8AB6ACB6-7D89-4B9F-9941-28D810F6E0F3}"/>
                </a:ext>
              </a:extLst>
            </p:cNvPr>
            <p:cNvCxnSpPr/>
            <p:nvPr/>
          </p:nvCxnSpPr>
          <p:spPr bwMode="auto">
            <a:xfrm>
              <a:off x="5715600" y="3313668"/>
              <a:ext cx="2361600" cy="2362200"/>
            </a:xfrm>
            <a:prstGeom prst="line">
              <a:avLst/>
            </a:prstGeom>
            <a:noFill/>
            <a:ln w="22225" cap="sq" cmpd="sng" algn="ctr">
              <a:solidFill>
                <a:srgbClr val="00FFFF"/>
              </a:solidFill>
              <a:prstDash val="solid"/>
              <a:round/>
              <a:headEnd type="none" w="med" len="med"/>
              <a:tailEnd type="none" w="med" len="med"/>
            </a:ln>
            <a:effectLst/>
          </p:spPr>
        </p:cxnSp>
      </p:grpSp>
      <p:sp>
        <p:nvSpPr>
          <p:cNvPr id="34" name="Text Box 33">
            <a:extLst>
              <a:ext uri="{FF2B5EF4-FFF2-40B4-BE49-F238E27FC236}">
                <a16:creationId xmlns:a16="http://schemas.microsoft.com/office/drawing/2014/main" id="{599271FB-760A-4E20-BFD1-5DFC22060A9C}"/>
              </a:ext>
            </a:extLst>
          </p:cNvPr>
          <p:cNvSpPr txBox="1">
            <a:spLocks noChangeArrowheads="1"/>
          </p:cNvSpPr>
          <p:nvPr/>
        </p:nvSpPr>
        <p:spPr bwMode="auto">
          <a:xfrm rot="3498041">
            <a:off x="-379349" y="3285636"/>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-3</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a:extLst>
              <a:ext uri="{FF2B5EF4-FFF2-40B4-BE49-F238E27FC236}">
                <a16:creationId xmlns:a16="http://schemas.microsoft.com/office/drawing/2014/main" id="{F04F4F13-75CD-4386-B31D-09ADAC731C05}"/>
              </a:ext>
            </a:extLst>
          </p:cNvPr>
          <p:cNvSpPr/>
          <p:nvPr/>
        </p:nvSpPr>
        <p:spPr>
          <a:xfrm>
            <a:off x="2514600" y="1752600"/>
            <a:ext cx="6705601" cy="156966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starts at -3 and goes up by two</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for each one in the input.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Both inputs need to be one </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for </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to be positive.</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6" name="Rectangle 35">
            <a:extLst>
              <a:ext uri="{FF2B5EF4-FFF2-40B4-BE49-F238E27FC236}">
                <a16:creationId xmlns:a16="http://schemas.microsoft.com/office/drawing/2014/main" id="{BA24D6F7-46E0-4275-BBAF-4044585F4683}"/>
              </a:ext>
            </a:extLst>
          </p:cNvPr>
          <p:cNvSpPr/>
          <p:nvPr/>
        </p:nvSpPr>
        <p:spPr>
          <a:xfrm>
            <a:off x="7543800" y="4579203"/>
            <a:ext cx="1752599"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 linear</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separator</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7" name="Group 6">
            <a:extLst>
              <a:ext uri="{FF2B5EF4-FFF2-40B4-BE49-F238E27FC236}">
                <a16:creationId xmlns:a16="http://schemas.microsoft.com/office/drawing/2014/main" id="{D020B991-721C-4BE6-AE28-D68D56ABAA4C}"/>
              </a:ext>
            </a:extLst>
          </p:cNvPr>
          <p:cNvGrpSpPr/>
          <p:nvPr/>
        </p:nvGrpSpPr>
        <p:grpSpPr>
          <a:xfrm>
            <a:off x="4013875" y="161977"/>
            <a:ext cx="2298926" cy="1330333"/>
            <a:chOff x="4013875" y="161977"/>
            <a:chExt cx="2298926" cy="1330333"/>
          </a:xfrm>
        </p:grpSpPr>
        <p:sp>
          <p:nvSpPr>
            <p:cNvPr id="2" name="Rectangle 1">
              <a:extLst>
                <a:ext uri="{FF2B5EF4-FFF2-40B4-BE49-F238E27FC236}">
                  <a16:creationId xmlns:a16="http://schemas.microsoft.com/office/drawing/2014/main" id="{CFFE90EA-7477-4DAA-87FD-92667CA3F8B7}"/>
                </a:ext>
              </a:extLst>
            </p:cNvPr>
            <p:cNvSpPr/>
            <p:nvPr/>
          </p:nvSpPr>
          <p:spPr>
            <a:xfrm rot="1324806">
              <a:off x="4246547" y="625725"/>
              <a:ext cx="1066800" cy="182880"/>
            </a:xfrm>
            <a:prstGeom prst="rect">
              <a:avLst/>
            </a:prstGeom>
            <a:solidFill>
              <a:srgbClr val="FFFFFF"/>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8" name="Rectangle 37">
              <a:extLst>
                <a:ext uri="{FF2B5EF4-FFF2-40B4-BE49-F238E27FC236}">
                  <a16:creationId xmlns:a16="http://schemas.microsoft.com/office/drawing/2014/main" id="{0DD0D5F0-8146-47B1-A827-C3DFF74BC3CC}"/>
                </a:ext>
              </a:extLst>
            </p:cNvPr>
            <p:cNvSpPr/>
            <p:nvPr/>
          </p:nvSpPr>
          <p:spPr>
            <a:xfrm rot="660962">
              <a:off x="4013875" y="487616"/>
              <a:ext cx="740886" cy="246327"/>
            </a:xfrm>
            <a:prstGeom prst="rect">
              <a:avLst/>
            </a:prstGeom>
            <a:solidFill>
              <a:srgbClr val="FFFFFF"/>
            </a:solidFill>
            <a:ln w="25400">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7" name="Text Box 33">
              <a:extLst>
                <a:ext uri="{FF2B5EF4-FFF2-40B4-BE49-F238E27FC236}">
                  <a16:creationId xmlns:a16="http://schemas.microsoft.com/office/drawing/2014/main" id="{4217AEB4-FCBE-4A4A-811B-9737AF613667}"/>
                </a:ext>
              </a:extLst>
            </p:cNvPr>
            <p:cNvSpPr txBox="1">
              <a:spLocks noChangeArrowheads="1"/>
            </p:cNvSpPr>
            <p:nvPr/>
          </p:nvSpPr>
          <p:spPr bwMode="auto">
            <a:xfrm>
              <a:off x="5308600" y="384720"/>
              <a:ext cx="1004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66FF33"/>
                  </a:solidFill>
                  <a:effectLst/>
                  <a:uLnTx/>
                  <a:uFillTx/>
                  <a:latin typeface="Times New Roman" pitchFamily="18" charset="0"/>
                  <a:ea typeface="+mn-ea"/>
                  <a:cs typeface="Arial" charset="0"/>
                </a:rPr>
                <a:t>= -3</a:t>
              </a:r>
              <a:endParaRPr kumimoji="0" lang="en-CA" altLang="en-US" sz="20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Text Box 33">
              <a:extLst>
                <a:ext uri="{FF2B5EF4-FFF2-40B4-BE49-F238E27FC236}">
                  <a16:creationId xmlns:a16="http://schemas.microsoft.com/office/drawing/2014/main" id="{F35616C3-478C-424D-AE99-685D445A5B58}"/>
                </a:ext>
              </a:extLst>
            </p:cNvPr>
            <p:cNvSpPr txBox="1">
              <a:spLocks noChangeArrowheads="1"/>
            </p:cNvSpPr>
            <p:nvPr/>
          </p:nvSpPr>
          <p:spPr bwMode="auto">
            <a:xfrm>
              <a:off x="4505734" y="161977"/>
              <a:ext cx="863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a:t>
              </a:r>
              <a:endParaRPr kumimoji="0" lang="en-CA" altLang="en-US" sz="20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1" name="Text Box 33">
              <a:extLst>
                <a:ext uri="{FF2B5EF4-FFF2-40B4-BE49-F238E27FC236}">
                  <a16:creationId xmlns:a16="http://schemas.microsoft.com/office/drawing/2014/main" id="{A4425D32-668F-4783-AF80-E86C8ED2B814}"/>
                </a:ext>
              </a:extLst>
            </p:cNvPr>
            <p:cNvSpPr txBox="1">
              <a:spLocks noChangeArrowheads="1"/>
            </p:cNvSpPr>
            <p:nvPr/>
          </p:nvSpPr>
          <p:spPr bwMode="auto">
            <a:xfrm>
              <a:off x="4493034" y="1092200"/>
              <a:ext cx="863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a:t>
              </a:r>
              <a:endParaRPr kumimoji="0" lang="en-CA" altLang="en-US" sz="20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83714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0-#ppt_w/2"/>
                                          </p:val>
                                        </p:tav>
                                        <p:tav tm="100000">
                                          <p:val>
                                            <p:strVal val="#ppt_x"/>
                                          </p:val>
                                        </p:tav>
                                      </p:tavLst>
                                    </p:anim>
                                    <p:anim calcmode="lin" valueType="num">
                                      <p:cBhvr additive="base">
                                        <p:cTn id="24" dur="500" fill="hold"/>
                                        <p:tgtEl>
                                          <p:spTgt spid="5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0-#ppt_w/2"/>
                                          </p:val>
                                        </p:tav>
                                        <p:tav tm="100000">
                                          <p:val>
                                            <p:strVal val="#ppt_x"/>
                                          </p:val>
                                        </p:tav>
                                      </p:tavLst>
                                    </p:anim>
                                    <p:anim calcmode="lin" valueType="num">
                                      <p:cBhvr additive="base">
                                        <p:cTn id="36"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0-#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0-#ppt_w/2"/>
                                          </p:val>
                                        </p:tav>
                                        <p:tav tm="100000">
                                          <p:val>
                                            <p:strVal val="#ppt_x"/>
                                          </p:val>
                                        </p:tav>
                                      </p:tavLst>
                                    </p:anim>
                                    <p:anim calcmode="lin" valueType="num">
                                      <p:cBhvr additive="base">
                                        <p:cTn id="52" dur="500" fill="hold"/>
                                        <p:tgtEl>
                                          <p:spTgt spid="3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0-#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6">
                                            <p:txEl>
                                              <p:pRg st="0" end="0"/>
                                            </p:txEl>
                                          </p:spTgt>
                                        </p:tgtEl>
                                        <p:attrNameLst>
                                          <p:attrName>style.visibility</p:attrName>
                                        </p:attrNameLst>
                                      </p:cBhvr>
                                      <p:to>
                                        <p:strVal val="visible"/>
                                      </p:to>
                                    </p:set>
                                    <p:anim calcmode="lin" valueType="num">
                                      <p:cBhvr additive="base">
                                        <p:cTn id="59"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6">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0-#ppt_w/2"/>
                                          </p:val>
                                        </p:tav>
                                        <p:tav tm="100000">
                                          <p:val>
                                            <p:strVal val="#ppt_x"/>
                                          </p:val>
                                        </p:tav>
                                      </p:tavLst>
                                    </p:anim>
                                    <p:anim calcmode="lin" valueType="num">
                                      <p:cBhvr additive="base">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35">
                                            <p:txEl>
                                              <p:pRg st="0" end="0"/>
                                            </p:txEl>
                                          </p:spTgt>
                                        </p:tgtEl>
                                        <p:attrNameLst>
                                          <p:attrName>style.visibility</p:attrName>
                                        </p:attrNameLst>
                                      </p:cBhvr>
                                      <p:to>
                                        <p:strVal val="visible"/>
                                      </p:to>
                                    </p:set>
                                    <p:anim calcmode="lin" valueType="num">
                                      <p:cBhvr additive="base">
                                        <p:cTn id="69"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35">
                                            <p:txEl>
                                              <p:pRg st="1" end="1"/>
                                            </p:txEl>
                                          </p:spTgt>
                                        </p:tgtEl>
                                        <p:attrNameLst>
                                          <p:attrName>style.visibility</p:attrName>
                                        </p:attrNameLst>
                                      </p:cBhvr>
                                      <p:to>
                                        <p:strVal val="visible"/>
                                      </p:to>
                                    </p:set>
                                    <p:anim calcmode="lin" valueType="num">
                                      <p:cBhvr additive="base">
                                        <p:cTn id="75"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7" grpId="0"/>
      <p:bldP spid="3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152330"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84429"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15" name="Text Box 33"/>
          <p:cNvSpPr txBox="1">
            <a:spLocks noChangeArrowheads="1"/>
          </p:cNvSpPr>
          <p:nvPr/>
        </p:nvSpPr>
        <p:spPr bwMode="auto">
          <a:xfrm rot="3498041">
            <a:off x="-25243"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Text Box 33"/>
          <p:cNvSpPr txBox="1">
            <a:spLocks noChangeArrowheads="1"/>
          </p:cNvSpPr>
          <p:nvPr/>
        </p:nvSpPr>
        <p:spPr bwMode="auto">
          <a:xfrm rot="3498041">
            <a:off x="2590028"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6" name="Text Box 33"/>
          <p:cNvSpPr txBox="1">
            <a:spLocks noChangeArrowheads="1"/>
          </p:cNvSpPr>
          <p:nvPr/>
        </p:nvSpPr>
        <p:spPr bwMode="auto">
          <a:xfrm>
            <a:off x="-76200" y="0"/>
            <a:ext cx="4267200" cy="584775"/>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A linear separator</a:t>
            </a:r>
            <a:endParaRPr kumimoji="0" lang="en-CA"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endParaRPr>
          </a:p>
        </p:txBody>
      </p:sp>
      <p:graphicFrame>
        <p:nvGraphicFramePr>
          <p:cNvPr id="23" name="Table 22"/>
          <p:cNvGraphicFramePr>
            <a:graphicFrameLocks noGrp="1"/>
          </p:cNvGraphicFramePr>
          <p:nvPr/>
        </p:nvGraphicFramePr>
        <p:xfrm>
          <a:off x="76201" y="4921980"/>
          <a:ext cx="4015468" cy="1936020"/>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130462690"/>
                    </a:ext>
                  </a:extLst>
                </a:gridCol>
                <a:gridCol w="642257">
                  <a:extLst>
                    <a:ext uri="{9D8B030D-6E8A-4147-A177-3AD203B41FA5}">
                      <a16:colId xmlns:a16="http://schemas.microsoft.com/office/drawing/2014/main" val="2652458157"/>
                    </a:ext>
                  </a:extLst>
                </a:gridCol>
                <a:gridCol w="642257">
                  <a:extLst>
                    <a:ext uri="{9D8B030D-6E8A-4147-A177-3AD203B41FA5}">
                      <a16:colId xmlns:a16="http://schemas.microsoft.com/office/drawing/2014/main" val="546545982"/>
                    </a:ext>
                  </a:extLst>
                </a:gridCol>
                <a:gridCol w="161926">
                  <a:extLst>
                    <a:ext uri="{9D8B030D-6E8A-4147-A177-3AD203B41FA5}">
                      <a16:colId xmlns:a16="http://schemas.microsoft.com/office/drawing/2014/main" val="3723607153"/>
                    </a:ext>
                  </a:extLst>
                </a:gridCol>
                <a:gridCol w="631371">
                  <a:extLst>
                    <a:ext uri="{9D8B030D-6E8A-4147-A177-3AD203B41FA5}">
                      <a16:colId xmlns:a16="http://schemas.microsoft.com/office/drawing/2014/main" val="934745702"/>
                    </a:ext>
                  </a:extLst>
                </a:gridCol>
                <a:gridCol w="653143">
                  <a:extLst>
                    <a:ext uri="{9D8B030D-6E8A-4147-A177-3AD203B41FA5}">
                      <a16:colId xmlns:a16="http://schemas.microsoft.com/office/drawing/2014/main" val="2620897000"/>
                    </a:ext>
                  </a:extLst>
                </a:gridCol>
                <a:gridCol w="642257">
                  <a:extLst>
                    <a:ext uri="{9D8B030D-6E8A-4147-A177-3AD203B41FA5}">
                      <a16:colId xmlns:a16="http://schemas.microsoft.com/office/drawing/2014/main" val="374277314"/>
                    </a:ext>
                  </a:extLst>
                </a:gridCol>
              </a:tblGrid>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711104088"/>
                  </a:ext>
                </a:extLst>
              </a:tr>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00048554"/>
                  </a:ext>
                </a:extLst>
              </a:tr>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43426816"/>
                  </a:ext>
                </a:extLst>
              </a:tr>
              <a:tr h="387204">
                <a:tc>
                  <a:txBody>
                    <a:bodyPr/>
                    <a:lstStyle/>
                    <a:p>
                      <a:endParaRPr lang="en-CA"/>
                    </a:p>
                  </a:txBody>
                  <a:tcPr marL="4763" marR="4763" marT="4763" marB="0" anchor="b"/>
                </a:tc>
                <a:tc>
                  <a:txBody>
                    <a:bodyPr/>
                    <a:lstStyle/>
                    <a:p>
                      <a:endParaRPr lang="en-CA"/>
                    </a:p>
                  </a:txBody>
                  <a:tcPr marL="4763" marR="4763" marT="4763" marB="0" anchor="b"/>
                </a:tc>
                <a:tc>
                  <a:txBody>
                    <a:bodyPr/>
                    <a:lstStyle/>
                    <a:p>
                      <a:endParaRPr lang="en-CA" dirty="0"/>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737413145"/>
                  </a:ext>
                </a:extLst>
              </a:tr>
              <a:tr h="387204">
                <a:tc>
                  <a:txBody>
                    <a:bodyPr/>
                    <a:lstStyle/>
                    <a:p>
                      <a:endParaRPr lang="en-CA" dirty="0"/>
                    </a:p>
                  </a:txBody>
                  <a:tcPr marL="4763" marR="4763" marT="4763" marB="0" anchor="b"/>
                </a:tc>
                <a:tc>
                  <a:txBody>
                    <a:bodyPr/>
                    <a:lstStyle/>
                    <a:p>
                      <a:endParaRPr lang="en-CA" dirty="0"/>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140156778"/>
                  </a:ext>
                </a:extLst>
              </a:tr>
            </a:tbl>
          </a:graphicData>
        </a:graphic>
      </p:graphicFrame>
      <p:graphicFrame>
        <p:nvGraphicFramePr>
          <p:cNvPr id="4" name="Table 3"/>
          <p:cNvGraphicFramePr>
            <a:graphicFrameLocks noGrp="1"/>
          </p:cNvGraphicFramePr>
          <p:nvPr/>
        </p:nvGraphicFramePr>
        <p:xfrm>
          <a:off x="3472822" y="4851400"/>
          <a:ext cx="456921" cy="1936020"/>
        </p:xfrm>
        <a:graphic>
          <a:graphicData uri="http://schemas.openxmlformats.org/drawingml/2006/table">
            <a:tbl>
              <a:tblPr>
                <a:tableStyleId>{5C22544A-7EE6-4342-B048-85BDC9FD1C3A}</a:tableStyleId>
              </a:tblPr>
              <a:tblGrid>
                <a:gridCol w="456921">
                  <a:extLst>
                    <a:ext uri="{9D8B030D-6E8A-4147-A177-3AD203B41FA5}">
                      <a16:colId xmlns:a16="http://schemas.microsoft.com/office/drawing/2014/main" val="3140379773"/>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312409645"/>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856722580"/>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958957343"/>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56467250"/>
                  </a:ext>
                </a:extLst>
              </a:tr>
              <a:tr h="387204">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021137455"/>
                  </a:ext>
                </a:extLst>
              </a:tr>
            </a:tbl>
          </a:graphicData>
        </a:graphic>
      </p:graphicFrame>
      <p:graphicFrame>
        <p:nvGraphicFramePr>
          <p:cNvPr id="5" name="Table 4"/>
          <p:cNvGraphicFramePr>
            <a:graphicFrameLocks noGrp="1"/>
          </p:cNvGraphicFramePr>
          <p:nvPr/>
        </p:nvGraphicFramePr>
        <p:xfrm>
          <a:off x="82550" y="4851984"/>
          <a:ext cx="1284514" cy="1548816"/>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140536283"/>
                    </a:ext>
                  </a:extLst>
                </a:gridCol>
                <a:gridCol w="642257">
                  <a:extLst>
                    <a:ext uri="{9D8B030D-6E8A-4147-A177-3AD203B41FA5}">
                      <a16:colId xmlns:a16="http://schemas.microsoft.com/office/drawing/2014/main" val="70903231"/>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014214068"/>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545502383"/>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49052678"/>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185413734"/>
                  </a:ext>
                </a:extLst>
              </a:tr>
            </a:tbl>
          </a:graphicData>
        </a:graphic>
      </p:graphicFrame>
      <p:grpSp>
        <p:nvGrpSpPr>
          <p:cNvPr id="58" name="Group 57"/>
          <p:cNvGrpSpPr/>
          <p:nvPr/>
        </p:nvGrpSpPr>
        <p:grpSpPr>
          <a:xfrm>
            <a:off x="5029200" y="3588815"/>
            <a:ext cx="3048000" cy="2633299"/>
            <a:chOff x="5029200" y="4152966"/>
            <a:chExt cx="3048000" cy="2633299"/>
          </a:xfrm>
        </p:grpSpPr>
        <p:cxnSp>
          <p:nvCxnSpPr>
            <p:cNvPr id="59" name="Straight Connector 58"/>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60" name="Straight Connector 59"/>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61" name="Text Box 33"/>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62" name="Text Box 33"/>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68" name="Group 67"/>
          <p:cNvGrpSpPr/>
          <p:nvPr/>
        </p:nvGrpSpPr>
        <p:grpSpPr>
          <a:xfrm>
            <a:off x="5905500" y="4446515"/>
            <a:ext cx="1452946" cy="1433896"/>
            <a:chOff x="5905500" y="4096266"/>
            <a:chExt cx="1452946" cy="1433896"/>
          </a:xfrm>
        </p:grpSpPr>
        <p:sp>
          <p:nvSpPr>
            <p:cNvPr id="69" name="Oval 68"/>
            <p:cNvSpPr/>
            <p:nvPr/>
          </p:nvSpPr>
          <p:spPr>
            <a:xfrm>
              <a:off x="5911850" y="5289550"/>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0" name="Oval 69"/>
            <p:cNvSpPr/>
            <p:nvPr/>
          </p:nvSpPr>
          <p:spPr>
            <a:xfrm>
              <a:off x="5905500" y="4096266"/>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1" name="Oval 70"/>
            <p:cNvSpPr/>
            <p:nvPr/>
          </p:nvSpPr>
          <p:spPr>
            <a:xfrm>
              <a:off x="7129846" y="5301562"/>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2" name="Oval 71"/>
            <p:cNvSpPr/>
            <p:nvPr/>
          </p:nvSpPr>
          <p:spPr>
            <a:xfrm>
              <a:off x="7129846" y="4096266"/>
              <a:ext cx="228600" cy="228600"/>
            </a:xfrm>
            <a:prstGeom prst="ellipse">
              <a:avLst/>
            </a:prstGeom>
            <a:solidFill>
              <a:srgbClr val="66FF33"/>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
        <p:nvSpPr>
          <p:cNvPr id="29" name="Text Box 33">
            <a:extLst>
              <a:ext uri="{FF2B5EF4-FFF2-40B4-BE49-F238E27FC236}">
                <a16:creationId xmlns:a16="http://schemas.microsoft.com/office/drawing/2014/main" id="{846BEE34-AEB1-47E2-BD89-81DF1DC31547}"/>
              </a:ext>
            </a:extLst>
          </p:cNvPr>
          <p:cNvSpPr txBox="1">
            <a:spLocks noChangeArrowheads="1"/>
          </p:cNvSpPr>
          <p:nvPr/>
        </p:nvSpPr>
        <p:spPr bwMode="auto">
          <a:xfrm>
            <a:off x="-210982" y="77789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       AND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(example)</a:t>
            </a:r>
          </a:p>
        </p:txBody>
      </p:sp>
      <p:grpSp>
        <p:nvGrpSpPr>
          <p:cNvPr id="30" name="Group 29">
            <a:extLst>
              <a:ext uri="{FF2B5EF4-FFF2-40B4-BE49-F238E27FC236}">
                <a16:creationId xmlns:a16="http://schemas.microsoft.com/office/drawing/2014/main" id="{E000B123-B501-4F95-9AD6-AB3E6D9975D8}"/>
              </a:ext>
            </a:extLst>
          </p:cNvPr>
          <p:cNvGrpSpPr/>
          <p:nvPr/>
        </p:nvGrpSpPr>
        <p:grpSpPr>
          <a:xfrm>
            <a:off x="5715600" y="3663917"/>
            <a:ext cx="2361600" cy="2362200"/>
            <a:chOff x="5715600" y="3313668"/>
            <a:chExt cx="2361600" cy="2362200"/>
          </a:xfrm>
        </p:grpSpPr>
        <p:sp>
          <p:nvSpPr>
            <p:cNvPr id="31" name="Text Box 33">
              <a:extLst>
                <a:ext uri="{FF2B5EF4-FFF2-40B4-BE49-F238E27FC236}">
                  <a16:creationId xmlns:a16="http://schemas.microsoft.com/office/drawing/2014/main" id="{2554CAEE-6613-4B39-83AD-7A7AE796A5C8}"/>
                </a:ext>
              </a:extLst>
            </p:cNvPr>
            <p:cNvSpPr txBox="1">
              <a:spLocks noChangeArrowheads="1"/>
            </p:cNvSpPr>
            <p:nvPr/>
          </p:nvSpPr>
          <p:spPr bwMode="auto">
            <a:xfrm rot="2837742">
              <a:off x="6574562" y="468657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z&lt;0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Text Box 33">
              <a:extLst>
                <a:ext uri="{FF2B5EF4-FFF2-40B4-BE49-F238E27FC236}">
                  <a16:creationId xmlns:a16="http://schemas.microsoft.com/office/drawing/2014/main" id="{CBB40FCE-4CBF-448F-8F2C-C8A09A88BC32}"/>
                </a:ext>
              </a:extLst>
            </p:cNvPr>
            <p:cNvSpPr txBox="1">
              <a:spLocks noChangeArrowheads="1"/>
            </p:cNvSpPr>
            <p:nvPr/>
          </p:nvSpPr>
          <p:spPr bwMode="auto">
            <a:xfrm rot="2837742">
              <a:off x="6853962" y="4435146"/>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z&gt;0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8AB6ACB6-7D89-4B9F-9941-28D810F6E0F3}"/>
                </a:ext>
              </a:extLst>
            </p:cNvPr>
            <p:cNvCxnSpPr/>
            <p:nvPr/>
          </p:nvCxnSpPr>
          <p:spPr bwMode="auto">
            <a:xfrm>
              <a:off x="5715600" y="3313668"/>
              <a:ext cx="2361600" cy="2362200"/>
            </a:xfrm>
            <a:prstGeom prst="line">
              <a:avLst/>
            </a:prstGeom>
            <a:noFill/>
            <a:ln w="22225" cap="sq" cmpd="sng" algn="ctr">
              <a:solidFill>
                <a:srgbClr val="00FFFF"/>
              </a:solidFill>
              <a:prstDash val="solid"/>
              <a:round/>
              <a:headEnd type="none" w="med" len="med"/>
              <a:tailEnd type="none" w="med" len="med"/>
            </a:ln>
            <a:effectLst/>
          </p:spPr>
        </p:cxnSp>
      </p:grpSp>
      <p:sp>
        <p:nvSpPr>
          <p:cNvPr id="34" name="Text Box 33">
            <a:extLst>
              <a:ext uri="{FF2B5EF4-FFF2-40B4-BE49-F238E27FC236}">
                <a16:creationId xmlns:a16="http://schemas.microsoft.com/office/drawing/2014/main" id="{599271FB-760A-4E20-BFD1-5DFC22060A9C}"/>
              </a:ext>
            </a:extLst>
          </p:cNvPr>
          <p:cNvSpPr txBox="1">
            <a:spLocks noChangeArrowheads="1"/>
          </p:cNvSpPr>
          <p:nvPr/>
        </p:nvSpPr>
        <p:spPr bwMode="auto">
          <a:xfrm rot="3498041">
            <a:off x="-379349" y="3285636"/>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-3</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5">
            <a:extLst>
              <a:ext uri="{FF2B5EF4-FFF2-40B4-BE49-F238E27FC236}">
                <a16:creationId xmlns:a16="http://schemas.microsoft.com/office/drawing/2014/main" id="{BA24D6F7-46E0-4275-BBAF-4044585F4683}"/>
              </a:ext>
            </a:extLst>
          </p:cNvPr>
          <p:cNvSpPr/>
          <p:nvPr/>
        </p:nvSpPr>
        <p:spPr>
          <a:xfrm>
            <a:off x="7543800" y="4579203"/>
            <a:ext cx="1752599"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 linear</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separator</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37" name="Group 36">
            <a:extLst>
              <a:ext uri="{FF2B5EF4-FFF2-40B4-BE49-F238E27FC236}">
                <a16:creationId xmlns:a16="http://schemas.microsoft.com/office/drawing/2014/main" id="{7A8A18D1-1035-4FDD-8D5B-E7F3F16397BD}"/>
              </a:ext>
            </a:extLst>
          </p:cNvPr>
          <p:cNvGrpSpPr/>
          <p:nvPr/>
        </p:nvGrpSpPr>
        <p:grpSpPr>
          <a:xfrm>
            <a:off x="2572266" y="533400"/>
            <a:ext cx="6495534" cy="2057400"/>
            <a:chOff x="2572266" y="4724400"/>
            <a:chExt cx="6495534" cy="2057400"/>
          </a:xfrm>
        </p:grpSpPr>
        <p:grpSp>
          <p:nvGrpSpPr>
            <p:cNvPr id="38" name="Group 37">
              <a:extLst>
                <a:ext uri="{FF2B5EF4-FFF2-40B4-BE49-F238E27FC236}">
                  <a16:creationId xmlns:a16="http://schemas.microsoft.com/office/drawing/2014/main" id="{3314CB1E-BC6E-4F38-B983-2B91431E83EB}"/>
                </a:ext>
              </a:extLst>
            </p:cNvPr>
            <p:cNvGrpSpPr/>
            <p:nvPr/>
          </p:nvGrpSpPr>
          <p:grpSpPr>
            <a:xfrm>
              <a:off x="2572266" y="5218093"/>
              <a:ext cx="3066534" cy="954107"/>
              <a:chOff x="7775122" y="5029200"/>
              <a:chExt cx="3066534" cy="954107"/>
            </a:xfrm>
          </p:grpSpPr>
          <p:sp>
            <p:nvSpPr>
              <p:cNvPr id="44" name="TextBox 43">
                <a:extLst>
                  <a:ext uri="{FF2B5EF4-FFF2-40B4-BE49-F238E27FC236}">
                    <a16:creationId xmlns:a16="http://schemas.microsoft.com/office/drawing/2014/main" id="{71F2578A-251A-4DA0-A1BE-31BAE1F1EAAF}"/>
                  </a:ext>
                </a:extLst>
              </p:cNvPr>
              <p:cNvSpPr txBox="1"/>
              <p:nvPr/>
            </p:nvSpPr>
            <p:spPr>
              <a:xfrm flipH="1">
                <a:off x="8678776" y="5029200"/>
                <a:ext cx="216288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1  if  </a:t>
                </a:r>
                <a:r>
                  <a:rPr kumimoji="0" lang="en-CA" sz="28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0  else</a:t>
                </a:r>
                <a:endPar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45" name="Left Brace 44">
                <a:extLst>
                  <a:ext uri="{FF2B5EF4-FFF2-40B4-BE49-F238E27FC236}">
                    <a16:creationId xmlns:a16="http://schemas.microsoft.com/office/drawing/2014/main" id="{527BEB35-05BF-4E1C-B0E4-BD21F2DE657D}"/>
                  </a:ext>
                </a:extLst>
              </p:cNvPr>
              <p:cNvSpPr/>
              <p:nvPr/>
            </p:nvSpPr>
            <p:spPr bwMode="auto">
              <a:xfrm>
                <a:off x="8587909" y="5107008"/>
                <a:ext cx="174575" cy="856135"/>
              </a:xfrm>
              <a:prstGeom prst="leftBrace">
                <a:avLst/>
              </a:prstGeom>
              <a:noFill/>
              <a:ln w="22225" cap="sq" cmpd="sng" algn="ctr">
                <a:solidFill>
                  <a:schemeClr val="tx1"/>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47" name="TextBox 46">
                <a:extLst>
                  <a:ext uri="{FF2B5EF4-FFF2-40B4-BE49-F238E27FC236}">
                    <a16:creationId xmlns:a16="http://schemas.microsoft.com/office/drawing/2014/main" id="{9315AE4D-20E0-4AC0-8E70-FCFF0B77290B}"/>
                  </a:ext>
                </a:extLst>
              </p:cNvPr>
              <p:cNvSpPr txBox="1"/>
              <p:nvPr/>
            </p:nvSpPr>
            <p:spPr>
              <a:xfrm flipH="1">
                <a:off x="7775122" y="5289750"/>
                <a:ext cx="835478"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a:t>M</a:t>
                </a:r>
                <a:r>
                  <a:rPr kumimoji="0" lang="en-CA" sz="28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p>
            </p:txBody>
          </p:sp>
        </p:grpSp>
        <p:grpSp>
          <p:nvGrpSpPr>
            <p:cNvPr id="39" name="Group 38">
              <a:extLst>
                <a:ext uri="{FF2B5EF4-FFF2-40B4-BE49-F238E27FC236}">
                  <a16:creationId xmlns:a16="http://schemas.microsoft.com/office/drawing/2014/main" id="{E027FC83-194C-4E7F-8154-81D14F1776BD}"/>
                </a:ext>
              </a:extLst>
            </p:cNvPr>
            <p:cNvGrpSpPr/>
            <p:nvPr/>
          </p:nvGrpSpPr>
          <p:grpSpPr>
            <a:xfrm>
              <a:off x="5257800" y="4724400"/>
              <a:ext cx="3810000" cy="2057400"/>
              <a:chOff x="457200" y="990600"/>
              <a:chExt cx="4619625" cy="3076575"/>
            </a:xfrm>
          </p:grpSpPr>
          <p:pic>
            <p:nvPicPr>
              <p:cNvPr id="40" name="Picture 39" descr="Image result for sigmoid function">
                <a:extLst>
                  <a:ext uri="{FF2B5EF4-FFF2-40B4-BE49-F238E27FC236}">
                    <a16:creationId xmlns:a16="http://schemas.microsoft.com/office/drawing/2014/main" id="{906B71AF-B06D-47B3-BC32-F5BF4EBFC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8FEE6134-60CA-480C-BD6C-F566D2BB8437}"/>
                  </a:ext>
                </a:extLst>
              </p:cNvPr>
              <p:cNvSpPr/>
              <p:nvPr/>
            </p:nvSpPr>
            <p:spPr>
              <a:xfrm>
                <a:off x="1076507" y="1218494"/>
                <a:ext cx="3733800" cy="2368667"/>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sng"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42" name="Straight Connector 41">
                <a:extLst>
                  <a:ext uri="{FF2B5EF4-FFF2-40B4-BE49-F238E27FC236}">
                    <a16:creationId xmlns:a16="http://schemas.microsoft.com/office/drawing/2014/main" id="{843F0BCE-5BA4-4E8D-B10A-32B68F4C2B02}"/>
                  </a:ext>
                </a:extLst>
              </p:cNvPr>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cxnSp>
            <p:nvCxnSpPr>
              <p:cNvPr id="43" name="Elbow Connector 55">
                <a:extLst>
                  <a:ext uri="{FF2B5EF4-FFF2-40B4-BE49-F238E27FC236}">
                    <a16:creationId xmlns:a16="http://schemas.microsoft.com/office/drawing/2014/main" id="{24CA6472-9D30-4516-957D-CC1B81A27EA8}"/>
                  </a:ext>
                </a:extLst>
              </p:cNvPr>
              <p:cNvCxnSpPr/>
              <p:nvPr/>
            </p:nvCxnSpPr>
            <p:spPr bwMode="auto">
              <a:xfrm flipV="1">
                <a:off x="990600" y="1219200"/>
                <a:ext cx="3962400" cy="2209800"/>
              </a:xfrm>
              <a:prstGeom prst="bentConnector3">
                <a:avLst/>
              </a:prstGeom>
              <a:noFill/>
              <a:ln w="19050" cap="sq" cmpd="sng" algn="ctr">
                <a:solidFill>
                  <a:schemeClr val="bg1">
                    <a:lumMod val="40000"/>
                    <a:lumOff val="60000"/>
                  </a:schemeClr>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60DDFC00-C91A-4BB7-864F-6CC1FA03DA2A}"/>
                  </a:ext>
                </a:extLst>
              </p:cNvPr>
              <p:cNvSpPr/>
              <p:nvPr/>
            </p:nvSpPr>
            <p:spPr>
              <a:xfrm rot="3498041">
                <a:off x="808869" y="3493084"/>
                <a:ext cx="2378472"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Threshold(z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8" name="Rectangle 47">
                <a:extLst>
                  <a:ext uri="{FF2B5EF4-FFF2-40B4-BE49-F238E27FC236}">
                    <a16:creationId xmlns:a16="http://schemas.microsoft.com/office/drawing/2014/main" id="{60DDFC00-C91A-4BB7-864F-6CC1FA03DA2A}"/>
                  </a:ext>
                </a:extLst>
              </p:cNvPr>
              <p:cNvSpPr>
                <a:spLocks noRot="1" noChangeAspect="1" noMove="1" noResize="1" noEditPoints="1" noAdjustHandles="1" noChangeArrowheads="1" noChangeShapeType="1" noTextEdit="1"/>
              </p:cNvSpPr>
              <p:nvPr/>
            </p:nvSpPr>
            <p:spPr>
              <a:xfrm rot="3498041">
                <a:off x="808869" y="3493084"/>
                <a:ext cx="2378472" cy="461665"/>
              </a:xfrm>
              <a:prstGeom prst="rect">
                <a:avLst/>
              </a:prstGeom>
              <a:blipFill>
                <a:blip r:embed="rId4"/>
                <a:stretch>
                  <a:fillRect r="-5185" b="-6452"/>
                </a:stretch>
              </a:blipFill>
            </p:spPr>
            <p:txBody>
              <a:bodyPr/>
              <a:lstStyle/>
              <a:p>
                <a:r>
                  <a:rPr lang="en-US">
                    <a:noFill/>
                  </a:rPr>
                  <a:t> </a:t>
                </a:r>
              </a:p>
            </p:txBody>
          </p:sp>
        </mc:Fallback>
      </mc:AlternateContent>
      <p:graphicFrame>
        <p:nvGraphicFramePr>
          <p:cNvPr id="49" name="Table 48">
            <a:extLst>
              <a:ext uri="{FF2B5EF4-FFF2-40B4-BE49-F238E27FC236}">
                <a16:creationId xmlns:a16="http://schemas.microsoft.com/office/drawing/2014/main" id="{33C6A0B6-EEA6-4FAE-A77E-7123BBB39600}"/>
              </a:ext>
            </a:extLst>
          </p:cNvPr>
          <p:cNvGraphicFramePr>
            <a:graphicFrameLocks noGrp="1"/>
          </p:cNvGraphicFramePr>
          <p:nvPr/>
        </p:nvGraphicFramePr>
        <p:xfrm>
          <a:off x="2159367" y="4833450"/>
          <a:ext cx="412899" cy="1548816"/>
        </p:xfrm>
        <a:graphic>
          <a:graphicData uri="http://schemas.openxmlformats.org/drawingml/2006/table">
            <a:tbl>
              <a:tblPr>
                <a:tableStyleId>{5C22544A-7EE6-4342-B048-85BDC9FD1C3A}</a:tableStyleId>
              </a:tblPr>
              <a:tblGrid>
                <a:gridCol w="412899">
                  <a:extLst>
                    <a:ext uri="{9D8B030D-6E8A-4147-A177-3AD203B41FA5}">
                      <a16:colId xmlns:a16="http://schemas.microsoft.com/office/drawing/2014/main" val="732720410"/>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723230047"/>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116015416"/>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132938908"/>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529271154"/>
                  </a:ext>
                </a:extLst>
              </a:tr>
            </a:tbl>
          </a:graphicData>
        </a:graphic>
      </p:graphicFrame>
      <p:graphicFrame>
        <p:nvGraphicFramePr>
          <p:cNvPr id="3" name="Table 2"/>
          <p:cNvGraphicFramePr>
            <a:graphicFrameLocks noGrp="1"/>
          </p:cNvGraphicFramePr>
          <p:nvPr/>
        </p:nvGraphicFramePr>
        <p:xfrm>
          <a:off x="1643743" y="4852814"/>
          <a:ext cx="642257" cy="1936020"/>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758527269"/>
                    </a:ext>
                  </a:extLst>
                </a:gridCol>
              </a:tblGrid>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neg</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352093326"/>
                  </a:ext>
                </a:extLst>
              </a:tr>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neg</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578421662"/>
                  </a:ext>
                </a:extLst>
              </a:tr>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neg</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476741118"/>
                  </a:ext>
                </a:extLst>
              </a:tr>
              <a:tr h="387204">
                <a:tc>
                  <a:txBody>
                    <a:bodyPr/>
                    <a:lstStyle/>
                    <a:p>
                      <a:pPr algn="r" fontAlgn="b"/>
                      <a:r>
                        <a:rPr lang="en-CA" sz="2400" b="0" i="0" u="none" strike="noStrike" dirty="0" err="1">
                          <a:solidFill>
                            <a:schemeClr val="dk1"/>
                          </a:solidFill>
                          <a:effectLst/>
                          <a:latin typeface="Times New Roman" panose="02020603050405020304" pitchFamily="18" charset="0"/>
                          <a:cs typeface="Times New Roman" panose="02020603050405020304" pitchFamily="18" charset="0"/>
                        </a:rPr>
                        <a:t>pos</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791133714"/>
                  </a:ext>
                </a:extLst>
              </a:tr>
              <a:tr h="387204">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406448569"/>
                  </a:ext>
                </a:extLst>
              </a:tr>
            </a:tbl>
          </a:graphicData>
        </a:graphic>
      </p:graphicFrame>
    </p:spTree>
    <p:extLst>
      <p:ext uri="{BB962C8B-B14F-4D97-AF65-F5344CB8AC3E}">
        <p14:creationId xmlns:p14="http://schemas.microsoft.com/office/powerpoint/2010/main" val="224803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0-#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0-#ppt_w/2"/>
                                          </p:val>
                                        </p:tav>
                                        <p:tav tm="100000">
                                          <p:val>
                                            <p:strVal val="#ppt_x"/>
                                          </p:val>
                                        </p:tav>
                                      </p:tavLst>
                                    </p:anim>
                                    <p:anim calcmode="lin" valueType="num">
                                      <p:cBhvr additive="base">
                                        <p:cTn id="16"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599"/>
            <a:ext cx="6800851" cy="1320761"/>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I am</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going to start a dating service.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For each client I will </a:t>
            </a:r>
            <a:r>
              <a:rPr lang="en-US" altLang="en-US" sz="2400" kern="0" noProof="0" dirty="0">
                <a:solidFill>
                  <a:srgbClr val="FFFFFF"/>
                </a:solidFill>
                <a:cs typeface="+mn-cs"/>
              </a:rPr>
              <a:t>collect properties.</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noProof="0" dirty="0">
                <a:solidFill>
                  <a:srgbClr val="FFFFFF"/>
                </a:solidFill>
                <a:cs typeface="+mn-cs"/>
              </a:rPr>
              <a:t>For each pair, we measure how compatible they are.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extLst>
              <p:ext uri="{D42A27DB-BD31-4B8C-83A1-F6EECF244321}">
                <p14:modId xmlns:p14="http://schemas.microsoft.com/office/powerpoint/2010/main" val="2653553676"/>
              </p:ext>
            </p:extLst>
          </p:nvPr>
        </p:nvGraphicFramePr>
        <p:xfrm>
          <a:off x="971549" y="2118255"/>
          <a:ext cx="7562851" cy="2273892"/>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extLst>
                  <a:ext uri="{0D108BD9-81ED-4DB2-BD59-A6C34878D82A}">
                    <a16:rowId xmlns:a16="http://schemas.microsoft.com/office/drawing/2014/main" val="2391530606"/>
                  </a:ext>
                </a:extLst>
              </a:tr>
              <a:tr h="408453">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929131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19253" y="2727855"/>
            <a:ext cx="333555" cy="1625303"/>
            <a:chOff x="1419253" y="2727855"/>
            <a:chExt cx="333555" cy="1625303"/>
          </a:xfrm>
        </p:grpSpPr>
        <p:pic>
          <p:nvPicPr>
            <p:cNvPr id="97" name="Picture 43" descr="j0396724">
              <a:extLst>
                <a:ext uri="{FF2B5EF4-FFF2-40B4-BE49-F238E27FC236}">
                  <a16:creationId xmlns:a16="http://schemas.microsoft.com/office/drawing/2014/main" id="{EFDFA979-139D-4435-8658-1379F875F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53" y="322284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53" y="400731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 name="Rectangle 111">
            <a:extLst>
              <a:ext uri="{FF2B5EF4-FFF2-40B4-BE49-F238E27FC236}">
                <a16:creationId xmlns:a16="http://schemas.microsoft.com/office/drawing/2014/main" id="{6EADD4B4-30DE-49E6-908B-EEFD08750304}"/>
              </a:ext>
            </a:extLst>
          </p:cNvPr>
          <p:cNvSpPr/>
          <p:nvPr/>
        </p:nvSpPr>
        <p:spPr>
          <a:xfrm>
            <a:off x="971549" y="2727855"/>
            <a:ext cx="7562851" cy="894251"/>
          </a:xfrm>
          <a:prstGeom prst="rect">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3" name="Oval 112">
            <a:extLst>
              <a:ext uri="{FF2B5EF4-FFF2-40B4-BE49-F238E27FC236}">
                <a16:creationId xmlns:a16="http://schemas.microsoft.com/office/drawing/2014/main" id="{D45F4780-721D-41BD-8F7C-6F437E6048C8}"/>
              </a:ext>
            </a:extLst>
          </p:cNvPr>
          <p:cNvSpPr/>
          <p:nvPr/>
        </p:nvSpPr>
        <p:spPr>
          <a:xfrm>
            <a:off x="5705060" y="2841928"/>
            <a:ext cx="457200" cy="640080"/>
          </a:xfrm>
          <a:prstGeom prst="ellipse">
            <a:avLst/>
          </a:prstGeom>
          <a:ln w="25400">
            <a:solidFill>
              <a:srgbClr val="FF00FF"/>
            </a:solid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4" name="AutoShape 58">
            <a:extLst>
              <a:ext uri="{FF2B5EF4-FFF2-40B4-BE49-F238E27FC236}">
                <a16:creationId xmlns:a16="http://schemas.microsoft.com/office/drawing/2014/main" id="{80BD35F1-66CE-45FF-ADBE-2EC7DE688D20}"/>
              </a:ext>
            </a:extLst>
          </p:cNvPr>
          <p:cNvSpPr>
            <a:spLocks noChangeArrowheads="1"/>
          </p:cNvSpPr>
          <p:nvPr/>
        </p:nvSpPr>
        <p:spPr bwMode="auto">
          <a:xfrm>
            <a:off x="2667000" y="5347648"/>
            <a:ext cx="4382130" cy="1320761"/>
          </a:xfrm>
          <a:prstGeom prst="wedgeRoundRectCallout">
            <a:avLst>
              <a:gd name="adj1" fmla="val -52458"/>
              <a:gd name="adj2" fmla="val -40553"/>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effectLst/>
                <a:uLnTx/>
                <a:uFillTx/>
                <a:latin typeface="Times New Roman" pitchFamily="18" charset="0"/>
                <a:cs typeface="+mn-cs"/>
              </a:rPr>
              <a:t>They both like</a:t>
            </a:r>
            <a:r>
              <a:rPr kumimoji="0" lang="en-US" altLang="en-US" sz="2400" b="0" i="0" u="none" strike="noStrike" kern="0" cap="none" spc="0" normalizeH="0" noProof="0" dirty="0">
                <a:ln>
                  <a:noFill/>
                </a:ln>
                <a:effectLst/>
                <a:uLnTx/>
                <a:uFillTx/>
                <a:latin typeface="Times New Roman" pitchFamily="18" charset="0"/>
                <a:cs typeface="+mn-cs"/>
              </a:rPr>
              <a:t> movies a lot.</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cs typeface="+mn-cs"/>
              </a:rPr>
              <a:t>T</a:t>
            </a:r>
            <a:r>
              <a:rPr lang="en-US" altLang="en-US" sz="2400" kern="0" noProof="0" dirty="0">
                <a:cs typeface="+mn-cs"/>
              </a:rPr>
              <a:t>his adds to their compatibility: </a:t>
            </a:r>
          </a:p>
          <a:p>
            <a:pPr algn="ctr" defTabSz="685800" eaLnBrk="1" fontAlgn="auto" hangingPunct="1">
              <a:spcBef>
                <a:spcPct val="0"/>
              </a:spcBef>
              <a:spcAft>
                <a:spcPts val="0"/>
              </a:spcAft>
              <a:buNone/>
            </a:pPr>
            <a:r>
              <a:rPr lang="en-US" sz="2400" dirty="0">
                <a:cs typeface="Times New Roman" panose="02020603050405020304" pitchFamily="18" charset="0"/>
              </a:rPr>
              <a:t>15</a:t>
            </a:r>
            <a:r>
              <a:rPr lang="en-US" altLang="en-US" sz="2400" dirty="0">
                <a:cs typeface="Times New Roman" panose="02020603050405020304" pitchFamily="18" charset="0"/>
                <a:sym typeface="Symbol" pitchFamily="18" charset="2"/>
              </a:rPr>
              <a:t>20</a:t>
            </a:r>
            <a:r>
              <a:rPr lang="en-US" altLang="en-US" sz="2400" kern="0" dirty="0">
                <a:cs typeface="+mn-cs"/>
                <a:sym typeface="Symbol" pitchFamily="18" charset="2"/>
              </a:rPr>
              <a:t> = 300</a:t>
            </a:r>
            <a:endParaRPr lang="en-US" sz="2400" dirty="0">
              <a:cs typeface="Times New Roman" panose="02020603050405020304" pitchFamily="18" charset="0"/>
            </a:endParaRPr>
          </a:p>
        </p:txBody>
      </p:sp>
      <p:graphicFrame>
        <p:nvGraphicFramePr>
          <p:cNvPr id="115" name="Table 114">
            <a:extLst>
              <a:ext uri="{FF2B5EF4-FFF2-40B4-BE49-F238E27FC236}">
                <a16:creationId xmlns:a16="http://schemas.microsoft.com/office/drawing/2014/main" id="{F693349D-2CB9-4570-A9A3-23F9C4790404}"/>
              </a:ext>
            </a:extLst>
          </p:cNvPr>
          <p:cNvGraphicFramePr>
            <a:graphicFrameLocks noGrp="1"/>
          </p:cNvGraphicFramePr>
          <p:nvPr>
            <p:extLst>
              <p:ext uri="{D42A27DB-BD31-4B8C-83A1-F6EECF244321}">
                <p14:modId xmlns:p14="http://schemas.microsoft.com/office/powerpoint/2010/main" val="1060391660"/>
              </p:ext>
            </p:extLst>
          </p:nvPr>
        </p:nvGraphicFramePr>
        <p:xfrm>
          <a:off x="958296" y="4607522"/>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123" name="Group 122">
            <a:extLst>
              <a:ext uri="{FF2B5EF4-FFF2-40B4-BE49-F238E27FC236}">
                <a16:creationId xmlns:a16="http://schemas.microsoft.com/office/drawing/2014/main" id="{50F67897-0BB4-4DDF-B623-A6C0F6B31BDF}"/>
              </a:ext>
            </a:extLst>
          </p:cNvPr>
          <p:cNvGrpSpPr/>
          <p:nvPr/>
        </p:nvGrpSpPr>
        <p:grpSpPr>
          <a:xfrm>
            <a:off x="1123949" y="4646521"/>
            <a:ext cx="870937" cy="399258"/>
            <a:chOff x="1123949" y="4646521"/>
            <a:chExt cx="870937" cy="399258"/>
          </a:xfrm>
        </p:grpSpPr>
        <p:pic>
          <p:nvPicPr>
            <p:cNvPr id="118" name="Picture 47" descr="j0232906">
              <a:extLst>
                <a:ext uri="{FF2B5EF4-FFF2-40B4-BE49-F238E27FC236}">
                  <a16:creationId xmlns:a16="http://schemas.microsoft.com/office/drawing/2014/main" id="{8F51B379-DC63-4BCE-AAD1-5F7BBACA6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49" y="4646521"/>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3" descr="j0396724">
              <a:extLst>
                <a:ext uri="{FF2B5EF4-FFF2-40B4-BE49-F238E27FC236}">
                  <a16:creationId xmlns:a16="http://schemas.microsoft.com/office/drawing/2014/main" id="{491AF3E0-F578-49F3-9603-6F99024A29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4056" y="4646521"/>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5" name="TextBox 124">
            <a:extLst>
              <a:ext uri="{FF2B5EF4-FFF2-40B4-BE49-F238E27FC236}">
                <a16:creationId xmlns:a16="http://schemas.microsoft.com/office/drawing/2014/main" id="{C3ADECB6-C677-4217-A688-21CCC575D74A}"/>
              </a:ext>
            </a:extLst>
          </p:cNvPr>
          <p:cNvSpPr txBox="1"/>
          <p:nvPr/>
        </p:nvSpPr>
        <p:spPr bwMode="auto">
          <a:xfrm>
            <a:off x="5476460" y="4607522"/>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2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additive="base">
                                        <p:cTn id="11"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 calcmode="lin" valueType="num">
                                      <p:cBhvr additive="base">
                                        <p:cTn id="17" dur="500" fill="hold"/>
                                        <p:tgtEl>
                                          <p:spTgt spid="2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1">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500" fill="hold"/>
                                        <p:tgtEl>
                                          <p:spTgt spid="83"/>
                                        </p:tgtEl>
                                        <p:attrNameLst>
                                          <p:attrName>ppt_x</p:attrName>
                                        </p:attrNameLst>
                                      </p:cBhvr>
                                      <p:tavLst>
                                        <p:tav tm="0">
                                          <p:val>
                                            <p:strVal val="0-#ppt_w/2"/>
                                          </p:val>
                                        </p:tav>
                                        <p:tav tm="100000">
                                          <p:val>
                                            <p:strVal val="#ppt_x"/>
                                          </p:val>
                                        </p:tav>
                                      </p:tavLst>
                                    </p:anim>
                                    <p:anim calcmode="lin" valueType="num">
                                      <p:cBhvr additive="base">
                                        <p:cTn id="22" dur="500" fill="hold"/>
                                        <p:tgtEl>
                                          <p:spTgt spid="8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0-#ppt_w/2"/>
                                          </p:val>
                                        </p:tav>
                                        <p:tav tm="100000">
                                          <p:val>
                                            <p:strVal val="#ppt_x"/>
                                          </p:val>
                                        </p:tav>
                                      </p:tavLst>
                                    </p:anim>
                                    <p:anim calcmode="lin" valueType="num">
                                      <p:cBhvr additive="base">
                                        <p:cTn id="26"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 calcmode="lin" valueType="num">
                                      <p:cBhvr additive="base">
                                        <p:cTn id="31" dur="50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
                                            <p:txEl>
                                              <p:pRg st="2" end="2"/>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
                                        </p:tgtEl>
                                        <p:attrNameLst>
                                          <p:attrName>style.visibility</p:attrName>
                                        </p:attrNameLst>
                                      </p:cBhvr>
                                      <p:to>
                                        <p:strVal val="visible"/>
                                      </p:to>
                                    </p:set>
                                    <p:anim calcmode="lin" valueType="num">
                                      <p:cBhvr additive="base">
                                        <p:cTn id="35" dur="500" fill="hold"/>
                                        <p:tgtEl>
                                          <p:spTgt spid="112"/>
                                        </p:tgtEl>
                                        <p:attrNameLst>
                                          <p:attrName>ppt_x</p:attrName>
                                        </p:attrNameLst>
                                      </p:cBhvr>
                                      <p:tavLst>
                                        <p:tav tm="0">
                                          <p:val>
                                            <p:strVal val="0-#ppt_w/2"/>
                                          </p:val>
                                        </p:tav>
                                        <p:tav tm="100000">
                                          <p:val>
                                            <p:strVal val="#ppt_x"/>
                                          </p:val>
                                        </p:tav>
                                      </p:tavLst>
                                    </p:anim>
                                    <p:anim calcmode="lin" valueType="num">
                                      <p:cBhvr additive="base">
                                        <p:cTn id="36" dur="500" fill="hold"/>
                                        <p:tgtEl>
                                          <p:spTgt spid="1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15"/>
                                        </p:tgtEl>
                                        <p:attrNameLst>
                                          <p:attrName>style.visibility</p:attrName>
                                        </p:attrNameLst>
                                      </p:cBhvr>
                                      <p:to>
                                        <p:strVal val="visible"/>
                                      </p:to>
                                    </p:set>
                                    <p:anim calcmode="lin" valueType="num">
                                      <p:cBhvr additive="base">
                                        <p:cTn id="41" dur="500" fill="hold"/>
                                        <p:tgtEl>
                                          <p:spTgt spid="115"/>
                                        </p:tgtEl>
                                        <p:attrNameLst>
                                          <p:attrName>ppt_x</p:attrName>
                                        </p:attrNameLst>
                                      </p:cBhvr>
                                      <p:tavLst>
                                        <p:tav tm="0">
                                          <p:val>
                                            <p:strVal val="0-#ppt_w/2"/>
                                          </p:val>
                                        </p:tav>
                                        <p:tav tm="100000">
                                          <p:val>
                                            <p:strVal val="#ppt_x"/>
                                          </p:val>
                                        </p:tav>
                                      </p:tavLst>
                                    </p:anim>
                                    <p:anim calcmode="lin" valueType="num">
                                      <p:cBhvr additive="base">
                                        <p:cTn id="42" dur="500" fill="hold"/>
                                        <p:tgtEl>
                                          <p:spTgt spid="115"/>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 calcmode="lin" valueType="num">
                                      <p:cBhvr additive="base">
                                        <p:cTn id="45" dur="500" fill="hold"/>
                                        <p:tgtEl>
                                          <p:spTgt spid="123"/>
                                        </p:tgtEl>
                                        <p:attrNameLst>
                                          <p:attrName>ppt_x</p:attrName>
                                        </p:attrNameLst>
                                      </p:cBhvr>
                                      <p:tavLst>
                                        <p:tav tm="0">
                                          <p:val>
                                            <p:strVal val="0-#ppt_w/2"/>
                                          </p:val>
                                        </p:tav>
                                        <p:tav tm="100000">
                                          <p:val>
                                            <p:strVal val="#ppt_x"/>
                                          </p:val>
                                        </p:tav>
                                      </p:tavLst>
                                    </p:anim>
                                    <p:anim calcmode="lin" valueType="num">
                                      <p:cBhvr additive="base">
                                        <p:cTn id="46"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additive="base">
                                        <p:cTn id="51" dur="500" fill="hold"/>
                                        <p:tgtEl>
                                          <p:spTgt spid="114"/>
                                        </p:tgtEl>
                                        <p:attrNameLst>
                                          <p:attrName>ppt_x</p:attrName>
                                        </p:attrNameLst>
                                      </p:cBhvr>
                                      <p:tavLst>
                                        <p:tav tm="0">
                                          <p:val>
                                            <p:strVal val="0-#ppt_w/2"/>
                                          </p:val>
                                        </p:tav>
                                        <p:tav tm="100000">
                                          <p:val>
                                            <p:strVal val="#ppt_x"/>
                                          </p:val>
                                        </p:tav>
                                      </p:tavLst>
                                    </p:anim>
                                    <p:anim calcmode="lin" valueType="num">
                                      <p:cBhvr additive="base">
                                        <p:cTn id="52" dur="500" fill="hold"/>
                                        <p:tgtEl>
                                          <p:spTgt spid="114"/>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14">
                                            <p:txEl>
                                              <p:pRg st="0" end="0"/>
                                            </p:txEl>
                                          </p:spTgt>
                                        </p:tgtEl>
                                        <p:attrNameLst>
                                          <p:attrName>style.visibility</p:attrName>
                                        </p:attrNameLst>
                                      </p:cBhvr>
                                      <p:to>
                                        <p:strVal val="visible"/>
                                      </p:to>
                                    </p:set>
                                    <p:anim calcmode="lin" valueType="num">
                                      <p:cBhvr additive="base">
                                        <p:cTn id="55" dur="500" fill="hold"/>
                                        <p:tgtEl>
                                          <p:spTgt spid="114">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1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13"/>
                                        </p:tgtEl>
                                        <p:attrNameLst>
                                          <p:attrName>style.visibility</p:attrName>
                                        </p:attrNameLst>
                                      </p:cBhvr>
                                      <p:to>
                                        <p:strVal val="visible"/>
                                      </p:to>
                                    </p:set>
                                    <p:anim calcmode="lin" valueType="num">
                                      <p:cBhvr additive="base">
                                        <p:cTn id="59" dur="500" fill="hold"/>
                                        <p:tgtEl>
                                          <p:spTgt spid="113"/>
                                        </p:tgtEl>
                                        <p:attrNameLst>
                                          <p:attrName>ppt_x</p:attrName>
                                        </p:attrNameLst>
                                      </p:cBhvr>
                                      <p:tavLst>
                                        <p:tav tm="0">
                                          <p:val>
                                            <p:strVal val="0-#ppt_w/2"/>
                                          </p:val>
                                        </p:tav>
                                        <p:tav tm="100000">
                                          <p:val>
                                            <p:strVal val="#ppt_x"/>
                                          </p:val>
                                        </p:tav>
                                      </p:tavLst>
                                    </p:anim>
                                    <p:anim calcmode="lin" valueType="num">
                                      <p:cBhvr additive="base">
                                        <p:cTn id="60"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14">
                                            <p:txEl>
                                              <p:pRg st="1" end="1"/>
                                            </p:txEl>
                                          </p:spTgt>
                                        </p:tgtEl>
                                        <p:attrNameLst>
                                          <p:attrName>style.visibility</p:attrName>
                                        </p:attrNameLst>
                                      </p:cBhvr>
                                      <p:to>
                                        <p:strVal val="visible"/>
                                      </p:to>
                                    </p:set>
                                    <p:anim calcmode="lin" valueType="num">
                                      <p:cBhvr additive="base">
                                        <p:cTn id="65" dur="500" fill="hold"/>
                                        <p:tgtEl>
                                          <p:spTgt spid="114">
                                            <p:txEl>
                                              <p:pRg st="1" end="1"/>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114">
                                            <p:txEl>
                                              <p:pRg st="2" end="2"/>
                                            </p:txEl>
                                          </p:spTgt>
                                        </p:tgtEl>
                                        <p:attrNameLst>
                                          <p:attrName>style.visibility</p:attrName>
                                        </p:attrNameLst>
                                      </p:cBhvr>
                                      <p:to>
                                        <p:strVal val="visible"/>
                                      </p:to>
                                    </p:set>
                                    <p:anim calcmode="lin" valueType="num">
                                      <p:cBhvr additive="base">
                                        <p:cTn id="71" dur="500" fill="hold"/>
                                        <p:tgtEl>
                                          <p:spTgt spid="114">
                                            <p:txEl>
                                              <p:pRg st="2" end="2"/>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14">
                                            <p:txEl>
                                              <p:pRg st="2" end="2"/>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25"/>
                                        </p:tgtEl>
                                        <p:attrNameLst>
                                          <p:attrName>style.visibility</p:attrName>
                                        </p:attrNameLst>
                                      </p:cBhvr>
                                      <p:to>
                                        <p:strVal val="visible"/>
                                      </p:to>
                                    </p:set>
                                    <p:anim calcmode="lin" valueType="num">
                                      <p:cBhvr additive="base">
                                        <p:cTn id="75" dur="500" fill="hold"/>
                                        <p:tgtEl>
                                          <p:spTgt spid="125"/>
                                        </p:tgtEl>
                                        <p:attrNameLst>
                                          <p:attrName>ppt_x</p:attrName>
                                        </p:attrNameLst>
                                      </p:cBhvr>
                                      <p:tavLst>
                                        <p:tav tm="0">
                                          <p:val>
                                            <p:strVal val="0-#ppt_w/2"/>
                                          </p:val>
                                        </p:tav>
                                        <p:tav tm="100000">
                                          <p:val>
                                            <p:strVal val="#ppt_x"/>
                                          </p:val>
                                        </p:tav>
                                      </p:tavLst>
                                    </p:anim>
                                    <p:anim calcmode="lin" valueType="num">
                                      <p:cBhvr additive="base">
                                        <p:cTn id="76" dur="5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2" grpId="0" animBg="1"/>
      <p:bldP spid="113" grpId="0" animBg="1"/>
      <p:bldP spid="114" grpId="0" animBg="1"/>
      <p:bldP spid="12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152330"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84429"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808869" y="3493084"/>
                <a:ext cx="2378472"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Threshold(z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808869" y="3493084"/>
                <a:ext cx="2378472" cy="461665"/>
              </a:xfrm>
              <a:prstGeom prst="rect">
                <a:avLst/>
              </a:prstGeom>
              <a:blipFill>
                <a:blip r:embed="rId3"/>
                <a:stretch>
                  <a:fillRect r="-5185" b="-6452"/>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590028"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1028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102844" y="3834223"/>
                <a:ext cx="1715662" cy="369332"/>
              </a:xfrm>
              <a:prstGeom prst="rect">
                <a:avLst/>
              </a:prstGeom>
              <a:blipFill>
                <a:blip r:embed="rId4"/>
                <a:stretch>
                  <a:fillRect l="-20000" t="-11765" r="-2000" b="-4044"/>
                </a:stretch>
              </a:blipFill>
            </p:spPr>
            <p:txBody>
              <a:bodyPr/>
              <a:lstStyle/>
              <a:p>
                <a:r>
                  <a:rPr lang="en-US">
                    <a:noFill/>
                  </a:rPr>
                  <a:t> </a:t>
                </a:r>
              </a:p>
            </p:txBody>
          </p:sp>
        </mc:Fallback>
      </mc:AlternateContent>
      <p:graphicFrame>
        <p:nvGraphicFramePr>
          <p:cNvPr id="16" name="Table 15"/>
          <p:cNvGraphicFramePr>
            <a:graphicFrameLocks noGrp="1"/>
          </p:cNvGraphicFramePr>
          <p:nvPr/>
        </p:nvGraphicFramePr>
        <p:xfrm>
          <a:off x="76201" y="4845781"/>
          <a:ext cx="4495799" cy="1936020"/>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130462690"/>
                    </a:ext>
                  </a:extLst>
                </a:gridCol>
                <a:gridCol w="642257">
                  <a:extLst>
                    <a:ext uri="{9D8B030D-6E8A-4147-A177-3AD203B41FA5}">
                      <a16:colId xmlns:a16="http://schemas.microsoft.com/office/drawing/2014/main" val="2652458157"/>
                    </a:ext>
                  </a:extLst>
                </a:gridCol>
                <a:gridCol w="642257">
                  <a:extLst>
                    <a:ext uri="{9D8B030D-6E8A-4147-A177-3AD203B41FA5}">
                      <a16:colId xmlns:a16="http://schemas.microsoft.com/office/drawing/2014/main" val="546545982"/>
                    </a:ext>
                  </a:extLst>
                </a:gridCol>
                <a:gridCol w="642257">
                  <a:extLst>
                    <a:ext uri="{9D8B030D-6E8A-4147-A177-3AD203B41FA5}">
                      <a16:colId xmlns:a16="http://schemas.microsoft.com/office/drawing/2014/main" val="3723607153"/>
                    </a:ext>
                  </a:extLst>
                </a:gridCol>
                <a:gridCol w="642257">
                  <a:extLst>
                    <a:ext uri="{9D8B030D-6E8A-4147-A177-3AD203B41FA5}">
                      <a16:colId xmlns:a16="http://schemas.microsoft.com/office/drawing/2014/main" val="934745702"/>
                    </a:ext>
                  </a:extLst>
                </a:gridCol>
                <a:gridCol w="642257">
                  <a:extLst>
                    <a:ext uri="{9D8B030D-6E8A-4147-A177-3AD203B41FA5}">
                      <a16:colId xmlns:a16="http://schemas.microsoft.com/office/drawing/2014/main" val="2620897000"/>
                    </a:ext>
                  </a:extLst>
                </a:gridCol>
                <a:gridCol w="642257">
                  <a:extLst>
                    <a:ext uri="{9D8B030D-6E8A-4147-A177-3AD203B41FA5}">
                      <a16:colId xmlns:a16="http://schemas.microsoft.com/office/drawing/2014/main" val="374277314"/>
                    </a:ext>
                  </a:extLst>
                </a:gridCol>
              </a:tblGrid>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-3</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711104088"/>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00048554"/>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endParaRPr lang="en-CA"/>
                    </a:p>
                  </a:txBody>
                  <a:tcPr marL="4763" marR="4763" marT="4763" marB="0" anchor="b"/>
                </a:tc>
                <a:tc>
                  <a:txBody>
                    <a:bodyPr/>
                    <a:lstStyle/>
                    <a:p>
                      <a:endParaRPr lang="en-CA"/>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43426816"/>
                  </a:ext>
                </a:extLst>
              </a:tr>
              <a:tr h="387204">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endParaRPr lang="en-CA" dirty="0"/>
                    </a:p>
                  </a:txBody>
                  <a:tcPr marL="4763" marR="4763" marT="4763" marB="0" anchor="b"/>
                </a:tc>
                <a:tc>
                  <a:txBody>
                    <a:bodyPr/>
                    <a:lstStyle/>
                    <a:p>
                      <a:endParaRPr lang="en-CA" dirty="0"/>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737413145"/>
                  </a:ext>
                </a:extLst>
              </a:tr>
              <a:tr h="387204">
                <a:tc>
                  <a:txBody>
                    <a:bodyPr/>
                    <a:lstStyle/>
                    <a:p>
                      <a:endParaRPr lang="en-CA"/>
                    </a:p>
                  </a:txBody>
                  <a:tcPr marL="4763" marR="4763" marT="4763" marB="0" anchor="b"/>
                </a:tc>
                <a:tc>
                  <a:txBody>
                    <a:bodyPr/>
                    <a:lstStyle/>
                    <a:p>
                      <a:endParaRPr lang="en-CA" dirty="0"/>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140156778"/>
                  </a:ext>
                </a:extLst>
              </a:tr>
            </a:tbl>
          </a:graphicData>
        </a:graphic>
      </p:graphicFrame>
      <p:grpSp>
        <p:nvGrpSpPr>
          <p:cNvPr id="25" name="Group 24"/>
          <p:cNvGrpSpPr/>
          <p:nvPr/>
        </p:nvGrpSpPr>
        <p:grpSpPr>
          <a:xfrm>
            <a:off x="5029200" y="3588815"/>
            <a:ext cx="3048000" cy="2633299"/>
            <a:chOff x="5029200" y="4152966"/>
            <a:chExt cx="3048000" cy="2633299"/>
          </a:xfrm>
        </p:grpSpPr>
        <p:cxnSp>
          <p:nvCxnSpPr>
            <p:cNvPr id="26" name="Straight Connector 25"/>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27" name="Straight Connector 26"/>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36" name="Text Box 33"/>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37" name="Text Box 33"/>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5715600" y="3663917"/>
            <a:ext cx="2361600" cy="2362200"/>
            <a:chOff x="5715600" y="3313668"/>
            <a:chExt cx="2361600" cy="2362200"/>
          </a:xfrm>
        </p:grpSpPr>
        <p:sp>
          <p:nvSpPr>
            <p:cNvPr id="39" name="Text Box 33"/>
            <p:cNvSpPr txBox="1">
              <a:spLocks noChangeArrowheads="1"/>
            </p:cNvSpPr>
            <p:nvPr/>
          </p:nvSpPr>
          <p:spPr bwMode="auto">
            <a:xfrm rot="2837742">
              <a:off x="6574562" y="468657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z&lt;0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1" name="Text Box 33"/>
            <p:cNvSpPr txBox="1">
              <a:spLocks noChangeArrowheads="1"/>
            </p:cNvSpPr>
            <p:nvPr/>
          </p:nvSpPr>
          <p:spPr bwMode="auto">
            <a:xfrm rot="2837742">
              <a:off x="6853962" y="4435146"/>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z&gt;0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42" name="Straight Connector 41"/>
            <p:cNvCxnSpPr/>
            <p:nvPr/>
          </p:nvCxnSpPr>
          <p:spPr bwMode="auto">
            <a:xfrm>
              <a:off x="5715600" y="3313668"/>
              <a:ext cx="2361600" cy="2362200"/>
            </a:xfrm>
            <a:prstGeom prst="line">
              <a:avLst/>
            </a:prstGeom>
            <a:noFill/>
            <a:ln w="22225" cap="sq" cmpd="sng" algn="ctr">
              <a:solidFill>
                <a:srgbClr val="00FFFF"/>
              </a:solidFill>
              <a:prstDash val="solid"/>
              <a:round/>
              <a:headEnd type="none" w="med" len="med"/>
              <a:tailEnd type="none" w="med" len="med"/>
            </a:ln>
            <a:effectLst/>
          </p:spPr>
        </p:cxnSp>
      </p:grpSp>
      <p:grpSp>
        <p:nvGrpSpPr>
          <p:cNvPr id="43" name="Group 42"/>
          <p:cNvGrpSpPr/>
          <p:nvPr/>
        </p:nvGrpSpPr>
        <p:grpSpPr>
          <a:xfrm>
            <a:off x="5905500" y="4446515"/>
            <a:ext cx="1452946" cy="1433896"/>
            <a:chOff x="5905500" y="4096266"/>
            <a:chExt cx="1452946" cy="1433896"/>
          </a:xfrm>
        </p:grpSpPr>
        <p:sp>
          <p:nvSpPr>
            <p:cNvPr id="44" name="Oval 43"/>
            <p:cNvSpPr/>
            <p:nvPr/>
          </p:nvSpPr>
          <p:spPr>
            <a:xfrm>
              <a:off x="5911850" y="5289550"/>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45" name="Oval 44"/>
            <p:cNvSpPr/>
            <p:nvPr/>
          </p:nvSpPr>
          <p:spPr>
            <a:xfrm>
              <a:off x="5905500" y="4096266"/>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47" name="Oval 46"/>
            <p:cNvSpPr/>
            <p:nvPr/>
          </p:nvSpPr>
          <p:spPr>
            <a:xfrm>
              <a:off x="7129846" y="5301562"/>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48" name="Oval 47"/>
            <p:cNvSpPr/>
            <p:nvPr/>
          </p:nvSpPr>
          <p:spPr>
            <a:xfrm>
              <a:off x="7129846" y="4096266"/>
              <a:ext cx="228600" cy="228600"/>
            </a:xfrm>
            <a:prstGeom prst="ellipse">
              <a:avLst/>
            </a:prstGeom>
            <a:solidFill>
              <a:srgbClr val="66FF33"/>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
        <p:nvSpPr>
          <p:cNvPr id="52" name="Rectangle 51"/>
          <p:cNvSpPr/>
          <p:nvPr/>
        </p:nvSpPr>
        <p:spPr>
          <a:xfrm>
            <a:off x="7543800" y="4579203"/>
            <a:ext cx="1752599"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 linear</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separator</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aphicFrame>
        <p:nvGraphicFramePr>
          <p:cNvPr id="2" name="Table 1"/>
          <p:cNvGraphicFramePr>
            <a:graphicFrameLocks noGrp="1"/>
          </p:cNvGraphicFramePr>
          <p:nvPr/>
        </p:nvGraphicFramePr>
        <p:xfrm>
          <a:off x="2159367" y="4833450"/>
          <a:ext cx="412899" cy="1548816"/>
        </p:xfrm>
        <a:graphic>
          <a:graphicData uri="http://schemas.openxmlformats.org/drawingml/2006/table">
            <a:tbl>
              <a:tblPr>
                <a:tableStyleId>{5C22544A-7EE6-4342-B048-85BDC9FD1C3A}</a:tableStyleId>
              </a:tblPr>
              <a:tblGrid>
                <a:gridCol w="412899">
                  <a:extLst>
                    <a:ext uri="{9D8B030D-6E8A-4147-A177-3AD203B41FA5}">
                      <a16:colId xmlns:a16="http://schemas.microsoft.com/office/drawing/2014/main" val="732720410"/>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723230047"/>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116015416"/>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132938908"/>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529271154"/>
                  </a:ext>
                </a:extLst>
              </a:tr>
            </a:tbl>
          </a:graphicData>
        </a:graphic>
      </p:graphicFrame>
      <p:graphicFrame>
        <p:nvGraphicFramePr>
          <p:cNvPr id="3" name="Table 2"/>
          <p:cNvGraphicFramePr>
            <a:graphicFrameLocks noGrp="1"/>
          </p:cNvGraphicFramePr>
          <p:nvPr/>
        </p:nvGraphicFramePr>
        <p:xfrm>
          <a:off x="4011387" y="4845780"/>
          <a:ext cx="642257" cy="1936020"/>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3065958138"/>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832691949"/>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541685036"/>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381805475"/>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56724148"/>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0.22</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664954030"/>
                  </a:ext>
                </a:extLst>
              </a:tr>
            </a:tbl>
          </a:graphicData>
        </a:graphic>
      </p:graphicFrame>
      <p:graphicFrame>
        <p:nvGraphicFramePr>
          <p:cNvPr id="4" name="Table 3"/>
          <p:cNvGraphicFramePr>
            <a:graphicFrameLocks noGrp="1"/>
          </p:cNvGraphicFramePr>
          <p:nvPr/>
        </p:nvGraphicFramePr>
        <p:xfrm>
          <a:off x="87086" y="6384473"/>
          <a:ext cx="1284514" cy="387204"/>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264209231"/>
                    </a:ext>
                  </a:extLst>
                </a:gridCol>
                <a:gridCol w="642257">
                  <a:extLst>
                    <a:ext uri="{9D8B030D-6E8A-4147-A177-3AD203B41FA5}">
                      <a16:colId xmlns:a16="http://schemas.microsoft.com/office/drawing/2014/main" val="3311852107"/>
                    </a:ext>
                  </a:extLst>
                </a:gridCol>
              </a:tblGrid>
              <a:tr h="387204">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Total</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600049046"/>
                  </a:ext>
                </a:extLst>
              </a:tr>
            </a:tbl>
          </a:graphicData>
        </a:graphic>
      </p:graphicFrame>
      <mc:AlternateContent xmlns:mc="http://schemas.openxmlformats.org/markup-compatibility/2006" xmlns:a14="http://schemas.microsoft.com/office/drawing/2010/main">
        <mc:Choice Requires="a14">
          <p:sp>
            <p:nvSpPr>
              <p:cNvPr id="63" name="Rectangle 62"/>
              <p:cNvSpPr/>
              <p:nvPr/>
            </p:nvSpPr>
            <p:spPr>
              <a:xfrm rot="3498041">
                <a:off x="2173603" y="3873108"/>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rot="3498041">
                <a:off x="2173603" y="3873108"/>
                <a:ext cx="1301447" cy="461665"/>
              </a:xfrm>
              <a:prstGeom prst="rect">
                <a:avLst/>
              </a:prstGeom>
              <a:blipFill>
                <a:blip r:embed="rId5"/>
                <a:stretch>
                  <a:fillRect r="-7910" b="-10811"/>
                </a:stretch>
              </a:blipFill>
            </p:spPr>
            <p:txBody>
              <a:bodyPr/>
              <a:lstStyle/>
              <a:p>
                <a:r>
                  <a:rPr lang="en-CA">
                    <a:noFill/>
                  </a:rPr>
                  <a:t> </a:t>
                </a:r>
              </a:p>
            </p:txBody>
          </p:sp>
        </mc:Fallback>
      </mc:AlternateContent>
      <p:graphicFrame>
        <p:nvGraphicFramePr>
          <p:cNvPr id="5" name="Table 4"/>
          <p:cNvGraphicFramePr>
            <a:graphicFrameLocks noGrp="1"/>
          </p:cNvGraphicFramePr>
          <p:nvPr/>
        </p:nvGraphicFramePr>
        <p:xfrm>
          <a:off x="2743200" y="4835655"/>
          <a:ext cx="642257" cy="1548816"/>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53714646"/>
                    </a:ext>
                  </a:extLst>
                </a:gridCol>
              </a:tblGrid>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0.05</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849305459"/>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538018952"/>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651576461"/>
                  </a:ext>
                </a:extLst>
              </a:tr>
              <a:tr h="387204">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0.73</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871752885"/>
                  </a:ext>
                </a:extLst>
              </a:tr>
            </a:tbl>
          </a:graphicData>
        </a:graphic>
      </p:graphicFrame>
      <p:pic>
        <p:nvPicPr>
          <p:cNvPr id="61" name="Picture 4" descr="Image result for sigmoid fun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435" y="533400"/>
            <a:ext cx="3134884" cy="2087768"/>
          </a:xfrm>
          <a:prstGeom prst="rect">
            <a:avLst/>
          </a:prstGeom>
          <a:noFill/>
          <a:extLst>
            <a:ext uri="{909E8E84-426E-40DD-AFC4-6F175D3DCCD1}">
              <a14:hiddenFill xmlns:a14="http://schemas.microsoft.com/office/drawing/2010/main">
                <a:solidFill>
                  <a:srgbClr val="FFFFFF"/>
                </a:solidFill>
              </a14:hiddenFill>
            </a:ext>
          </a:extLst>
        </p:spPr>
      </p:pic>
      <p:sp>
        <p:nvSpPr>
          <p:cNvPr id="64" name="Text Box 33"/>
          <p:cNvSpPr txBox="1">
            <a:spLocks noChangeArrowheads="1"/>
          </p:cNvSpPr>
          <p:nvPr/>
        </p:nvSpPr>
        <p:spPr bwMode="auto">
          <a:xfrm>
            <a:off x="-76200" y="0"/>
            <a:ext cx="4267200" cy="584775"/>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A linear separator</a:t>
            </a:r>
            <a:endParaRPr kumimoji="0" lang="en-CA"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endParaRPr>
          </a:p>
        </p:txBody>
      </p:sp>
      <p:sp>
        <p:nvSpPr>
          <p:cNvPr id="33" name="Text Box 33">
            <a:extLst>
              <a:ext uri="{FF2B5EF4-FFF2-40B4-BE49-F238E27FC236}">
                <a16:creationId xmlns:a16="http://schemas.microsoft.com/office/drawing/2014/main" id="{1726F2D7-EFB2-4D7F-BB92-7B477B7A6641}"/>
              </a:ext>
            </a:extLst>
          </p:cNvPr>
          <p:cNvSpPr txBox="1">
            <a:spLocks noChangeArrowheads="1"/>
          </p:cNvSpPr>
          <p:nvPr/>
        </p:nvSpPr>
        <p:spPr bwMode="auto">
          <a:xfrm rot="3498041">
            <a:off x="-25243"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Text Box 33">
            <a:extLst>
              <a:ext uri="{FF2B5EF4-FFF2-40B4-BE49-F238E27FC236}">
                <a16:creationId xmlns:a16="http://schemas.microsoft.com/office/drawing/2014/main" id="{56C147F9-BBD7-4D6B-B332-A44659556722}"/>
              </a:ext>
            </a:extLst>
          </p:cNvPr>
          <p:cNvSpPr txBox="1">
            <a:spLocks noChangeArrowheads="1"/>
          </p:cNvSpPr>
          <p:nvPr/>
        </p:nvSpPr>
        <p:spPr bwMode="auto">
          <a:xfrm>
            <a:off x="-210982" y="77789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       AND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(example)</a:t>
            </a:r>
          </a:p>
        </p:txBody>
      </p:sp>
      <p:sp>
        <p:nvSpPr>
          <p:cNvPr id="35" name="Text Box 33">
            <a:extLst>
              <a:ext uri="{FF2B5EF4-FFF2-40B4-BE49-F238E27FC236}">
                <a16:creationId xmlns:a16="http://schemas.microsoft.com/office/drawing/2014/main" id="{725A5793-73A4-419C-8131-89BA3752BE60}"/>
              </a:ext>
            </a:extLst>
          </p:cNvPr>
          <p:cNvSpPr txBox="1">
            <a:spLocks noChangeArrowheads="1"/>
          </p:cNvSpPr>
          <p:nvPr/>
        </p:nvSpPr>
        <p:spPr bwMode="auto">
          <a:xfrm rot="3498041">
            <a:off x="-379349" y="3285636"/>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-3</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41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0-#ppt_w/2"/>
                                          </p:val>
                                        </p:tav>
                                        <p:tav tm="100000">
                                          <p:val>
                                            <p:strVal val="#ppt_x"/>
                                          </p:val>
                                        </p:tav>
                                      </p:tavLst>
                                    </p:anim>
                                    <p:anim calcmode="lin" valueType="num">
                                      <p:cBhvr additive="base">
                                        <p:cTn id="1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152330"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84429"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808869" y="3493084"/>
                <a:ext cx="2378472"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Threshold(z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808869" y="3493084"/>
                <a:ext cx="2378472" cy="461665"/>
              </a:xfrm>
              <a:prstGeom prst="rect">
                <a:avLst/>
              </a:prstGeom>
              <a:blipFill>
                <a:blip r:embed="rId3"/>
                <a:stretch>
                  <a:fillRect r="-5185" b="-6452"/>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590028"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1028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102844" y="3834223"/>
                <a:ext cx="1715662" cy="369332"/>
              </a:xfrm>
              <a:prstGeom prst="rect">
                <a:avLst/>
              </a:prstGeom>
              <a:blipFill>
                <a:blip r:embed="rId4"/>
                <a:stretch>
                  <a:fillRect l="-20000" t="-11765" r="-2000" b="-4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rot="3498041">
                <a:off x="2173603" y="3873108"/>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rot="3498041">
                <a:off x="2173603" y="3873108"/>
                <a:ext cx="1301447" cy="461665"/>
              </a:xfrm>
              <a:prstGeom prst="rect">
                <a:avLst/>
              </a:prstGeom>
              <a:blipFill>
                <a:blip r:embed="rId10"/>
                <a:stretch>
                  <a:fillRect r="-7910" b="-10811"/>
                </a:stretch>
              </a:blipFill>
            </p:spPr>
            <p:txBody>
              <a:bodyPr/>
              <a:lstStyle/>
              <a:p>
                <a:r>
                  <a:rPr lang="en-CA">
                    <a:noFill/>
                  </a:rPr>
                  <a:t> </a:t>
                </a:r>
              </a:p>
            </p:txBody>
          </p:sp>
        </mc:Fallback>
      </mc:AlternateContent>
      <p:graphicFrame>
        <p:nvGraphicFramePr>
          <p:cNvPr id="25" name="Table 24"/>
          <p:cNvGraphicFramePr>
            <a:graphicFrameLocks noGrp="1"/>
          </p:cNvGraphicFramePr>
          <p:nvPr/>
        </p:nvGraphicFramePr>
        <p:xfrm>
          <a:off x="76200" y="4845780"/>
          <a:ext cx="4495799" cy="1926495"/>
        </p:xfrm>
        <a:graphic>
          <a:graphicData uri="http://schemas.openxmlformats.org/drawingml/2006/table">
            <a:tbl>
              <a:tblPr>
                <a:tableStyleId>{5C22544A-7EE6-4342-B048-85BDC9FD1C3A}</a:tableStyleId>
              </a:tblPr>
              <a:tblGrid>
                <a:gridCol w="642257">
                  <a:extLst>
                    <a:ext uri="{9D8B030D-6E8A-4147-A177-3AD203B41FA5}">
                      <a16:colId xmlns:a16="http://schemas.microsoft.com/office/drawing/2014/main" val="3712140626"/>
                    </a:ext>
                  </a:extLst>
                </a:gridCol>
                <a:gridCol w="642257">
                  <a:extLst>
                    <a:ext uri="{9D8B030D-6E8A-4147-A177-3AD203B41FA5}">
                      <a16:colId xmlns:a16="http://schemas.microsoft.com/office/drawing/2014/main" val="2620927257"/>
                    </a:ext>
                  </a:extLst>
                </a:gridCol>
                <a:gridCol w="642257">
                  <a:extLst>
                    <a:ext uri="{9D8B030D-6E8A-4147-A177-3AD203B41FA5}">
                      <a16:colId xmlns:a16="http://schemas.microsoft.com/office/drawing/2014/main" val="1132659778"/>
                    </a:ext>
                  </a:extLst>
                </a:gridCol>
                <a:gridCol w="642257">
                  <a:extLst>
                    <a:ext uri="{9D8B030D-6E8A-4147-A177-3AD203B41FA5}">
                      <a16:colId xmlns:a16="http://schemas.microsoft.com/office/drawing/2014/main" val="73424582"/>
                    </a:ext>
                  </a:extLst>
                </a:gridCol>
                <a:gridCol w="642257">
                  <a:extLst>
                    <a:ext uri="{9D8B030D-6E8A-4147-A177-3AD203B41FA5}">
                      <a16:colId xmlns:a16="http://schemas.microsoft.com/office/drawing/2014/main" val="2336188360"/>
                    </a:ext>
                  </a:extLst>
                </a:gridCol>
                <a:gridCol w="642257">
                  <a:extLst>
                    <a:ext uri="{9D8B030D-6E8A-4147-A177-3AD203B41FA5}">
                      <a16:colId xmlns:a16="http://schemas.microsoft.com/office/drawing/2014/main" val="3998132396"/>
                    </a:ext>
                  </a:extLst>
                </a:gridCol>
                <a:gridCol w="642257">
                  <a:extLst>
                    <a:ext uri="{9D8B030D-6E8A-4147-A177-3AD203B41FA5}">
                      <a16:colId xmlns:a16="http://schemas.microsoft.com/office/drawing/2014/main" val="2731236277"/>
                    </a:ext>
                  </a:extLst>
                </a:gridCol>
              </a:tblGrid>
              <a:tr h="385299">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420394790"/>
                  </a:ext>
                </a:extLst>
              </a:tr>
              <a:tr h="385299">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0.73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986776609"/>
                  </a:ext>
                </a:extLst>
              </a:tr>
              <a:tr h="385299">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0.73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47089931"/>
                  </a:ext>
                </a:extLst>
              </a:tr>
              <a:tr h="385299">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0.95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646013661"/>
                  </a:ext>
                </a:extLst>
              </a:tr>
              <a:tr h="385299">
                <a:tc>
                  <a:txBody>
                    <a:bodyPr/>
                    <a:lstStyle/>
                    <a:p>
                      <a:pPr algn="l" fontAlgn="b"/>
                      <a:r>
                        <a:rPr lang="en-CA" sz="2400" u="none" strike="noStrike">
                          <a:effectLst/>
                          <a:latin typeface="Times New Roman" panose="02020603050405020304" pitchFamily="18" charset="0"/>
                          <a:cs typeface="Times New Roman" panose="02020603050405020304" pitchFamily="18" charset="0"/>
                        </a:rPr>
                        <a:t>Total</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1.14</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145057222"/>
                  </a:ext>
                </a:extLst>
              </a:tr>
            </a:tbl>
          </a:graphicData>
        </a:graphic>
      </p:graphicFrame>
      <p:grpSp>
        <p:nvGrpSpPr>
          <p:cNvPr id="22" name="Group 21"/>
          <p:cNvGrpSpPr/>
          <p:nvPr/>
        </p:nvGrpSpPr>
        <p:grpSpPr>
          <a:xfrm>
            <a:off x="5029200" y="3588815"/>
            <a:ext cx="3048000" cy="2633299"/>
            <a:chOff x="5029200" y="4152966"/>
            <a:chExt cx="3048000" cy="2633299"/>
          </a:xfrm>
        </p:grpSpPr>
        <p:cxnSp>
          <p:nvCxnSpPr>
            <p:cNvPr id="23" name="Straight Connector 22"/>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24" name="Straight Connector 23"/>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26" name="Text Box 33"/>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27" name="Text Box 33"/>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grpSp>
      <p:sp>
        <p:nvSpPr>
          <p:cNvPr id="42" name="Oval 41"/>
          <p:cNvSpPr/>
          <p:nvPr/>
        </p:nvSpPr>
        <p:spPr>
          <a:xfrm>
            <a:off x="5911850" y="5639799"/>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nvGrpSpPr>
          <p:cNvPr id="2" name="Group 1"/>
          <p:cNvGrpSpPr/>
          <p:nvPr/>
        </p:nvGrpSpPr>
        <p:grpSpPr>
          <a:xfrm>
            <a:off x="5905500" y="4446515"/>
            <a:ext cx="1452946" cy="1433896"/>
            <a:chOff x="5905500" y="4446515"/>
            <a:chExt cx="1452946" cy="1433896"/>
          </a:xfrm>
        </p:grpSpPr>
        <p:sp>
          <p:nvSpPr>
            <p:cNvPr id="43" name="Oval 42"/>
            <p:cNvSpPr/>
            <p:nvPr/>
          </p:nvSpPr>
          <p:spPr>
            <a:xfrm>
              <a:off x="5905500" y="4446515"/>
              <a:ext cx="228600" cy="228600"/>
            </a:xfrm>
            <a:prstGeom prst="ellipse">
              <a:avLst/>
            </a:prstGeom>
            <a:solidFill>
              <a:srgbClr val="66FF33"/>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44" name="Oval 43"/>
            <p:cNvSpPr/>
            <p:nvPr/>
          </p:nvSpPr>
          <p:spPr>
            <a:xfrm>
              <a:off x="7129846" y="5651811"/>
              <a:ext cx="228600" cy="228600"/>
            </a:xfrm>
            <a:prstGeom prst="ellipse">
              <a:avLst/>
            </a:prstGeom>
            <a:solidFill>
              <a:srgbClr val="66FF33"/>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
        <p:nvSpPr>
          <p:cNvPr id="45" name="Oval 44"/>
          <p:cNvSpPr/>
          <p:nvPr/>
        </p:nvSpPr>
        <p:spPr>
          <a:xfrm>
            <a:off x="7129846" y="4446515"/>
            <a:ext cx="228600" cy="228600"/>
          </a:xfrm>
          <a:prstGeom prst="ellipse">
            <a:avLst/>
          </a:prstGeom>
          <a:solidFill>
            <a:srgbClr val="66FF33"/>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nvGrpSpPr>
          <p:cNvPr id="36" name="Group 35"/>
          <p:cNvGrpSpPr/>
          <p:nvPr/>
        </p:nvGrpSpPr>
        <p:grpSpPr>
          <a:xfrm>
            <a:off x="5334600" y="4419600"/>
            <a:ext cx="2361600" cy="2362200"/>
            <a:chOff x="5715600" y="3313668"/>
            <a:chExt cx="2361600" cy="2362200"/>
          </a:xfrm>
        </p:grpSpPr>
        <p:sp>
          <p:nvSpPr>
            <p:cNvPr id="37" name="Text Box 33"/>
            <p:cNvSpPr txBox="1">
              <a:spLocks noChangeArrowheads="1"/>
            </p:cNvSpPr>
            <p:nvPr/>
          </p:nvSpPr>
          <p:spPr bwMode="auto">
            <a:xfrm rot="2837742">
              <a:off x="6109160" y="4235270"/>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z&lt;0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8" name="Text Box 33"/>
            <p:cNvSpPr txBox="1">
              <a:spLocks noChangeArrowheads="1"/>
            </p:cNvSpPr>
            <p:nvPr/>
          </p:nvSpPr>
          <p:spPr bwMode="auto">
            <a:xfrm rot="2837742">
              <a:off x="6388560" y="398383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z&gt;0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39" name="Straight Connector 38"/>
            <p:cNvCxnSpPr/>
            <p:nvPr/>
          </p:nvCxnSpPr>
          <p:spPr bwMode="auto">
            <a:xfrm>
              <a:off x="5715600" y="3313668"/>
              <a:ext cx="2361600" cy="2362200"/>
            </a:xfrm>
            <a:prstGeom prst="line">
              <a:avLst/>
            </a:prstGeom>
            <a:noFill/>
            <a:ln w="22225" cap="sq" cmpd="sng" algn="ctr">
              <a:solidFill>
                <a:srgbClr val="00FFFF"/>
              </a:solidFill>
              <a:prstDash val="solid"/>
              <a:round/>
              <a:headEnd type="none" w="med" len="med"/>
              <a:tailEnd type="none" w="med" len="med"/>
            </a:ln>
            <a:effectLst/>
          </p:spPr>
        </p:cxnSp>
      </p:grpSp>
      <p:sp>
        <p:nvSpPr>
          <p:cNvPr id="74" name="Text Box 33"/>
          <p:cNvSpPr txBox="1">
            <a:spLocks noChangeArrowheads="1"/>
          </p:cNvSpPr>
          <p:nvPr/>
        </p:nvSpPr>
        <p:spPr bwMode="auto">
          <a:xfrm>
            <a:off x="-76200" y="0"/>
            <a:ext cx="4267200" cy="584775"/>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A linear separator</a:t>
            </a:r>
            <a:endParaRPr kumimoji="0" lang="en-CA"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endParaRPr>
          </a:p>
        </p:txBody>
      </p:sp>
      <p:sp>
        <p:nvSpPr>
          <p:cNvPr id="46" name="Text Box 33">
            <a:extLst>
              <a:ext uri="{FF2B5EF4-FFF2-40B4-BE49-F238E27FC236}">
                <a16:creationId xmlns:a16="http://schemas.microsoft.com/office/drawing/2014/main" id="{114E4AFD-4EFB-4B47-8A01-FDEDD556F3B2}"/>
              </a:ext>
            </a:extLst>
          </p:cNvPr>
          <p:cNvSpPr txBox="1">
            <a:spLocks noChangeArrowheads="1"/>
          </p:cNvSpPr>
          <p:nvPr/>
        </p:nvSpPr>
        <p:spPr bwMode="auto">
          <a:xfrm rot="3498041">
            <a:off x="-25243"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1" name="Text Box 33">
            <a:extLst>
              <a:ext uri="{FF2B5EF4-FFF2-40B4-BE49-F238E27FC236}">
                <a16:creationId xmlns:a16="http://schemas.microsoft.com/office/drawing/2014/main" id="{D624D2BF-76FB-4148-B4E2-942D2F1499EE}"/>
              </a:ext>
            </a:extLst>
          </p:cNvPr>
          <p:cNvSpPr txBox="1">
            <a:spLocks noChangeArrowheads="1"/>
          </p:cNvSpPr>
          <p:nvPr/>
        </p:nvSpPr>
        <p:spPr bwMode="auto">
          <a:xfrm rot="3498041">
            <a:off x="-379349" y="3285636"/>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-1</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4" name="Text Box 33">
            <a:extLst>
              <a:ext uri="{FF2B5EF4-FFF2-40B4-BE49-F238E27FC236}">
                <a16:creationId xmlns:a16="http://schemas.microsoft.com/office/drawing/2014/main" id="{E56C85D7-C380-47CF-8A79-725A35DC2B64}"/>
              </a:ext>
            </a:extLst>
          </p:cNvPr>
          <p:cNvSpPr txBox="1">
            <a:spLocks noChangeArrowheads="1"/>
          </p:cNvSpPr>
          <p:nvPr/>
        </p:nvSpPr>
        <p:spPr bwMode="auto">
          <a:xfrm>
            <a:off x="-210982" y="77789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       Or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(example)</a:t>
            </a:r>
          </a:p>
        </p:txBody>
      </p:sp>
      <p:sp>
        <p:nvSpPr>
          <p:cNvPr id="55" name="Rectangle 54">
            <a:extLst>
              <a:ext uri="{FF2B5EF4-FFF2-40B4-BE49-F238E27FC236}">
                <a16:creationId xmlns:a16="http://schemas.microsoft.com/office/drawing/2014/main" id="{B2E84066-9C0A-49E7-B2EC-EFCB1FDD10EA}"/>
              </a:ext>
            </a:extLst>
          </p:cNvPr>
          <p:cNvSpPr/>
          <p:nvPr/>
        </p:nvSpPr>
        <p:spPr>
          <a:xfrm>
            <a:off x="7543800" y="4579203"/>
            <a:ext cx="1752599"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 linear</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separator</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546000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3"/>
          <p:cNvSpPr txBox="1">
            <a:spLocks noChangeArrowheads="1"/>
          </p:cNvSpPr>
          <p:nvPr/>
        </p:nvSpPr>
        <p:spPr bwMode="auto">
          <a:xfrm rot="3498041">
            <a:off x="784429"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808869" y="3493084"/>
                <a:ext cx="2378472"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Threshold(z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808869" y="3493084"/>
                <a:ext cx="2378472" cy="461665"/>
              </a:xfrm>
              <a:prstGeom prst="rect">
                <a:avLst/>
              </a:prstGeom>
              <a:blipFill>
                <a:blip r:embed="rId3"/>
                <a:stretch>
                  <a:fillRect r="-5185" b="-6452"/>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590028"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1028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102844" y="3834223"/>
                <a:ext cx="1715662" cy="369332"/>
              </a:xfrm>
              <a:prstGeom prst="rect">
                <a:avLst/>
              </a:prstGeom>
              <a:blipFill>
                <a:blip r:embed="rId4"/>
                <a:stretch>
                  <a:fillRect l="-20000" t="-11765" r="-2000" b="-4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rot="3498041">
                <a:off x="2173603" y="3873108"/>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rot="3498041">
                <a:off x="2173603" y="3873108"/>
                <a:ext cx="1301447" cy="461665"/>
              </a:xfrm>
              <a:prstGeom prst="rect">
                <a:avLst/>
              </a:prstGeom>
              <a:blipFill>
                <a:blip r:embed="rId10"/>
                <a:stretch>
                  <a:fillRect r="-7910" b="-10811"/>
                </a:stretch>
              </a:blipFill>
            </p:spPr>
            <p:txBody>
              <a:bodyPr/>
              <a:lstStyle/>
              <a:p>
                <a:r>
                  <a:rPr lang="en-CA">
                    <a:noFill/>
                  </a:rPr>
                  <a:t> </a:t>
                </a:r>
              </a:p>
            </p:txBody>
          </p:sp>
        </mc:Fallback>
      </mc:AlternateContent>
      <p:graphicFrame>
        <p:nvGraphicFramePr>
          <p:cNvPr id="25" name="Table 24"/>
          <p:cNvGraphicFramePr>
            <a:graphicFrameLocks noGrp="1"/>
          </p:cNvGraphicFramePr>
          <p:nvPr/>
        </p:nvGraphicFramePr>
        <p:xfrm>
          <a:off x="762000" y="4876800"/>
          <a:ext cx="3886200" cy="1536459"/>
        </p:xfrm>
        <a:graphic>
          <a:graphicData uri="http://schemas.openxmlformats.org/drawingml/2006/table">
            <a:tbl>
              <a:tblPr>
                <a:tableStyleId>{5C22544A-7EE6-4342-B048-85BDC9FD1C3A}</a:tableStyleId>
              </a:tblPr>
              <a:tblGrid>
                <a:gridCol w="647700">
                  <a:extLst>
                    <a:ext uri="{9D8B030D-6E8A-4147-A177-3AD203B41FA5}">
                      <a16:colId xmlns:a16="http://schemas.microsoft.com/office/drawing/2014/main" val="3748451787"/>
                    </a:ext>
                  </a:extLst>
                </a:gridCol>
                <a:gridCol w="647700">
                  <a:extLst>
                    <a:ext uri="{9D8B030D-6E8A-4147-A177-3AD203B41FA5}">
                      <a16:colId xmlns:a16="http://schemas.microsoft.com/office/drawing/2014/main" val="966680771"/>
                    </a:ext>
                  </a:extLst>
                </a:gridCol>
                <a:gridCol w="647700">
                  <a:extLst>
                    <a:ext uri="{9D8B030D-6E8A-4147-A177-3AD203B41FA5}">
                      <a16:colId xmlns:a16="http://schemas.microsoft.com/office/drawing/2014/main" val="3514779799"/>
                    </a:ext>
                  </a:extLst>
                </a:gridCol>
                <a:gridCol w="647700">
                  <a:extLst>
                    <a:ext uri="{9D8B030D-6E8A-4147-A177-3AD203B41FA5}">
                      <a16:colId xmlns:a16="http://schemas.microsoft.com/office/drawing/2014/main" val="2139825823"/>
                    </a:ext>
                  </a:extLst>
                </a:gridCol>
                <a:gridCol w="647700">
                  <a:extLst>
                    <a:ext uri="{9D8B030D-6E8A-4147-A177-3AD203B41FA5}">
                      <a16:colId xmlns:a16="http://schemas.microsoft.com/office/drawing/2014/main" val="1192673096"/>
                    </a:ext>
                  </a:extLst>
                </a:gridCol>
                <a:gridCol w="647700">
                  <a:extLst>
                    <a:ext uri="{9D8B030D-6E8A-4147-A177-3AD203B41FA5}">
                      <a16:colId xmlns:a16="http://schemas.microsoft.com/office/drawing/2014/main" val="751790075"/>
                    </a:ext>
                  </a:extLst>
                </a:gridCol>
              </a:tblGrid>
              <a:tr h="512153">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0.73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510773748"/>
                  </a:ext>
                </a:extLst>
              </a:tr>
              <a:tr h="512153">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479897024"/>
                  </a:ext>
                </a:extLst>
              </a:tr>
              <a:tr h="512153">
                <a:tc>
                  <a:txBody>
                    <a:bodyPr/>
                    <a:lstStyle/>
                    <a:p>
                      <a:pPr algn="l" fontAlgn="b"/>
                      <a:r>
                        <a:rPr lang="en-CA" sz="2400" u="none" strike="noStrike">
                          <a:effectLst/>
                          <a:latin typeface="Times New Roman" panose="02020603050405020304" pitchFamily="18" charset="0"/>
                          <a:cs typeface="Times New Roman" panose="02020603050405020304" pitchFamily="18" charset="0"/>
                        </a:rPr>
                        <a:t>Total</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0.14</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160468006"/>
                  </a:ext>
                </a:extLst>
              </a:tr>
            </a:tbl>
          </a:graphicData>
        </a:graphic>
      </p:graphicFrame>
      <p:cxnSp>
        <p:nvCxnSpPr>
          <p:cNvPr id="24" name="Straight Connector 23"/>
          <p:cNvCxnSpPr/>
          <p:nvPr/>
        </p:nvCxnSpPr>
        <p:spPr bwMode="auto">
          <a:xfrm flipV="1">
            <a:off x="5867400" y="5756745"/>
            <a:ext cx="1635345" cy="0"/>
          </a:xfrm>
          <a:prstGeom prst="line">
            <a:avLst/>
          </a:prstGeom>
          <a:noFill/>
          <a:ln w="22225" cap="sq" cmpd="sng" algn="ctr">
            <a:solidFill>
              <a:srgbClr val="FF00FF"/>
            </a:solidFill>
            <a:prstDash val="solid"/>
            <a:round/>
            <a:headEnd type="none" w="med" len="med"/>
            <a:tailEnd type="none" w="med" len="med"/>
          </a:ln>
          <a:effectLst/>
        </p:spPr>
      </p:cxnSp>
      <p:sp>
        <p:nvSpPr>
          <p:cNvPr id="26" name="Text Box 33"/>
          <p:cNvSpPr txBox="1">
            <a:spLocks noChangeArrowheads="1"/>
          </p:cNvSpPr>
          <p:nvPr/>
        </p:nvSpPr>
        <p:spPr bwMode="auto">
          <a:xfrm>
            <a:off x="6248400" y="5760449"/>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5709557" y="4495800"/>
            <a:ext cx="3205843" cy="2253189"/>
            <a:chOff x="5709557" y="4495800"/>
            <a:chExt cx="3205843" cy="2253189"/>
          </a:xfrm>
        </p:grpSpPr>
        <p:sp>
          <p:nvSpPr>
            <p:cNvPr id="44" name="Rectangle 43"/>
            <p:cNvSpPr/>
            <p:nvPr/>
          </p:nvSpPr>
          <p:spPr>
            <a:xfrm>
              <a:off x="7162801" y="4953000"/>
              <a:ext cx="1752599"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 linear</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separator</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4" name="Group 3"/>
            <p:cNvGrpSpPr/>
            <p:nvPr/>
          </p:nvGrpSpPr>
          <p:grpSpPr>
            <a:xfrm>
              <a:off x="5709557" y="4495800"/>
              <a:ext cx="2062843" cy="2253189"/>
              <a:chOff x="5709557" y="4495800"/>
              <a:chExt cx="2062843" cy="2253189"/>
            </a:xfrm>
          </p:grpSpPr>
          <p:sp>
            <p:nvSpPr>
              <p:cNvPr id="45" name="Text Box 33"/>
              <p:cNvSpPr txBox="1">
                <a:spLocks noChangeArrowheads="1"/>
              </p:cNvSpPr>
              <p:nvPr/>
            </p:nvSpPr>
            <p:spPr bwMode="auto">
              <a:xfrm>
                <a:off x="5709557" y="6193972"/>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z&gt;0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7" name="Text Box 33"/>
              <p:cNvSpPr txBox="1">
                <a:spLocks noChangeArrowheads="1"/>
              </p:cNvSpPr>
              <p:nvPr/>
            </p:nvSpPr>
            <p:spPr bwMode="auto">
              <a:xfrm>
                <a:off x="6698393" y="6183086"/>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z&lt;0</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54" name="Straight Connector 53"/>
              <p:cNvCxnSpPr/>
              <p:nvPr/>
            </p:nvCxnSpPr>
            <p:spPr bwMode="auto">
              <a:xfrm>
                <a:off x="6667501" y="4495800"/>
                <a:ext cx="0" cy="2253189"/>
              </a:xfrm>
              <a:prstGeom prst="line">
                <a:avLst/>
              </a:prstGeom>
              <a:noFill/>
              <a:ln w="22225" cap="sq" cmpd="sng" algn="ctr">
                <a:solidFill>
                  <a:srgbClr val="00FFFF"/>
                </a:solidFill>
                <a:prstDash val="solid"/>
                <a:round/>
                <a:headEnd type="none" w="med" len="med"/>
                <a:tailEnd type="none" w="med" len="med"/>
              </a:ln>
              <a:effectLst/>
            </p:spPr>
          </p:cxnSp>
        </p:grpSp>
      </p:grpSp>
      <p:grpSp>
        <p:nvGrpSpPr>
          <p:cNvPr id="8" name="Group 7"/>
          <p:cNvGrpSpPr/>
          <p:nvPr/>
        </p:nvGrpSpPr>
        <p:grpSpPr>
          <a:xfrm>
            <a:off x="5943600" y="5639799"/>
            <a:ext cx="1404256" cy="240612"/>
            <a:chOff x="5943600" y="5639799"/>
            <a:chExt cx="1404256" cy="240612"/>
          </a:xfrm>
        </p:grpSpPr>
        <p:sp>
          <p:nvSpPr>
            <p:cNvPr id="39" name="Oval 38"/>
            <p:cNvSpPr/>
            <p:nvPr/>
          </p:nvSpPr>
          <p:spPr>
            <a:xfrm>
              <a:off x="5943600" y="5651811"/>
              <a:ext cx="228600" cy="228600"/>
            </a:xfrm>
            <a:prstGeom prst="ellipse">
              <a:avLst/>
            </a:prstGeom>
            <a:solidFill>
              <a:srgbClr val="66FF33"/>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55" name="Oval 54"/>
            <p:cNvSpPr/>
            <p:nvPr/>
          </p:nvSpPr>
          <p:spPr>
            <a:xfrm>
              <a:off x="7119256" y="5639799"/>
              <a:ext cx="228600" cy="228600"/>
            </a:xfrm>
            <a:prstGeom prst="ellipse">
              <a:avLst/>
            </a:prstGeom>
            <a:solidFill>
              <a:srgbClr val="FF0000"/>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
        <p:nvSpPr>
          <p:cNvPr id="36" name="Text Box 33"/>
          <p:cNvSpPr txBox="1">
            <a:spLocks noChangeArrowheads="1"/>
          </p:cNvSpPr>
          <p:nvPr/>
        </p:nvSpPr>
        <p:spPr bwMode="auto">
          <a:xfrm>
            <a:off x="-76200" y="0"/>
            <a:ext cx="4267200" cy="584775"/>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A linear separator</a:t>
            </a:r>
            <a:endParaRPr kumimoji="0" lang="en-CA"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endParaRPr>
          </a:p>
        </p:txBody>
      </p:sp>
      <p:sp>
        <p:nvSpPr>
          <p:cNvPr id="38" name="Text Box 33">
            <a:extLst>
              <a:ext uri="{FF2B5EF4-FFF2-40B4-BE49-F238E27FC236}">
                <a16:creationId xmlns:a16="http://schemas.microsoft.com/office/drawing/2014/main" id="{7309728A-2778-464B-963D-D98DD2CAB231}"/>
              </a:ext>
            </a:extLst>
          </p:cNvPr>
          <p:cNvSpPr txBox="1">
            <a:spLocks noChangeArrowheads="1"/>
          </p:cNvSpPr>
          <p:nvPr/>
        </p:nvSpPr>
        <p:spPr bwMode="auto">
          <a:xfrm rot="3498041">
            <a:off x="-25243"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1" name="Text Box 33">
            <a:extLst>
              <a:ext uri="{FF2B5EF4-FFF2-40B4-BE49-F238E27FC236}">
                <a16:creationId xmlns:a16="http://schemas.microsoft.com/office/drawing/2014/main" id="{E8C3F65C-AF4A-429B-B4DE-F640C8ADE202}"/>
              </a:ext>
            </a:extLst>
          </p:cNvPr>
          <p:cNvSpPr txBox="1">
            <a:spLocks noChangeArrowheads="1"/>
          </p:cNvSpPr>
          <p:nvPr/>
        </p:nvSpPr>
        <p:spPr bwMode="auto">
          <a:xfrm rot="3498041">
            <a:off x="-379349" y="3285636"/>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1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1</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-2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2" name="Text Box 33">
            <a:extLst>
              <a:ext uri="{FF2B5EF4-FFF2-40B4-BE49-F238E27FC236}">
                <a16:creationId xmlns:a16="http://schemas.microsoft.com/office/drawing/2014/main" id="{19C46180-8A72-4B0C-B524-ACECA12E30A8}"/>
              </a:ext>
            </a:extLst>
          </p:cNvPr>
          <p:cNvSpPr txBox="1">
            <a:spLocks noChangeArrowheads="1"/>
          </p:cNvSpPr>
          <p:nvPr/>
        </p:nvSpPr>
        <p:spPr bwMode="auto">
          <a:xfrm>
            <a:off x="-210982" y="77789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       Not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(example)</a:t>
            </a:r>
          </a:p>
        </p:txBody>
      </p:sp>
    </p:spTree>
    <p:extLst>
      <p:ext uri="{BB962C8B-B14F-4D97-AF65-F5344CB8AC3E}">
        <p14:creationId xmlns:p14="http://schemas.microsoft.com/office/powerpoint/2010/main" val="29376752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50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70662"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02761"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 name="Text Box 33"/>
          <p:cNvSpPr txBox="1">
            <a:spLocks noChangeArrowheads="1"/>
          </p:cNvSpPr>
          <p:nvPr/>
        </p:nvSpPr>
        <p:spPr bwMode="auto">
          <a:xfrm rot="3498041">
            <a:off x="-245120"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1858950" y="3940009"/>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1858950" y="3940009"/>
                <a:ext cx="1301447" cy="461665"/>
              </a:xfrm>
              <a:prstGeom prst="rect">
                <a:avLst/>
              </a:prstGeom>
              <a:blipFill>
                <a:blip r:embed="rId3"/>
                <a:stretch>
                  <a:fillRect r="-8475" b="-10811"/>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274063"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0266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026644" y="3834223"/>
                <a:ext cx="1715662" cy="369332"/>
              </a:xfrm>
              <a:prstGeom prst="rect">
                <a:avLst/>
              </a:prstGeom>
              <a:blipFill>
                <a:blip r:embed="rId4"/>
                <a:stretch>
                  <a:fillRect l="-20000" t="-11765" r="-2000" b="-4044"/>
                </a:stretch>
              </a:blipFill>
            </p:spPr>
            <p:txBody>
              <a:bodyPr/>
              <a:lstStyle/>
              <a:p>
                <a:r>
                  <a:rPr lang="en-US">
                    <a:noFill/>
                  </a:rPr>
                  <a:t> </a:t>
                </a:r>
              </a:p>
            </p:txBody>
          </p:sp>
        </mc:Fallback>
      </mc:AlternateContent>
      <p:grpSp>
        <p:nvGrpSpPr>
          <p:cNvPr id="28" name="Group 27"/>
          <p:cNvGrpSpPr/>
          <p:nvPr/>
        </p:nvGrpSpPr>
        <p:grpSpPr>
          <a:xfrm>
            <a:off x="3962400" y="63334"/>
            <a:ext cx="5105399" cy="1689266"/>
            <a:chOff x="228600" y="2438400"/>
            <a:chExt cx="8364220" cy="2819400"/>
          </a:xfrm>
        </p:grpSpPr>
        <p:pic>
          <p:nvPicPr>
            <p:cNvPr id="29" name="Picture 2" descr="image2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3657600" y="3972293"/>
              <a:ext cx="1295400"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1" name="Rectangle 30"/>
            <p:cNvSpPr/>
            <p:nvPr/>
          </p:nvSpPr>
          <p:spPr>
            <a:xfrm>
              <a:off x="6028778" y="4142050"/>
              <a:ext cx="2362201"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32" name="TextBox 31"/>
                <p:cNvSpPr txBox="1"/>
                <p:nvPr/>
              </p:nvSpPr>
              <p:spPr>
                <a:xfrm>
                  <a:off x="5619025" y="4314935"/>
                  <a:ext cx="2740702" cy="62698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M </a:t>
                  </a:r>
                  <a14:m>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18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619025" y="4314935"/>
                  <a:ext cx="2740702" cy="626984"/>
                </a:xfrm>
                <a:prstGeom prst="rect">
                  <a:avLst/>
                </a:prstGeom>
                <a:blipFill>
                  <a:blip r:embed="rId6"/>
                  <a:stretch>
                    <a:fillRect l="-8759" t="-6557" r="-8394" b="-2623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485562" y="4151076"/>
                  <a:ext cx="2377740" cy="107384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485562" y="4151076"/>
                  <a:ext cx="2377740" cy="1073849"/>
                </a:xfrm>
                <a:prstGeom prst="rect">
                  <a:avLst/>
                </a:prstGeom>
                <a:blipFill>
                  <a:blip r:embed="rId7"/>
                  <a:stretch>
                    <a:fillRect b="-476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075287" y="3502223"/>
                  <a:ext cx="23586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075287" y="3502223"/>
                  <a:ext cx="235860" cy="393208"/>
                </a:xfrm>
                <a:prstGeom prst="rect">
                  <a:avLst/>
                </a:prstGeom>
                <a:blipFill>
                  <a:blip r:embed="rId8"/>
                  <a:stretch>
                    <a:fillRect l="-20833" r="-16667" b="-256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8001001" y="3654624"/>
                  <a:ext cx="35335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001001" y="3654624"/>
                  <a:ext cx="353350" cy="393208"/>
                </a:xfrm>
                <a:prstGeom prst="rect">
                  <a:avLst/>
                </a:prstGeom>
                <a:blipFill>
                  <a:blip r:embed="rId9"/>
                  <a:stretch>
                    <a:fillRect l="-22222" r="-19444" b="-10256"/>
                  </a:stretch>
                </a:blipFill>
              </p:spPr>
              <p:txBody>
                <a:bodyPr/>
                <a:lstStyle/>
                <a:p>
                  <a:r>
                    <a:rPr lang="en-CA">
                      <a:noFill/>
                    </a:rPr>
                    <a:t> </a:t>
                  </a:r>
                </a:p>
              </p:txBody>
            </p:sp>
          </mc:Fallback>
        </mc:AlternateContent>
      </p:grpSp>
      <p:sp>
        <p:nvSpPr>
          <p:cNvPr id="40" name="Text Box 33"/>
          <p:cNvSpPr txBox="1">
            <a:spLocks noChangeArrowheads="1"/>
          </p:cNvSpPr>
          <p:nvPr/>
        </p:nvSpPr>
        <p:spPr bwMode="auto">
          <a:xfrm>
            <a:off x="-210982" y="777895"/>
            <a:ext cx="181118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-3</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2</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1.5</a:t>
            </a:r>
          </a:p>
        </p:txBody>
      </p:sp>
      <p:grpSp>
        <p:nvGrpSpPr>
          <p:cNvPr id="8" name="Group 7"/>
          <p:cNvGrpSpPr/>
          <p:nvPr/>
        </p:nvGrpSpPr>
        <p:grpSpPr>
          <a:xfrm>
            <a:off x="1192038" y="798178"/>
            <a:ext cx="941562" cy="1427517"/>
            <a:chOff x="1192038" y="1102978"/>
            <a:chExt cx="941562" cy="1427517"/>
          </a:xfrm>
        </p:grpSpPr>
        <mc:AlternateContent xmlns:mc="http://schemas.openxmlformats.org/markup-compatibility/2006" xmlns:a14="http://schemas.microsoft.com/office/drawing/2010/main">
          <mc:Choice Requires="a14">
            <p:sp>
              <p:nvSpPr>
                <p:cNvPr id="36" name="TextBox 35"/>
                <p:cNvSpPr txBox="1"/>
                <p:nvPr/>
              </p:nvSpPr>
              <p:spPr>
                <a:xfrm>
                  <a:off x="1205910" y="1102978"/>
                  <a:ext cx="927690" cy="44621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m:rPr>
                            <m:nor/>
                          </m:rPr>
                          <a:rPr kumimoji="0" lang="en-CA"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205910" y="1102978"/>
                  <a:ext cx="927690" cy="446212"/>
                </a:xfrm>
                <a:prstGeom prst="rect">
                  <a:avLst/>
                </a:prstGeom>
                <a:blipFill>
                  <a:blip r:embed="rId10"/>
                  <a:stretch>
                    <a:fillRect l="-3289" t="-13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192038" y="1609004"/>
                  <a:ext cx="918713"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192038" y="1609004"/>
                  <a:ext cx="918713" cy="444865"/>
                </a:xfrm>
                <a:prstGeom prst="rect">
                  <a:avLst/>
                </a:prstGeom>
                <a:blipFill>
                  <a:blip r:embed="rId11"/>
                  <a:stretch>
                    <a:fillRect l="-3333" t="-13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198592" y="2085630"/>
                  <a:ext cx="922881"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198592" y="2085630"/>
                  <a:ext cx="922881" cy="444865"/>
                </a:xfrm>
                <a:prstGeom prst="rect">
                  <a:avLst/>
                </a:prstGeom>
                <a:blipFill>
                  <a:blip r:embed="rId12"/>
                  <a:stretch>
                    <a:fillRect l="-3311" b="-8219"/>
                  </a:stretch>
                </a:blipFill>
              </p:spPr>
              <p:txBody>
                <a:bodyPr/>
                <a:lstStyle/>
                <a:p>
                  <a:r>
                    <a:rPr lang="en-US">
                      <a:noFill/>
                    </a:rPr>
                    <a:t> </a:t>
                  </a:r>
                </a:p>
              </p:txBody>
            </p:sp>
          </mc:Fallback>
        </mc:AlternateContent>
      </p:grpSp>
      <p:graphicFrame>
        <p:nvGraphicFramePr>
          <p:cNvPr id="4" name="Table 3"/>
          <p:cNvGraphicFramePr>
            <a:graphicFrameLocks noGrp="1"/>
          </p:cNvGraphicFramePr>
          <p:nvPr/>
        </p:nvGraphicFramePr>
        <p:xfrm>
          <a:off x="76198" y="4951650"/>
          <a:ext cx="8991600" cy="1852615"/>
        </p:xfrm>
        <a:graphic>
          <a:graphicData uri="http://schemas.openxmlformats.org/drawingml/2006/table">
            <a:tbl>
              <a:tblPr>
                <a:tableStyleId>{5C22544A-7EE6-4342-B048-85BDC9FD1C3A}</a:tableStyleId>
              </a:tblPr>
              <a:tblGrid>
                <a:gridCol w="749300">
                  <a:extLst>
                    <a:ext uri="{9D8B030D-6E8A-4147-A177-3AD203B41FA5}">
                      <a16:colId xmlns:a16="http://schemas.microsoft.com/office/drawing/2014/main" val="1003333888"/>
                    </a:ext>
                  </a:extLst>
                </a:gridCol>
                <a:gridCol w="749300">
                  <a:extLst>
                    <a:ext uri="{9D8B030D-6E8A-4147-A177-3AD203B41FA5}">
                      <a16:colId xmlns:a16="http://schemas.microsoft.com/office/drawing/2014/main" val="1248401733"/>
                    </a:ext>
                  </a:extLst>
                </a:gridCol>
                <a:gridCol w="749300">
                  <a:extLst>
                    <a:ext uri="{9D8B030D-6E8A-4147-A177-3AD203B41FA5}">
                      <a16:colId xmlns:a16="http://schemas.microsoft.com/office/drawing/2014/main" val="2577604658"/>
                    </a:ext>
                  </a:extLst>
                </a:gridCol>
                <a:gridCol w="749300">
                  <a:extLst>
                    <a:ext uri="{9D8B030D-6E8A-4147-A177-3AD203B41FA5}">
                      <a16:colId xmlns:a16="http://schemas.microsoft.com/office/drawing/2014/main" val="710756096"/>
                    </a:ext>
                  </a:extLst>
                </a:gridCol>
                <a:gridCol w="749300">
                  <a:extLst>
                    <a:ext uri="{9D8B030D-6E8A-4147-A177-3AD203B41FA5}">
                      <a16:colId xmlns:a16="http://schemas.microsoft.com/office/drawing/2014/main" val="4275732624"/>
                    </a:ext>
                  </a:extLst>
                </a:gridCol>
                <a:gridCol w="749300">
                  <a:extLst>
                    <a:ext uri="{9D8B030D-6E8A-4147-A177-3AD203B41FA5}">
                      <a16:colId xmlns:a16="http://schemas.microsoft.com/office/drawing/2014/main" val="2355800656"/>
                    </a:ext>
                  </a:extLst>
                </a:gridCol>
                <a:gridCol w="749300">
                  <a:extLst>
                    <a:ext uri="{9D8B030D-6E8A-4147-A177-3AD203B41FA5}">
                      <a16:colId xmlns:a16="http://schemas.microsoft.com/office/drawing/2014/main" val="251407090"/>
                    </a:ext>
                  </a:extLst>
                </a:gridCol>
                <a:gridCol w="749300">
                  <a:extLst>
                    <a:ext uri="{9D8B030D-6E8A-4147-A177-3AD203B41FA5}">
                      <a16:colId xmlns:a16="http://schemas.microsoft.com/office/drawing/2014/main" val="146846262"/>
                    </a:ext>
                  </a:extLst>
                </a:gridCol>
                <a:gridCol w="749300">
                  <a:extLst>
                    <a:ext uri="{9D8B030D-6E8A-4147-A177-3AD203B41FA5}">
                      <a16:colId xmlns:a16="http://schemas.microsoft.com/office/drawing/2014/main" val="1975445292"/>
                    </a:ext>
                  </a:extLst>
                </a:gridCol>
                <a:gridCol w="749300">
                  <a:extLst>
                    <a:ext uri="{9D8B030D-6E8A-4147-A177-3AD203B41FA5}">
                      <a16:colId xmlns:a16="http://schemas.microsoft.com/office/drawing/2014/main" val="594878352"/>
                    </a:ext>
                  </a:extLst>
                </a:gridCol>
                <a:gridCol w="749300">
                  <a:extLst>
                    <a:ext uri="{9D8B030D-6E8A-4147-A177-3AD203B41FA5}">
                      <a16:colId xmlns:a16="http://schemas.microsoft.com/office/drawing/2014/main" val="4192760298"/>
                    </a:ext>
                  </a:extLst>
                </a:gridCol>
                <a:gridCol w="749300">
                  <a:extLst>
                    <a:ext uri="{9D8B030D-6E8A-4147-A177-3AD203B41FA5}">
                      <a16:colId xmlns:a16="http://schemas.microsoft.com/office/drawing/2014/main" val="3740781341"/>
                    </a:ext>
                  </a:extLst>
                </a:gridCol>
              </a:tblGrid>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0.05</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0.09</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992782680"/>
                  </a:ext>
                </a:extLst>
              </a:tr>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0.36</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799604675"/>
                  </a:ext>
                </a:extLst>
              </a:tr>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19631538"/>
                  </a:ext>
                </a:extLst>
              </a:tr>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0.62</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0.14</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-0.76</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49915066"/>
                  </a:ext>
                </a:extLst>
              </a:tr>
              <a:tr h="303501">
                <a:tc>
                  <a:txBody>
                    <a:bodyPr/>
                    <a:lstStyle/>
                    <a:p>
                      <a:pPr algn="l" fontAlgn="b"/>
                      <a:r>
                        <a:rPr lang="en-CA" sz="2400" u="none" strike="noStrike">
                          <a:effectLst/>
                          <a:latin typeface="Times New Roman" panose="02020603050405020304" pitchFamily="18" charset="0"/>
                          <a:cs typeface="Times New Roman" panose="02020603050405020304" pitchFamily="18" charset="0"/>
                        </a:rPr>
                        <a:t>Total</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0.25</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-0.12</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291311269"/>
                  </a:ext>
                </a:extLst>
              </a:tr>
            </a:tbl>
          </a:graphicData>
        </a:graphic>
      </p:graphicFrame>
      <mc:AlternateContent xmlns:mc="http://schemas.openxmlformats.org/markup-compatibility/2006" xmlns:a14="http://schemas.microsoft.com/office/drawing/2010/main">
        <mc:Choice Requires="a14">
          <p:sp>
            <p:nvSpPr>
              <p:cNvPr id="45" name="TextBox 44"/>
              <p:cNvSpPr txBox="1"/>
              <p:nvPr/>
            </p:nvSpPr>
            <p:spPr>
              <a:xfrm>
                <a:off x="5196545" y="1981200"/>
                <a:ext cx="1737655" cy="441596"/>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.2488−.25</m:t>
                        </m:r>
                      </m:num>
                      <m:den>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1.51−1.5</m:t>
                        </m:r>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-0.12</a:t>
                </a:r>
              </a:p>
            </p:txBody>
          </p:sp>
        </mc:Choice>
        <mc:Fallback xmlns="">
          <p:sp>
            <p:nvSpPr>
              <p:cNvPr id="45" name="TextBox 44"/>
              <p:cNvSpPr txBox="1">
                <a:spLocks noRot="1" noChangeAspect="1" noMove="1" noResize="1" noEditPoints="1" noAdjustHandles="1" noChangeArrowheads="1" noChangeShapeType="1" noTextEdit="1"/>
              </p:cNvSpPr>
              <p:nvPr/>
            </p:nvSpPr>
            <p:spPr>
              <a:xfrm>
                <a:off x="5196545" y="1981200"/>
                <a:ext cx="1737655" cy="441596"/>
              </a:xfrm>
              <a:prstGeom prst="rect">
                <a:avLst/>
              </a:prstGeom>
              <a:blipFill>
                <a:blip r:embed="rId13"/>
                <a:stretch>
                  <a:fillRect t="-4167" r="-8741" b="-18056"/>
                </a:stretch>
              </a:blipFill>
            </p:spPr>
            <p:txBody>
              <a:bodyPr/>
              <a:lstStyle/>
              <a:p>
                <a:r>
                  <a:rPr lang="en-CA">
                    <a:noFill/>
                  </a:rPr>
                  <a:t> </a:t>
                </a:r>
              </a:p>
            </p:txBody>
          </p:sp>
        </mc:Fallback>
      </mc:AlternateContent>
      <p:sp>
        <p:nvSpPr>
          <p:cNvPr id="46" name="Text Box 33"/>
          <p:cNvSpPr txBox="1">
            <a:spLocks noChangeArrowheads="1"/>
          </p:cNvSpPr>
          <p:nvPr/>
        </p:nvSpPr>
        <p:spPr bwMode="auto">
          <a:xfrm>
            <a:off x="0" y="0"/>
            <a:ext cx="3962400" cy="523220"/>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Back Propagation</a:t>
            </a:r>
          </a:p>
        </p:txBody>
      </p:sp>
      <p:grpSp>
        <p:nvGrpSpPr>
          <p:cNvPr id="3" name="Group 2"/>
          <p:cNvGrpSpPr/>
          <p:nvPr/>
        </p:nvGrpSpPr>
        <p:grpSpPr>
          <a:xfrm>
            <a:off x="292973" y="1972491"/>
            <a:ext cx="823901" cy="618309"/>
            <a:chOff x="292973" y="1972491"/>
            <a:chExt cx="823901" cy="618309"/>
          </a:xfrm>
        </p:grpSpPr>
        <p:cxnSp>
          <p:nvCxnSpPr>
            <p:cNvPr id="12" name="Straight Connector 11"/>
            <p:cNvCxnSpPr/>
            <p:nvPr/>
          </p:nvCxnSpPr>
          <p:spPr bwMode="auto">
            <a:xfrm flipV="1">
              <a:off x="762000" y="1972491"/>
              <a:ext cx="354874" cy="237309"/>
            </a:xfrm>
            <a:prstGeom prst="line">
              <a:avLst/>
            </a:prstGeom>
            <a:noFill/>
            <a:ln w="19050" cap="sq" cmpd="sng" algn="ctr">
              <a:solidFill>
                <a:schemeClr val="hlink"/>
              </a:solidFill>
              <a:prstDash val="solid"/>
              <a:round/>
              <a:headEnd type="none" w="med" len="med"/>
              <a:tailEnd type="none" w="med" len="med"/>
            </a:ln>
            <a:effectLst/>
          </p:spPr>
        </p:cxnSp>
        <p:sp>
          <p:nvSpPr>
            <p:cNvPr id="48" name="Rectangle 47"/>
            <p:cNvSpPr/>
            <p:nvPr/>
          </p:nvSpPr>
          <p:spPr>
            <a:xfrm>
              <a:off x="292973" y="2190690"/>
              <a:ext cx="69762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1.51 </a:t>
              </a:r>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sp>
        <p:nvSpPr>
          <p:cNvPr id="2" name="Rectangle 1"/>
          <p:cNvSpPr/>
          <p:nvPr/>
        </p:nvSpPr>
        <p:spPr>
          <a:xfrm>
            <a:off x="4648200" y="4876800"/>
            <a:ext cx="4724400" cy="1980000"/>
          </a:xfrm>
          <a:prstGeom prst="rect">
            <a:avLst/>
          </a:prstGeom>
          <a:solidFill>
            <a:srgbClr val="000066"/>
          </a:solidFill>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49" name="TextBox 48"/>
              <p:cNvSpPr txBox="1"/>
              <p:nvPr/>
            </p:nvSpPr>
            <p:spPr>
              <a:xfrm>
                <a:off x="4278635" y="1894110"/>
                <a:ext cx="826765" cy="635559"/>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 =</m:t>
                      </m:r>
                    </m:oMath>
                  </m:oMathPara>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4278635" y="1894110"/>
                <a:ext cx="826765" cy="635559"/>
              </a:xfrm>
              <a:prstGeom prst="rect">
                <a:avLst/>
              </a:prstGeom>
              <a:blipFill>
                <a:blip r:embed="rId14"/>
                <a:stretch>
                  <a:fillRect l="-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2133600" y="1819870"/>
                <a:ext cx="192071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(-0.12)</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2133600" y="1819870"/>
                <a:ext cx="1920719" cy="461665"/>
              </a:xfrm>
              <a:prstGeom prst="rect">
                <a:avLst/>
              </a:prstGeom>
              <a:blipFill>
                <a:blip r:embed="rId15"/>
                <a:stretch>
                  <a:fillRect t="-12000" r="-635" b="-30667"/>
                </a:stretch>
              </a:blipFill>
            </p:spPr>
            <p:txBody>
              <a:bodyPr/>
              <a:lstStyle/>
              <a:p>
                <a:r>
                  <a:rPr lang="en-US">
                    <a:noFill/>
                  </a:rPr>
                  <a:t> </a:t>
                </a:r>
              </a:p>
            </p:txBody>
          </p:sp>
        </mc:Fallback>
      </mc:AlternateContent>
      <p:sp>
        <p:nvSpPr>
          <p:cNvPr id="13" name="Rectangle 12"/>
          <p:cNvSpPr/>
          <p:nvPr/>
        </p:nvSpPr>
        <p:spPr>
          <a:xfrm>
            <a:off x="7156815" y="1959114"/>
            <a:ext cx="2063385"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Back propagation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is faster.</a:t>
            </a:r>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5" name="Group 4"/>
          <p:cNvGrpSpPr/>
          <p:nvPr/>
        </p:nvGrpSpPr>
        <p:grpSpPr>
          <a:xfrm>
            <a:off x="3276600" y="6521755"/>
            <a:ext cx="1215750" cy="400110"/>
            <a:chOff x="3276600" y="6521755"/>
            <a:chExt cx="1215750" cy="400110"/>
          </a:xfrm>
        </p:grpSpPr>
        <p:cxnSp>
          <p:nvCxnSpPr>
            <p:cNvPr id="37" name="Straight Connector 36"/>
            <p:cNvCxnSpPr/>
            <p:nvPr/>
          </p:nvCxnSpPr>
          <p:spPr bwMode="auto">
            <a:xfrm flipV="1">
              <a:off x="4137476" y="6529868"/>
              <a:ext cx="354874" cy="237309"/>
            </a:xfrm>
            <a:prstGeom prst="line">
              <a:avLst/>
            </a:prstGeom>
            <a:noFill/>
            <a:ln w="19050" cap="sq" cmpd="sng" algn="ctr">
              <a:solidFill>
                <a:schemeClr val="hlink"/>
              </a:solidFill>
              <a:prstDash val="solid"/>
              <a:round/>
              <a:headEnd type="none" w="med" len="med"/>
              <a:tailEnd type="none" w="med" len="med"/>
            </a:ln>
            <a:effectLst/>
          </p:spPr>
        </p:cxnSp>
        <p:sp>
          <p:nvSpPr>
            <p:cNvPr id="38" name="Rectangle 37"/>
            <p:cNvSpPr/>
            <p:nvPr/>
          </p:nvSpPr>
          <p:spPr>
            <a:xfrm>
              <a:off x="3276600" y="6521755"/>
              <a:ext cx="82586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.2488 </a:t>
              </a:r>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spTree>
    <p:extLst>
      <p:ext uri="{BB962C8B-B14F-4D97-AF65-F5344CB8AC3E}">
        <p14:creationId xmlns:p14="http://schemas.microsoft.com/office/powerpoint/2010/main" val="19907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0-#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0-#ppt_w/2"/>
                                          </p:val>
                                        </p:tav>
                                        <p:tav tm="100000">
                                          <p:val>
                                            <p:strVal val="#ppt_x"/>
                                          </p:val>
                                        </p:tav>
                                      </p:tavLst>
                                    </p:anim>
                                    <p:anim calcmode="lin" valueType="num">
                                      <p:cBhvr additive="base">
                                        <p:cTn id="5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0-#ppt_w/2"/>
                                          </p:val>
                                        </p:tav>
                                        <p:tav tm="100000">
                                          <p:val>
                                            <p:strVal val="#ppt_x"/>
                                          </p:val>
                                        </p:tav>
                                      </p:tavLst>
                                    </p:anim>
                                    <p:anim calcmode="lin" valueType="num">
                                      <p:cBhvr additive="base">
                                        <p:cTn id="6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0-#ppt_w/2"/>
                                          </p:val>
                                        </p:tav>
                                        <p:tav tm="100000">
                                          <p:val>
                                            <p:strVal val="#ppt_x"/>
                                          </p:val>
                                        </p:tav>
                                      </p:tavLst>
                                    </p:anim>
                                    <p:anim calcmode="lin" valueType="num">
                                      <p:cBhvr additive="base">
                                        <p:cTn id="6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0-#ppt_w/2"/>
                                          </p:val>
                                        </p:tav>
                                        <p:tav tm="100000">
                                          <p:val>
                                            <p:strVal val="#ppt_x"/>
                                          </p:val>
                                        </p:tav>
                                      </p:tavLst>
                                    </p:anim>
                                    <p:anim calcmode="lin" valueType="num">
                                      <p:cBhvr additive="base">
                                        <p:cTn id="7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fill="hold"/>
                                        <p:tgtEl>
                                          <p:spTgt spid="50"/>
                                        </p:tgtEl>
                                        <p:attrNameLst>
                                          <p:attrName>ppt_x</p:attrName>
                                        </p:attrNameLst>
                                      </p:cBhvr>
                                      <p:tavLst>
                                        <p:tav tm="0">
                                          <p:val>
                                            <p:strVal val="0-#ppt_w/2"/>
                                          </p:val>
                                        </p:tav>
                                        <p:tav tm="100000">
                                          <p:val>
                                            <p:strVal val="#ppt_x"/>
                                          </p:val>
                                        </p:tav>
                                      </p:tavLst>
                                    </p:anim>
                                    <p:anim calcmode="lin" valueType="num">
                                      <p:cBhvr additive="base">
                                        <p:cTn id="7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0-#ppt_w/2"/>
                                          </p:val>
                                        </p:tav>
                                        <p:tav tm="100000">
                                          <p:val>
                                            <p:strVal val="#ppt_x"/>
                                          </p:val>
                                        </p:tav>
                                      </p:tavLst>
                                    </p:anim>
                                    <p:anim calcmode="lin" valueType="num">
                                      <p:cBhvr additive="base">
                                        <p:cTn id="8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6" grpId="0"/>
      <p:bldP spid="17" grpId="0"/>
      <p:bldP spid="19" grpId="0"/>
      <p:bldP spid="40" grpId="0"/>
      <p:bldP spid="45" grpId="0"/>
      <p:bldP spid="49" grpId="0"/>
      <p:bldP spid="50" grpId="0"/>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70662"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02761"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 name="Text Box 33"/>
          <p:cNvSpPr txBox="1">
            <a:spLocks noChangeArrowheads="1"/>
          </p:cNvSpPr>
          <p:nvPr/>
        </p:nvSpPr>
        <p:spPr bwMode="auto">
          <a:xfrm rot="3498041">
            <a:off x="-245120"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1858950" y="3940009"/>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1858950" y="3940009"/>
                <a:ext cx="1301447" cy="461665"/>
              </a:xfrm>
              <a:prstGeom prst="rect">
                <a:avLst/>
              </a:prstGeom>
              <a:blipFill>
                <a:blip r:embed="rId3"/>
                <a:stretch>
                  <a:fillRect r="-8475" b="-10811"/>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274063"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0266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026644" y="3834223"/>
                <a:ext cx="1715662" cy="369332"/>
              </a:xfrm>
              <a:prstGeom prst="rect">
                <a:avLst/>
              </a:prstGeom>
              <a:blipFill>
                <a:blip r:embed="rId4"/>
                <a:stretch>
                  <a:fillRect l="-20000" t="-11765" r="-2000" b="-4044"/>
                </a:stretch>
              </a:blipFill>
            </p:spPr>
            <p:txBody>
              <a:bodyPr/>
              <a:lstStyle/>
              <a:p>
                <a:r>
                  <a:rPr lang="en-US">
                    <a:noFill/>
                  </a:rPr>
                  <a:t> </a:t>
                </a:r>
              </a:p>
            </p:txBody>
          </p:sp>
        </mc:Fallback>
      </mc:AlternateContent>
      <p:grpSp>
        <p:nvGrpSpPr>
          <p:cNvPr id="28" name="Group 27"/>
          <p:cNvGrpSpPr/>
          <p:nvPr/>
        </p:nvGrpSpPr>
        <p:grpSpPr>
          <a:xfrm>
            <a:off x="3962400" y="63334"/>
            <a:ext cx="5105399" cy="1689266"/>
            <a:chOff x="228600" y="2438400"/>
            <a:chExt cx="8364220" cy="2819400"/>
          </a:xfrm>
        </p:grpSpPr>
        <p:pic>
          <p:nvPicPr>
            <p:cNvPr id="29" name="Picture 2" descr="image2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3657600" y="3972293"/>
              <a:ext cx="1295400"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1" name="Rectangle 30"/>
            <p:cNvSpPr/>
            <p:nvPr/>
          </p:nvSpPr>
          <p:spPr>
            <a:xfrm>
              <a:off x="6028778" y="4142050"/>
              <a:ext cx="2362201"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32" name="TextBox 31"/>
                <p:cNvSpPr txBox="1"/>
                <p:nvPr/>
              </p:nvSpPr>
              <p:spPr>
                <a:xfrm>
                  <a:off x="5619025" y="4314935"/>
                  <a:ext cx="2740702" cy="62698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M </a:t>
                  </a:r>
                  <a14:m>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18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619025" y="4314935"/>
                  <a:ext cx="2740702" cy="626984"/>
                </a:xfrm>
                <a:prstGeom prst="rect">
                  <a:avLst/>
                </a:prstGeom>
                <a:blipFill>
                  <a:blip r:embed="rId6"/>
                  <a:stretch>
                    <a:fillRect l="-8759" t="-6557" r="-8394" b="-2623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485562" y="4151076"/>
                  <a:ext cx="2377740" cy="107384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485562" y="4151076"/>
                  <a:ext cx="2377740" cy="1073849"/>
                </a:xfrm>
                <a:prstGeom prst="rect">
                  <a:avLst/>
                </a:prstGeom>
                <a:blipFill>
                  <a:blip r:embed="rId7"/>
                  <a:stretch>
                    <a:fillRect b="-476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075287" y="3502223"/>
                  <a:ext cx="23586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075287" y="3502223"/>
                  <a:ext cx="235860" cy="393208"/>
                </a:xfrm>
                <a:prstGeom prst="rect">
                  <a:avLst/>
                </a:prstGeom>
                <a:blipFill>
                  <a:blip r:embed="rId8"/>
                  <a:stretch>
                    <a:fillRect l="-20833" r="-16667" b="-256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8001001" y="3654624"/>
                  <a:ext cx="35335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001001" y="3654624"/>
                  <a:ext cx="353350" cy="393208"/>
                </a:xfrm>
                <a:prstGeom prst="rect">
                  <a:avLst/>
                </a:prstGeom>
                <a:blipFill>
                  <a:blip r:embed="rId9"/>
                  <a:stretch>
                    <a:fillRect l="-22222" r="-19444" b="-10256"/>
                  </a:stretch>
                </a:blipFill>
              </p:spPr>
              <p:txBody>
                <a:bodyPr/>
                <a:lstStyle/>
                <a:p>
                  <a:r>
                    <a:rPr lang="en-CA">
                      <a:noFill/>
                    </a:rPr>
                    <a:t> </a:t>
                  </a:r>
                </a:p>
              </p:txBody>
            </p:sp>
          </mc:Fallback>
        </mc:AlternateContent>
      </p:grpSp>
      <p:sp>
        <p:nvSpPr>
          <p:cNvPr id="40" name="Text Box 33"/>
          <p:cNvSpPr txBox="1">
            <a:spLocks noChangeArrowheads="1"/>
          </p:cNvSpPr>
          <p:nvPr/>
        </p:nvSpPr>
        <p:spPr bwMode="auto">
          <a:xfrm>
            <a:off x="-210982" y="777895"/>
            <a:ext cx="181118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-3</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2</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1.5</a:t>
            </a:r>
          </a:p>
        </p:txBody>
      </p:sp>
      <p:grpSp>
        <p:nvGrpSpPr>
          <p:cNvPr id="8" name="Group 7"/>
          <p:cNvGrpSpPr/>
          <p:nvPr/>
        </p:nvGrpSpPr>
        <p:grpSpPr>
          <a:xfrm>
            <a:off x="1192038" y="798178"/>
            <a:ext cx="941562" cy="1427517"/>
            <a:chOff x="1192038" y="1102978"/>
            <a:chExt cx="941562" cy="1427517"/>
          </a:xfrm>
        </p:grpSpPr>
        <mc:AlternateContent xmlns:mc="http://schemas.openxmlformats.org/markup-compatibility/2006" xmlns:a14="http://schemas.microsoft.com/office/drawing/2010/main">
          <mc:Choice Requires="a14">
            <p:sp>
              <p:nvSpPr>
                <p:cNvPr id="36" name="TextBox 35"/>
                <p:cNvSpPr txBox="1"/>
                <p:nvPr/>
              </p:nvSpPr>
              <p:spPr>
                <a:xfrm>
                  <a:off x="1205910" y="1102978"/>
                  <a:ext cx="927690" cy="44621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m:rPr>
                            <m:nor/>
                          </m:rPr>
                          <a:rPr kumimoji="0" lang="en-CA"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205910" y="1102978"/>
                  <a:ext cx="927690" cy="446212"/>
                </a:xfrm>
                <a:prstGeom prst="rect">
                  <a:avLst/>
                </a:prstGeom>
                <a:blipFill>
                  <a:blip r:embed="rId10"/>
                  <a:stretch>
                    <a:fillRect l="-3289" t="-13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192038" y="1609004"/>
                  <a:ext cx="918713"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192038" y="1609004"/>
                  <a:ext cx="918713" cy="444865"/>
                </a:xfrm>
                <a:prstGeom prst="rect">
                  <a:avLst/>
                </a:prstGeom>
                <a:blipFill>
                  <a:blip r:embed="rId11"/>
                  <a:stretch>
                    <a:fillRect l="-3333" t="-13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198592" y="2085630"/>
                  <a:ext cx="922881"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198592" y="2085630"/>
                  <a:ext cx="922881" cy="444865"/>
                </a:xfrm>
                <a:prstGeom prst="rect">
                  <a:avLst/>
                </a:prstGeom>
                <a:blipFill>
                  <a:blip r:embed="rId12"/>
                  <a:stretch>
                    <a:fillRect l="-3311" b="-8219"/>
                  </a:stretch>
                </a:blipFill>
              </p:spPr>
              <p:txBody>
                <a:bodyPr/>
                <a:lstStyle/>
                <a:p>
                  <a:r>
                    <a:rPr lang="en-US">
                      <a:noFill/>
                    </a:rPr>
                    <a:t> </a:t>
                  </a:r>
                </a:p>
              </p:txBody>
            </p:sp>
          </mc:Fallback>
        </mc:AlternateContent>
      </p:grpSp>
      <p:graphicFrame>
        <p:nvGraphicFramePr>
          <p:cNvPr id="4" name="Table 3"/>
          <p:cNvGraphicFramePr>
            <a:graphicFrameLocks noGrp="1"/>
          </p:cNvGraphicFramePr>
          <p:nvPr/>
        </p:nvGraphicFramePr>
        <p:xfrm>
          <a:off x="76198" y="4953000"/>
          <a:ext cx="8991600" cy="1852615"/>
        </p:xfrm>
        <a:graphic>
          <a:graphicData uri="http://schemas.openxmlformats.org/drawingml/2006/table">
            <a:tbl>
              <a:tblPr>
                <a:tableStyleId>{5C22544A-7EE6-4342-B048-85BDC9FD1C3A}</a:tableStyleId>
              </a:tblPr>
              <a:tblGrid>
                <a:gridCol w="749300">
                  <a:extLst>
                    <a:ext uri="{9D8B030D-6E8A-4147-A177-3AD203B41FA5}">
                      <a16:colId xmlns:a16="http://schemas.microsoft.com/office/drawing/2014/main" val="1003333888"/>
                    </a:ext>
                  </a:extLst>
                </a:gridCol>
                <a:gridCol w="749300">
                  <a:extLst>
                    <a:ext uri="{9D8B030D-6E8A-4147-A177-3AD203B41FA5}">
                      <a16:colId xmlns:a16="http://schemas.microsoft.com/office/drawing/2014/main" val="1248401733"/>
                    </a:ext>
                  </a:extLst>
                </a:gridCol>
                <a:gridCol w="749300">
                  <a:extLst>
                    <a:ext uri="{9D8B030D-6E8A-4147-A177-3AD203B41FA5}">
                      <a16:colId xmlns:a16="http://schemas.microsoft.com/office/drawing/2014/main" val="2577604658"/>
                    </a:ext>
                  </a:extLst>
                </a:gridCol>
                <a:gridCol w="749300">
                  <a:extLst>
                    <a:ext uri="{9D8B030D-6E8A-4147-A177-3AD203B41FA5}">
                      <a16:colId xmlns:a16="http://schemas.microsoft.com/office/drawing/2014/main" val="710756096"/>
                    </a:ext>
                  </a:extLst>
                </a:gridCol>
                <a:gridCol w="749300">
                  <a:extLst>
                    <a:ext uri="{9D8B030D-6E8A-4147-A177-3AD203B41FA5}">
                      <a16:colId xmlns:a16="http://schemas.microsoft.com/office/drawing/2014/main" val="4275732624"/>
                    </a:ext>
                  </a:extLst>
                </a:gridCol>
                <a:gridCol w="749300">
                  <a:extLst>
                    <a:ext uri="{9D8B030D-6E8A-4147-A177-3AD203B41FA5}">
                      <a16:colId xmlns:a16="http://schemas.microsoft.com/office/drawing/2014/main" val="2355800656"/>
                    </a:ext>
                  </a:extLst>
                </a:gridCol>
                <a:gridCol w="749300">
                  <a:extLst>
                    <a:ext uri="{9D8B030D-6E8A-4147-A177-3AD203B41FA5}">
                      <a16:colId xmlns:a16="http://schemas.microsoft.com/office/drawing/2014/main" val="251407090"/>
                    </a:ext>
                  </a:extLst>
                </a:gridCol>
                <a:gridCol w="749300">
                  <a:extLst>
                    <a:ext uri="{9D8B030D-6E8A-4147-A177-3AD203B41FA5}">
                      <a16:colId xmlns:a16="http://schemas.microsoft.com/office/drawing/2014/main" val="146846262"/>
                    </a:ext>
                  </a:extLst>
                </a:gridCol>
                <a:gridCol w="749300">
                  <a:extLst>
                    <a:ext uri="{9D8B030D-6E8A-4147-A177-3AD203B41FA5}">
                      <a16:colId xmlns:a16="http://schemas.microsoft.com/office/drawing/2014/main" val="1975445292"/>
                    </a:ext>
                  </a:extLst>
                </a:gridCol>
                <a:gridCol w="749300">
                  <a:extLst>
                    <a:ext uri="{9D8B030D-6E8A-4147-A177-3AD203B41FA5}">
                      <a16:colId xmlns:a16="http://schemas.microsoft.com/office/drawing/2014/main" val="594878352"/>
                    </a:ext>
                  </a:extLst>
                </a:gridCol>
                <a:gridCol w="749300">
                  <a:extLst>
                    <a:ext uri="{9D8B030D-6E8A-4147-A177-3AD203B41FA5}">
                      <a16:colId xmlns:a16="http://schemas.microsoft.com/office/drawing/2014/main" val="4192760298"/>
                    </a:ext>
                  </a:extLst>
                </a:gridCol>
                <a:gridCol w="749300">
                  <a:extLst>
                    <a:ext uri="{9D8B030D-6E8A-4147-A177-3AD203B41FA5}">
                      <a16:colId xmlns:a16="http://schemas.microsoft.com/office/drawing/2014/main" val="3740781341"/>
                    </a:ext>
                  </a:extLst>
                </a:gridCol>
              </a:tblGrid>
              <a:tr h="303501">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0.05</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0.09</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992782680"/>
                  </a:ext>
                </a:extLst>
              </a:tr>
              <a:tr h="303501">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0.36</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799604675"/>
                  </a:ext>
                </a:extLst>
              </a:tr>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19631538"/>
                  </a:ext>
                </a:extLst>
              </a:tr>
              <a:tr h="303501">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0.62</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0.14</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-0.76</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-0.18</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49915066"/>
                  </a:ext>
                </a:extLst>
              </a:tr>
              <a:tr h="303501">
                <a:tc>
                  <a:txBody>
                    <a:bodyPr/>
                    <a:lstStyle/>
                    <a:p>
                      <a:pPr algn="l" fontAlgn="b"/>
                      <a:r>
                        <a:rPr lang="en-CA" sz="2400" u="none" strike="noStrike">
                          <a:effectLst/>
                          <a:latin typeface="Times New Roman" panose="02020603050405020304" pitchFamily="18" charset="0"/>
                          <a:cs typeface="Times New Roman" panose="02020603050405020304" pitchFamily="18" charset="0"/>
                        </a:rPr>
                        <a:t>Total</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0.25</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-0.12</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291311269"/>
                  </a:ext>
                </a:extLst>
              </a:tr>
            </a:tbl>
          </a:graphicData>
        </a:graphic>
      </p:graphicFrame>
      <mc:AlternateContent xmlns:mc="http://schemas.openxmlformats.org/markup-compatibility/2006" xmlns:a14="http://schemas.microsoft.com/office/drawing/2010/main">
        <mc:Choice Requires="a14">
          <p:sp>
            <p:nvSpPr>
              <p:cNvPr id="45" name="TextBox 44"/>
              <p:cNvSpPr txBox="1"/>
              <p:nvPr/>
            </p:nvSpPr>
            <p:spPr>
              <a:xfrm>
                <a:off x="5196545" y="1981200"/>
                <a:ext cx="1737655" cy="441596"/>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.2488−.25</m:t>
                        </m:r>
                      </m:num>
                      <m:den>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1.51−1.5</m:t>
                        </m:r>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-0.12</a:t>
                </a:r>
              </a:p>
            </p:txBody>
          </p:sp>
        </mc:Choice>
        <mc:Fallback xmlns="">
          <p:sp>
            <p:nvSpPr>
              <p:cNvPr id="45" name="TextBox 44"/>
              <p:cNvSpPr txBox="1">
                <a:spLocks noRot="1" noChangeAspect="1" noMove="1" noResize="1" noEditPoints="1" noAdjustHandles="1" noChangeArrowheads="1" noChangeShapeType="1" noTextEdit="1"/>
              </p:cNvSpPr>
              <p:nvPr/>
            </p:nvSpPr>
            <p:spPr>
              <a:xfrm>
                <a:off x="5196545" y="1981200"/>
                <a:ext cx="1737655" cy="441596"/>
              </a:xfrm>
              <a:prstGeom prst="rect">
                <a:avLst/>
              </a:prstGeom>
              <a:blipFill>
                <a:blip r:embed="rId13"/>
                <a:stretch>
                  <a:fillRect t="-4167" r="-8741" b="-18056"/>
                </a:stretch>
              </a:blipFill>
            </p:spPr>
            <p:txBody>
              <a:bodyPr/>
              <a:lstStyle/>
              <a:p>
                <a:r>
                  <a:rPr lang="en-CA">
                    <a:noFill/>
                  </a:rPr>
                  <a:t> </a:t>
                </a:r>
              </a:p>
            </p:txBody>
          </p:sp>
        </mc:Fallback>
      </mc:AlternateContent>
      <p:sp>
        <p:nvSpPr>
          <p:cNvPr id="46" name="Text Box 33"/>
          <p:cNvSpPr txBox="1">
            <a:spLocks noChangeArrowheads="1"/>
          </p:cNvSpPr>
          <p:nvPr/>
        </p:nvSpPr>
        <p:spPr bwMode="auto">
          <a:xfrm>
            <a:off x="0" y="0"/>
            <a:ext cx="3962400" cy="523220"/>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Back Propagation</a:t>
            </a:r>
          </a:p>
        </p:txBody>
      </p:sp>
      <p:grpSp>
        <p:nvGrpSpPr>
          <p:cNvPr id="11" name="Group 10"/>
          <p:cNvGrpSpPr/>
          <p:nvPr/>
        </p:nvGrpSpPr>
        <p:grpSpPr>
          <a:xfrm>
            <a:off x="292973" y="1972491"/>
            <a:ext cx="4199377" cy="4949374"/>
            <a:chOff x="292973" y="1972491"/>
            <a:chExt cx="4199377" cy="4949374"/>
          </a:xfrm>
        </p:grpSpPr>
        <p:cxnSp>
          <p:nvCxnSpPr>
            <p:cNvPr id="47" name="Straight Connector 46"/>
            <p:cNvCxnSpPr/>
            <p:nvPr/>
          </p:nvCxnSpPr>
          <p:spPr bwMode="auto">
            <a:xfrm flipV="1">
              <a:off x="4137476" y="6529868"/>
              <a:ext cx="354874" cy="237309"/>
            </a:xfrm>
            <a:prstGeom prst="line">
              <a:avLst/>
            </a:prstGeom>
            <a:noFill/>
            <a:ln w="19050" cap="sq" cmpd="sng" algn="ctr">
              <a:solidFill>
                <a:schemeClr val="hlink"/>
              </a:solidFill>
              <a:prstDash val="solid"/>
              <a:round/>
              <a:headEnd type="none" w="med" len="med"/>
              <a:tailEnd type="none" w="med" len="med"/>
            </a:ln>
            <a:effectLst/>
          </p:spPr>
        </p:cxnSp>
        <p:grpSp>
          <p:nvGrpSpPr>
            <p:cNvPr id="3" name="Group 2"/>
            <p:cNvGrpSpPr/>
            <p:nvPr/>
          </p:nvGrpSpPr>
          <p:grpSpPr>
            <a:xfrm>
              <a:off x="292973" y="1972491"/>
              <a:ext cx="3809494" cy="4949374"/>
              <a:chOff x="292973" y="1972491"/>
              <a:chExt cx="3809494" cy="4949374"/>
            </a:xfrm>
          </p:grpSpPr>
          <p:sp>
            <p:nvSpPr>
              <p:cNvPr id="10" name="Rectangle 9"/>
              <p:cNvSpPr/>
              <p:nvPr/>
            </p:nvSpPr>
            <p:spPr>
              <a:xfrm>
                <a:off x="3276600" y="6521755"/>
                <a:ext cx="82586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.2488 </a:t>
                </a:r>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cxnSp>
            <p:nvCxnSpPr>
              <p:cNvPr id="12" name="Straight Connector 11"/>
              <p:cNvCxnSpPr/>
              <p:nvPr/>
            </p:nvCxnSpPr>
            <p:spPr bwMode="auto">
              <a:xfrm flipV="1">
                <a:off x="762000" y="1972491"/>
                <a:ext cx="354874" cy="237309"/>
              </a:xfrm>
              <a:prstGeom prst="line">
                <a:avLst/>
              </a:prstGeom>
              <a:noFill/>
              <a:ln w="19050" cap="sq" cmpd="sng" algn="ctr">
                <a:solidFill>
                  <a:schemeClr val="hlink"/>
                </a:solidFill>
                <a:prstDash val="solid"/>
                <a:round/>
                <a:headEnd type="none" w="med" len="med"/>
                <a:tailEnd type="none" w="med" len="med"/>
              </a:ln>
              <a:effectLst/>
            </p:spPr>
          </p:cxnSp>
          <p:sp>
            <p:nvSpPr>
              <p:cNvPr id="48" name="Rectangle 47"/>
              <p:cNvSpPr/>
              <p:nvPr/>
            </p:nvSpPr>
            <p:spPr>
              <a:xfrm>
                <a:off x="292973" y="2190690"/>
                <a:ext cx="69762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1.51 </a:t>
                </a:r>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mc:AlternateContent xmlns:mc="http://schemas.openxmlformats.org/markup-compatibility/2006" xmlns:a14="http://schemas.microsoft.com/office/drawing/2010/main">
        <mc:Choice Requires="a14">
          <p:sp>
            <p:nvSpPr>
              <p:cNvPr id="49" name="TextBox 48"/>
              <p:cNvSpPr txBox="1"/>
              <p:nvPr/>
            </p:nvSpPr>
            <p:spPr>
              <a:xfrm>
                <a:off x="4278635" y="1894110"/>
                <a:ext cx="826765" cy="635559"/>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r>
                        <a:rPr kumimoji="0" lang="en-CA"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 =</m:t>
                      </m:r>
                    </m:oMath>
                  </m:oMathPara>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4278635" y="1894110"/>
                <a:ext cx="826765" cy="635559"/>
              </a:xfrm>
              <a:prstGeom prst="rect">
                <a:avLst/>
              </a:prstGeom>
              <a:blipFill>
                <a:blip r:embed="rId14"/>
                <a:stretch>
                  <a:fillRect l="-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2133600" y="1819870"/>
                <a:ext cx="192071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(-0.12)</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2133600" y="1819870"/>
                <a:ext cx="1920719" cy="461665"/>
              </a:xfrm>
              <a:prstGeom prst="rect">
                <a:avLst/>
              </a:prstGeom>
              <a:blipFill>
                <a:blip r:embed="rId15"/>
                <a:stretch>
                  <a:fillRect t="-12000" r="-635" b="-30667"/>
                </a:stretch>
              </a:blipFill>
            </p:spPr>
            <p:txBody>
              <a:bodyPr/>
              <a:lstStyle/>
              <a:p>
                <a:r>
                  <a:rPr lang="en-US">
                    <a:noFill/>
                  </a:rPr>
                  <a:t> </a:t>
                </a:r>
              </a:p>
            </p:txBody>
          </p:sp>
        </mc:Fallback>
      </mc:AlternateContent>
      <p:sp>
        <p:nvSpPr>
          <p:cNvPr id="13" name="Rectangle 12"/>
          <p:cNvSpPr/>
          <p:nvPr/>
        </p:nvSpPr>
        <p:spPr>
          <a:xfrm>
            <a:off x="7156815" y="1959114"/>
            <a:ext cx="2063385"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Back propagation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is faster.</a:t>
            </a:r>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52" name="TextBox 51"/>
              <p:cNvSpPr txBox="1"/>
              <p:nvPr/>
            </p:nvSpPr>
            <p:spPr>
              <a:xfrm rot="3498041">
                <a:off x="3685552" y="3605283"/>
                <a:ext cx="1942391"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-2(</a:t>
                </a:r>
                <a14:m>
                  <m:oMath xmlns:m="http://schemas.openxmlformats.org/officeDocument/2006/math">
                    <m:r>
                      <a:rPr kumimoji="0" lang="en-CA"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2" name="TextBox 51"/>
              <p:cNvSpPr txBox="1">
                <a:spLocks noRot="1" noChangeAspect="1" noMove="1" noResize="1" noEditPoints="1" noAdjustHandles="1" noChangeArrowheads="1" noChangeShapeType="1" noTextEdit="1"/>
              </p:cNvSpPr>
              <p:nvPr/>
            </p:nvSpPr>
            <p:spPr>
              <a:xfrm rot="3498041">
                <a:off x="3685552" y="3605283"/>
                <a:ext cx="1942391" cy="543034"/>
              </a:xfrm>
              <a:prstGeom prst="rect">
                <a:avLst/>
              </a:prstGeom>
              <a:blipFill>
                <a:blip r:embed="rId16"/>
                <a:stretch>
                  <a:fillRect r="-6148" b="-10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rot="3498041">
                <a:off x="4524721" y="3700726"/>
                <a:ext cx="1718034"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(1</a:t>
                </a:r>
                <a14:m>
                  <m:oMath xmlns:m="http://schemas.openxmlformats.org/officeDocument/2006/math">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3" name="TextBox 52"/>
              <p:cNvSpPr txBox="1">
                <a:spLocks noRot="1" noChangeAspect="1" noMove="1" noResize="1" noEditPoints="1" noAdjustHandles="1" noChangeArrowheads="1" noChangeShapeType="1" noTextEdit="1"/>
              </p:cNvSpPr>
              <p:nvPr/>
            </p:nvSpPr>
            <p:spPr>
              <a:xfrm rot="3498041">
                <a:off x="4524721" y="3700726"/>
                <a:ext cx="1718034" cy="543034"/>
              </a:xfrm>
              <a:prstGeom prst="rect">
                <a:avLst/>
              </a:prstGeom>
              <a:blipFill>
                <a:blip r:embed="rId17"/>
                <a:stretch>
                  <a:fillRect r="-6667" b="-118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rot="3498041">
                <a:off x="5798517" y="3946506"/>
                <a:ext cx="1061766" cy="586827"/>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sSub>
                      <m:sSubPr>
                        <m:ctrlPr>
                          <a:rPr kumimoji="0" lang="en-US"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𝑥</m:t>
                        </m:r>
                      </m:e>
                      <m:sub>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rot="3498041">
                <a:off x="5798517" y="3946506"/>
                <a:ext cx="1061766" cy="586827"/>
              </a:xfrm>
              <a:prstGeom prst="rect">
                <a:avLst/>
              </a:prstGeom>
              <a:blipFill>
                <a:blip r:embed="rId1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rot="3498041">
                <a:off x="5723222" y="3506411"/>
                <a:ext cx="2164823" cy="490840"/>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0</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rot="3498041">
                <a:off x="5723222" y="3506411"/>
                <a:ext cx="2164823" cy="49084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rot="3498041">
                <a:off x="6522752" y="3501571"/>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rot="3498041">
                <a:off x="6522752" y="3501571"/>
                <a:ext cx="2164823" cy="48910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rot="3498041">
                <a:off x="7284752" y="3495865"/>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2</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rot="3498041">
                <a:off x="7284752" y="3495865"/>
                <a:ext cx="2164823" cy="489108"/>
              </a:xfrm>
              <a:prstGeom prst="rect">
                <a:avLst/>
              </a:prstGeom>
              <a:blipFill>
                <a:blip r:embed="rId21"/>
                <a:stretch>
                  <a:fillRect/>
                </a:stretch>
              </a:blipFill>
            </p:spPr>
            <p:txBody>
              <a:bodyPr/>
              <a:lstStyle/>
              <a:p>
                <a:r>
                  <a:rPr lang="en-US">
                    <a:noFill/>
                  </a:rPr>
                  <a:t> </a:t>
                </a:r>
              </a:p>
            </p:txBody>
          </p:sp>
        </mc:Fallback>
      </mc:AlternateContent>
      <p:grpSp>
        <p:nvGrpSpPr>
          <p:cNvPr id="58" name="Group 57"/>
          <p:cNvGrpSpPr/>
          <p:nvPr/>
        </p:nvGrpSpPr>
        <p:grpSpPr>
          <a:xfrm>
            <a:off x="2153319" y="762000"/>
            <a:ext cx="1940438" cy="990600"/>
            <a:chOff x="2153319" y="1066800"/>
            <a:chExt cx="1940438" cy="990600"/>
          </a:xfrm>
        </p:grpSpPr>
        <mc:AlternateContent xmlns:mc="http://schemas.openxmlformats.org/markup-compatibility/2006" xmlns:a14="http://schemas.microsoft.com/office/drawing/2010/main">
          <mc:Choice Requires="a14">
            <p:sp>
              <p:nvSpPr>
                <p:cNvPr id="59" name="Rectangle 58"/>
                <p:cNvSpPr/>
                <p:nvPr/>
              </p:nvSpPr>
              <p:spPr>
                <a:xfrm>
                  <a:off x="2173038" y="1066800"/>
                  <a:ext cx="192071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(-0.01)</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2173038" y="1066800"/>
                  <a:ext cx="1920719" cy="461665"/>
                </a:xfrm>
                <a:prstGeom prst="rect">
                  <a:avLst/>
                </a:prstGeom>
                <a:blipFill>
                  <a:blip r:embed="rId22"/>
                  <a:stretch>
                    <a:fillRect t="-11842" r="-633"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153319" y="1595735"/>
                  <a:ext cx="192071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(-0.07)</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153319" y="1595735"/>
                  <a:ext cx="1920719" cy="461665"/>
                </a:xfrm>
                <a:prstGeom prst="rect">
                  <a:avLst/>
                </a:prstGeom>
                <a:blipFill>
                  <a:blip r:embed="rId23"/>
                  <a:stretch>
                    <a:fillRect t="-11842" r="-952" b="-28947"/>
                  </a:stretch>
                </a:blipFill>
              </p:spPr>
              <p:txBody>
                <a:bodyPr/>
                <a:lstStyle/>
                <a:p>
                  <a:r>
                    <a:rPr lang="en-US">
                      <a:noFill/>
                    </a:rPr>
                    <a:t> </a:t>
                  </a:r>
                </a:p>
              </p:txBody>
            </p:sp>
          </mc:Fallback>
        </mc:AlternateContent>
      </p:grpSp>
      <p:sp>
        <p:nvSpPr>
          <p:cNvPr id="43" name="Rectangle 42"/>
          <p:cNvSpPr/>
          <p:nvPr/>
        </p:nvSpPr>
        <p:spPr>
          <a:xfrm>
            <a:off x="5486400" y="6436950"/>
            <a:ext cx="582212" cy="400110"/>
          </a:xfrm>
          <a:prstGeom prst="rect">
            <a:avLst/>
          </a:prstGeom>
          <a:solidFill>
            <a:srgbClr val="000066"/>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hlinkClick r:id="rId24"/>
              </a:rPr>
              <a:t>link</a:t>
            </a:r>
            <a:endParaRPr kumimoji="0" lang="en-CA"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cxnSp>
        <p:nvCxnSpPr>
          <p:cNvPr id="5" name="Straight Arrow Connector 4"/>
          <p:cNvCxnSpPr/>
          <p:nvPr/>
        </p:nvCxnSpPr>
        <p:spPr bwMode="auto">
          <a:xfrm>
            <a:off x="3505200" y="2281535"/>
            <a:ext cx="5105400" cy="4347865"/>
          </a:xfrm>
          <a:prstGeom prst="straightConnector1">
            <a:avLst/>
          </a:prstGeom>
          <a:noFill/>
          <a:ln w="38100" cap="sq" cmpd="sng" algn="ctr">
            <a:solidFill>
              <a:schemeClr val="hlink"/>
            </a:solidFill>
            <a:prstDash val="solid"/>
            <a:round/>
            <a:headEnd type="triangle" w="med" len="med"/>
            <a:tailEnd type="triangle"/>
          </a:ln>
          <a:effectLst/>
        </p:spPr>
      </p:cxnSp>
    </p:spTree>
    <p:extLst>
      <p:ext uri="{BB962C8B-B14F-4D97-AF65-F5344CB8AC3E}">
        <p14:creationId xmlns:p14="http://schemas.microsoft.com/office/powerpoint/2010/main" val="37392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0-#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0-#ppt_w/2"/>
                                          </p:val>
                                        </p:tav>
                                        <p:tav tm="100000">
                                          <p:val>
                                            <p:strVal val="#ppt_x"/>
                                          </p:val>
                                        </p:tav>
                                      </p:tavLst>
                                    </p:anim>
                                    <p:anim calcmode="lin" valueType="num">
                                      <p:cBhvr additive="base">
                                        <p:cTn id="26" dur="500" fill="hold"/>
                                        <p:tgtEl>
                                          <p:spTgt spid="5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0-#ppt_w/2"/>
                                          </p:val>
                                        </p:tav>
                                        <p:tav tm="100000">
                                          <p:val>
                                            <p:strVal val="#ppt_x"/>
                                          </p:val>
                                        </p:tav>
                                      </p:tavLst>
                                    </p:anim>
                                    <p:anim calcmode="lin" valueType="num">
                                      <p:cBhvr additive="base">
                                        <p:cTn id="30" dur="500" fill="hold"/>
                                        <p:tgtEl>
                                          <p:spTgt spid="5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additive="base">
                                        <p:cTn id="33" dur="500" fill="hold"/>
                                        <p:tgtEl>
                                          <p:spTgt spid="57"/>
                                        </p:tgtEl>
                                        <p:attrNameLst>
                                          <p:attrName>ppt_x</p:attrName>
                                        </p:attrNameLst>
                                      </p:cBhvr>
                                      <p:tavLst>
                                        <p:tav tm="0">
                                          <p:val>
                                            <p:strVal val="0-#ppt_w/2"/>
                                          </p:val>
                                        </p:tav>
                                        <p:tav tm="100000">
                                          <p:val>
                                            <p:strVal val="#ppt_x"/>
                                          </p:val>
                                        </p:tav>
                                      </p:tavLst>
                                    </p:anim>
                                    <p:anim calcmode="lin" valueType="num">
                                      <p:cBhvr additive="base">
                                        <p:cTn id="34"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1+#ppt_w/2"/>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0-#ppt_w/2"/>
                                          </p:val>
                                        </p:tav>
                                        <p:tav tm="100000">
                                          <p:val>
                                            <p:strVal val="#ppt_x"/>
                                          </p:val>
                                        </p:tav>
                                      </p:tavLst>
                                    </p:anim>
                                    <p:anim calcmode="lin" valueType="num">
                                      <p:cBhvr additive="base">
                                        <p:cTn id="46" dur="500" fill="hold"/>
                                        <p:tgtEl>
                                          <p:spTgt spid="58"/>
                                        </p:tgtEl>
                                        <p:attrNameLst>
                                          <p:attrName>ppt_y</p:attrName>
                                        </p:attrNameLst>
                                      </p:cBhvr>
                                      <p:tavLst>
                                        <p:tav tm="0">
                                          <p:val>
                                            <p:strVal val="#ppt_y"/>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70662"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02761"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 name="Text Box 33"/>
          <p:cNvSpPr txBox="1">
            <a:spLocks noChangeArrowheads="1"/>
          </p:cNvSpPr>
          <p:nvPr/>
        </p:nvSpPr>
        <p:spPr bwMode="auto">
          <a:xfrm rot="3498041">
            <a:off x="-245120"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1858950" y="3940009"/>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1858950" y="3940009"/>
                <a:ext cx="1301447" cy="461665"/>
              </a:xfrm>
              <a:prstGeom prst="rect">
                <a:avLst/>
              </a:prstGeom>
              <a:blipFill>
                <a:blip r:embed="rId3"/>
                <a:stretch>
                  <a:fillRect r="-8475" b="-10811"/>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274063"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0266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026644" y="3834223"/>
                <a:ext cx="1715662" cy="369332"/>
              </a:xfrm>
              <a:prstGeom prst="rect">
                <a:avLst/>
              </a:prstGeom>
              <a:blipFill>
                <a:blip r:embed="rId4"/>
                <a:stretch>
                  <a:fillRect l="-20000" t="-11765" r="-2000" b="-4044"/>
                </a:stretch>
              </a:blipFill>
            </p:spPr>
            <p:txBody>
              <a:bodyPr/>
              <a:lstStyle/>
              <a:p>
                <a:r>
                  <a:rPr lang="en-US">
                    <a:noFill/>
                  </a:rPr>
                  <a:t> </a:t>
                </a:r>
              </a:p>
            </p:txBody>
          </p:sp>
        </mc:Fallback>
      </mc:AlternateContent>
      <p:grpSp>
        <p:nvGrpSpPr>
          <p:cNvPr id="28" name="Group 27"/>
          <p:cNvGrpSpPr/>
          <p:nvPr/>
        </p:nvGrpSpPr>
        <p:grpSpPr>
          <a:xfrm>
            <a:off x="3962400" y="63334"/>
            <a:ext cx="5105399" cy="1689266"/>
            <a:chOff x="228600" y="2438400"/>
            <a:chExt cx="8364220" cy="2819400"/>
          </a:xfrm>
        </p:grpSpPr>
        <p:pic>
          <p:nvPicPr>
            <p:cNvPr id="29" name="Picture 2" descr="image2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3657600" y="3972293"/>
              <a:ext cx="1295400"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1" name="Rectangle 30"/>
            <p:cNvSpPr/>
            <p:nvPr/>
          </p:nvSpPr>
          <p:spPr>
            <a:xfrm>
              <a:off x="6028778" y="4142050"/>
              <a:ext cx="2362201"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32" name="TextBox 31"/>
                <p:cNvSpPr txBox="1"/>
                <p:nvPr/>
              </p:nvSpPr>
              <p:spPr>
                <a:xfrm>
                  <a:off x="5619025" y="4314935"/>
                  <a:ext cx="2740702" cy="62698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M </a:t>
                  </a:r>
                  <a14:m>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18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619025" y="4314935"/>
                  <a:ext cx="2740702" cy="626984"/>
                </a:xfrm>
                <a:prstGeom prst="rect">
                  <a:avLst/>
                </a:prstGeom>
                <a:blipFill>
                  <a:blip r:embed="rId6"/>
                  <a:stretch>
                    <a:fillRect l="-8759" t="-6557" r="-8394" b="-2623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485562" y="4151076"/>
                  <a:ext cx="2377740" cy="107384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485562" y="4151076"/>
                  <a:ext cx="2377740" cy="1073849"/>
                </a:xfrm>
                <a:prstGeom prst="rect">
                  <a:avLst/>
                </a:prstGeom>
                <a:blipFill>
                  <a:blip r:embed="rId7"/>
                  <a:stretch>
                    <a:fillRect b="-476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075287" y="3502223"/>
                  <a:ext cx="23586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075287" y="3502223"/>
                  <a:ext cx="235860" cy="393208"/>
                </a:xfrm>
                <a:prstGeom prst="rect">
                  <a:avLst/>
                </a:prstGeom>
                <a:blipFill>
                  <a:blip r:embed="rId8"/>
                  <a:stretch>
                    <a:fillRect l="-20833" r="-16667" b="-256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8001001" y="3654624"/>
                  <a:ext cx="35335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001001" y="3654624"/>
                  <a:ext cx="353350" cy="393208"/>
                </a:xfrm>
                <a:prstGeom prst="rect">
                  <a:avLst/>
                </a:prstGeom>
                <a:blipFill>
                  <a:blip r:embed="rId9"/>
                  <a:stretch>
                    <a:fillRect l="-22222" r="-19444" b="-10256"/>
                  </a:stretch>
                </a:blipFill>
              </p:spPr>
              <p:txBody>
                <a:bodyPr/>
                <a:lstStyle/>
                <a:p>
                  <a:r>
                    <a:rPr lang="en-CA">
                      <a:noFill/>
                    </a:rPr>
                    <a:t> </a:t>
                  </a:r>
                </a:p>
              </p:txBody>
            </p:sp>
          </mc:Fallback>
        </mc:AlternateContent>
      </p:grpSp>
      <p:sp>
        <p:nvSpPr>
          <p:cNvPr id="40" name="Text Box 33"/>
          <p:cNvSpPr txBox="1">
            <a:spLocks noChangeArrowheads="1"/>
          </p:cNvSpPr>
          <p:nvPr/>
        </p:nvSpPr>
        <p:spPr bwMode="auto">
          <a:xfrm>
            <a:off x="-210982" y="777895"/>
            <a:ext cx="181118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-3</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2</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2</a:t>
            </a:r>
          </a:p>
        </p:txBody>
      </p:sp>
      <p:grpSp>
        <p:nvGrpSpPr>
          <p:cNvPr id="8" name="Group 7"/>
          <p:cNvGrpSpPr/>
          <p:nvPr/>
        </p:nvGrpSpPr>
        <p:grpSpPr>
          <a:xfrm>
            <a:off x="1192038" y="798178"/>
            <a:ext cx="941562" cy="1427517"/>
            <a:chOff x="1192038" y="1102978"/>
            <a:chExt cx="941562" cy="1427517"/>
          </a:xfrm>
        </p:grpSpPr>
        <mc:AlternateContent xmlns:mc="http://schemas.openxmlformats.org/markup-compatibility/2006" xmlns:a14="http://schemas.microsoft.com/office/drawing/2010/main">
          <mc:Choice Requires="a14">
            <p:sp>
              <p:nvSpPr>
                <p:cNvPr id="36" name="TextBox 35"/>
                <p:cNvSpPr txBox="1"/>
                <p:nvPr/>
              </p:nvSpPr>
              <p:spPr>
                <a:xfrm>
                  <a:off x="1205910" y="1102978"/>
                  <a:ext cx="927690" cy="44621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m:rPr>
                            <m:nor/>
                          </m:rPr>
                          <a:rPr kumimoji="0" lang="en-CA"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205910" y="1102978"/>
                  <a:ext cx="927690" cy="446212"/>
                </a:xfrm>
                <a:prstGeom prst="rect">
                  <a:avLst/>
                </a:prstGeom>
                <a:blipFill>
                  <a:blip r:embed="rId10"/>
                  <a:stretch>
                    <a:fillRect l="-3289" t="-13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192038" y="1609004"/>
                  <a:ext cx="918713"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192038" y="1609004"/>
                  <a:ext cx="918713" cy="444865"/>
                </a:xfrm>
                <a:prstGeom prst="rect">
                  <a:avLst/>
                </a:prstGeom>
                <a:blipFill>
                  <a:blip r:embed="rId11"/>
                  <a:stretch>
                    <a:fillRect l="-3333" t="-13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198592" y="2085630"/>
                  <a:ext cx="922881" cy="444865"/>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m:t>
                        </m:r>
                        <m:r>
                          <m:rPr>
                            <m:nor/>
                          </m:rPr>
                          <a:rPr kumimoji="0" lang="en-US" sz="14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 </m:t>
                        </m:r>
                        <m:r>
                          <m:rPr>
                            <m:nor/>
                          </m:rPr>
                          <a:rPr kumimoji="0" lang="en-US" sz="1100" b="0" i="1" u="none" strike="noStrike" kern="1200" cap="none" spc="0" normalizeH="0" baseline="0" noProof="0" dirty="0" smtClean="0">
                            <a:ln>
                              <a:noFill/>
                            </a:ln>
                            <a:solidFill>
                              <a:srgbClr val="FFC000"/>
                            </a:solidFill>
                            <a:effectLst/>
                            <a:uLnTx/>
                            <a:uFillTx/>
                            <a:latin typeface="Times New Roman" pitchFamily="18" charset="0"/>
                            <a:ea typeface="+mn-ea"/>
                            <a:cs typeface="Arial" charset="0"/>
                            <a:sym typeface="Symbol" panose="05050102010706020507" pitchFamily="18" charset="2"/>
                          </a:rPr>
                          <m:t></m:t>
                        </m:r>
                        <m:r>
                          <a:rPr kumimoji="0" lang="en-CA" sz="1100" b="0" i="1" u="none" strike="noStrike" kern="1200" cap="none" spc="0" normalizeH="0" baseline="0" noProof="0" dirty="0" smtClean="0">
                            <a:ln>
                              <a:noFill/>
                            </a:ln>
                            <a:solidFill>
                              <a:srgbClr val="FFC000"/>
                            </a:solidFill>
                            <a:effectLst/>
                            <a:uLnTx/>
                            <a:uFillTx/>
                            <a:latin typeface="Cambria Math" panose="02040503050406030204" pitchFamily="18" charset="0"/>
                            <a:ea typeface="+mn-ea"/>
                            <a:sym typeface="Symbol" panose="05050102010706020507" pitchFamily="18" charset="2"/>
                          </a:rPr>
                          <m:t> </m:t>
                        </m:r>
                        <m:f>
                          <m:fPr>
                            <m:ctrlPr>
                              <a:rPr kumimoji="0" lang="en-US"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1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m:oMathPara>
                  </a14:m>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198592" y="2085630"/>
                  <a:ext cx="922881" cy="444865"/>
                </a:xfrm>
                <a:prstGeom prst="rect">
                  <a:avLst/>
                </a:prstGeom>
                <a:blipFill>
                  <a:blip r:embed="rId12"/>
                  <a:stretch>
                    <a:fillRect l="-3311" b="-8219"/>
                  </a:stretch>
                </a:blipFill>
              </p:spPr>
              <p:txBody>
                <a:bodyPr/>
                <a:lstStyle/>
                <a:p>
                  <a:r>
                    <a:rPr lang="en-US">
                      <a:noFill/>
                    </a:rPr>
                    <a:t> </a:t>
                  </a:r>
                </a:p>
              </p:txBody>
            </p:sp>
          </mc:Fallback>
        </mc:AlternateContent>
      </p:grpSp>
      <p:sp>
        <p:nvSpPr>
          <p:cNvPr id="46" name="Text Box 33"/>
          <p:cNvSpPr txBox="1">
            <a:spLocks noChangeArrowheads="1"/>
          </p:cNvSpPr>
          <p:nvPr/>
        </p:nvSpPr>
        <p:spPr bwMode="auto">
          <a:xfrm>
            <a:off x="0" y="0"/>
            <a:ext cx="3962400" cy="523220"/>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Back Propagation</a:t>
            </a:r>
          </a:p>
        </p:txBody>
      </p:sp>
      <mc:AlternateContent xmlns:mc="http://schemas.openxmlformats.org/markup-compatibility/2006" xmlns:a14="http://schemas.microsoft.com/office/drawing/2010/main">
        <mc:Choice Requires="a14">
          <p:sp>
            <p:nvSpPr>
              <p:cNvPr id="52" name="TextBox 51"/>
              <p:cNvSpPr txBox="1"/>
              <p:nvPr/>
            </p:nvSpPr>
            <p:spPr>
              <a:xfrm rot="3498041">
                <a:off x="3685552" y="3605283"/>
                <a:ext cx="1942391"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-2(</a:t>
                </a:r>
                <a14:m>
                  <m:oMath xmlns:m="http://schemas.openxmlformats.org/officeDocument/2006/math">
                    <m:r>
                      <a:rPr kumimoji="0" lang="en-CA"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2" name="TextBox 51"/>
              <p:cNvSpPr txBox="1">
                <a:spLocks noRot="1" noChangeAspect="1" noMove="1" noResize="1" noEditPoints="1" noAdjustHandles="1" noChangeArrowheads="1" noChangeShapeType="1" noTextEdit="1"/>
              </p:cNvSpPr>
              <p:nvPr/>
            </p:nvSpPr>
            <p:spPr>
              <a:xfrm rot="3498041">
                <a:off x="3685552" y="3605283"/>
                <a:ext cx="1942391" cy="543034"/>
              </a:xfrm>
              <a:prstGeom prst="rect">
                <a:avLst/>
              </a:prstGeom>
              <a:blipFill>
                <a:blip r:embed="rId13"/>
                <a:stretch>
                  <a:fillRect r="-6148" b="-10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rot="3498041">
                <a:off x="4524721" y="3700726"/>
                <a:ext cx="1718034"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(1</a:t>
                </a:r>
                <a14:m>
                  <m:oMath xmlns:m="http://schemas.openxmlformats.org/officeDocument/2006/math">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3" name="TextBox 52"/>
              <p:cNvSpPr txBox="1">
                <a:spLocks noRot="1" noChangeAspect="1" noMove="1" noResize="1" noEditPoints="1" noAdjustHandles="1" noChangeArrowheads="1" noChangeShapeType="1" noTextEdit="1"/>
              </p:cNvSpPr>
              <p:nvPr/>
            </p:nvSpPr>
            <p:spPr>
              <a:xfrm rot="3498041">
                <a:off x="4524721" y="3700726"/>
                <a:ext cx="1718034" cy="543034"/>
              </a:xfrm>
              <a:prstGeom prst="rect">
                <a:avLst/>
              </a:prstGeom>
              <a:blipFill>
                <a:blip r:embed="rId14"/>
                <a:stretch>
                  <a:fillRect r="-6667" b="-118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rot="3498041">
                <a:off x="5798517" y="3946506"/>
                <a:ext cx="1061766" cy="586827"/>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sSub>
                      <m:sSubPr>
                        <m:ctrlPr>
                          <a:rPr kumimoji="0" lang="en-US"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𝑥</m:t>
                        </m:r>
                      </m:e>
                      <m:sub>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rot="3498041">
                <a:off x="5798517" y="3946506"/>
                <a:ext cx="1061766" cy="586827"/>
              </a:xfrm>
              <a:prstGeom prst="rect">
                <a:avLst/>
              </a:prstGeom>
              <a:blipFill>
                <a:blip r:embed="rId1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rot="3498041">
                <a:off x="5723222" y="3506411"/>
                <a:ext cx="2164823" cy="490840"/>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0</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rot="3498041">
                <a:off x="5723222" y="3506411"/>
                <a:ext cx="2164823" cy="49084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rot="3498041">
                <a:off x="6522752" y="3501571"/>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rot="3498041">
                <a:off x="6522752" y="3501571"/>
                <a:ext cx="2164823" cy="48910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rot="3498041">
                <a:off x="7284752" y="3495865"/>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2</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rot="3498041">
                <a:off x="7284752" y="3495865"/>
                <a:ext cx="2164823" cy="489108"/>
              </a:xfrm>
              <a:prstGeom prst="rect">
                <a:avLst/>
              </a:prstGeom>
              <a:blipFill>
                <a:blip r:embed="rId18"/>
                <a:stretch>
                  <a:fillRect/>
                </a:stretch>
              </a:blipFill>
            </p:spPr>
            <p:txBody>
              <a:bodyPr/>
              <a:lstStyle/>
              <a:p>
                <a:r>
                  <a:rPr lang="en-US">
                    <a:noFill/>
                  </a:rPr>
                  <a:t> </a:t>
                </a:r>
              </a:p>
            </p:txBody>
          </p:sp>
        </mc:Fallback>
      </mc:AlternateContent>
      <p:grpSp>
        <p:nvGrpSpPr>
          <p:cNvPr id="5" name="Group 4"/>
          <p:cNvGrpSpPr/>
          <p:nvPr/>
        </p:nvGrpSpPr>
        <p:grpSpPr>
          <a:xfrm>
            <a:off x="2133600" y="762000"/>
            <a:ext cx="1948743" cy="1519535"/>
            <a:chOff x="2133600" y="762000"/>
            <a:chExt cx="1948743" cy="1519535"/>
          </a:xfrm>
        </p:grpSpPr>
        <mc:AlternateContent xmlns:mc="http://schemas.openxmlformats.org/markup-compatibility/2006" xmlns:a14="http://schemas.microsoft.com/office/drawing/2010/main">
          <mc:Choice Requires="a14">
            <p:sp>
              <p:nvSpPr>
                <p:cNvPr id="50" name="Rectangle 49"/>
                <p:cNvSpPr/>
                <p:nvPr/>
              </p:nvSpPr>
              <p:spPr>
                <a:xfrm>
                  <a:off x="2133600" y="1819870"/>
                  <a:ext cx="1151277"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2133600" y="1819870"/>
                  <a:ext cx="1151277" cy="461665"/>
                </a:xfrm>
                <a:prstGeom prst="rect">
                  <a:avLst/>
                </a:prstGeom>
                <a:blipFill>
                  <a:blip r:embed="rId19"/>
                  <a:stretch>
                    <a:fillRect t="-12000" r="-7407" b="-30667"/>
                  </a:stretch>
                </a:blipFill>
              </p:spPr>
              <p:txBody>
                <a:bodyPr/>
                <a:lstStyle/>
                <a:p>
                  <a:r>
                    <a:rPr lang="en-US">
                      <a:noFill/>
                    </a:rPr>
                    <a:t> </a:t>
                  </a:r>
                </a:p>
              </p:txBody>
            </p:sp>
          </mc:Fallback>
        </mc:AlternateContent>
        <p:grpSp>
          <p:nvGrpSpPr>
            <p:cNvPr id="58" name="Group 57"/>
            <p:cNvGrpSpPr/>
            <p:nvPr/>
          </p:nvGrpSpPr>
          <p:grpSpPr>
            <a:xfrm>
              <a:off x="2153319" y="762000"/>
              <a:ext cx="1929024" cy="990600"/>
              <a:chOff x="2153319" y="1066800"/>
              <a:chExt cx="1929024" cy="990600"/>
            </a:xfrm>
          </p:grpSpPr>
          <mc:AlternateContent xmlns:mc="http://schemas.openxmlformats.org/markup-compatibility/2006" xmlns:a14="http://schemas.microsoft.com/office/drawing/2010/main">
            <mc:Choice Requires="a14">
              <p:sp>
                <p:nvSpPr>
                  <p:cNvPr id="59" name="Rectangle 58"/>
                  <p:cNvSpPr/>
                  <p:nvPr/>
                </p:nvSpPr>
                <p:spPr>
                  <a:xfrm>
                    <a:off x="2173038" y="1066800"/>
                    <a:ext cx="1909305"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(-0.11)</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2173038" y="1066800"/>
                    <a:ext cx="1909305" cy="461665"/>
                  </a:xfrm>
                  <a:prstGeom prst="rect">
                    <a:avLst/>
                  </a:prstGeom>
                  <a:blipFill>
                    <a:blip r:embed="rId20"/>
                    <a:stretch>
                      <a:fillRect t="-11842" r="-637"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153319" y="1595735"/>
                    <a:ext cx="1228221"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0</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153319" y="1595735"/>
                    <a:ext cx="1228221" cy="461665"/>
                  </a:xfrm>
                  <a:prstGeom prst="rect">
                    <a:avLst/>
                  </a:prstGeom>
                  <a:blipFill>
                    <a:blip r:embed="rId21"/>
                    <a:stretch>
                      <a:fillRect t="-11842" r="-990" b="-28947"/>
                    </a:stretch>
                  </a:blipFill>
                </p:spPr>
                <p:txBody>
                  <a:bodyPr/>
                  <a:lstStyle/>
                  <a:p>
                    <a:r>
                      <a:rPr lang="en-US">
                        <a:noFill/>
                      </a:rPr>
                      <a:t> </a:t>
                    </a:r>
                  </a:p>
                </p:txBody>
              </p:sp>
            </mc:Fallback>
          </mc:AlternateContent>
        </p:grpSp>
      </p:grpSp>
      <p:graphicFrame>
        <p:nvGraphicFramePr>
          <p:cNvPr id="44" name="Table 43"/>
          <p:cNvGraphicFramePr>
            <a:graphicFrameLocks noGrp="1"/>
          </p:cNvGraphicFramePr>
          <p:nvPr/>
        </p:nvGraphicFramePr>
        <p:xfrm>
          <a:off x="76198" y="4953000"/>
          <a:ext cx="8991600" cy="1852615"/>
        </p:xfrm>
        <a:graphic>
          <a:graphicData uri="http://schemas.openxmlformats.org/drawingml/2006/table">
            <a:tbl>
              <a:tblPr>
                <a:tableStyleId>{5C22544A-7EE6-4342-B048-85BDC9FD1C3A}</a:tableStyleId>
              </a:tblPr>
              <a:tblGrid>
                <a:gridCol w="749300">
                  <a:extLst>
                    <a:ext uri="{9D8B030D-6E8A-4147-A177-3AD203B41FA5}">
                      <a16:colId xmlns:a16="http://schemas.microsoft.com/office/drawing/2014/main" val="462258621"/>
                    </a:ext>
                  </a:extLst>
                </a:gridCol>
                <a:gridCol w="749300">
                  <a:extLst>
                    <a:ext uri="{9D8B030D-6E8A-4147-A177-3AD203B41FA5}">
                      <a16:colId xmlns:a16="http://schemas.microsoft.com/office/drawing/2014/main" val="270777965"/>
                    </a:ext>
                  </a:extLst>
                </a:gridCol>
                <a:gridCol w="749300">
                  <a:extLst>
                    <a:ext uri="{9D8B030D-6E8A-4147-A177-3AD203B41FA5}">
                      <a16:colId xmlns:a16="http://schemas.microsoft.com/office/drawing/2014/main" val="3511298446"/>
                    </a:ext>
                  </a:extLst>
                </a:gridCol>
                <a:gridCol w="749300">
                  <a:extLst>
                    <a:ext uri="{9D8B030D-6E8A-4147-A177-3AD203B41FA5}">
                      <a16:colId xmlns:a16="http://schemas.microsoft.com/office/drawing/2014/main" val="1752219963"/>
                    </a:ext>
                  </a:extLst>
                </a:gridCol>
                <a:gridCol w="749300">
                  <a:extLst>
                    <a:ext uri="{9D8B030D-6E8A-4147-A177-3AD203B41FA5}">
                      <a16:colId xmlns:a16="http://schemas.microsoft.com/office/drawing/2014/main" val="2895598826"/>
                    </a:ext>
                  </a:extLst>
                </a:gridCol>
                <a:gridCol w="749300">
                  <a:extLst>
                    <a:ext uri="{9D8B030D-6E8A-4147-A177-3AD203B41FA5}">
                      <a16:colId xmlns:a16="http://schemas.microsoft.com/office/drawing/2014/main" val="1498985721"/>
                    </a:ext>
                  </a:extLst>
                </a:gridCol>
                <a:gridCol w="749300">
                  <a:extLst>
                    <a:ext uri="{9D8B030D-6E8A-4147-A177-3AD203B41FA5}">
                      <a16:colId xmlns:a16="http://schemas.microsoft.com/office/drawing/2014/main" val="292846735"/>
                    </a:ext>
                  </a:extLst>
                </a:gridCol>
                <a:gridCol w="749300">
                  <a:extLst>
                    <a:ext uri="{9D8B030D-6E8A-4147-A177-3AD203B41FA5}">
                      <a16:colId xmlns:a16="http://schemas.microsoft.com/office/drawing/2014/main" val="265830951"/>
                    </a:ext>
                  </a:extLst>
                </a:gridCol>
                <a:gridCol w="749300">
                  <a:extLst>
                    <a:ext uri="{9D8B030D-6E8A-4147-A177-3AD203B41FA5}">
                      <a16:colId xmlns:a16="http://schemas.microsoft.com/office/drawing/2014/main" val="2174457854"/>
                    </a:ext>
                  </a:extLst>
                </a:gridCol>
                <a:gridCol w="749300">
                  <a:extLst>
                    <a:ext uri="{9D8B030D-6E8A-4147-A177-3AD203B41FA5}">
                      <a16:colId xmlns:a16="http://schemas.microsoft.com/office/drawing/2014/main" val="3858391855"/>
                    </a:ext>
                  </a:extLst>
                </a:gridCol>
                <a:gridCol w="749300">
                  <a:extLst>
                    <a:ext uri="{9D8B030D-6E8A-4147-A177-3AD203B41FA5}">
                      <a16:colId xmlns:a16="http://schemas.microsoft.com/office/drawing/2014/main" val="1213725270"/>
                    </a:ext>
                  </a:extLst>
                </a:gridCol>
                <a:gridCol w="749300">
                  <a:extLst>
                    <a:ext uri="{9D8B030D-6E8A-4147-A177-3AD203B41FA5}">
                      <a16:colId xmlns:a16="http://schemas.microsoft.com/office/drawing/2014/main" val="1515902845"/>
                    </a:ext>
                  </a:extLst>
                </a:gridCol>
              </a:tblGrid>
              <a:tr h="310643">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0.09</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0.05</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709069613"/>
                  </a:ext>
                </a:extLst>
              </a:tr>
              <a:tr h="310643">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0.27</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4280934571"/>
                  </a:ext>
                </a:extLst>
              </a:tr>
              <a:tr h="310643">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749545868"/>
                  </a:ext>
                </a:extLst>
              </a:tr>
              <a:tr h="310643">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0.73</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1</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0.07</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-0.54</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739401647"/>
                  </a:ext>
                </a:extLst>
              </a:tr>
              <a:tr h="310643">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Total</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a:effectLst/>
                          <a:latin typeface="Times New Roman" panose="02020603050405020304" pitchFamily="18" charset="0"/>
                          <a:cs typeface="Times New Roman" panose="02020603050405020304" pitchFamily="18" charset="0"/>
                        </a:rPr>
                        <a:t> </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2400" u="none" strike="noStrike" dirty="0">
                          <a:effectLst/>
                          <a:latin typeface="Times New Roman" panose="02020603050405020304" pitchFamily="18" charset="0"/>
                          <a:cs typeface="Times New Roman" panose="02020603050405020304" pitchFamily="18" charset="0"/>
                        </a:rPr>
                        <a:t> </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0.22</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0.11</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a:effectLst/>
                          <a:latin typeface="Times New Roman" panose="02020603050405020304" pitchFamily="18" charset="0"/>
                          <a:cs typeface="Times New Roman" panose="02020603050405020304" pitchFamily="18" charset="0"/>
                        </a:rPr>
                        <a:t>0.00</a:t>
                      </a:r>
                      <a:endParaRPr lang="en-CA"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2400" u="none" strike="noStrike" dirty="0">
                          <a:effectLst/>
                          <a:latin typeface="Times New Roman" panose="02020603050405020304" pitchFamily="18" charset="0"/>
                          <a:cs typeface="Times New Roman" panose="02020603050405020304" pitchFamily="18" charset="0"/>
                        </a:rPr>
                        <a:t>0.00</a:t>
                      </a:r>
                      <a:endParaRPr lang="en-CA"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1570481903"/>
                  </a:ext>
                </a:extLst>
              </a:tr>
            </a:tbl>
          </a:graphicData>
        </a:graphic>
      </p:graphicFrame>
      <p:sp>
        <p:nvSpPr>
          <p:cNvPr id="61" name="Rectangle 60"/>
          <p:cNvSpPr/>
          <p:nvPr/>
        </p:nvSpPr>
        <p:spPr>
          <a:xfrm>
            <a:off x="3915411" y="1752600"/>
            <a:ext cx="530479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More symmetric weights.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Oops derivative is zero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 No learning.</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 name="Rounded Rectangle 1"/>
          <p:cNvSpPr/>
          <p:nvPr/>
        </p:nvSpPr>
        <p:spPr>
          <a:xfrm>
            <a:off x="533400" y="609600"/>
            <a:ext cx="457200" cy="1828800"/>
          </a:xfrm>
          <a:prstGeom prst="roundRect">
            <a:avLst/>
          </a:prstGeom>
          <a:ln w="25400">
            <a:solidFill>
              <a:schemeClr val="hlink"/>
            </a:solid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2" name="Rounded Rectangle 61"/>
          <p:cNvSpPr/>
          <p:nvPr/>
        </p:nvSpPr>
        <p:spPr>
          <a:xfrm>
            <a:off x="1987731" y="4953000"/>
            <a:ext cx="457200" cy="1512000"/>
          </a:xfrm>
          <a:prstGeom prst="roundRect">
            <a:avLst/>
          </a:prstGeom>
          <a:ln w="25400">
            <a:solidFill>
              <a:schemeClr val="hlink"/>
            </a:solid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3" name="Rounded Rectangle 62"/>
          <p:cNvSpPr/>
          <p:nvPr/>
        </p:nvSpPr>
        <p:spPr>
          <a:xfrm rot="16200000">
            <a:off x="8159400" y="5873400"/>
            <a:ext cx="457200" cy="1512000"/>
          </a:xfrm>
          <a:prstGeom prst="roundRect">
            <a:avLst/>
          </a:prstGeom>
          <a:ln w="25400">
            <a:solidFill>
              <a:schemeClr val="hlink"/>
            </a:solid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22032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 calcmode="lin" valueType="num">
                                      <p:cBhvr additive="base">
                                        <p:cTn id="7" dur="500" fill="hold"/>
                                        <p:tgtEl>
                                          <p:spTgt spid="6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0-#ppt_w/2"/>
                                          </p:val>
                                        </p:tav>
                                        <p:tav tm="100000">
                                          <p:val>
                                            <p:strVal val="#ppt_x"/>
                                          </p:val>
                                        </p:tav>
                                      </p:tavLst>
                                    </p:anim>
                                    <p:anim calcmode="lin" valueType="num">
                                      <p:cBhvr additive="base">
                                        <p:cTn id="16"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1">
                                            <p:txEl>
                                              <p:pRg st="1" end="1"/>
                                            </p:txEl>
                                          </p:spTgt>
                                        </p:tgtEl>
                                        <p:attrNameLst>
                                          <p:attrName>style.visibility</p:attrName>
                                        </p:attrNameLst>
                                      </p:cBhvr>
                                      <p:to>
                                        <p:strVal val="visible"/>
                                      </p:to>
                                    </p:set>
                                    <p:anim calcmode="lin" valueType="num">
                                      <p:cBhvr additive="base">
                                        <p:cTn id="21" dur="500" fill="hold"/>
                                        <p:tgtEl>
                                          <p:spTgt spid="61">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1">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0-#ppt_w/2"/>
                                          </p:val>
                                        </p:tav>
                                        <p:tav tm="100000">
                                          <p:val>
                                            <p:strVal val="#ppt_x"/>
                                          </p:val>
                                        </p:tav>
                                      </p:tavLst>
                                    </p:anim>
                                    <p:anim calcmode="lin" valueType="num">
                                      <p:cBhvr additive="base">
                                        <p:cTn id="26" dur="500" fill="hold"/>
                                        <p:tgtEl>
                                          <p:spTgt spid="6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2" grpId="0" animBg="1"/>
      <p:bldP spid="6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rot="3498041">
            <a:off x="70662" y="42840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1</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 Box 33"/>
          <p:cNvSpPr txBox="1">
            <a:spLocks noChangeArrowheads="1"/>
          </p:cNvSpPr>
          <p:nvPr/>
        </p:nvSpPr>
        <p:spPr bwMode="auto">
          <a:xfrm rot="3498041">
            <a:off x="702761" y="4247746"/>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2</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 name="Text Box 33"/>
          <p:cNvSpPr txBox="1">
            <a:spLocks noChangeArrowheads="1"/>
          </p:cNvSpPr>
          <p:nvPr/>
        </p:nvSpPr>
        <p:spPr bwMode="auto">
          <a:xfrm rot="3498041">
            <a:off x="-245120" y="3300070"/>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rPr>
              <a:t>z</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1</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x</a:t>
            </a:r>
            <a:r>
              <a:rPr kumimoji="0" lang="en-US" altLang="en-US" sz="2400" b="0" i="1" u="none" strike="noStrike" kern="1200" cap="none" spc="0" normalizeH="0" baseline="-25000" noProof="0" dirty="0">
                <a:ln>
                  <a:noFill/>
                </a:ln>
                <a:solidFill>
                  <a:srgbClr val="FF00FF"/>
                </a:solidFill>
                <a:effectLst/>
                <a:uLnTx/>
                <a:uFillTx/>
                <a:latin typeface="Times New Roman" pitchFamily="18" charset="0"/>
                <a:ea typeface="+mn-ea"/>
                <a:cs typeface="Arial" charset="0"/>
              </a:rPr>
              <a:t>2</a:t>
            </a:r>
            <a:r>
              <a:rPr kumimoji="0" lang="en-US" altLang="en-US" sz="2400" b="0" i="1" u="none" strike="noStrike" kern="1200" cap="none" spc="0" normalizeH="0" baseline="-25000" noProof="0" dirty="0">
                <a:ln>
                  <a:noFill/>
                </a:ln>
                <a:solidFill>
                  <a:srgbClr val="FFFFFF"/>
                </a:solidFill>
                <a:effectLst/>
                <a:uLnTx/>
                <a:uFillTx/>
                <a:latin typeface="Times New Roman" pitchFamily="18" charset="0"/>
                <a:ea typeface="+mn-ea"/>
                <a:cs typeface="Arial" charset="0"/>
              </a:rPr>
              <a:t> </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rot="3498041">
                <a:off x="1858950" y="3940009"/>
                <a:ext cx="130144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 (z</a:t>
                </a: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Times New Roman" panose="02020603050405020304" pitchFamily="18"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6" name="Rectangle 5"/>
              <p:cNvSpPr>
                <a:spLocks noRot="1" noChangeAspect="1" noMove="1" noResize="1" noEditPoints="1" noAdjustHandles="1" noChangeArrowheads="1" noChangeShapeType="1" noTextEdit="1"/>
              </p:cNvSpPr>
              <p:nvPr/>
            </p:nvSpPr>
            <p:spPr>
              <a:xfrm rot="3498041">
                <a:off x="1858950" y="3940009"/>
                <a:ext cx="1301447" cy="461665"/>
              </a:xfrm>
              <a:prstGeom prst="rect">
                <a:avLst/>
              </a:prstGeom>
              <a:blipFill>
                <a:blip r:embed="rId3"/>
                <a:stretch>
                  <a:fillRect r="-8475" b="-10811"/>
                </a:stretch>
              </a:blipFill>
            </p:spPr>
            <p:txBody>
              <a:bodyPr/>
              <a:lstStyle/>
              <a:p>
                <a:r>
                  <a:rPr lang="en-CA">
                    <a:noFill/>
                  </a:rPr>
                  <a:t> </a:t>
                </a:r>
              </a:p>
            </p:txBody>
          </p:sp>
        </mc:Fallback>
      </mc:AlternateContent>
      <p:sp>
        <p:nvSpPr>
          <p:cNvPr id="17" name="Text Box 33"/>
          <p:cNvSpPr txBox="1">
            <a:spLocks noChangeArrowheads="1"/>
          </p:cNvSpPr>
          <p:nvPr/>
        </p:nvSpPr>
        <p:spPr bwMode="auto">
          <a:xfrm rot="3498041">
            <a:off x="2274063" y="3912422"/>
            <a:ext cx="1841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correct</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y</a:t>
            </a:r>
            <a:endParaRPr kumimoji="0" lang="en-CA" altLang="en-US" sz="2400" b="0" i="1"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rot="3498041">
                <a:off x="3026644" y="3834223"/>
                <a:ext cx="1715662" cy="369332"/>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E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14:m>
                  <m:oMath xmlns:m="http://schemas.openxmlformats.org/officeDocument/2006/math">
                    <m:sSup>
                      <m:sSupPr>
                        <m:ctrlPr>
                          <a:rPr kumimoji="0" lang="en-US"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ctrlPr>
                      </m:sSupPr>
                      <m:e>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𝑀</m:t>
                        </m:r>
                        <m:r>
                          <a:rPr kumimoji="0" lang="en-US"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e>
                      <m:sup>
                        <m:r>
                          <a:rPr kumimoji="0" lang="en-CA" altLang="en-US" sz="2400" b="0" i="1"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rot="3498041">
                <a:off x="3026644" y="3834223"/>
                <a:ext cx="1715662" cy="369332"/>
              </a:xfrm>
              <a:prstGeom prst="rect">
                <a:avLst/>
              </a:prstGeom>
              <a:blipFill>
                <a:blip r:embed="rId4"/>
                <a:stretch>
                  <a:fillRect l="-20000" t="-11765" r="-2000" b="-4044"/>
                </a:stretch>
              </a:blipFill>
            </p:spPr>
            <p:txBody>
              <a:bodyPr/>
              <a:lstStyle/>
              <a:p>
                <a:r>
                  <a:rPr lang="en-US">
                    <a:noFill/>
                  </a:rPr>
                  <a:t> </a:t>
                </a:r>
              </a:p>
            </p:txBody>
          </p:sp>
        </mc:Fallback>
      </mc:AlternateContent>
      <p:grpSp>
        <p:nvGrpSpPr>
          <p:cNvPr id="28" name="Group 27"/>
          <p:cNvGrpSpPr/>
          <p:nvPr/>
        </p:nvGrpSpPr>
        <p:grpSpPr>
          <a:xfrm>
            <a:off x="3962400" y="63334"/>
            <a:ext cx="5105399" cy="1689266"/>
            <a:chOff x="228600" y="2438400"/>
            <a:chExt cx="8364220" cy="2819400"/>
          </a:xfrm>
        </p:grpSpPr>
        <p:pic>
          <p:nvPicPr>
            <p:cNvPr id="29" name="Picture 2" descr="image2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3657600" y="3972293"/>
              <a:ext cx="1295400"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31" name="Rectangle 30"/>
            <p:cNvSpPr/>
            <p:nvPr/>
          </p:nvSpPr>
          <p:spPr>
            <a:xfrm>
              <a:off x="6028778" y="4142050"/>
              <a:ext cx="2362201" cy="589813"/>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32" name="TextBox 31"/>
                <p:cNvSpPr txBox="1"/>
                <p:nvPr/>
              </p:nvSpPr>
              <p:spPr>
                <a:xfrm>
                  <a:off x="5619025" y="4314935"/>
                  <a:ext cx="2740702" cy="62698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M </a:t>
                  </a:r>
                  <a14:m>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18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619025" y="4314935"/>
                  <a:ext cx="2740702" cy="626984"/>
                </a:xfrm>
                <a:prstGeom prst="rect">
                  <a:avLst/>
                </a:prstGeom>
                <a:blipFill>
                  <a:blip r:embed="rId6"/>
                  <a:stretch>
                    <a:fillRect l="-8759" t="-6557" r="-8394" b="-2623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485562" y="4151076"/>
                  <a:ext cx="2377740" cy="107384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485562" y="4151076"/>
                  <a:ext cx="2377740" cy="1073849"/>
                </a:xfrm>
                <a:prstGeom prst="rect">
                  <a:avLst/>
                </a:prstGeom>
                <a:blipFill>
                  <a:blip r:embed="rId7"/>
                  <a:stretch>
                    <a:fillRect b="-476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075287" y="3502223"/>
                  <a:ext cx="23586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075287" y="3502223"/>
                  <a:ext cx="235860" cy="393208"/>
                </a:xfrm>
                <a:prstGeom prst="rect">
                  <a:avLst/>
                </a:prstGeom>
                <a:blipFill>
                  <a:blip r:embed="rId8"/>
                  <a:stretch>
                    <a:fillRect l="-20833" r="-16667" b="-256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8001001" y="3654624"/>
                  <a:ext cx="353350" cy="39320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6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𝑀</m:t>
                        </m:r>
                      </m:oMath>
                    </m:oMathPara>
                  </a14:m>
                  <a:endParaRPr kumimoji="0" lang="en-CA" sz="16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001001" y="3654624"/>
                  <a:ext cx="353350" cy="393208"/>
                </a:xfrm>
                <a:prstGeom prst="rect">
                  <a:avLst/>
                </a:prstGeom>
                <a:blipFill>
                  <a:blip r:embed="rId9"/>
                  <a:stretch>
                    <a:fillRect l="-22222" r="-19444" b="-10256"/>
                  </a:stretch>
                </a:blipFill>
              </p:spPr>
              <p:txBody>
                <a:bodyPr/>
                <a:lstStyle/>
                <a:p>
                  <a:r>
                    <a:rPr lang="en-CA">
                      <a:noFill/>
                    </a:rPr>
                    <a:t> </a:t>
                  </a:r>
                </a:p>
              </p:txBody>
            </p:sp>
          </mc:Fallback>
        </mc:AlternateContent>
      </p:grpSp>
      <p:sp>
        <p:nvSpPr>
          <p:cNvPr id="40" name="Text Box 33"/>
          <p:cNvSpPr txBox="1">
            <a:spLocks noChangeArrowheads="1"/>
          </p:cNvSpPr>
          <p:nvPr/>
        </p:nvSpPr>
        <p:spPr bwMode="auto">
          <a:xfrm>
            <a:off x="-210982" y="777895"/>
            <a:ext cx="181118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0</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-300</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1</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200</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w</a:t>
            </a:r>
            <a:r>
              <a:rPr kumimoji="0" lang="en-US" altLang="en-US" sz="2400" b="0" i="1" u="none" strike="noStrike" kern="1200" cap="none" spc="0" normalizeH="0" baseline="-25000" noProof="0" dirty="0">
                <a:ln>
                  <a:noFill/>
                </a:ln>
                <a:solidFill>
                  <a:srgbClr val="66FF33"/>
                </a:solidFill>
                <a:effectLst/>
                <a:uLnTx/>
                <a:uFillTx/>
                <a:latin typeface="Times New Roman" pitchFamily="18" charset="0"/>
                <a:ea typeface="+mn-ea"/>
                <a:cs typeface="Arial" charset="0"/>
              </a:rPr>
              <a:t>2</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150</a:t>
            </a:r>
          </a:p>
        </p:txBody>
      </p:sp>
      <p:sp>
        <p:nvSpPr>
          <p:cNvPr id="46" name="Text Box 33"/>
          <p:cNvSpPr txBox="1">
            <a:spLocks noChangeArrowheads="1"/>
          </p:cNvSpPr>
          <p:nvPr/>
        </p:nvSpPr>
        <p:spPr bwMode="auto">
          <a:xfrm>
            <a:off x="0" y="0"/>
            <a:ext cx="3962400" cy="523220"/>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Arial" charset="0"/>
              </a:rPr>
              <a:t>Back Propagation</a:t>
            </a:r>
          </a:p>
        </p:txBody>
      </p:sp>
      <mc:AlternateContent xmlns:mc="http://schemas.openxmlformats.org/markup-compatibility/2006" xmlns:a14="http://schemas.microsoft.com/office/drawing/2010/main">
        <mc:Choice Requires="a14">
          <p:sp>
            <p:nvSpPr>
              <p:cNvPr id="52" name="TextBox 51"/>
              <p:cNvSpPr txBox="1"/>
              <p:nvPr/>
            </p:nvSpPr>
            <p:spPr>
              <a:xfrm rot="3498041">
                <a:off x="3685552" y="3605283"/>
                <a:ext cx="1942391"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-2(</a:t>
                </a:r>
                <a14:m>
                  <m:oMath xmlns:m="http://schemas.openxmlformats.org/officeDocument/2006/math">
                    <m:r>
                      <a:rPr kumimoji="0" lang="en-CA"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𝑦</m:t>
                    </m:r>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2" name="TextBox 51"/>
              <p:cNvSpPr txBox="1">
                <a:spLocks noRot="1" noChangeAspect="1" noMove="1" noResize="1" noEditPoints="1" noAdjustHandles="1" noChangeArrowheads="1" noChangeShapeType="1" noTextEdit="1"/>
              </p:cNvSpPr>
              <p:nvPr/>
            </p:nvSpPr>
            <p:spPr>
              <a:xfrm rot="3498041">
                <a:off x="3685552" y="3605283"/>
                <a:ext cx="1942391" cy="543034"/>
              </a:xfrm>
              <a:prstGeom prst="rect">
                <a:avLst/>
              </a:prstGeom>
              <a:blipFill>
                <a:blip r:embed="rId10"/>
                <a:stretch>
                  <a:fillRect r="-6148" b="-10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rot="3498041">
                <a:off x="4524721" y="3700726"/>
                <a:ext cx="1718034" cy="543034"/>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smtClean="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altLang="en-US" sz="24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(1</a:t>
                </a:r>
                <a14:m>
                  <m:oMath xmlns:m="http://schemas.openxmlformats.org/officeDocument/2006/math">
                    <m:r>
                      <a:rPr kumimoji="0" lang="en-CA" altLang="en-US" sz="2400" b="0" i="0" u="none" strike="noStrike" kern="1200" cap="none" spc="0" normalizeH="0" baseline="0" noProof="0" dirty="0">
                        <a:ln>
                          <a:noFill/>
                        </a:ln>
                        <a:solidFill>
                          <a:srgbClr val="FFFFFF"/>
                        </a:solidFill>
                        <a:effectLst/>
                        <a:uLnTx/>
                        <a:uFillTx/>
                        <a:latin typeface="Cambria Math" panose="02040503050406030204" pitchFamily="18" charset="0"/>
                        <a:ea typeface="+mn-ea"/>
                        <a:sym typeface="Symbol" panose="05050102010706020507" pitchFamily="18" charset="2"/>
                      </a:rPr>
                      <m:t>−</m:t>
                    </m:r>
                    <m:r>
                      <a:rPr kumimoji="0" lang="en-CA"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𝑀</m:t>
                    </m:r>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53" name="TextBox 52"/>
              <p:cNvSpPr txBox="1">
                <a:spLocks noRot="1" noChangeAspect="1" noMove="1" noResize="1" noEditPoints="1" noAdjustHandles="1" noChangeArrowheads="1" noChangeShapeType="1" noTextEdit="1"/>
              </p:cNvSpPr>
              <p:nvPr/>
            </p:nvSpPr>
            <p:spPr>
              <a:xfrm rot="3498041">
                <a:off x="4524721" y="3700726"/>
                <a:ext cx="1718034" cy="543034"/>
              </a:xfrm>
              <a:prstGeom prst="rect">
                <a:avLst/>
              </a:prstGeom>
              <a:blipFill>
                <a:blip r:embed="rId11"/>
                <a:stretch>
                  <a:fillRect r="-6667" b="-118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rot="3498041">
                <a:off x="5798517" y="3946506"/>
                <a:ext cx="1061766" cy="586827"/>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sSub>
                      <m:sSubPr>
                        <m:ctrlPr>
                          <a:rPr kumimoji="0" lang="en-US"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𝑥</m:t>
                        </m:r>
                      </m:e>
                      <m:sub>
                        <m:r>
                          <a:rPr kumimoji="0" lang="en-CA"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rot="3498041">
                <a:off x="5798517" y="3946506"/>
                <a:ext cx="1061766" cy="586827"/>
              </a:xfrm>
              <a:prstGeom prst="rect">
                <a:avLst/>
              </a:prstGeom>
              <a:blipFill>
                <a:blip r:embed="rId1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rot="3498041">
                <a:off x="5723222" y="3506411"/>
                <a:ext cx="2164823" cy="490840"/>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0</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0</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rot="3498041">
                <a:off x="5723222" y="3506411"/>
                <a:ext cx="2164823" cy="49084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rot="3498041">
                <a:off x="6522752" y="3501571"/>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t>1</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rot="3498041">
                <a:off x="6522752" y="3501571"/>
                <a:ext cx="2164823" cy="48910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rot="3498041">
                <a:off x="7284752" y="3495865"/>
                <a:ext cx="2164823" cy="489108"/>
              </a:xfrm>
              <a:prstGeom prst="rect">
                <a:avLst/>
              </a:prstGeom>
              <a:noFill/>
            </p:spPr>
            <p:txBody>
              <a:bodyPr wrap="non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alt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sSub>
                          <m:sSubPr>
                            <m:ctrlP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t>2</m:t>
                            </m:r>
                          </m:sub>
                        </m:sSub>
                      </m:den>
                    </m:f>
                  </m:oMath>
                </a14:m>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14:m>
                  <m:oMath xmlns:m="http://schemas.openxmlformats.org/officeDocument/2006/math">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sym typeface="Symbol" panose="05050102010706020507" pitchFamily="18" charset="2"/>
                          </a:rPr>
                          <m:t>𝐸</m:t>
                        </m:r>
                      </m:num>
                      <m:den>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𝑀</m:t>
                        </m:r>
                      </m:num>
                      <m:den>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den>
                    </m:f>
                    <m:r>
                      <a:rPr kumimoji="0" lang="en-CA" altLang="en-US" sz="2000" b="0" i="1" u="none" strike="noStrike" kern="1200" cap="none" spc="0" normalizeH="0" baseline="0" noProof="0" dirty="0" smtClean="0">
                        <a:ln>
                          <a:noFill/>
                        </a:ln>
                        <a:solidFill>
                          <a:srgbClr val="FF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f>
                      <m:fPr>
                        <m:ctrlPr>
                          <a:rPr kumimoji="0" lang="en-US" altLang="en-US" sz="20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anose="05050102010706020507" pitchFamily="18" charset="2"/>
                          </a:rPr>
                        </m:ctrlPr>
                      </m:fPr>
                      <m:num>
                        <m:r>
                          <a:rPr kumimoji="0" lang="en-US"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a:ln>
                              <a:noFill/>
                            </a:ln>
                            <a:solidFill>
                              <a:srgbClr val="00FFFF"/>
                            </a:solidFill>
                            <a:effectLst/>
                            <a:uLnTx/>
                            <a:uFillTx/>
                            <a:latin typeface="Cambria Math" panose="02040503050406030204" pitchFamily="18" charset="0"/>
                            <a:ea typeface="Cambria Math" panose="02040503050406030204" pitchFamily="18" charset="0"/>
                            <a:sym typeface="Symbol" panose="05050102010706020507" pitchFamily="18" charset="2"/>
                          </a:rPr>
                          <m:t>𝑧</m:t>
                        </m:r>
                      </m:num>
                      <m:den>
                        <m:sSub>
                          <m:sSubPr>
                            <m:ctrlP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sSubPr>
                          <m:e>
                            <m:r>
                              <a:rPr kumimoji="0" lang="en-US"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m:t>
                            </m:r>
                            <m:r>
                              <a:rPr kumimoji="0" lang="en-CA" altLang="en-US" sz="2000" b="0" i="1" u="none" strike="noStrike" kern="1200" cap="none" spc="0" normalizeH="0" baseline="0" noProof="0" dirty="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𝑤</m:t>
                            </m:r>
                          </m:e>
                          <m:sub>
                            <m:r>
                              <a:rPr kumimoji="0" lang="en-CA" altLang="en-US" sz="2000" b="0" i="1" u="none" strike="noStrike" kern="1200" cap="none" spc="0" normalizeH="0" baseline="0" noProof="0" dirty="0" smtClean="0">
                                <a:ln>
                                  <a:noFill/>
                                </a:ln>
                                <a:solidFill>
                                  <a:srgbClr val="66FF33"/>
                                </a:solidFill>
                                <a:effectLst/>
                                <a:uLnTx/>
                                <a:uFillTx/>
                                <a:latin typeface="Cambria Math" panose="02040503050406030204" pitchFamily="18" charset="0"/>
                                <a:ea typeface="Cambria Math" panose="02040503050406030204" pitchFamily="18" charset="0"/>
                                <a:sym typeface="Symbol" panose="05050102010706020507" pitchFamily="18" charset="2"/>
                              </a:rPr>
                              <m:t>2</m:t>
                            </m:r>
                          </m:sub>
                        </m:sSub>
                      </m:den>
                    </m:f>
                  </m:oMath>
                </a14:m>
                <a:endPar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rot="3498041">
                <a:off x="7284752" y="3495865"/>
                <a:ext cx="2164823" cy="489108"/>
              </a:xfrm>
              <a:prstGeom prst="rect">
                <a:avLst/>
              </a:prstGeom>
              <a:blipFill>
                <a:blip r:embed="rId15"/>
                <a:stretch>
                  <a:fillRect/>
                </a:stretch>
              </a:blipFill>
            </p:spPr>
            <p:txBody>
              <a:bodyPr/>
              <a:lstStyle/>
              <a:p>
                <a:r>
                  <a:rPr lang="en-US">
                    <a:noFill/>
                  </a:rPr>
                  <a:t> </a:t>
                </a:r>
              </a:p>
            </p:txBody>
          </p:sp>
        </mc:Fallback>
      </mc:AlternateContent>
      <p:grpSp>
        <p:nvGrpSpPr>
          <p:cNvPr id="5" name="Group 4"/>
          <p:cNvGrpSpPr/>
          <p:nvPr/>
        </p:nvGrpSpPr>
        <p:grpSpPr>
          <a:xfrm>
            <a:off x="1600200" y="762000"/>
            <a:ext cx="1963999" cy="1519535"/>
            <a:chOff x="2133600" y="762000"/>
            <a:chExt cx="1963999" cy="1519535"/>
          </a:xfrm>
        </p:grpSpPr>
        <mc:AlternateContent xmlns:mc="http://schemas.openxmlformats.org/markup-compatibility/2006" xmlns:a14="http://schemas.microsoft.com/office/drawing/2010/main">
          <mc:Choice Requires="a14">
            <p:sp>
              <p:nvSpPr>
                <p:cNvPr id="50" name="Rectangle 49"/>
                <p:cNvSpPr/>
                <p:nvPr/>
              </p:nvSpPr>
              <p:spPr>
                <a:xfrm>
                  <a:off x="2133600" y="1819870"/>
                  <a:ext cx="196399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(10</a:t>
                  </a:r>
                  <a:r>
                    <a:rPr kumimoji="0" lang="en-US" altLang="en-US" sz="2400" b="0" i="0" u="none" strike="noStrike" kern="1200" cap="none" spc="0" normalizeH="0" baseline="30000" noProof="0" dirty="0">
                      <a:ln>
                        <a:noFill/>
                      </a:ln>
                      <a:solidFill>
                        <a:srgbClr val="FFC000"/>
                      </a:solidFill>
                      <a:effectLst/>
                      <a:uLnTx/>
                      <a:uFillTx/>
                      <a:latin typeface="Times New Roman" pitchFamily="18" charset="0"/>
                      <a:ea typeface="+mn-ea"/>
                      <a:cs typeface="Arial" charset="0"/>
                      <a:sym typeface="Symbol" panose="05050102010706020507" pitchFamily="18" charset="2"/>
                    </a:rPr>
                    <a:t>-130</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2133600" y="1819870"/>
                  <a:ext cx="1963999" cy="461665"/>
                </a:xfrm>
                <a:prstGeom prst="rect">
                  <a:avLst/>
                </a:prstGeom>
                <a:blipFill>
                  <a:blip r:embed="rId16"/>
                  <a:stretch>
                    <a:fillRect t="-12000" r="-311" b="-30667"/>
                  </a:stretch>
                </a:blipFill>
              </p:spPr>
              <p:txBody>
                <a:bodyPr/>
                <a:lstStyle/>
                <a:p>
                  <a:r>
                    <a:rPr lang="en-US">
                      <a:noFill/>
                    </a:rPr>
                    <a:t> </a:t>
                  </a:r>
                </a:p>
              </p:txBody>
            </p:sp>
          </mc:Fallback>
        </mc:AlternateContent>
        <p:grpSp>
          <p:nvGrpSpPr>
            <p:cNvPr id="58" name="Group 57"/>
            <p:cNvGrpSpPr/>
            <p:nvPr/>
          </p:nvGrpSpPr>
          <p:grpSpPr>
            <a:xfrm>
              <a:off x="2153319" y="762000"/>
              <a:ext cx="1938351" cy="990600"/>
              <a:chOff x="2153319" y="1066800"/>
              <a:chExt cx="1938351" cy="990600"/>
            </a:xfrm>
          </p:grpSpPr>
          <mc:AlternateContent xmlns:mc="http://schemas.openxmlformats.org/markup-compatibility/2006" xmlns:a14="http://schemas.microsoft.com/office/drawing/2010/main">
            <mc:Choice Requires="a14">
              <p:sp>
                <p:nvSpPr>
                  <p:cNvPr id="59" name="Rectangle 58"/>
                  <p:cNvSpPr/>
                  <p:nvPr/>
                </p:nvSpPr>
                <p:spPr>
                  <a:xfrm>
                    <a:off x="2173038" y="1066800"/>
                    <a:ext cx="1861407"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(10</a:t>
                    </a:r>
                    <a:r>
                      <a:rPr kumimoji="0" lang="en-US" altLang="en-US" sz="2400" b="0" i="0" u="none" strike="noStrike" kern="1200" cap="none" spc="0" normalizeH="0" baseline="30000" noProof="0" dirty="0">
                        <a:ln>
                          <a:noFill/>
                        </a:ln>
                        <a:solidFill>
                          <a:srgbClr val="FFC000"/>
                        </a:solidFill>
                        <a:effectLst/>
                        <a:uLnTx/>
                        <a:uFillTx/>
                        <a:latin typeface="Times New Roman" pitchFamily="18" charset="0"/>
                        <a:ea typeface="+mn-ea"/>
                        <a:cs typeface="Arial" charset="0"/>
                        <a:sym typeface="Symbol" panose="05050102010706020507" pitchFamily="18" charset="2"/>
                      </a:rPr>
                      <a:t>-87</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2173038" y="1066800"/>
                    <a:ext cx="1861407" cy="461665"/>
                  </a:xfrm>
                  <a:prstGeom prst="rect">
                    <a:avLst/>
                  </a:prstGeom>
                  <a:blipFill>
                    <a:blip r:embed="rId17"/>
                    <a:stretch>
                      <a:fillRect t="-11842" r="-328"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153319" y="1595735"/>
                    <a:ext cx="1938351"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CA" altLang="en-US" sz="2000" b="0" i="1" u="none" strike="noStrike" kern="1200" cap="none" spc="0" normalizeH="0" baseline="0" noProof="0" smtClean="0">
                            <a:ln>
                              <a:noFill/>
                            </a:ln>
                            <a:solidFill>
                              <a:srgbClr val="FFC000"/>
                            </a:solidFill>
                            <a:effectLst/>
                            <a:uLnTx/>
                            <a:uFillTx/>
                            <a:latin typeface="Cambria Math" panose="02040503050406030204" pitchFamily="18" charset="0"/>
                            <a:ea typeface="+mn-ea"/>
                            <a:sym typeface="Symbol" panose="05050102010706020507" pitchFamily="18" charset="2"/>
                          </a:rPr>
                          <m:t>−= </m:t>
                        </m:r>
                      </m:oMath>
                    </a14:m>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(10</a:t>
                    </a:r>
                    <a:r>
                      <a:rPr kumimoji="0" lang="en-US" altLang="en-US" sz="2400" b="0" i="0" u="none" strike="noStrike" kern="1200" cap="none" spc="0" normalizeH="0" baseline="30000" noProof="0" dirty="0">
                        <a:ln>
                          <a:noFill/>
                        </a:ln>
                        <a:solidFill>
                          <a:srgbClr val="FFC000"/>
                        </a:solidFill>
                        <a:effectLst/>
                        <a:uLnTx/>
                        <a:uFillTx/>
                        <a:latin typeface="Times New Roman" pitchFamily="18" charset="0"/>
                        <a:ea typeface="+mn-ea"/>
                        <a:cs typeface="Arial" charset="0"/>
                        <a:sym typeface="Symbol" panose="05050102010706020507" pitchFamily="18" charset="2"/>
                      </a:rPr>
                      <a:t>-87</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sym typeface="Symbol" panose="05050102010706020507" pitchFamily="18" charset="2"/>
                      </a:rPr>
                      <a:t>)</a:t>
                    </a:r>
                    <a:r>
                      <a:rPr kumimoji="0" lang="en-US" altLang="en-US" sz="2400" b="0" i="0" u="none" strike="noStrike" kern="1200" cap="none" spc="0" normalizeH="0" baseline="0" noProof="0" dirty="0">
                        <a:ln>
                          <a:noFill/>
                        </a:ln>
                        <a:solidFill>
                          <a:srgbClr val="FFC000"/>
                        </a:solidFill>
                        <a:effectLst/>
                        <a:uLnTx/>
                        <a:uFillTx/>
                        <a:latin typeface="Times New Roman" pitchFamily="18" charset="0"/>
                        <a:ea typeface="+mn-ea"/>
                        <a:cs typeface="Arial" charset="0"/>
                      </a:rPr>
                      <a:t>  </a:t>
                    </a:r>
                    <a:endParaRPr kumimoji="0" lang="en-CA" sz="2400" b="0" i="0" u="none" strike="noStrike" kern="1200" cap="none" spc="0" normalizeH="0" baseline="0" noProof="0" dirty="0">
                      <a:ln>
                        <a:noFill/>
                      </a:ln>
                      <a:solidFill>
                        <a:srgbClr val="FFC000"/>
                      </a:solidFill>
                      <a:effectLst/>
                      <a:uLnTx/>
                      <a:uFillTx/>
                      <a:latin typeface="Times New Roman" pitchFamily="18" charset="0"/>
                      <a:ea typeface="+mn-ea"/>
                      <a:cs typeface="Arial"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153319" y="1595735"/>
                    <a:ext cx="1938351" cy="461665"/>
                  </a:xfrm>
                  <a:prstGeom prst="rect">
                    <a:avLst/>
                  </a:prstGeom>
                  <a:blipFill>
                    <a:blip r:embed="rId18"/>
                    <a:stretch>
                      <a:fillRect t="-11842" b="-28947"/>
                    </a:stretch>
                  </a:blipFill>
                </p:spPr>
                <p:txBody>
                  <a:bodyPr/>
                  <a:lstStyle/>
                  <a:p>
                    <a:r>
                      <a:rPr lang="en-US">
                        <a:noFill/>
                      </a:rPr>
                      <a:t> </a:t>
                    </a:r>
                  </a:p>
                </p:txBody>
              </p:sp>
            </mc:Fallback>
          </mc:AlternateContent>
        </p:grpSp>
      </p:grpSp>
      <p:sp>
        <p:nvSpPr>
          <p:cNvPr id="61" name="Rectangle 60"/>
          <p:cNvSpPr/>
          <p:nvPr/>
        </p:nvSpPr>
        <p:spPr>
          <a:xfrm>
            <a:off x="3915411" y="1752600"/>
            <a:ext cx="530479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Bigger weights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 Larger </a:t>
            </a:r>
            <a:r>
              <a:rPr kumimoji="0" lang="en-US" altLang="en-US" sz="2400" b="0" i="1" u="none" strike="noStrike" kern="1200" cap="none" spc="0" normalizeH="0" baseline="0" noProof="0" dirty="0">
                <a:ln>
                  <a:noFill/>
                </a:ln>
                <a:solidFill>
                  <a:srgbClr val="00FFFF"/>
                </a:solidFill>
                <a:effectLst/>
                <a:uLnTx/>
                <a:uFillTx/>
                <a:latin typeface="Times New Roman" pitchFamily="18" charset="0"/>
                <a:ea typeface="+mn-ea"/>
                <a:cs typeface="Arial" charset="0"/>
                <a:sym typeface="Wingdings" panose="05000000000000000000" pitchFamily="2" charset="2"/>
              </a:rPr>
              <a:t>z</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 spread.</a:t>
            </a:r>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Oops derivative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zero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 No learning.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One reason to keep weights small.</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 name="Rounded Rectangle 1"/>
          <p:cNvSpPr/>
          <p:nvPr/>
        </p:nvSpPr>
        <p:spPr>
          <a:xfrm>
            <a:off x="609600" y="609600"/>
            <a:ext cx="636940" cy="1828800"/>
          </a:xfrm>
          <a:prstGeom prst="roundRect">
            <a:avLst/>
          </a:prstGeom>
          <a:ln w="25400">
            <a:solidFill>
              <a:schemeClr val="hlink"/>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aphicFrame>
        <p:nvGraphicFramePr>
          <p:cNvPr id="4" name="Table 3"/>
          <p:cNvGraphicFramePr>
            <a:graphicFrameLocks noGrp="1"/>
          </p:cNvGraphicFramePr>
          <p:nvPr/>
        </p:nvGraphicFramePr>
        <p:xfrm>
          <a:off x="76198" y="4789860"/>
          <a:ext cx="8991600" cy="1931223"/>
        </p:xfrm>
        <a:graphic>
          <a:graphicData uri="http://schemas.openxmlformats.org/drawingml/2006/table">
            <a:tbl>
              <a:tblPr>
                <a:tableStyleId>{5C22544A-7EE6-4342-B048-85BDC9FD1C3A}</a:tableStyleId>
              </a:tblPr>
              <a:tblGrid>
                <a:gridCol w="749300">
                  <a:extLst>
                    <a:ext uri="{9D8B030D-6E8A-4147-A177-3AD203B41FA5}">
                      <a16:colId xmlns:a16="http://schemas.microsoft.com/office/drawing/2014/main" val="2234749299"/>
                    </a:ext>
                  </a:extLst>
                </a:gridCol>
                <a:gridCol w="749300">
                  <a:extLst>
                    <a:ext uri="{9D8B030D-6E8A-4147-A177-3AD203B41FA5}">
                      <a16:colId xmlns:a16="http://schemas.microsoft.com/office/drawing/2014/main" val="2233266025"/>
                    </a:ext>
                  </a:extLst>
                </a:gridCol>
                <a:gridCol w="711202">
                  <a:extLst>
                    <a:ext uri="{9D8B030D-6E8A-4147-A177-3AD203B41FA5}">
                      <a16:colId xmlns:a16="http://schemas.microsoft.com/office/drawing/2014/main" val="582544250"/>
                    </a:ext>
                  </a:extLst>
                </a:gridCol>
                <a:gridCol w="838200">
                  <a:extLst>
                    <a:ext uri="{9D8B030D-6E8A-4147-A177-3AD203B41FA5}">
                      <a16:colId xmlns:a16="http://schemas.microsoft.com/office/drawing/2014/main" val="2633436879"/>
                    </a:ext>
                  </a:extLst>
                </a:gridCol>
                <a:gridCol w="698498">
                  <a:extLst>
                    <a:ext uri="{9D8B030D-6E8A-4147-A177-3AD203B41FA5}">
                      <a16:colId xmlns:a16="http://schemas.microsoft.com/office/drawing/2014/main" val="2270533377"/>
                    </a:ext>
                  </a:extLst>
                </a:gridCol>
                <a:gridCol w="749300">
                  <a:extLst>
                    <a:ext uri="{9D8B030D-6E8A-4147-A177-3AD203B41FA5}">
                      <a16:colId xmlns:a16="http://schemas.microsoft.com/office/drawing/2014/main" val="3997017412"/>
                    </a:ext>
                  </a:extLst>
                </a:gridCol>
                <a:gridCol w="749300">
                  <a:extLst>
                    <a:ext uri="{9D8B030D-6E8A-4147-A177-3AD203B41FA5}">
                      <a16:colId xmlns:a16="http://schemas.microsoft.com/office/drawing/2014/main" val="1377182258"/>
                    </a:ext>
                  </a:extLst>
                </a:gridCol>
                <a:gridCol w="749300">
                  <a:extLst>
                    <a:ext uri="{9D8B030D-6E8A-4147-A177-3AD203B41FA5}">
                      <a16:colId xmlns:a16="http://schemas.microsoft.com/office/drawing/2014/main" val="2764722619"/>
                    </a:ext>
                  </a:extLst>
                </a:gridCol>
                <a:gridCol w="749300">
                  <a:extLst>
                    <a:ext uri="{9D8B030D-6E8A-4147-A177-3AD203B41FA5}">
                      <a16:colId xmlns:a16="http://schemas.microsoft.com/office/drawing/2014/main" val="1278459988"/>
                    </a:ext>
                  </a:extLst>
                </a:gridCol>
                <a:gridCol w="749300">
                  <a:extLst>
                    <a:ext uri="{9D8B030D-6E8A-4147-A177-3AD203B41FA5}">
                      <a16:colId xmlns:a16="http://schemas.microsoft.com/office/drawing/2014/main" val="1255072949"/>
                    </a:ext>
                  </a:extLst>
                </a:gridCol>
                <a:gridCol w="749300">
                  <a:extLst>
                    <a:ext uri="{9D8B030D-6E8A-4147-A177-3AD203B41FA5}">
                      <a16:colId xmlns:a16="http://schemas.microsoft.com/office/drawing/2014/main" val="3511782737"/>
                    </a:ext>
                  </a:extLst>
                </a:gridCol>
                <a:gridCol w="749300">
                  <a:extLst>
                    <a:ext uri="{9D8B030D-6E8A-4147-A177-3AD203B41FA5}">
                      <a16:colId xmlns:a16="http://schemas.microsoft.com/office/drawing/2014/main" val="1898468877"/>
                    </a:ext>
                  </a:extLst>
                </a:gridCol>
              </a:tblGrid>
              <a:tr h="396483">
                <a:tc>
                  <a:txBody>
                    <a:bodyPr/>
                    <a:lstStyle/>
                    <a:p>
                      <a:pPr algn="r" fontAlgn="b"/>
                      <a:r>
                        <a:rPr lang="en-CA" sz="1600" u="none" strike="noStrike">
                          <a:effectLst/>
                          <a:latin typeface="Times New Roman" panose="02020603050405020304" pitchFamily="18" charset="0"/>
                          <a:cs typeface="Times New Roman" panose="02020603050405020304" pitchFamily="18" charset="0"/>
                        </a:rPr>
                        <a:t>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-300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5.E-131</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3.E-261</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1.E-130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5.E-131</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5.E-261</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609727329"/>
                  </a:ext>
                </a:extLst>
              </a:tr>
              <a:tr h="396483">
                <a:tc>
                  <a:txBody>
                    <a:bodyPr/>
                    <a:lstStyle/>
                    <a:p>
                      <a:pPr algn="r" fontAlgn="b"/>
                      <a:r>
                        <a:rPr lang="en-CA" sz="1600" u="none" strike="noStrike">
                          <a:effectLst/>
                          <a:latin typeface="Times New Roman" panose="02020603050405020304" pitchFamily="18" charset="0"/>
                          <a:cs typeface="Times New Roman" panose="02020603050405020304" pitchFamily="18" charset="0"/>
                        </a:rPr>
                        <a:t>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-150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7.E-66</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5.E-131</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1.E-65</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7.E-66</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1.E-130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1.E-130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378882338"/>
                  </a:ext>
                </a:extLst>
              </a:tr>
              <a:tr h="396483">
                <a:tc>
                  <a:txBody>
                    <a:bodyPr/>
                    <a:lstStyle/>
                    <a:p>
                      <a:pPr algn="r" fontAlgn="b"/>
                      <a:r>
                        <a:rPr lang="en-CA" sz="1600" u="none" strike="noStrike">
                          <a:effectLst/>
                          <a:latin typeface="Times New Roman" panose="02020603050405020304" pitchFamily="18" charset="0"/>
                          <a:cs typeface="Times New Roman" panose="02020603050405020304" pitchFamily="18" charset="0"/>
                        </a:rPr>
                        <a:t>1</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-100</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4.E-44</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1.E-87</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7.E-44</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4.E-44</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3.E-87</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3.E-87</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986040386"/>
                  </a:ext>
                </a:extLst>
              </a:tr>
              <a:tr h="345291">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1</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50</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CA" sz="1600" u="none" strike="noStrike" dirty="0">
                          <a:effectLst/>
                          <a:latin typeface="Times New Roman" panose="02020603050405020304" pitchFamily="18" charset="0"/>
                          <a:cs typeface="Times New Roman" panose="02020603050405020304" pitchFamily="18" charset="0"/>
                        </a:rPr>
                        <a:t>1-E-152</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1</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0.E+00</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3233584884"/>
                  </a:ext>
                </a:extLst>
              </a:tr>
              <a:tr h="396483">
                <a:tc>
                  <a:txBody>
                    <a:bodyPr/>
                    <a:lstStyle/>
                    <a:p>
                      <a:pPr algn="l" fontAlgn="b"/>
                      <a:r>
                        <a:rPr lang="en-CA" sz="1600" u="none" strike="noStrike" dirty="0">
                          <a:effectLst/>
                          <a:latin typeface="Times New Roman" panose="02020603050405020304" pitchFamily="18" charset="0"/>
                          <a:cs typeface="Times New Roman" panose="02020603050405020304" pitchFamily="18" charset="0"/>
                        </a:rPr>
                        <a:t>Total</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1600" u="none" strike="noStrike">
                          <a:effectLst/>
                          <a:latin typeface="Times New Roman" panose="02020603050405020304" pitchFamily="18" charset="0"/>
                          <a:cs typeface="Times New Roman" panose="02020603050405020304" pitchFamily="18" charset="0"/>
                        </a:rPr>
                        <a:t> </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1600" u="none" strike="noStrike" dirty="0">
                          <a:effectLst/>
                          <a:latin typeface="Times New Roman" panose="02020603050405020304" pitchFamily="18" charset="0"/>
                          <a:cs typeface="Times New Roman" panose="02020603050405020304" pitchFamily="18" charset="0"/>
                        </a:rPr>
                        <a:t> </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1600" u="none" strike="noStrike">
                          <a:effectLst/>
                          <a:latin typeface="Times New Roman" panose="02020603050405020304" pitchFamily="18" charset="0"/>
                          <a:cs typeface="Times New Roman" panose="02020603050405020304" pitchFamily="18" charset="0"/>
                        </a:rPr>
                        <a:t> </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r>
                        <a:rPr lang="en-CA" sz="1600" u="none" strike="noStrike" dirty="0">
                          <a:effectLst/>
                          <a:latin typeface="Times New Roman" panose="02020603050405020304" pitchFamily="18" charset="0"/>
                          <a:cs typeface="Times New Roman" panose="02020603050405020304" pitchFamily="18" charset="0"/>
                        </a:rPr>
                        <a:t> </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1.E-87</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l" fontAlgn="b"/>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3.E-87</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a:effectLst/>
                          <a:latin typeface="Times New Roman" panose="02020603050405020304" pitchFamily="18" charset="0"/>
                          <a:cs typeface="Times New Roman" panose="02020603050405020304" pitchFamily="18" charset="0"/>
                        </a:rPr>
                        <a:t>3.E-87</a:t>
                      </a:r>
                      <a:endParaRPr lang="en-C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r" fontAlgn="b"/>
                      <a:r>
                        <a:rPr lang="en-CA" sz="1600" u="none" strike="noStrike" dirty="0">
                          <a:effectLst/>
                          <a:latin typeface="Times New Roman" panose="02020603050405020304" pitchFamily="18" charset="0"/>
                          <a:cs typeface="Times New Roman" panose="02020603050405020304" pitchFamily="18" charset="0"/>
                        </a:rPr>
                        <a:t>1.E-130</a:t>
                      </a:r>
                      <a:endParaRPr lang="en-C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val="2829835581"/>
                  </a:ext>
                </a:extLst>
              </a:tr>
            </a:tbl>
          </a:graphicData>
        </a:graphic>
      </p:graphicFrame>
      <p:sp>
        <p:nvSpPr>
          <p:cNvPr id="62" name="Rounded Rectangle 61"/>
          <p:cNvSpPr/>
          <p:nvPr/>
        </p:nvSpPr>
        <p:spPr>
          <a:xfrm>
            <a:off x="1872345" y="4953000"/>
            <a:ext cx="457200" cy="1512000"/>
          </a:xfrm>
          <a:prstGeom prst="roundRect">
            <a:avLst/>
          </a:prstGeom>
          <a:ln w="25400">
            <a:solidFill>
              <a:schemeClr val="hlink"/>
            </a:solid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3" name="Rounded Rectangle 62"/>
          <p:cNvSpPr/>
          <p:nvPr/>
        </p:nvSpPr>
        <p:spPr>
          <a:xfrm rot="16200000">
            <a:off x="8159400" y="5873400"/>
            <a:ext cx="457200" cy="1512000"/>
          </a:xfrm>
          <a:prstGeom prst="roundRect">
            <a:avLst/>
          </a:prstGeom>
          <a:ln w="25400">
            <a:solidFill>
              <a:schemeClr val="hlink"/>
            </a:solid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43" name="Rounded Rectangle 42"/>
          <p:cNvSpPr/>
          <p:nvPr/>
        </p:nvSpPr>
        <p:spPr>
          <a:xfrm>
            <a:off x="2425338" y="4965000"/>
            <a:ext cx="762000" cy="1512000"/>
          </a:xfrm>
          <a:prstGeom prst="roundRect">
            <a:avLst/>
          </a:prstGeom>
          <a:ln w="25400">
            <a:solidFill>
              <a:schemeClr val="hlink"/>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 name="Rectangle 2"/>
          <p:cNvSpPr/>
          <p:nvPr/>
        </p:nvSpPr>
        <p:spPr>
          <a:xfrm>
            <a:off x="1828800" y="2814935"/>
            <a:ext cx="188384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Wingdings" panose="05000000000000000000" pitchFamily="2" charset="2"/>
              </a:rPr>
              <a:t>Better answer</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320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 calcmode="lin" valueType="num">
                                      <p:cBhvr additive="base">
                                        <p:cTn id="7" dur="500" fill="hold"/>
                                        <p:tgtEl>
                                          <p:spTgt spid="6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0-#ppt_w/2"/>
                                          </p:val>
                                        </p:tav>
                                        <p:tav tm="100000">
                                          <p:val>
                                            <p:strVal val="#ppt_x"/>
                                          </p:val>
                                        </p:tav>
                                      </p:tavLst>
                                    </p:anim>
                                    <p:anim calcmode="lin" valueType="num">
                                      <p:cBhvr additive="base">
                                        <p:cTn id="16"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0-#ppt_w/2"/>
                                          </p:val>
                                        </p:tav>
                                        <p:tav tm="100000">
                                          <p:val>
                                            <p:strVal val="#ppt_x"/>
                                          </p:val>
                                        </p:tav>
                                      </p:tavLst>
                                    </p:anim>
                                    <p:anim calcmode="lin" valueType="num">
                                      <p:cBhvr additive="base">
                                        <p:cTn id="22" dur="500" fill="hold"/>
                                        <p:tgtEl>
                                          <p:spTgt spid="4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1">
                                            <p:txEl>
                                              <p:pRg st="1" end="1"/>
                                            </p:txEl>
                                          </p:spTgt>
                                        </p:tgtEl>
                                        <p:attrNameLst>
                                          <p:attrName>style.visibility</p:attrName>
                                        </p:attrNameLst>
                                      </p:cBhvr>
                                      <p:to>
                                        <p:strVal val="visible"/>
                                      </p:to>
                                    </p:set>
                                    <p:anim calcmode="lin" valueType="num">
                                      <p:cBhvr additive="base">
                                        <p:cTn id="31" dur="500" fill="hold"/>
                                        <p:tgtEl>
                                          <p:spTgt spid="61">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1">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0-#ppt_w/2"/>
                                          </p:val>
                                        </p:tav>
                                        <p:tav tm="100000">
                                          <p:val>
                                            <p:strVal val="#ppt_x"/>
                                          </p:val>
                                        </p:tav>
                                      </p:tavLst>
                                    </p:anim>
                                    <p:anim calcmode="lin" valueType="num">
                                      <p:cBhvr additive="base">
                                        <p:cTn id="36" dur="500" fill="hold"/>
                                        <p:tgtEl>
                                          <p:spTgt spid="6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61">
                                            <p:txEl>
                                              <p:pRg st="2" end="2"/>
                                            </p:txEl>
                                          </p:spTgt>
                                        </p:tgtEl>
                                        <p:attrNameLst>
                                          <p:attrName>style.visibility</p:attrName>
                                        </p:attrNameLst>
                                      </p:cBhvr>
                                      <p:to>
                                        <p:strVal val="visible"/>
                                      </p:to>
                                    </p:set>
                                    <p:anim calcmode="lin" valueType="num">
                                      <p:cBhvr additive="base">
                                        <p:cTn id="45" dur="500" fill="hold"/>
                                        <p:tgtEl>
                                          <p:spTgt spid="61">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2" grpId="0" animBg="1"/>
      <p:bldP spid="63" grpId="0" animBg="1"/>
      <p:bldP spid="43"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AB67D54-554B-4A6E-AD28-91709EAC2AA0}"/>
              </a:ext>
            </a:extLst>
          </p:cNvPr>
          <p:cNvGraphicFramePr>
            <a:graphicFrameLocks noGrp="1"/>
          </p:cNvGraphicFramePr>
          <p:nvPr/>
        </p:nvGraphicFramePr>
        <p:xfrm>
          <a:off x="958296" y="4607522"/>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599"/>
            <a:ext cx="6800851" cy="1320761"/>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I am</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going to start a dating service.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For each client I will </a:t>
            </a:r>
            <a:r>
              <a:rPr lang="en-US" altLang="en-US" sz="2400" kern="0" noProof="0" dirty="0">
                <a:solidFill>
                  <a:srgbClr val="FFFFFF"/>
                </a:solidFill>
                <a:cs typeface="+mn-cs"/>
              </a:rPr>
              <a:t>collect properties.</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noProof="0" dirty="0">
                <a:solidFill>
                  <a:srgbClr val="FFFFFF"/>
                </a:solidFill>
                <a:cs typeface="+mn-cs"/>
              </a:rPr>
              <a:t>For each pair, we measure how compatible they are.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extLst>
              <p:ext uri="{D42A27DB-BD31-4B8C-83A1-F6EECF244321}">
                <p14:modId xmlns:p14="http://schemas.microsoft.com/office/powerpoint/2010/main" val="1096798601"/>
              </p:ext>
            </p:extLst>
          </p:nvPr>
        </p:nvGraphicFramePr>
        <p:xfrm>
          <a:off x="971549" y="2118255"/>
          <a:ext cx="7562851" cy="2273892"/>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extLst>
                  <a:ext uri="{0D108BD9-81ED-4DB2-BD59-A6C34878D82A}">
                    <a16:rowId xmlns:a16="http://schemas.microsoft.com/office/drawing/2014/main" val="2391530606"/>
                  </a:ext>
                </a:extLst>
              </a:tr>
              <a:tr h="408453">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929131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19253" y="2727855"/>
            <a:ext cx="333555" cy="1625303"/>
            <a:chOff x="1419253" y="2727855"/>
            <a:chExt cx="333555" cy="1625303"/>
          </a:xfrm>
        </p:grpSpPr>
        <p:pic>
          <p:nvPicPr>
            <p:cNvPr id="97" name="Picture 43" descr="j0396724">
              <a:extLst>
                <a:ext uri="{FF2B5EF4-FFF2-40B4-BE49-F238E27FC236}">
                  <a16:creationId xmlns:a16="http://schemas.microsoft.com/office/drawing/2014/main" id="{EFDFA979-139D-4435-8658-1379F875F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53" y="322284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53" y="400731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 name="Rectangle 111">
            <a:extLst>
              <a:ext uri="{FF2B5EF4-FFF2-40B4-BE49-F238E27FC236}">
                <a16:creationId xmlns:a16="http://schemas.microsoft.com/office/drawing/2014/main" id="{6EADD4B4-30DE-49E6-908B-EEFD08750304}"/>
              </a:ext>
            </a:extLst>
          </p:cNvPr>
          <p:cNvSpPr/>
          <p:nvPr/>
        </p:nvSpPr>
        <p:spPr>
          <a:xfrm>
            <a:off x="971549" y="2727855"/>
            <a:ext cx="7562851" cy="894251"/>
          </a:xfrm>
          <a:prstGeom prst="rect">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3" name="Oval 112">
            <a:extLst>
              <a:ext uri="{FF2B5EF4-FFF2-40B4-BE49-F238E27FC236}">
                <a16:creationId xmlns:a16="http://schemas.microsoft.com/office/drawing/2014/main" id="{D45F4780-721D-41BD-8F7C-6F437E6048C8}"/>
              </a:ext>
            </a:extLst>
          </p:cNvPr>
          <p:cNvSpPr/>
          <p:nvPr/>
        </p:nvSpPr>
        <p:spPr>
          <a:xfrm>
            <a:off x="6656696" y="2844759"/>
            <a:ext cx="631796" cy="640080"/>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4" name="AutoShape 58">
            <a:extLst>
              <a:ext uri="{FF2B5EF4-FFF2-40B4-BE49-F238E27FC236}">
                <a16:creationId xmlns:a16="http://schemas.microsoft.com/office/drawing/2014/main" id="{80BD35F1-66CE-45FF-ADBE-2EC7DE688D20}"/>
              </a:ext>
            </a:extLst>
          </p:cNvPr>
          <p:cNvSpPr>
            <a:spLocks noChangeArrowheads="1"/>
          </p:cNvSpPr>
          <p:nvPr/>
        </p:nvSpPr>
        <p:spPr bwMode="auto">
          <a:xfrm>
            <a:off x="2667000" y="5347648"/>
            <a:ext cx="4382130" cy="1320761"/>
          </a:xfrm>
          <a:prstGeom prst="wedgeRoundRectCallout">
            <a:avLst>
              <a:gd name="adj1" fmla="val -52458"/>
              <a:gd name="adj2" fmla="val -40553"/>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effectLst/>
                <a:uLnTx/>
                <a:uFillTx/>
                <a:latin typeface="Times New Roman" pitchFamily="18" charset="0"/>
                <a:cs typeface="+mn-cs"/>
              </a:rPr>
              <a:t>They are both neutral</a:t>
            </a:r>
            <a:r>
              <a:rPr kumimoji="0" lang="en-US" altLang="en-US" sz="2400" b="0" i="0" u="none" strike="noStrike" kern="0" cap="none" spc="0" normalizeH="0" noProof="0" dirty="0">
                <a:ln>
                  <a:noFill/>
                </a:ln>
                <a:effectLst/>
                <a:uLnTx/>
                <a:uFillTx/>
                <a:latin typeface="Times New Roman" pitchFamily="18" charset="0"/>
                <a:cs typeface="+mn-cs"/>
              </a:rPr>
              <a:t> on nature.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cs typeface="+mn-cs"/>
              </a:rPr>
              <a:t>T</a:t>
            </a:r>
            <a:r>
              <a:rPr lang="en-US" altLang="en-US" sz="2400" kern="0" noProof="0" dirty="0">
                <a:cs typeface="+mn-cs"/>
              </a:rPr>
              <a:t>his adds to their compatibility: </a:t>
            </a:r>
          </a:p>
          <a:p>
            <a:pPr algn="ctr" defTabSz="685800" eaLnBrk="1" fontAlgn="auto" hangingPunct="1">
              <a:spcBef>
                <a:spcPct val="0"/>
              </a:spcBef>
              <a:spcAft>
                <a:spcPts val="0"/>
              </a:spcAft>
              <a:buNone/>
            </a:pPr>
            <a:r>
              <a:rPr lang="en-US" altLang="en-US" sz="2400" dirty="0">
                <a:cs typeface="Times New Roman" panose="02020603050405020304" pitchFamily="18" charset="0"/>
                <a:sym typeface="Symbol" pitchFamily="18" charset="2"/>
              </a:rPr>
              <a:t>32</a:t>
            </a:r>
            <a:r>
              <a:rPr lang="en-US" altLang="en-US" sz="2400" kern="0" dirty="0">
                <a:cs typeface="+mn-cs"/>
                <a:sym typeface="Symbol" pitchFamily="18" charset="2"/>
              </a:rPr>
              <a:t> = 6</a:t>
            </a:r>
            <a:endParaRPr lang="en-US" sz="2400" dirty="0">
              <a:cs typeface="Times New Roman" panose="02020603050405020304" pitchFamily="18" charset="0"/>
            </a:endParaRPr>
          </a:p>
        </p:txBody>
      </p:sp>
      <p:grpSp>
        <p:nvGrpSpPr>
          <p:cNvPr id="123" name="Group 122">
            <a:extLst>
              <a:ext uri="{FF2B5EF4-FFF2-40B4-BE49-F238E27FC236}">
                <a16:creationId xmlns:a16="http://schemas.microsoft.com/office/drawing/2014/main" id="{50F67897-0BB4-4DDF-B623-A6C0F6B31BDF}"/>
              </a:ext>
            </a:extLst>
          </p:cNvPr>
          <p:cNvGrpSpPr/>
          <p:nvPr/>
        </p:nvGrpSpPr>
        <p:grpSpPr>
          <a:xfrm>
            <a:off x="1123949" y="4646521"/>
            <a:ext cx="870937" cy="399258"/>
            <a:chOff x="1123949" y="4646521"/>
            <a:chExt cx="870937" cy="399258"/>
          </a:xfrm>
        </p:grpSpPr>
        <p:pic>
          <p:nvPicPr>
            <p:cNvPr id="118" name="Picture 47" descr="j0232906">
              <a:extLst>
                <a:ext uri="{FF2B5EF4-FFF2-40B4-BE49-F238E27FC236}">
                  <a16:creationId xmlns:a16="http://schemas.microsoft.com/office/drawing/2014/main" id="{8F51B379-DC63-4BCE-AAD1-5F7BBACA6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49" y="4646521"/>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3" descr="j0396724">
              <a:extLst>
                <a:ext uri="{FF2B5EF4-FFF2-40B4-BE49-F238E27FC236}">
                  <a16:creationId xmlns:a16="http://schemas.microsoft.com/office/drawing/2014/main" id="{491AF3E0-F578-49F3-9603-6F99024A29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4056" y="4646521"/>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7F7B0566-DEEE-4F1C-A5D8-FC6836A8276F}"/>
              </a:ext>
            </a:extLst>
          </p:cNvPr>
          <p:cNvSpPr txBox="1"/>
          <p:nvPr/>
        </p:nvSpPr>
        <p:spPr bwMode="auto">
          <a:xfrm>
            <a:off x="5476460" y="4607522"/>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1D13F7F-E11D-497D-B7E7-2FA7EB42DE75}"/>
              </a:ext>
            </a:extLst>
          </p:cNvPr>
          <p:cNvSpPr txBox="1"/>
          <p:nvPr/>
        </p:nvSpPr>
        <p:spPr bwMode="auto">
          <a:xfrm>
            <a:off x="6525904" y="459929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32</a:t>
            </a:r>
          </a:p>
          <a:p>
            <a:pPr algn="ctr"/>
            <a:r>
              <a:rPr lang="en-US" sz="1800" dirty="0">
                <a:solidFill>
                  <a:schemeClr val="bg2"/>
                </a:solidFill>
                <a:cs typeface="Times New Roman" panose="02020603050405020304" pitchFamily="18" charset="0"/>
                <a:sym typeface="Symbol" pitchFamily="18" charset="2"/>
              </a:rPr>
              <a:t>= 6</a:t>
            </a:r>
            <a:endParaRPr lang="en-US" sz="1800" b="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88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 calcmode="lin" valueType="num">
                                      <p:cBhvr additive="base">
                                        <p:cTn id="17" dur="500" fill="hold"/>
                                        <p:tgtEl>
                                          <p:spTgt spid="11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A7D75AF0-E425-4D96-89A1-3E194D1560E5}"/>
              </a:ext>
            </a:extLst>
          </p:cNvPr>
          <p:cNvGraphicFramePr>
            <a:graphicFrameLocks noGrp="1"/>
          </p:cNvGraphicFramePr>
          <p:nvPr>
            <p:extLst>
              <p:ext uri="{D42A27DB-BD31-4B8C-83A1-F6EECF244321}">
                <p14:modId xmlns:p14="http://schemas.microsoft.com/office/powerpoint/2010/main" val="3215320027"/>
              </p:ext>
            </p:extLst>
          </p:nvPr>
        </p:nvGraphicFramePr>
        <p:xfrm>
          <a:off x="958296" y="4607522"/>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599"/>
            <a:ext cx="6800851" cy="1320761"/>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I am</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going to start a dating service.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For each client I will </a:t>
            </a:r>
            <a:r>
              <a:rPr lang="en-US" altLang="en-US" sz="2400" kern="0" noProof="0" dirty="0">
                <a:solidFill>
                  <a:srgbClr val="FFFFFF"/>
                </a:solidFill>
                <a:cs typeface="+mn-cs"/>
              </a:rPr>
              <a:t>collect properties.</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noProof="0" dirty="0">
                <a:solidFill>
                  <a:srgbClr val="FFFFFF"/>
                </a:solidFill>
                <a:cs typeface="+mn-cs"/>
              </a:rPr>
              <a:t>For each pair, we measure how compatible they are.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extLst>
              <p:ext uri="{D42A27DB-BD31-4B8C-83A1-F6EECF244321}">
                <p14:modId xmlns:p14="http://schemas.microsoft.com/office/powerpoint/2010/main" val="1127989424"/>
              </p:ext>
            </p:extLst>
          </p:nvPr>
        </p:nvGraphicFramePr>
        <p:xfrm>
          <a:off x="971549" y="2118255"/>
          <a:ext cx="7562851" cy="2273892"/>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extLst>
                  <a:ext uri="{0D108BD9-81ED-4DB2-BD59-A6C34878D82A}">
                    <a16:rowId xmlns:a16="http://schemas.microsoft.com/office/drawing/2014/main" val="2391530606"/>
                  </a:ext>
                </a:extLst>
              </a:tr>
              <a:tr h="408453">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929131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19253" y="2727855"/>
            <a:ext cx="333555" cy="1625303"/>
            <a:chOff x="1419253" y="2727855"/>
            <a:chExt cx="333555" cy="1625303"/>
          </a:xfrm>
        </p:grpSpPr>
        <p:pic>
          <p:nvPicPr>
            <p:cNvPr id="97" name="Picture 43" descr="j0396724">
              <a:extLst>
                <a:ext uri="{FF2B5EF4-FFF2-40B4-BE49-F238E27FC236}">
                  <a16:creationId xmlns:a16="http://schemas.microsoft.com/office/drawing/2014/main" id="{EFDFA979-139D-4435-8658-1379F875F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53" y="322284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53" y="400731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 name="Rectangle 111">
            <a:extLst>
              <a:ext uri="{FF2B5EF4-FFF2-40B4-BE49-F238E27FC236}">
                <a16:creationId xmlns:a16="http://schemas.microsoft.com/office/drawing/2014/main" id="{6EADD4B4-30DE-49E6-908B-EEFD08750304}"/>
              </a:ext>
            </a:extLst>
          </p:cNvPr>
          <p:cNvSpPr/>
          <p:nvPr/>
        </p:nvSpPr>
        <p:spPr>
          <a:xfrm>
            <a:off x="971549" y="2727855"/>
            <a:ext cx="7562851" cy="894251"/>
          </a:xfrm>
          <a:prstGeom prst="rect">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3" name="Oval 112">
            <a:extLst>
              <a:ext uri="{FF2B5EF4-FFF2-40B4-BE49-F238E27FC236}">
                <a16:creationId xmlns:a16="http://schemas.microsoft.com/office/drawing/2014/main" id="{D45F4780-721D-41BD-8F7C-6F437E6048C8}"/>
              </a:ext>
            </a:extLst>
          </p:cNvPr>
          <p:cNvSpPr/>
          <p:nvPr/>
        </p:nvSpPr>
        <p:spPr>
          <a:xfrm>
            <a:off x="3505200" y="2818192"/>
            <a:ext cx="631796" cy="640080"/>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4" name="AutoShape 58">
            <a:extLst>
              <a:ext uri="{FF2B5EF4-FFF2-40B4-BE49-F238E27FC236}">
                <a16:creationId xmlns:a16="http://schemas.microsoft.com/office/drawing/2014/main" id="{80BD35F1-66CE-45FF-ADBE-2EC7DE688D20}"/>
              </a:ext>
            </a:extLst>
          </p:cNvPr>
          <p:cNvSpPr>
            <a:spLocks noChangeArrowheads="1"/>
          </p:cNvSpPr>
          <p:nvPr/>
        </p:nvSpPr>
        <p:spPr bwMode="auto">
          <a:xfrm>
            <a:off x="2667000" y="5347648"/>
            <a:ext cx="4382130" cy="1320761"/>
          </a:xfrm>
          <a:prstGeom prst="wedgeRoundRectCallout">
            <a:avLst>
              <a:gd name="adj1" fmla="val -52458"/>
              <a:gd name="adj2" fmla="val -40553"/>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effectLst/>
                <a:uLnTx/>
                <a:uFillTx/>
                <a:latin typeface="Times New Roman" pitchFamily="18" charset="0"/>
                <a:cs typeface="+mn-cs"/>
              </a:rPr>
              <a:t>They </a:t>
            </a:r>
            <a:r>
              <a:rPr lang="en-US" altLang="en-US" sz="2400" kern="0" dirty="0">
                <a:cs typeface="+mn-cs"/>
              </a:rPr>
              <a:t>differ on being extroverted.</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cs typeface="+mn-cs"/>
              </a:rPr>
              <a:t>T</a:t>
            </a:r>
            <a:r>
              <a:rPr lang="en-US" altLang="en-US" sz="2400" kern="0" noProof="0" dirty="0">
                <a:cs typeface="+mn-cs"/>
              </a:rPr>
              <a:t>his adds to their compatibility: </a:t>
            </a:r>
          </a:p>
          <a:p>
            <a:pPr algn="ctr" defTabSz="685800" eaLnBrk="1" fontAlgn="auto" hangingPunct="1">
              <a:spcBef>
                <a:spcPct val="0"/>
              </a:spcBef>
              <a:spcAft>
                <a:spcPts val="0"/>
              </a:spcAft>
              <a:buNone/>
            </a:pPr>
            <a:r>
              <a:rPr lang="en-US" sz="2400" dirty="0">
                <a:cs typeface="Times New Roman" panose="02020603050405020304" pitchFamily="18" charset="0"/>
              </a:rPr>
              <a:t>(-20)</a:t>
            </a:r>
            <a:r>
              <a:rPr lang="en-US" altLang="en-US" sz="2400" dirty="0">
                <a:cs typeface="Times New Roman" panose="02020603050405020304" pitchFamily="18" charset="0"/>
                <a:sym typeface="Symbol" pitchFamily="18" charset="2"/>
              </a:rPr>
              <a:t>30</a:t>
            </a:r>
            <a:r>
              <a:rPr lang="en-US" altLang="en-US" sz="2400" kern="0" dirty="0">
                <a:cs typeface="+mn-cs"/>
                <a:sym typeface="Symbol" pitchFamily="18" charset="2"/>
              </a:rPr>
              <a:t> = -600</a:t>
            </a:r>
            <a:endParaRPr lang="en-US" sz="2400" dirty="0">
              <a:cs typeface="Times New Roman" panose="02020603050405020304" pitchFamily="18" charset="0"/>
            </a:endParaRPr>
          </a:p>
        </p:txBody>
      </p:sp>
      <p:grpSp>
        <p:nvGrpSpPr>
          <p:cNvPr id="123" name="Group 122">
            <a:extLst>
              <a:ext uri="{FF2B5EF4-FFF2-40B4-BE49-F238E27FC236}">
                <a16:creationId xmlns:a16="http://schemas.microsoft.com/office/drawing/2014/main" id="{50F67897-0BB4-4DDF-B623-A6C0F6B31BDF}"/>
              </a:ext>
            </a:extLst>
          </p:cNvPr>
          <p:cNvGrpSpPr/>
          <p:nvPr/>
        </p:nvGrpSpPr>
        <p:grpSpPr>
          <a:xfrm>
            <a:off x="1123949" y="4646521"/>
            <a:ext cx="870937" cy="399258"/>
            <a:chOff x="1123949" y="4646521"/>
            <a:chExt cx="870937" cy="399258"/>
          </a:xfrm>
        </p:grpSpPr>
        <p:pic>
          <p:nvPicPr>
            <p:cNvPr id="118" name="Picture 47" descr="j0232906">
              <a:extLst>
                <a:ext uri="{FF2B5EF4-FFF2-40B4-BE49-F238E27FC236}">
                  <a16:creationId xmlns:a16="http://schemas.microsoft.com/office/drawing/2014/main" id="{8F51B379-DC63-4BCE-AAD1-5F7BBACA6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49" y="4646521"/>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3" descr="j0396724">
              <a:extLst>
                <a:ext uri="{FF2B5EF4-FFF2-40B4-BE49-F238E27FC236}">
                  <a16:creationId xmlns:a16="http://schemas.microsoft.com/office/drawing/2014/main" id="{491AF3E0-F578-49F3-9603-6F99024A29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4056" y="4646521"/>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 name="TextBox 120">
            <a:extLst>
              <a:ext uri="{FF2B5EF4-FFF2-40B4-BE49-F238E27FC236}">
                <a16:creationId xmlns:a16="http://schemas.microsoft.com/office/drawing/2014/main" id="{A78A87E9-782F-45FA-87B4-EBA4720715DE}"/>
              </a:ext>
            </a:extLst>
          </p:cNvPr>
          <p:cNvSpPr txBox="1"/>
          <p:nvPr/>
        </p:nvSpPr>
        <p:spPr bwMode="auto">
          <a:xfrm>
            <a:off x="5476460" y="4607522"/>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FDE51D8-4492-4F01-8912-73D2F19EB5C4}"/>
              </a:ext>
            </a:extLst>
          </p:cNvPr>
          <p:cNvSpPr txBox="1"/>
          <p:nvPr/>
        </p:nvSpPr>
        <p:spPr bwMode="auto">
          <a:xfrm>
            <a:off x="3071589" y="4619347"/>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-600</a:t>
            </a:r>
            <a:endParaRPr lang="en-US" sz="1800" dirty="0">
              <a:solidFill>
                <a:schemeClr val="bg2"/>
              </a:solidFill>
              <a:cs typeface="Times New Roman" panose="02020603050405020304" pitchFamily="18" charset="0"/>
            </a:endParaRPr>
          </a:p>
        </p:txBody>
      </p:sp>
      <p:sp>
        <p:nvSpPr>
          <p:cNvPr id="39" name="TextBox 38">
            <a:extLst>
              <a:ext uri="{FF2B5EF4-FFF2-40B4-BE49-F238E27FC236}">
                <a16:creationId xmlns:a16="http://schemas.microsoft.com/office/drawing/2014/main" id="{F67D2BD7-05AF-47CE-9008-BA929402EE66}"/>
              </a:ext>
            </a:extLst>
          </p:cNvPr>
          <p:cNvSpPr txBox="1"/>
          <p:nvPr/>
        </p:nvSpPr>
        <p:spPr bwMode="auto">
          <a:xfrm>
            <a:off x="6525904" y="459929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32</a:t>
            </a:r>
          </a:p>
          <a:p>
            <a:pPr algn="ctr"/>
            <a:r>
              <a:rPr lang="en-US" sz="1800" dirty="0">
                <a:solidFill>
                  <a:schemeClr val="bg2"/>
                </a:solidFill>
                <a:cs typeface="Times New Roman" panose="02020603050405020304" pitchFamily="18" charset="0"/>
                <a:sym typeface="Symbol" pitchFamily="18" charset="2"/>
              </a:rPr>
              <a:t>= 6</a:t>
            </a:r>
            <a:endParaRPr lang="en-US" sz="1800" b="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0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 calcmode="lin" valueType="num">
                                      <p:cBhvr additive="base">
                                        <p:cTn id="17" dur="500" fill="hold"/>
                                        <p:tgtEl>
                                          <p:spTgt spid="11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AB67D54-554B-4A6E-AD28-91709EAC2AA0}"/>
              </a:ext>
            </a:extLst>
          </p:cNvPr>
          <p:cNvGraphicFramePr>
            <a:graphicFrameLocks noGrp="1"/>
          </p:cNvGraphicFramePr>
          <p:nvPr>
            <p:extLst>
              <p:ext uri="{D42A27DB-BD31-4B8C-83A1-F6EECF244321}">
                <p14:modId xmlns:p14="http://schemas.microsoft.com/office/powerpoint/2010/main" val="2203235205"/>
              </p:ext>
            </p:extLst>
          </p:nvPr>
        </p:nvGraphicFramePr>
        <p:xfrm>
          <a:off x="958296" y="4607522"/>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599"/>
            <a:ext cx="6800851" cy="1320761"/>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I am</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going to start a dating service.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For each client I will </a:t>
            </a:r>
            <a:r>
              <a:rPr lang="en-US" altLang="en-US" sz="2400" kern="0" noProof="0" dirty="0">
                <a:solidFill>
                  <a:srgbClr val="FFFFFF"/>
                </a:solidFill>
                <a:cs typeface="+mn-cs"/>
              </a:rPr>
              <a:t>collect properties.</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noProof="0" dirty="0">
                <a:solidFill>
                  <a:srgbClr val="FFFFFF"/>
                </a:solidFill>
                <a:cs typeface="+mn-cs"/>
              </a:rPr>
              <a:t>For each pair, we measure how compatible they are.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extLst>
              <p:ext uri="{D42A27DB-BD31-4B8C-83A1-F6EECF244321}">
                <p14:modId xmlns:p14="http://schemas.microsoft.com/office/powerpoint/2010/main" val="1896513030"/>
              </p:ext>
            </p:extLst>
          </p:nvPr>
        </p:nvGraphicFramePr>
        <p:xfrm>
          <a:off x="971549" y="2118255"/>
          <a:ext cx="7562851" cy="2273892"/>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extLst>
                  <a:ext uri="{0D108BD9-81ED-4DB2-BD59-A6C34878D82A}">
                    <a16:rowId xmlns:a16="http://schemas.microsoft.com/office/drawing/2014/main" val="2391530606"/>
                  </a:ext>
                </a:extLst>
              </a:tr>
              <a:tr h="408453">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929131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19253" y="2727855"/>
            <a:ext cx="333555" cy="1625303"/>
            <a:chOff x="1419253" y="2727855"/>
            <a:chExt cx="333555" cy="1625303"/>
          </a:xfrm>
        </p:grpSpPr>
        <p:pic>
          <p:nvPicPr>
            <p:cNvPr id="97" name="Picture 43" descr="j0396724">
              <a:extLst>
                <a:ext uri="{FF2B5EF4-FFF2-40B4-BE49-F238E27FC236}">
                  <a16:creationId xmlns:a16="http://schemas.microsoft.com/office/drawing/2014/main" id="{EFDFA979-139D-4435-8658-1379F875F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53" y="322284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53" y="400731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 name="Rectangle 111">
            <a:extLst>
              <a:ext uri="{FF2B5EF4-FFF2-40B4-BE49-F238E27FC236}">
                <a16:creationId xmlns:a16="http://schemas.microsoft.com/office/drawing/2014/main" id="{6EADD4B4-30DE-49E6-908B-EEFD08750304}"/>
              </a:ext>
            </a:extLst>
          </p:cNvPr>
          <p:cNvSpPr/>
          <p:nvPr/>
        </p:nvSpPr>
        <p:spPr>
          <a:xfrm>
            <a:off x="971549" y="2727855"/>
            <a:ext cx="7562851" cy="894251"/>
          </a:xfrm>
          <a:prstGeom prst="rect">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3" name="Oval 112">
            <a:extLst>
              <a:ext uri="{FF2B5EF4-FFF2-40B4-BE49-F238E27FC236}">
                <a16:creationId xmlns:a16="http://schemas.microsoft.com/office/drawing/2014/main" id="{D45F4780-721D-41BD-8F7C-6F437E6048C8}"/>
              </a:ext>
            </a:extLst>
          </p:cNvPr>
          <p:cNvSpPr/>
          <p:nvPr/>
        </p:nvSpPr>
        <p:spPr>
          <a:xfrm>
            <a:off x="2304748" y="2806630"/>
            <a:ext cx="631796" cy="640080"/>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4" name="AutoShape 58">
            <a:extLst>
              <a:ext uri="{FF2B5EF4-FFF2-40B4-BE49-F238E27FC236}">
                <a16:creationId xmlns:a16="http://schemas.microsoft.com/office/drawing/2014/main" id="{80BD35F1-66CE-45FF-ADBE-2EC7DE688D20}"/>
              </a:ext>
            </a:extLst>
          </p:cNvPr>
          <p:cNvSpPr>
            <a:spLocks noChangeArrowheads="1"/>
          </p:cNvSpPr>
          <p:nvPr/>
        </p:nvSpPr>
        <p:spPr bwMode="auto">
          <a:xfrm>
            <a:off x="2667000" y="5347648"/>
            <a:ext cx="4382130" cy="1320761"/>
          </a:xfrm>
          <a:prstGeom prst="wedgeRoundRectCallout">
            <a:avLst>
              <a:gd name="adj1" fmla="val -52458"/>
              <a:gd name="adj2" fmla="val -40553"/>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effectLst/>
                <a:uLnTx/>
                <a:uFillTx/>
                <a:latin typeface="Times New Roman" pitchFamily="18" charset="0"/>
                <a:cs typeface="+mn-cs"/>
              </a:rPr>
              <a:t>They both dislike animals</a:t>
            </a:r>
            <a:r>
              <a:rPr kumimoji="0" lang="en-US" altLang="en-US" sz="2400" b="0" i="0" u="none" strike="noStrike" kern="0" cap="none" spc="0" normalizeH="0" noProof="0" dirty="0">
                <a:ln>
                  <a:noFill/>
                </a:ln>
                <a:effectLst/>
                <a:uLnTx/>
                <a:uFillTx/>
                <a:latin typeface="Times New Roman" pitchFamily="18" charset="0"/>
                <a:cs typeface="+mn-cs"/>
              </a:rPr>
              <a:t> a lot.</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cs typeface="+mn-cs"/>
              </a:rPr>
              <a:t>T</a:t>
            </a:r>
            <a:r>
              <a:rPr lang="en-US" altLang="en-US" sz="2400" kern="0" noProof="0" dirty="0">
                <a:cs typeface="+mn-cs"/>
              </a:rPr>
              <a:t>his adds to their compatibility: </a:t>
            </a:r>
          </a:p>
          <a:p>
            <a:pPr algn="ctr" defTabSz="685800" eaLnBrk="1" fontAlgn="auto" hangingPunct="1">
              <a:spcBef>
                <a:spcPct val="0"/>
              </a:spcBef>
              <a:spcAft>
                <a:spcPts val="0"/>
              </a:spcAft>
              <a:buNone/>
            </a:pPr>
            <a:r>
              <a:rPr lang="en-US" sz="2400" dirty="0">
                <a:cs typeface="Times New Roman" panose="02020603050405020304" pitchFamily="18" charset="0"/>
              </a:rPr>
              <a:t>(-10)</a:t>
            </a:r>
            <a:r>
              <a:rPr lang="en-US" altLang="en-US" sz="2400" dirty="0">
                <a:cs typeface="Times New Roman" panose="02020603050405020304" pitchFamily="18" charset="0"/>
                <a:sym typeface="Symbol" pitchFamily="18" charset="2"/>
              </a:rPr>
              <a:t>(-9)</a:t>
            </a:r>
            <a:r>
              <a:rPr lang="en-US" altLang="en-US" sz="2400" kern="0" dirty="0">
                <a:cs typeface="+mn-cs"/>
                <a:sym typeface="Symbol" pitchFamily="18" charset="2"/>
              </a:rPr>
              <a:t> = +90</a:t>
            </a:r>
            <a:endParaRPr lang="en-US" sz="2400" dirty="0">
              <a:cs typeface="Times New Roman" panose="02020603050405020304" pitchFamily="18" charset="0"/>
            </a:endParaRPr>
          </a:p>
        </p:txBody>
      </p:sp>
      <p:grpSp>
        <p:nvGrpSpPr>
          <p:cNvPr id="123" name="Group 122">
            <a:extLst>
              <a:ext uri="{FF2B5EF4-FFF2-40B4-BE49-F238E27FC236}">
                <a16:creationId xmlns:a16="http://schemas.microsoft.com/office/drawing/2014/main" id="{50F67897-0BB4-4DDF-B623-A6C0F6B31BDF}"/>
              </a:ext>
            </a:extLst>
          </p:cNvPr>
          <p:cNvGrpSpPr/>
          <p:nvPr/>
        </p:nvGrpSpPr>
        <p:grpSpPr>
          <a:xfrm>
            <a:off x="1123949" y="4646521"/>
            <a:ext cx="870937" cy="399258"/>
            <a:chOff x="1123949" y="4646521"/>
            <a:chExt cx="870937" cy="399258"/>
          </a:xfrm>
        </p:grpSpPr>
        <p:pic>
          <p:nvPicPr>
            <p:cNvPr id="118" name="Picture 47" descr="j0232906">
              <a:extLst>
                <a:ext uri="{FF2B5EF4-FFF2-40B4-BE49-F238E27FC236}">
                  <a16:creationId xmlns:a16="http://schemas.microsoft.com/office/drawing/2014/main" id="{8F51B379-DC63-4BCE-AAD1-5F7BBACA6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49" y="4646521"/>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3" descr="j0396724">
              <a:extLst>
                <a:ext uri="{FF2B5EF4-FFF2-40B4-BE49-F238E27FC236}">
                  <a16:creationId xmlns:a16="http://schemas.microsoft.com/office/drawing/2014/main" id="{491AF3E0-F578-49F3-9603-6F99024A29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4056" y="4646521"/>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7F7B0566-DEEE-4F1C-A5D8-FC6836A8276F}"/>
              </a:ext>
            </a:extLst>
          </p:cNvPr>
          <p:cNvSpPr txBox="1"/>
          <p:nvPr/>
        </p:nvSpPr>
        <p:spPr bwMode="auto">
          <a:xfrm>
            <a:off x="5476460" y="4607522"/>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2045A413-5DA8-4ECF-9DCF-68F9144C8564}"/>
              </a:ext>
            </a:extLst>
          </p:cNvPr>
          <p:cNvSpPr txBox="1"/>
          <p:nvPr/>
        </p:nvSpPr>
        <p:spPr bwMode="auto">
          <a:xfrm>
            <a:off x="3071589" y="4619347"/>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-600</a:t>
            </a:r>
            <a:endParaRPr lang="en-US" sz="1800" dirty="0">
              <a:solidFill>
                <a:schemeClr val="bg2"/>
              </a:solidFill>
              <a:cs typeface="Times New Roman" panose="02020603050405020304" pitchFamily="18" charset="0"/>
            </a:endParaRPr>
          </a:p>
        </p:txBody>
      </p:sp>
      <p:sp>
        <p:nvSpPr>
          <p:cNvPr id="40" name="TextBox 39">
            <a:extLst>
              <a:ext uri="{FF2B5EF4-FFF2-40B4-BE49-F238E27FC236}">
                <a16:creationId xmlns:a16="http://schemas.microsoft.com/office/drawing/2014/main" id="{FBCF4B9D-7AA0-4E3A-957C-EF4C09968900}"/>
              </a:ext>
            </a:extLst>
          </p:cNvPr>
          <p:cNvSpPr txBox="1"/>
          <p:nvPr/>
        </p:nvSpPr>
        <p:spPr bwMode="auto">
          <a:xfrm>
            <a:off x="1973240" y="4611469"/>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(-9)</a:t>
            </a:r>
          </a:p>
          <a:p>
            <a:pPr algn="ctr"/>
            <a:r>
              <a:rPr lang="en-US" sz="1800" dirty="0">
                <a:solidFill>
                  <a:schemeClr val="bg2"/>
                </a:solidFill>
                <a:cs typeface="Times New Roman" panose="02020603050405020304" pitchFamily="18" charset="0"/>
                <a:sym typeface="Symbol" pitchFamily="18" charset="2"/>
              </a:rPr>
              <a:t>= +90</a:t>
            </a:r>
            <a:endParaRPr lang="en-US" sz="1800" dirty="0">
              <a:solidFill>
                <a:schemeClr val="bg2"/>
              </a:solidFill>
              <a:cs typeface="Times New Roman" panose="02020603050405020304" pitchFamily="18" charset="0"/>
            </a:endParaRPr>
          </a:p>
        </p:txBody>
      </p:sp>
      <p:sp>
        <p:nvSpPr>
          <p:cNvPr id="41" name="TextBox 40">
            <a:extLst>
              <a:ext uri="{FF2B5EF4-FFF2-40B4-BE49-F238E27FC236}">
                <a16:creationId xmlns:a16="http://schemas.microsoft.com/office/drawing/2014/main" id="{6AF3ACA4-096B-4578-AA73-8CB77830F0AF}"/>
              </a:ext>
            </a:extLst>
          </p:cNvPr>
          <p:cNvSpPr txBox="1"/>
          <p:nvPr/>
        </p:nvSpPr>
        <p:spPr bwMode="auto">
          <a:xfrm>
            <a:off x="6525904" y="459929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32</a:t>
            </a:r>
          </a:p>
          <a:p>
            <a:pPr algn="ctr"/>
            <a:r>
              <a:rPr lang="en-US" sz="1800" dirty="0">
                <a:solidFill>
                  <a:schemeClr val="bg2"/>
                </a:solidFill>
                <a:cs typeface="Times New Roman" panose="02020603050405020304" pitchFamily="18" charset="0"/>
                <a:sym typeface="Symbol" pitchFamily="18" charset="2"/>
              </a:rPr>
              <a:t>= 6</a:t>
            </a:r>
            <a:endParaRPr lang="en-US" sz="1800" b="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9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 calcmode="lin" valueType="num">
                                      <p:cBhvr additive="base">
                                        <p:cTn id="17" dur="500" fill="hold"/>
                                        <p:tgtEl>
                                          <p:spTgt spid="11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0-#ppt_w/2"/>
                                          </p:val>
                                        </p:tav>
                                        <p:tav tm="100000">
                                          <p:val>
                                            <p:strVal val="#ppt_x"/>
                                          </p:val>
                                        </p:tav>
                                      </p:tavLst>
                                    </p:anim>
                                    <p:anim calcmode="lin" valueType="num">
                                      <p:cBhvr additive="base">
                                        <p:cTn id="22"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AB67D54-554B-4A6E-AD28-91709EAC2AA0}"/>
              </a:ext>
            </a:extLst>
          </p:cNvPr>
          <p:cNvGraphicFramePr>
            <a:graphicFrameLocks noGrp="1"/>
          </p:cNvGraphicFramePr>
          <p:nvPr/>
        </p:nvGraphicFramePr>
        <p:xfrm>
          <a:off x="958296" y="4607522"/>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599"/>
            <a:ext cx="6800851" cy="1320761"/>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I am</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going to start a dating service.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For each client I will </a:t>
            </a:r>
            <a:r>
              <a:rPr lang="en-US" altLang="en-US" sz="2400" kern="0" noProof="0" dirty="0">
                <a:solidFill>
                  <a:srgbClr val="FFFFFF"/>
                </a:solidFill>
                <a:cs typeface="+mn-cs"/>
              </a:rPr>
              <a:t>collect properties.</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noProof="0" dirty="0">
                <a:solidFill>
                  <a:srgbClr val="FFFFFF"/>
                </a:solidFill>
                <a:cs typeface="+mn-cs"/>
              </a:rPr>
              <a:t>For each pair, we measure how compatible they are.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extLst>
              <p:ext uri="{D42A27DB-BD31-4B8C-83A1-F6EECF244321}">
                <p14:modId xmlns:p14="http://schemas.microsoft.com/office/powerpoint/2010/main" val="3496375083"/>
              </p:ext>
            </p:extLst>
          </p:nvPr>
        </p:nvGraphicFramePr>
        <p:xfrm>
          <a:off x="971549" y="2118255"/>
          <a:ext cx="7562851" cy="2273892"/>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extLst>
                  <a:ext uri="{0D108BD9-81ED-4DB2-BD59-A6C34878D82A}">
                    <a16:rowId xmlns:a16="http://schemas.microsoft.com/office/drawing/2014/main" val="2391530606"/>
                  </a:ext>
                </a:extLst>
              </a:tr>
              <a:tr h="408453">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929131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19253" y="2727855"/>
            <a:ext cx="333555" cy="1625303"/>
            <a:chOff x="1419253" y="2727855"/>
            <a:chExt cx="333555" cy="1625303"/>
          </a:xfrm>
        </p:grpSpPr>
        <p:pic>
          <p:nvPicPr>
            <p:cNvPr id="97" name="Picture 43" descr="j0396724">
              <a:extLst>
                <a:ext uri="{FF2B5EF4-FFF2-40B4-BE49-F238E27FC236}">
                  <a16:creationId xmlns:a16="http://schemas.microsoft.com/office/drawing/2014/main" id="{EFDFA979-139D-4435-8658-1379F875F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53" y="322284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53" y="400731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 name="Rectangle 111">
            <a:extLst>
              <a:ext uri="{FF2B5EF4-FFF2-40B4-BE49-F238E27FC236}">
                <a16:creationId xmlns:a16="http://schemas.microsoft.com/office/drawing/2014/main" id="{6EADD4B4-30DE-49E6-908B-EEFD08750304}"/>
              </a:ext>
            </a:extLst>
          </p:cNvPr>
          <p:cNvSpPr/>
          <p:nvPr/>
        </p:nvSpPr>
        <p:spPr>
          <a:xfrm>
            <a:off x="971549" y="2727855"/>
            <a:ext cx="7562851" cy="894251"/>
          </a:xfrm>
          <a:prstGeom prst="rect">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4" name="AutoShape 58">
            <a:extLst>
              <a:ext uri="{FF2B5EF4-FFF2-40B4-BE49-F238E27FC236}">
                <a16:creationId xmlns:a16="http://schemas.microsoft.com/office/drawing/2014/main" id="{80BD35F1-66CE-45FF-ADBE-2EC7DE688D20}"/>
              </a:ext>
            </a:extLst>
          </p:cNvPr>
          <p:cNvSpPr>
            <a:spLocks noChangeArrowheads="1"/>
          </p:cNvSpPr>
          <p:nvPr/>
        </p:nvSpPr>
        <p:spPr bwMode="auto">
          <a:xfrm>
            <a:off x="2667000" y="5347648"/>
            <a:ext cx="4382130" cy="1320761"/>
          </a:xfrm>
          <a:prstGeom prst="wedgeRoundRectCallout">
            <a:avLst>
              <a:gd name="adj1" fmla="val -52458"/>
              <a:gd name="adj2" fmla="val -40553"/>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effectLst/>
                <a:uLnTx/>
                <a:uFillTx/>
                <a:latin typeface="Times New Roman" pitchFamily="18" charset="0"/>
                <a:cs typeface="+mn-cs"/>
              </a:rPr>
              <a:t>Total </a:t>
            </a:r>
            <a:r>
              <a:rPr lang="en-US" altLang="en-US" sz="2400" kern="0" noProof="0" dirty="0">
                <a:cs typeface="+mn-cs"/>
              </a:rPr>
              <a:t>compatibility: </a:t>
            </a:r>
          </a:p>
          <a:p>
            <a:pPr algn="ctr" defTabSz="685800" eaLnBrk="1" fontAlgn="auto" hangingPunct="1">
              <a:spcBef>
                <a:spcPct val="0"/>
              </a:spcBef>
              <a:spcAft>
                <a:spcPts val="0"/>
              </a:spcAft>
              <a:buNone/>
            </a:pPr>
            <a:r>
              <a:rPr lang="en-US" sz="2400" dirty="0">
                <a:cs typeface="Times New Roman" panose="02020603050405020304" pitchFamily="18" charset="0"/>
              </a:rPr>
              <a:t>= -874</a:t>
            </a:r>
          </a:p>
        </p:txBody>
      </p:sp>
      <p:grpSp>
        <p:nvGrpSpPr>
          <p:cNvPr id="123" name="Group 122">
            <a:extLst>
              <a:ext uri="{FF2B5EF4-FFF2-40B4-BE49-F238E27FC236}">
                <a16:creationId xmlns:a16="http://schemas.microsoft.com/office/drawing/2014/main" id="{50F67897-0BB4-4DDF-B623-A6C0F6B31BDF}"/>
              </a:ext>
            </a:extLst>
          </p:cNvPr>
          <p:cNvGrpSpPr/>
          <p:nvPr/>
        </p:nvGrpSpPr>
        <p:grpSpPr>
          <a:xfrm>
            <a:off x="1123949" y="4646521"/>
            <a:ext cx="870937" cy="399258"/>
            <a:chOff x="1123949" y="4646521"/>
            <a:chExt cx="870937" cy="399258"/>
          </a:xfrm>
        </p:grpSpPr>
        <p:pic>
          <p:nvPicPr>
            <p:cNvPr id="118" name="Picture 47" descr="j0232906">
              <a:extLst>
                <a:ext uri="{FF2B5EF4-FFF2-40B4-BE49-F238E27FC236}">
                  <a16:creationId xmlns:a16="http://schemas.microsoft.com/office/drawing/2014/main" id="{8F51B379-DC63-4BCE-AAD1-5F7BBACA6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49" y="4646521"/>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3" descr="j0396724">
              <a:extLst>
                <a:ext uri="{FF2B5EF4-FFF2-40B4-BE49-F238E27FC236}">
                  <a16:creationId xmlns:a16="http://schemas.microsoft.com/office/drawing/2014/main" id="{491AF3E0-F578-49F3-9603-6F99024A29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4056" y="4646521"/>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7F7B0566-DEEE-4F1C-A5D8-FC6836A8276F}"/>
              </a:ext>
            </a:extLst>
          </p:cNvPr>
          <p:cNvSpPr txBox="1"/>
          <p:nvPr/>
        </p:nvSpPr>
        <p:spPr bwMode="auto">
          <a:xfrm>
            <a:off x="5476460" y="4607522"/>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2045A413-5DA8-4ECF-9DCF-68F9144C8564}"/>
              </a:ext>
            </a:extLst>
          </p:cNvPr>
          <p:cNvSpPr txBox="1"/>
          <p:nvPr/>
        </p:nvSpPr>
        <p:spPr bwMode="auto">
          <a:xfrm>
            <a:off x="3071589" y="4619347"/>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-600</a:t>
            </a:r>
            <a:endParaRPr lang="en-US" sz="1800" dirty="0">
              <a:solidFill>
                <a:schemeClr val="bg2"/>
              </a:solidFill>
              <a:cs typeface="Times New Roman" panose="02020603050405020304" pitchFamily="18" charset="0"/>
            </a:endParaRPr>
          </a:p>
        </p:txBody>
      </p:sp>
      <p:sp>
        <p:nvSpPr>
          <p:cNvPr id="40" name="TextBox 39">
            <a:extLst>
              <a:ext uri="{FF2B5EF4-FFF2-40B4-BE49-F238E27FC236}">
                <a16:creationId xmlns:a16="http://schemas.microsoft.com/office/drawing/2014/main" id="{FBCF4B9D-7AA0-4E3A-957C-EF4C09968900}"/>
              </a:ext>
            </a:extLst>
          </p:cNvPr>
          <p:cNvSpPr txBox="1"/>
          <p:nvPr/>
        </p:nvSpPr>
        <p:spPr bwMode="auto">
          <a:xfrm>
            <a:off x="1973240" y="4611469"/>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(-9)</a:t>
            </a:r>
          </a:p>
          <a:p>
            <a:pPr algn="ctr"/>
            <a:r>
              <a:rPr lang="en-US" sz="1800" dirty="0">
                <a:solidFill>
                  <a:schemeClr val="bg2"/>
                </a:solidFill>
                <a:cs typeface="Times New Roman" panose="02020603050405020304" pitchFamily="18" charset="0"/>
                <a:sym typeface="Symbol" pitchFamily="18" charset="2"/>
              </a:rPr>
              <a:t>= +90</a:t>
            </a:r>
            <a:endParaRPr lang="en-US" sz="1800" dirty="0">
              <a:solidFill>
                <a:schemeClr val="bg2"/>
              </a:solidFill>
              <a:cs typeface="Times New Roman" panose="02020603050405020304" pitchFamily="18" charset="0"/>
            </a:endParaRPr>
          </a:p>
        </p:txBody>
      </p:sp>
      <p:sp>
        <p:nvSpPr>
          <p:cNvPr id="41" name="TextBox 40">
            <a:extLst>
              <a:ext uri="{FF2B5EF4-FFF2-40B4-BE49-F238E27FC236}">
                <a16:creationId xmlns:a16="http://schemas.microsoft.com/office/drawing/2014/main" id="{6AF3ACA4-096B-4578-AA73-8CB77830F0AF}"/>
              </a:ext>
            </a:extLst>
          </p:cNvPr>
          <p:cNvSpPr txBox="1"/>
          <p:nvPr/>
        </p:nvSpPr>
        <p:spPr bwMode="auto">
          <a:xfrm>
            <a:off x="6525904" y="459929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32</a:t>
            </a:r>
          </a:p>
          <a:p>
            <a:pPr algn="ctr"/>
            <a:r>
              <a:rPr lang="en-US" sz="1800" dirty="0">
                <a:solidFill>
                  <a:schemeClr val="bg2"/>
                </a:solidFill>
                <a:cs typeface="Times New Roman" panose="02020603050405020304" pitchFamily="18" charset="0"/>
                <a:sym typeface="Symbol" pitchFamily="18" charset="2"/>
              </a:rPr>
              <a:t>= 6</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296B397-45E3-4B4B-B99A-4F3518F2A053}"/>
              </a:ext>
            </a:extLst>
          </p:cNvPr>
          <p:cNvSpPr txBox="1"/>
          <p:nvPr/>
        </p:nvSpPr>
        <p:spPr bwMode="auto">
          <a:xfrm>
            <a:off x="7481248" y="4611469"/>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(-9)</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-270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F2EF1EA6-7776-4AE9-B1EA-C1CE313BD230}"/>
              </a:ext>
            </a:extLst>
          </p:cNvPr>
          <p:cNvSpPr txBox="1"/>
          <p:nvPr/>
        </p:nvSpPr>
        <p:spPr bwMode="auto">
          <a:xfrm>
            <a:off x="4365726" y="4626592"/>
            <a:ext cx="1043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(-20)</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-400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DCD5C2BC-E018-4818-A019-315C73C20E97}"/>
              </a:ext>
            </a:extLst>
          </p:cNvPr>
          <p:cNvSpPr txBox="1"/>
          <p:nvPr/>
        </p:nvSpPr>
        <p:spPr bwMode="auto">
          <a:xfrm>
            <a:off x="7670042" y="5302870"/>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cs typeface="Times New Roman" panose="02020603050405020304" pitchFamily="18" charset="0"/>
                <a:sym typeface="Symbol" pitchFamily="18" charset="2"/>
              </a:rPr>
              <a:t>Total: -874</a:t>
            </a:r>
            <a:endParaRPr lang="en-US" sz="1800" b="0" dirty="0">
              <a:cs typeface="Times New Roman" panose="02020603050405020304" pitchFamily="18" charset="0"/>
            </a:endParaRPr>
          </a:p>
        </p:txBody>
      </p:sp>
    </p:spTree>
    <p:extLst>
      <p:ext uri="{BB962C8B-B14F-4D97-AF65-F5344CB8AC3E}">
        <p14:creationId xmlns:p14="http://schemas.microsoft.com/office/powerpoint/2010/main" val="1285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4">
                                            <p:txEl>
                                              <p:pRg st="0" end="0"/>
                                            </p:txEl>
                                          </p:spTgt>
                                        </p:tgtEl>
                                        <p:attrNameLst>
                                          <p:attrName>style.visibility</p:attrName>
                                        </p:attrNameLst>
                                      </p:cBhvr>
                                      <p:to>
                                        <p:strVal val="visible"/>
                                      </p:to>
                                    </p:set>
                                    <p:anim calcmode="lin" valueType="num">
                                      <p:cBhvr additive="base">
                                        <p:cTn id="15" dur="500" fill="hold"/>
                                        <p:tgtEl>
                                          <p:spTgt spid="11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4">
                                            <p:txEl>
                                              <p:pRg st="1" end="1"/>
                                            </p:txEl>
                                          </p:spTgt>
                                        </p:tgtEl>
                                        <p:attrNameLst>
                                          <p:attrName>style.visibility</p:attrName>
                                        </p:attrNameLst>
                                      </p:cBhvr>
                                      <p:to>
                                        <p:strVal val="visible"/>
                                      </p:to>
                                    </p:set>
                                    <p:anim calcmode="lin" valueType="num">
                                      <p:cBhvr additive="base">
                                        <p:cTn id="19" dur="500" fill="hold"/>
                                        <p:tgtEl>
                                          <p:spTgt spid="11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AB67D54-554B-4A6E-AD28-91709EAC2AA0}"/>
              </a:ext>
            </a:extLst>
          </p:cNvPr>
          <p:cNvGraphicFramePr>
            <a:graphicFrameLocks noGrp="1"/>
          </p:cNvGraphicFramePr>
          <p:nvPr>
            <p:extLst>
              <p:ext uri="{D42A27DB-BD31-4B8C-83A1-F6EECF244321}">
                <p14:modId xmlns:p14="http://schemas.microsoft.com/office/powerpoint/2010/main" val="1332862582"/>
              </p:ext>
            </p:extLst>
          </p:nvPr>
        </p:nvGraphicFramePr>
        <p:xfrm>
          <a:off x="958296" y="4607522"/>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599"/>
            <a:ext cx="6800851" cy="1320761"/>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I am</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going to start a dating service.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For each client I will </a:t>
            </a:r>
            <a:r>
              <a:rPr lang="en-US" altLang="en-US" sz="2400" kern="0" noProof="0" dirty="0">
                <a:solidFill>
                  <a:srgbClr val="FFFFFF"/>
                </a:solidFill>
                <a:cs typeface="+mn-cs"/>
              </a:rPr>
              <a:t>collect properties.</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noProof="0" dirty="0">
                <a:solidFill>
                  <a:srgbClr val="FFFFFF"/>
                </a:solidFill>
                <a:cs typeface="+mn-cs"/>
              </a:rPr>
              <a:t>For each pair, we measure how compatible they are.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extLst>
              <p:ext uri="{D42A27DB-BD31-4B8C-83A1-F6EECF244321}">
                <p14:modId xmlns:p14="http://schemas.microsoft.com/office/powerpoint/2010/main" val="1114552426"/>
              </p:ext>
            </p:extLst>
          </p:nvPr>
        </p:nvGraphicFramePr>
        <p:xfrm>
          <a:off x="971549" y="2118255"/>
          <a:ext cx="7562851" cy="2273892"/>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extLst>
                  <a:ext uri="{0D108BD9-81ED-4DB2-BD59-A6C34878D82A}">
                    <a16:rowId xmlns:a16="http://schemas.microsoft.com/office/drawing/2014/main" val="2391530606"/>
                  </a:ext>
                </a:extLst>
              </a:tr>
              <a:tr h="408453">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929131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19253" y="2727855"/>
            <a:ext cx="333555" cy="1625303"/>
            <a:chOff x="1419253" y="2727855"/>
            <a:chExt cx="333555" cy="1625303"/>
          </a:xfrm>
        </p:grpSpPr>
        <p:pic>
          <p:nvPicPr>
            <p:cNvPr id="97" name="Picture 43" descr="j0396724">
              <a:extLst>
                <a:ext uri="{FF2B5EF4-FFF2-40B4-BE49-F238E27FC236}">
                  <a16:creationId xmlns:a16="http://schemas.microsoft.com/office/drawing/2014/main" id="{EFDFA979-139D-4435-8658-1379F875F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53" y="322284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53" y="400731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 name="Group 122">
            <a:extLst>
              <a:ext uri="{FF2B5EF4-FFF2-40B4-BE49-F238E27FC236}">
                <a16:creationId xmlns:a16="http://schemas.microsoft.com/office/drawing/2014/main" id="{50F67897-0BB4-4DDF-B623-A6C0F6B31BDF}"/>
              </a:ext>
            </a:extLst>
          </p:cNvPr>
          <p:cNvGrpSpPr/>
          <p:nvPr/>
        </p:nvGrpSpPr>
        <p:grpSpPr>
          <a:xfrm>
            <a:off x="1123949" y="4646521"/>
            <a:ext cx="870937" cy="399258"/>
            <a:chOff x="1123949" y="4646521"/>
            <a:chExt cx="870937" cy="399258"/>
          </a:xfrm>
        </p:grpSpPr>
        <p:pic>
          <p:nvPicPr>
            <p:cNvPr id="118" name="Picture 47" descr="j0232906">
              <a:extLst>
                <a:ext uri="{FF2B5EF4-FFF2-40B4-BE49-F238E27FC236}">
                  <a16:creationId xmlns:a16="http://schemas.microsoft.com/office/drawing/2014/main" id="{8F51B379-DC63-4BCE-AAD1-5F7BBACA6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49" y="4646521"/>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3" descr="j0396724">
              <a:extLst>
                <a:ext uri="{FF2B5EF4-FFF2-40B4-BE49-F238E27FC236}">
                  <a16:creationId xmlns:a16="http://schemas.microsoft.com/office/drawing/2014/main" id="{491AF3E0-F578-49F3-9603-6F99024A29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4056" y="4646521"/>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extBox 43">
            <a:extLst>
              <a:ext uri="{FF2B5EF4-FFF2-40B4-BE49-F238E27FC236}">
                <a16:creationId xmlns:a16="http://schemas.microsoft.com/office/drawing/2014/main" id="{DCD5C2BC-E018-4818-A019-315C73C20E97}"/>
              </a:ext>
            </a:extLst>
          </p:cNvPr>
          <p:cNvSpPr txBox="1"/>
          <p:nvPr/>
        </p:nvSpPr>
        <p:spPr bwMode="auto">
          <a:xfrm>
            <a:off x="7670042" y="5302870"/>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cs typeface="Times New Roman" panose="02020603050405020304" pitchFamily="18" charset="0"/>
                <a:sym typeface="Symbol" pitchFamily="18" charset="2"/>
              </a:rPr>
              <a:t>Total: -874</a:t>
            </a:r>
            <a:endParaRPr lang="en-US" sz="1800" b="0" dirty="0">
              <a:cs typeface="Times New Roman" panose="02020603050405020304" pitchFamily="18" charset="0"/>
            </a:endParaRPr>
          </a:p>
        </p:txBody>
      </p:sp>
      <p:grpSp>
        <p:nvGrpSpPr>
          <p:cNvPr id="3" name="Group 2">
            <a:extLst>
              <a:ext uri="{FF2B5EF4-FFF2-40B4-BE49-F238E27FC236}">
                <a16:creationId xmlns:a16="http://schemas.microsoft.com/office/drawing/2014/main" id="{C3ADAFFA-EE8E-4311-BD75-05D042779FDE}"/>
              </a:ext>
            </a:extLst>
          </p:cNvPr>
          <p:cNvGrpSpPr/>
          <p:nvPr/>
        </p:nvGrpSpPr>
        <p:grpSpPr>
          <a:xfrm>
            <a:off x="967408" y="2727855"/>
            <a:ext cx="7566992" cy="1691745"/>
            <a:chOff x="967408" y="2727855"/>
            <a:chExt cx="7566992" cy="1691745"/>
          </a:xfrm>
        </p:grpSpPr>
        <p:sp>
          <p:nvSpPr>
            <p:cNvPr id="112" name="Rectangle 111">
              <a:extLst>
                <a:ext uri="{FF2B5EF4-FFF2-40B4-BE49-F238E27FC236}">
                  <a16:creationId xmlns:a16="http://schemas.microsoft.com/office/drawing/2014/main" id="{6EADD4B4-30DE-49E6-908B-EEFD08750304}"/>
                </a:ext>
              </a:extLst>
            </p:cNvPr>
            <p:cNvSpPr/>
            <p:nvPr/>
          </p:nvSpPr>
          <p:spPr>
            <a:xfrm>
              <a:off x="971549" y="2727855"/>
              <a:ext cx="7562851" cy="457200"/>
            </a:xfrm>
            <a:prstGeom prst="rect">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5" name="Rectangle 44">
              <a:extLst>
                <a:ext uri="{FF2B5EF4-FFF2-40B4-BE49-F238E27FC236}">
                  <a16:creationId xmlns:a16="http://schemas.microsoft.com/office/drawing/2014/main" id="{B0B0C99F-899A-4C29-89E5-1C95470D4297}"/>
                </a:ext>
              </a:extLst>
            </p:cNvPr>
            <p:cNvSpPr/>
            <p:nvPr/>
          </p:nvSpPr>
          <p:spPr>
            <a:xfrm>
              <a:off x="967408" y="3962400"/>
              <a:ext cx="7562851" cy="457200"/>
            </a:xfrm>
            <a:prstGeom prst="rect">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aphicFrame>
        <p:nvGraphicFramePr>
          <p:cNvPr id="46" name="Table 45">
            <a:extLst>
              <a:ext uri="{FF2B5EF4-FFF2-40B4-BE49-F238E27FC236}">
                <a16:creationId xmlns:a16="http://schemas.microsoft.com/office/drawing/2014/main" id="{114E8655-40D4-4E1B-9026-5BA12159147D}"/>
              </a:ext>
            </a:extLst>
          </p:cNvPr>
          <p:cNvGraphicFramePr>
            <a:graphicFrameLocks noGrp="1"/>
          </p:cNvGraphicFramePr>
          <p:nvPr>
            <p:extLst>
              <p:ext uri="{D42A27DB-BD31-4B8C-83A1-F6EECF244321}">
                <p14:modId xmlns:p14="http://schemas.microsoft.com/office/powerpoint/2010/main" val="3789805749"/>
              </p:ext>
            </p:extLst>
          </p:nvPr>
        </p:nvGraphicFramePr>
        <p:xfrm>
          <a:off x="941696" y="5723226"/>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sp>
        <p:nvSpPr>
          <p:cNvPr id="57" name="TextBox 56">
            <a:extLst>
              <a:ext uri="{FF2B5EF4-FFF2-40B4-BE49-F238E27FC236}">
                <a16:creationId xmlns:a16="http://schemas.microsoft.com/office/drawing/2014/main" id="{74EDA49D-8D08-4889-8361-8DEB10F3DD1C}"/>
              </a:ext>
            </a:extLst>
          </p:cNvPr>
          <p:cNvSpPr txBox="1"/>
          <p:nvPr/>
        </p:nvSpPr>
        <p:spPr bwMode="auto">
          <a:xfrm>
            <a:off x="5476460" y="4607522"/>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36813C90-62BF-4067-9FA2-816949E7C3AF}"/>
              </a:ext>
            </a:extLst>
          </p:cNvPr>
          <p:cNvSpPr txBox="1"/>
          <p:nvPr/>
        </p:nvSpPr>
        <p:spPr bwMode="auto">
          <a:xfrm>
            <a:off x="3071589" y="4619347"/>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-600</a:t>
            </a:r>
            <a:endParaRPr lang="en-US" sz="1800" dirty="0">
              <a:solidFill>
                <a:schemeClr val="bg2"/>
              </a:solidFill>
              <a:cs typeface="Times New Roman" panose="02020603050405020304" pitchFamily="18" charset="0"/>
            </a:endParaRPr>
          </a:p>
        </p:txBody>
      </p:sp>
      <p:sp>
        <p:nvSpPr>
          <p:cNvPr id="59" name="TextBox 58">
            <a:extLst>
              <a:ext uri="{FF2B5EF4-FFF2-40B4-BE49-F238E27FC236}">
                <a16:creationId xmlns:a16="http://schemas.microsoft.com/office/drawing/2014/main" id="{44C3AAAF-B68D-4E80-BB75-4F765F77ACF4}"/>
              </a:ext>
            </a:extLst>
          </p:cNvPr>
          <p:cNvSpPr txBox="1"/>
          <p:nvPr/>
        </p:nvSpPr>
        <p:spPr bwMode="auto">
          <a:xfrm>
            <a:off x="1973240" y="4611469"/>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(-9)</a:t>
            </a:r>
          </a:p>
          <a:p>
            <a:pPr algn="ctr"/>
            <a:r>
              <a:rPr lang="en-US" sz="1800" dirty="0">
                <a:solidFill>
                  <a:schemeClr val="bg2"/>
                </a:solidFill>
                <a:cs typeface="Times New Roman" panose="02020603050405020304" pitchFamily="18" charset="0"/>
                <a:sym typeface="Symbol" pitchFamily="18" charset="2"/>
              </a:rPr>
              <a:t>= +90</a:t>
            </a:r>
            <a:endParaRPr lang="en-US" sz="1800" dirty="0">
              <a:solidFill>
                <a:schemeClr val="bg2"/>
              </a:solidFill>
              <a:cs typeface="Times New Roman" panose="02020603050405020304" pitchFamily="18" charset="0"/>
            </a:endParaRPr>
          </a:p>
        </p:txBody>
      </p:sp>
      <p:sp>
        <p:nvSpPr>
          <p:cNvPr id="60" name="TextBox 59">
            <a:extLst>
              <a:ext uri="{FF2B5EF4-FFF2-40B4-BE49-F238E27FC236}">
                <a16:creationId xmlns:a16="http://schemas.microsoft.com/office/drawing/2014/main" id="{09E471C9-7C44-4FD9-BBF9-67757EC4F70C}"/>
              </a:ext>
            </a:extLst>
          </p:cNvPr>
          <p:cNvSpPr txBox="1"/>
          <p:nvPr/>
        </p:nvSpPr>
        <p:spPr bwMode="auto">
          <a:xfrm>
            <a:off x="6525904" y="459929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32</a:t>
            </a:r>
          </a:p>
          <a:p>
            <a:pPr algn="ctr"/>
            <a:r>
              <a:rPr lang="en-US" sz="1800" dirty="0">
                <a:solidFill>
                  <a:schemeClr val="bg2"/>
                </a:solidFill>
                <a:cs typeface="Times New Roman" panose="02020603050405020304" pitchFamily="18" charset="0"/>
                <a:sym typeface="Symbol" pitchFamily="18" charset="2"/>
              </a:rPr>
              <a:t>= 6</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DAB129EF-F557-4C42-BB17-FA0254BC836A}"/>
              </a:ext>
            </a:extLst>
          </p:cNvPr>
          <p:cNvSpPr txBox="1"/>
          <p:nvPr/>
        </p:nvSpPr>
        <p:spPr bwMode="auto">
          <a:xfrm>
            <a:off x="7481248" y="4611469"/>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(-9)</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-270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2BE7DE11-0683-401A-97DF-E9C19AD19B74}"/>
              </a:ext>
            </a:extLst>
          </p:cNvPr>
          <p:cNvSpPr txBox="1"/>
          <p:nvPr/>
        </p:nvSpPr>
        <p:spPr bwMode="auto">
          <a:xfrm>
            <a:off x="4365726" y="4626592"/>
            <a:ext cx="1043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(-20)</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-400</a:t>
            </a:r>
            <a:endParaRPr lang="en-US" sz="1800" b="0" dirty="0">
              <a:solidFill>
                <a:schemeClr val="bg2"/>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2E16A4E-1C43-4DEB-84CE-E9307AE83ADE}"/>
              </a:ext>
            </a:extLst>
          </p:cNvPr>
          <p:cNvGrpSpPr/>
          <p:nvPr/>
        </p:nvGrpSpPr>
        <p:grpSpPr>
          <a:xfrm>
            <a:off x="1107349" y="5715000"/>
            <a:ext cx="7827845" cy="1072906"/>
            <a:chOff x="1107349" y="5715000"/>
            <a:chExt cx="7827845" cy="1072906"/>
          </a:xfrm>
        </p:grpSpPr>
        <p:pic>
          <p:nvPicPr>
            <p:cNvPr id="48" name="Picture 47" descr="j0232906">
              <a:extLst>
                <a:ext uri="{FF2B5EF4-FFF2-40B4-BE49-F238E27FC236}">
                  <a16:creationId xmlns:a16="http://schemas.microsoft.com/office/drawing/2014/main" id="{834EDE34-ACEB-428F-8039-89D7E6FEA0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349" y="576222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1AB78627-0C24-4E45-AAD0-D87965335D2B}"/>
                </a:ext>
              </a:extLst>
            </p:cNvPr>
            <p:cNvSpPr txBox="1"/>
            <p:nvPr/>
          </p:nvSpPr>
          <p:spPr bwMode="auto">
            <a:xfrm>
              <a:off x="5459860" y="572322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a:t>
              </a:r>
              <a:r>
                <a:rPr lang="en-US" altLang="en-US" sz="1800" dirty="0">
                  <a:solidFill>
                    <a:schemeClr val="bg2"/>
                  </a:solidFill>
                  <a:cs typeface="Times New Roman" panose="02020603050405020304" pitchFamily="18" charset="0"/>
                  <a:sym typeface="Symbol" pitchFamily="18" charset="2"/>
                </a:rPr>
                <a:t>1</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0</a:t>
              </a:r>
            </a:p>
            <a:p>
              <a:pPr algn="ctr"/>
              <a:r>
                <a:rPr lang="en-US" sz="1800" dirty="0">
                  <a:solidFill>
                    <a:schemeClr val="bg2"/>
                  </a:solidFill>
                  <a:cs typeface="Times New Roman" panose="02020603050405020304" pitchFamily="18" charset="0"/>
                  <a:sym typeface="Symbol" pitchFamily="18" charset="2"/>
                </a:rPr>
                <a:t>= 150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0BE14C1-086A-4547-B11F-66CBF22824DB}"/>
                </a:ext>
              </a:extLst>
            </p:cNvPr>
            <p:cNvSpPr txBox="1"/>
            <p:nvPr/>
          </p:nvSpPr>
          <p:spPr bwMode="auto">
            <a:xfrm>
              <a:off x="3094745" y="5735051"/>
              <a:ext cx="1324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200</a:t>
              </a:r>
              <a:endParaRPr lang="en-US" sz="1800" dirty="0">
                <a:solidFill>
                  <a:schemeClr val="bg2"/>
                </a:solidFill>
                <a:cs typeface="Times New Roman" panose="02020603050405020304" pitchFamily="18" charset="0"/>
              </a:endParaRPr>
            </a:p>
          </p:txBody>
        </p:sp>
        <p:sp>
          <p:nvSpPr>
            <p:cNvPr id="52" name="TextBox 51">
              <a:extLst>
                <a:ext uri="{FF2B5EF4-FFF2-40B4-BE49-F238E27FC236}">
                  <a16:creationId xmlns:a16="http://schemas.microsoft.com/office/drawing/2014/main" id="{23B793BD-EFD9-48CB-B1B3-ACAA1C8A049E}"/>
                </a:ext>
              </a:extLst>
            </p:cNvPr>
            <p:cNvSpPr txBox="1"/>
            <p:nvPr/>
          </p:nvSpPr>
          <p:spPr bwMode="auto">
            <a:xfrm>
              <a:off x="1956640" y="5727173"/>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(-8)</a:t>
              </a:r>
            </a:p>
            <a:p>
              <a:pPr algn="ctr"/>
              <a:r>
                <a:rPr lang="en-US" sz="1800" dirty="0">
                  <a:solidFill>
                    <a:schemeClr val="bg2"/>
                  </a:solidFill>
                  <a:cs typeface="Times New Roman" panose="02020603050405020304" pitchFamily="18" charset="0"/>
                  <a:sym typeface="Symbol" pitchFamily="18" charset="2"/>
                </a:rPr>
                <a:t>= 80</a:t>
              </a:r>
              <a:endParaRPr lang="en-US" sz="1800" dirty="0">
                <a:solidFill>
                  <a:schemeClr val="bg2"/>
                </a:solidFill>
                <a:cs typeface="Times New Roman" panose="02020603050405020304" pitchFamily="18" charset="0"/>
              </a:endParaRPr>
            </a:p>
          </p:txBody>
        </p:sp>
        <p:sp>
          <p:nvSpPr>
            <p:cNvPr id="53" name="TextBox 52">
              <a:extLst>
                <a:ext uri="{FF2B5EF4-FFF2-40B4-BE49-F238E27FC236}">
                  <a16:creationId xmlns:a16="http://schemas.microsoft.com/office/drawing/2014/main" id="{F11C9112-9234-484A-BACA-EDB8FBDEA679}"/>
                </a:ext>
              </a:extLst>
            </p:cNvPr>
            <p:cNvSpPr txBox="1"/>
            <p:nvPr/>
          </p:nvSpPr>
          <p:spPr bwMode="auto">
            <a:xfrm>
              <a:off x="6509304" y="5715000"/>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330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75FEE0E9-9A97-45CB-AC6B-C66D700FB8DD}"/>
                </a:ext>
              </a:extLst>
            </p:cNvPr>
            <p:cNvSpPr txBox="1"/>
            <p:nvPr/>
          </p:nvSpPr>
          <p:spPr bwMode="auto">
            <a:xfrm>
              <a:off x="7309197" y="5739508"/>
              <a:ext cx="1349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(-9)</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47B9B9E7-06C5-4B7E-BD24-949A17B66B16}"/>
                </a:ext>
              </a:extLst>
            </p:cNvPr>
            <p:cNvSpPr txBox="1"/>
            <p:nvPr/>
          </p:nvSpPr>
          <p:spPr bwMode="auto">
            <a:xfrm>
              <a:off x="4210844" y="5742296"/>
              <a:ext cx="1281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(-20)</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(-15)</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AA4EEA64-2302-4BB0-85FC-C64AD5BE4F46}"/>
                </a:ext>
              </a:extLst>
            </p:cNvPr>
            <p:cNvSpPr txBox="1"/>
            <p:nvPr/>
          </p:nvSpPr>
          <p:spPr bwMode="auto">
            <a:xfrm>
              <a:off x="7653442" y="6418574"/>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cs typeface="Times New Roman" panose="02020603050405020304" pitchFamily="18" charset="0"/>
                  <a:sym typeface="Symbol" pitchFamily="18" charset="2"/>
                </a:rPr>
                <a:t>Total: 910</a:t>
              </a:r>
              <a:endParaRPr lang="en-US" sz="1800" b="0" dirty="0">
                <a:cs typeface="Times New Roman" panose="02020603050405020304" pitchFamily="18" charset="0"/>
              </a:endParaRPr>
            </a:p>
          </p:txBody>
        </p:sp>
        <p:pic>
          <p:nvPicPr>
            <p:cNvPr id="63" name="Picture 44" descr="j0233040">
              <a:extLst>
                <a:ext uri="{FF2B5EF4-FFF2-40B4-BE49-F238E27FC236}">
                  <a16:creationId xmlns:a16="http://schemas.microsoft.com/office/drawing/2014/main" id="{05C15BB4-A2B1-4EB6-8489-0DCA2D45F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085" y="5802000"/>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AutoShape 58">
            <a:extLst>
              <a:ext uri="{FF2B5EF4-FFF2-40B4-BE49-F238E27FC236}">
                <a16:creationId xmlns:a16="http://schemas.microsoft.com/office/drawing/2014/main" id="{8AE380A5-0429-4A2F-B4B8-75A29AD71597}"/>
              </a:ext>
            </a:extLst>
          </p:cNvPr>
          <p:cNvSpPr>
            <a:spLocks noChangeArrowheads="1"/>
          </p:cNvSpPr>
          <p:nvPr/>
        </p:nvSpPr>
        <p:spPr bwMode="auto">
          <a:xfrm>
            <a:off x="3021845" y="6351898"/>
            <a:ext cx="3301162" cy="463306"/>
          </a:xfrm>
          <a:prstGeom prst="wedgeRoundRectCallout">
            <a:avLst>
              <a:gd name="adj1" fmla="val -52458"/>
              <a:gd name="adj2" fmla="val -40553"/>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effectLst/>
                <a:uLnTx/>
                <a:uFillTx/>
                <a:latin typeface="Times New Roman" pitchFamily="18" charset="0"/>
                <a:cs typeface="+mn-cs"/>
              </a:rPr>
              <a:t>Much more </a:t>
            </a:r>
            <a:r>
              <a:rPr lang="en-US" altLang="en-US" sz="2400" kern="0" noProof="0" dirty="0">
                <a:cs typeface="+mn-cs"/>
              </a:rPr>
              <a:t>compatible</a:t>
            </a:r>
            <a:r>
              <a:rPr lang="en-US" altLang="en-US" sz="2400" kern="0" dirty="0">
                <a:cs typeface="+mn-cs"/>
              </a:rPr>
              <a:t>.</a:t>
            </a:r>
            <a:endParaRPr lang="en-US" altLang="en-US" sz="2400" kern="0" noProof="0" dirty="0">
              <a:cs typeface="+mn-cs"/>
            </a:endParaRPr>
          </a:p>
        </p:txBody>
      </p:sp>
    </p:spTree>
    <p:extLst>
      <p:ext uri="{BB962C8B-B14F-4D97-AF65-F5344CB8AC3E}">
        <p14:creationId xmlns:p14="http://schemas.microsoft.com/office/powerpoint/2010/main" val="73494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fill="hold"/>
                                        <p:tgtEl>
                                          <p:spTgt spid="64"/>
                                        </p:tgtEl>
                                        <p:attrNameLst>
                                          <p:attrName>ppt_x</p:attrName>
                                        </p:attrNameLst>
                                      </p:cBhvr>
                                      <p:tavLst>
                                        <p:tav tm="0">
                                          <p:val>
                                            <p:strVal val="0-#ppt_w/2"/>
                                          </p:val>
                                        </p:tav>
                                        <p:tav tm="100000">
                                          <p:val>
                                            <p:strVal val="#ppt_x"/>
                                          </p:val>
                                        </p:tav>
                                      </p:tavLst>
                                    </p:anim>
                                    <p:anim calcmode="lin" valueType="num">
                                      <p:cBhvr additive="base">
                                        <p:cTn id="22"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extLst>
              <p:ext uri="{D42A27DB-BD31-4B8C-83A1-F6EECF244321}">
                <p14:modId xmlns:p14="http://schemas.microsoft.com/office/powerpoint/2010/main" val="23123000"/>
              </p:ext>
            </p:extLst>
          </p:nvPr>
        </p:nvGraphicFramePr>
        <p:xfrm>
          <a:off x="971549" y="2118255"/>
          <a:ext cx="7562851" cy="2273892"/>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extLst>
                  <a:ext uri="{0D108BD9-81ED-4DB2-BD59-A6C34878D82A}">
                    <a16:rowId xmlns:a16="http://schemas.microsoft.com/office/drawing/2014/main" val="2391530606"/>
                  </a:ext>
                </a:extLst>
              </a:tr>
              <a:tr h="408453">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929131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19253" y="2727855"/>
            <a:ext cx="333555" cy="1625303"/>
            <a:chOff x="1419253" y="2727855"/>
            <a:chExt cx="333555" cy="1625303"/>
          </a:xfrm>
        </p:grpSpPr>
        <p:pic>
          <p:nvPicPr>
            <p:cNvPr id="97" name="Picture 43" descr="j0396724">
              <a:extLst>
                <a:ext uri="{FF2B5EF4-FFF2-40B4-BE49-F238E27FC236}">
                  <a16:creationId xmlns:a16="http://schemas.microsoft.com/office/drawing/2014/main" id="{EFDFA979-139D-4435-8658-1379F875F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53" y="322284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53" y="400731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6" name="Table 45">
            <a:extLst>
              <a:ext uri="{FF2B5EF4-FFF2-40B4-BE49-F238E27FC236}">
                <a16:creationId xmlns:a16="http://schemas.microsoft.com/office/drawing/2014/main" id="{114E8655-40D4-4E1B-9026-5BA12159147D}"/>
              </a:ext>
            </a:extLst>
          </p:cNvPr>
          <p:cNvGraphicFramePr>
            <a:graphicFrameLocks noGrp="1"/>
          </p:cNvGraphicFramePr>
          <p:nvPr/>
        </p:nvGraphicFramePr>
        <p:xfrm>
          <a:off x="941696" y="5723226"/>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2" name="Group 1">
            <a:extLst>
              <a:ext uri="{FF2B5EF4-FFF2-40B4-BE49-F238E27FC236}">
                <a16:creationId xmlns:a16="http://schemas.microsoft.com/office/drawing/2014/main" id="{52E16A4E-1C43-4DEB-84CE-E9307AE83ADE}"/>
              </a:ext>
            </a:extLst>
          </p:cNvPr>
          <p:cNvGrpSpPr/>
          <p:nvPr/>
        </p:nvGrpSpPr>
        <p:grpSpPr>
          <a:xfrm>
            <a:off x="1107349" y="5715000"/>
            <a:ext cx="7827845" cy="1072906"/>
            <a:chOff x="1107349" y="5715000"/>
            <a:chExt cx="7827845" cy="1072906"/>
          </a:xfrm>
        </p:grpSpPr>
        <p:pic>
          <p:nvPicPr>
            <p:cNvPr id="48" name="Picture 47" descr="j0232906">
              <a:extLst>
                <a:ext uri="{FF2B5EF4-FFF2-40B4-BE49-F238E27FC236}">
                  <a16:creationId xmlns:a16="http://schemas.microsoft.com/office/drawing/2014/main" id="{834EDE34-ACEB-428F-8039-89D7E6FEA0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349" y="576222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1AB78627-0C24-4E45-AAD0-D87965335D2B}"/>
                </a:ext>
              </a:extLst>
            </p:cNvPr>
            <p:cNvSpPr txBox="1"/>
            <p:nvPr/>
          </p:nvSpPr>
          <p:spPr bwMode="auto">
            <a:xfrm>
              <a:off x="5459860" y="572322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a:t>
              </a:r>
              <a:r>
                <a:rPr lang="en-US" altLang="en-US" sz="1800" dirty="0">
                  <a:solidFill>
                    <a:schemeClr val="bg2"/>
                  </a:solidFill>
                  <a:cs typeface="Times New Roman" panose="02020603050405020304" pitchFamily="18" charset="0"/>
                  <a:sym typeface="Symbol" pitchFamily="18" charset="2"/>
                </a:rPr>
                <a:t>1</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0</a:t>
              </a:r>
            </a:p>
            <a:p>
              <a:pPr algn="ctr"/>
              <a:r>
                <a:rPr lang="en-US" sz="1800" dirty="0">
                  <a:solidFill>
                    <a:schemeClr val="bg2"/>
                  </a:solidFill>
                  <a:cs typeface="Times New Roman" panose="02020603050405020304" pitchFamily="18" charset="0"/>
                  <a:sym typeface="Symbol" pitchFamily="18" charset="2"/>
                </a:rPr>
                <a:t>= 150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0BE14C1-086A-4547-B11F-66CBF22824DB}"/>
                </a:ext>
              </a:extLst>
            </p:cNvPr>
            <p:cNvSpPr txBox="1"/>
            <p:nvPr/>
          </p:nvSpPr>
          <p:spPr bwMode="auto">
            <a:xfrm>
              <a:off x="3094745" y="5735051"/>
              <a:ext cx="1324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200</a:t>
              </a:r>
              <a:endParaRPr lang="en-US" sz="1800" dirty="0">
                <a:solidFill>
                  <a:schemeClr val="bg2"/>
                </a:solidFill>
                <a:cs typeface="Times New Roman" panose="02020603050405020304" pitchFamily="18" charset="0"/>
              </a:endParaRPr>
            </a:p>
          </p:txBody>
        </p:sp>
        <p:sp>
          <p:nvSpPr>
            <p:cNvPr id="52" name="TextBox 51">
              <a:extLst>
                <a:ext uri="{FF2B5EF4-FFF2-40B4-BE49-F238E27FC236}">
                  <a16:creationId xmlns:a16="http://schemas.microsoft.com/office/drawing/2014/main" id="{23B793BD-EFD9-48CB-B1B3-ACAA1C8A049E}"/>
                </a:ext>
              </a:extLst>
            </p:cNvPr>
            <p:cNvSpPr txBox="1"/>
            <p:nvPr/>
          </p:nvSpPr>
          <p:spPr bwMode="auto">
            <a:xfrm>
              <a:off x="1956640" y="5727173"/>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(-8)</a:t>
              </a:r>
            </a:p>
            <a:p>
              <a:pPr algn="ctr"/>
              <a:r>
                <a:rPr lang="en-US" sz="1800" dirty="0">
                  <a:solidFill>
                    <a:schemeClr val="bg2"/>
                  </a:solidFill>
                  <a:cs typeface="Times New Roman" panose="02020603050405020304" pitchFamily="18" charset="0"/>
                  <a:sym typeface="Symbol" pitchFamily="18" charset="2"/>
                </a:rPr>
                <a:t>= 80</a:t>
              </a:r>
              <a:endParaRPr lang="en-US" sz="1800" dirty="0">
                <a:solidFill>
                  <a:schemeClr val="bg2"/>
                </a:solidFill>
                <a:cs typeface="Times New Roman" panose="02020603050405020304" pitchFamily="18" charset="0"/>
              </a:endParaRPr>
            </a:p>
          </p:txBody>
        </p:sp>
        <p:sp>
          <p:nvSpPr>
            <p:cNvPr id="53" name="TextBox 52">
              <a:extLst>
                <a:ext uri="{FF2B5EF4-FFF2-40B4-BE49-F238E27FC236}">
                  <a16:creationId xmlns:a16="http://schemas.microsoft.com/office/drawing/2014/main" id="{F11C9112-9234-484A-BACA-EDB8FBDEA679}"/>
                </a:ext>
              </a:extLst>
            </p:cNvPr>
            <p:cNvSpPr txBox="1"/>
            <p:nvPr/>
          </p:nvSpPr>
          <p:spPr bwMode="auto">
            <a:xfrm>
              <a:off x="6509304" y="5715000"/>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330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75FEE0E9-9A97-45CB-AC6B-C66D700FB8DD}"/>
                </a:ext>
              </a:extLst>
            </p:cNvPr>
            <p:cNvSpPr txBox="1"/>
            <p:nvPr/>
          </p:nvSpPr>
          <p:spPr bwMode="auto">
            <a:xfrm>
              <a:off x="7309197" y="5739508"/>
              <a:ext cx="1349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(-9)</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47B9B9E7-06C5-4B7E-BD24-949A17B66B16}"/>
                </a:ext>
              </a:extLst>
            </p:cNvPr>
            <p:cNvSpPr txBox="1"/>
            <p:nvPr/>
          </p:nvSpPr>
          <p:spPr bwMode="auto">
            <a:xfrm>
              <a:off x="4210844" y="5742296"/>
              <a:ext cx="1281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(-20)</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(-15)</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AA4EEA64-2302-4BB0-85FC-C64AD5BE4F46}"/>
                </a:ext>
              </a:extLst>
            </p:cNvPr>
            <p:cNvSpPr txBox="1"/>
            <p:nvPr/>
          </p:nvSpPr>
          <p:spPr bwMode="auto">
            <a:xfrm>
              <a:off x="7653442" y="6418574"/>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cs typeface="Times New Roman" panose="02020603050405020304" pitchFamily="18" charset="0"/>
                  <a:sym typeface="Symbol" pitchFamily="18" charset="2"/>
                </a:rPr>
                <a:t>Total: 910</a:t>
              </a:r>
              <a:endParaRPr lang="en-US" sz="1800" b="0" dirty="0">
                <a:cs typeface="Times New Roman" panose="02020603050405020304" pitchFamily="18" charset="0"/>
              </a:endParaRPr>
            </a:p>
          </p:txBody>
        </p:sp>
        <p:pic>
          <p:nvPicPr>
            <p:cNvPr id="63" name="Picture 44" descr="j0233040">
              <a:extLst>
                <a:ext uri="{FF2B5EF4-FFF2-40B4-BE49-F238E27FC236}">
                  <a16:creationId xmlns:a16="http://schemas.microsoft.com/office/drawing/2014/main" id="{05C15BB4-A2B1-4EB6-8489-0DCA2D45F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085" y="5802000"/>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DF8616FA-BDD4-415B-B7FC-D01EFDB22BA7}"/>
              </a:ext>
            </a:extLst>
          </p:cNvPr>
          <p:cNvGrpSpPr/>
          <p:nvPr/>
        </p:nvGrpSpPr>
        <p:grpSpPr>
          <a:xfrm>
            <a:off x="530482" y="609600"/>
            <a:ext cx="5860378" cy="3764391"/>
            <a:chOff x="530482" y="609600"/>
            <a:chExt cx="5860378" cy="3764391"/>
          </a:xfrm>
        </p:grpSpPr>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600"/>
              <a:ext cx="5419311" cy="911164"/>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Think of each client's values as a vector </a:t>
              </a:r>
              <a:br>
                <a:rPr lang="en-US" altLang="en-US" sz="2400" kern="0" dirty="0">
                  <a:solidFill>
                    <a:srgbClr val="FFFFFF"/>
                  </a:solidFill>
                  <a:cs typeface="+mn-cs"/>
                </a:rPr>
              </a:br>
              <a:r>
                <a:rPr lang="en-US" altLang="en-US" sz="2400" kern="0" dirty="0">
                  <a:solidFill>
                    <a:srgbClr val="FFFFFF"/>
                  </a:solidFill>
                  <a:cs typeface="+mn-cs"/>
                </a:rPr>
                <a:t>in a high dimensional space.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94F29E0C-E58F-453E-94C4-F793BA967A4D}"/>
                    </a:ext>
                  </a:extLst>
                </p:cNvPr>
                <p:cNvSpPr/>
                <p:nvPr/>
              </p:nvSpPr>
              <p:spPr>
                <a:xfrm>
                  <a:off x="530482" y="2733212"/>
                  <a:ext cx="466794" cy="461665"/>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m:oMathPara>
                  </a14:m>
                  <a:endParaRPr kumimoji="0" lang="en-US" altLang="en-US" sz="2400" u="none" strike="noStrike" kern="1200" cap="none" spc="0" normalizeH="0" baseline="0" noProof="0" dirty="0">
                    <a:ln>
                      <a:noFill/>
                    </a:ln>
                    <a:effectLst/>
                    <a:uLnTx/>
                    <a:uFillTx/>
                    <a:sym typeface="Symbol" panose="05050102010706020507" pitchFamily="18" charset="2"/>
                  </a:endParaRPr>
                </a:p>
              </p:txBody>
            </p:sp>
          </mc:Choice>
          <mc:Fallback xmlns="">
            <p:sp>
              <p:nvSpPr>
                <p:cNvPr id="65" name="Rectangle 64">
                  <a:extLst>
                    <a:ext uri="{FF2B5EF4-FFF2-40B4-BE49-F238E27FC236}">
                      <a16:creationId xmlns:a16="http://schemas.microsoft.com/office/drawing/2014/main" id="{94F29E0C-E58F-453E-94C4-F793BA967A4D}"/>
                    </a:ext>
                  </a:extLst>
                </p:cNvPr>
                <p:cNvSpPr>
                  <a:spLocks noRot="1" noChangeAspect="1" noMove="1" noResize="1" noEditPoints="1" noAdjustHandles="1" noChangeArrowheads="1" noChangeShapeType="1" noTextEdit="1"/>
                </p:cNvSpPr>
                <p:nvPr/>
              </p:nvSpPr>
              <p:spPr>
                <a:xfrm>
                  <a:off x="530482" y="2733212"/>
                  <a:ext cx="466794"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504BAA95-59E3-4F97-A256-2FD75232778E}"/>
                    </a:ext>
                  </a:extLst>
                </p:cNvPr>
                <p:cNvSpPr/>
                <p:nvPr/>
              </p:nvSpPr>
              <p:spPr>
                <a:xfrm>
                  <a:off x="556608" y="3912326"/>
                  <a:ext cx="397866" cy="461665"/>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acc>
                          <m:accPr>
                            <m:chr m:val="⃗"/>
                            <m:ctrlPr>
                              <a:rPr lang="en-US" altLang="en-US" sz="2400" b="1" i="1" dirty="0">
                                <a:solidFill>
                                  <a:srgbClr val="FF00FF"/>
                                </a:solidFill>
                                <a:latin typeface="Cambria Math" panose="02040503050406030204" pitchFamily="18" charset="0"/>
                                <a:sym typeface="Symbol" panose="05050102010706020507" pitchFamily="18" charset="2"/>
                              </a:rPr>
                            </m:ctrlPr>
                          </m:accPr>
                          <m:e>
                            <m:r>
                              <m:rPr>
                                <m:nor/>
                              </m:rPr>
                              <a:rPr lang="en-US" altLang="en-US" sz="2400" i="1" dirty="0">
                                <a:solidFill>
                                  <a:srgbClr val="FF00FF"/>
                                </a:solidFill>
                                <a:cs typeface="Times New Roman" panose="02020603050405020304" pitchFamily="18" charset="0"/>
                                <a:sym typeface="Symbol" panose="05050102010706020507" pitchFamily="18" charset="2"/>
                              </a:rPr>
                              <m:t>x</m:t>
                            </m:r>
                          </m:e>
                        </m:acc>
                      </m:oMath>
                    </m:oMathPara>
                  </a14:m>
                  <a:endParaRPr kumimoji="0" lang="en-US" altLang="en-US" sz="2400" u="none" strike="noStrike" kern="1200" cap="none" spc="0" normalizeH="0" baseline="0" noProof="0" dirty="0">
                    <a:ln>
                      <a:noFill/>
                    </a:ln>
                    <a:effectLst/>
                    <a:uLnTx/>
                    <a:uFillTx/>
                    <a:sym typeface="Symbol" panose="05050102010706020507" pitchFamily="18" charset="2"/>
                  </a:endParaRPr>
                </a:p>
              </p:txBody>
            </p:sp>
          </mc:Choice>
          <mc:Fallback xmlns="">
            <p:sp>
              <p:nvSpPr>
                <p:cNvPr id="66" name="Rectangle 65">
                  <a:extLst>
                    <a:ext uri="{FF2B5EF4-FFF2-40B4-BE49-F238E27FC236}">
                      <a16:creationId xmlns:a16="http://schemas.microsoft.com/office/drawing/2014/main" id="{504BAA95-59E3-4F97-A256-2FD75232778E}"/>
                    </a:ext>
                  </a:extLst>
                </p:cNvPr>
                <p:cNvSpPr>
                  <a:spLocks noRot="1" noChangeAspect="1" noMove="1" noResize="1" noEditPoints="1" noAdjustHandles="1" noChangeArrowheads="1" noChangeShapeType="1" noTextEdit="1"/>
                </p:cNvSpPr>
                <p:nvPr/>
              </p:nvSpPr>
              <p:spPr>
                <a:xfrm>
                  <a:off x="556608" y="3912326"/>
                  <a:ext cx="397866" cy="461665"/>
                </a:xfrm>
                <a:prstGeom prst="rect">
                  <a:avLst/>
                </a:prstGeom>
                <a:blipFill>
                  <a:blip r:embed="rId6"/>
                  <a:stretch>
                    <a:fillRect t="-18421" r="-287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1" name="Text Box 215">
                <a:extLst>
                  <a:ext uri="{FF2B5EF4-FFF2-40B4-BE49-F238E27FC236}">
                    <a16:creationId xmlns:a16="http://schemas.microsoft.com/office/drawing/2014/main" id="{138AC6FF-267D-451E-A52C-071A32E8C24D}"/>
                  </a:ext>
                </a:extLst>
              </p:cNvPr>
              <p:cNvSpPr txBox="1">
                <a:spLocks noChangeArrowheads="1"/>
              </p:cNvSpPr>
              <p:nvPr/>
            </p:nvSpPr>
            <p:spPr bwMode="auto">
              <a:xfrm>
                <a:off x="1932031" y="6392574"/>
                <a:ext cx="5455661"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kumimoji="0" lang="en-US" altLang="en-US" sz="2400" u="none" strike="noStrike" kern="1200" cap="none" spc="0" normalizeH="0" baseline="0" noProof="0" dirty="0">
                    <a:ln>
                      <a:noFill/>
                    </a:ln>
                    <a:solidFill>
                      <a:schemeClr val="tx1"/>
                    </a:solidFill>
                    <a:effectLst/>
                    <a:uLnTx/>
                    <a:uFillTx/>
                    <a:sym typeface="Symbol" pitchFamily="18" charset="2"/>
                  </a:rPr>
                  <a:t>Compatibility(</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n-US" altLang="en-US" sz="2400"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b="1" i="1" dirty="0">
                            <a:solidFill>
                              <a:srgbClr val="FF00FF"/>
                            </a:solidFill>
                            <a:latin typeface="Cambria Math" panose="02040503050406030204" pitchFamily="18" charset="0"/>
                            <a:sym typeface="Symbol" panose="05050102010706020507" pitchFamily="18" charset="2"/>
                          </a:rPr>
                        </m:ctrlPr>
                      </m:accPr>
                      <m:e>
                        <m:r>
                          <m:rPr>
                            <m:nor/>
                          </m:rPr>
                          <a:rPr lang="en-US" altLang="en-US" sz="2400" i="1" dirty="0">
                            <a:solidFill>
                              <a:srgbClr val="FF00FF"/>
                            </a:solidFill>
                            <a:cs typeface="Times New Roman" panose="02020603050405020304" pitchFamily="18" charset="0"/>
                            <a:sym typeface="Symbol" panose="05050102010706020507" pitchFamily="18" charset="2"/>
                          </a:rPr>
                          <m:t>x</m:t>
                        </m:r>
                      </m:e>
                    </m:acc>
                  </m:oMath>
                </a14:m>
                <a:r>
                  <a:rPr lang="en-US" altLang="en-US" sz="2400" dirty="0">
                    <a:cs typeface="Times New Roman" panose="02020603050405020304" pitchFamily="18" charset="0"/>
                    <a:sym typeface="Symbol" panose="05050102010706020507" pitchFamily="18" charset="2"/>
                  </a:rPr>
                  <a:t>)</a:t>
                </a:r>
                <a:r>
                  <a:rPr lang="en-US" altLang="en-US" sz="2400" dirty="0">
                    <a:sym typeface="Symbol" pitchFamily="18" charset="2"/>
                  </a:rPr>
                  <a:t> = </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oMath>
                </a14:m>
                <a:r>
                  <a:rPr lang="en-US" altLang="en-US" sz="2400" i="1"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r>
                      <a:rPr kumimoji="0" lang="en-US" altLang="en-US" sz="2400" b="0" i="0"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t>=</m:t>
                    </m:r>
                    <m:nary>
                      <m:naryPr>
                        <m:chr m:val="∑"/>
                        <m:supHide m:val="on"/>
                        <m:ctrlPr>
                          <a:rPr kumimoji="0" lang="en-US" altLang="en-US" sz="2400" i="1"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ctrlPr>
                      </m:naryPr>
                      <m:sub>
                        <m:r>
                          <m:rPr>
                            <m:sty m:val="p"/>
                            <m:brk m:alnAt="7"/>
                          </m:rPr>
                          <a:rPr kumimoji="0" lang="en-US" altLang="en-US" sz="2400" b="0" i="0"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t>i</m:t>
                        </m:r>
                      </m:sub>
                      <m:sup/>
                      <m:e>
                        <m:sSub>
                          <m:sSubPr>
                            <m:ctrlPr>
                              <a:rPr kumimoji="0" lang="en-US" altLang="en-US" sz="2400" i="1"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ctrlPr>
                          </m:sSubPr>
                          <m:e>
                            <m:r>
                              <m:rPr>
                                <m:nor/>
                              </m:rPr>
                              <a:rPr lang="en-US" altLang="en-US" sz="2400" i="1" dirty="0">
                                <a:solidFill>
                                  <a:srgbClr val="66FF33"/>
                                </a:solidFill>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sym typeface="Symbol" pitchFamily="18" charset="2"/>
                              </a:rPr>
                              <m:t>i</m:t>
                            </m:r>
                          </m:sub>
                        </m:sSub>
                        <m:sSub>
                          <m:sSubPr>
                            <m:ctrlPr>
                              <a:rPr kumimoji="0" lang="en-US" altLang="en-US" sz="2400" i="1" u="none" strike="noStrike" kern="1200" cap="none" spc="0" normalizeH="0" baseline="0" noProof="0" smtClean="0">
                                <a:ln>
                                  <a:noFill/>
                                </a:ln>
                                <a:solidFill>
                                  <a:srgbClr val="FF00FF"/>
                                </a:solidFill>
                                <a:effectLst/>
                                <a:uLnTx/>
                                <a:uFillTx/>
                                <a:latin typeface="Cambria Math" panose="02040503050406030204" pitchFamily="18" charset="0"/>
                                <a:sym typeface="Symbol" pitchFamily="18" charset="2"/>
                              </a:rPr>
                            </m:ctrlPr>
                          </m:sSubPr>
                          <m:e>
                            <m:r>
                              <a:rPr lang="en-US" altLang="en-US" sz="2400" i="1" dirty="0">
                                <a:solidFill>
                                  <a:srgbClr val="FF00FF"/>
                                </a:solidFill>
                                <a:latin typeface="Cambria Math" panose="02040503050406030204" pitchFamily="18" charset="0"/>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sym typeface="Symbol" pitchFamily="18" charset="2"/>
                              </a:rPr>
                              <m:t>i</m:t>
                            </m:r>
                          </m:sub>
                        </m:sSub>
                      </m:e>
                    </m:nary>
                  </m:oMath>
                </a14:m>
                <a:r>
                  <a:rPr kumimoji="0" lang="en-US" altLang="en-US" sz="2400" u="none" strike="noStrike" kern="1200" cap="none" spc="0" normalizeH="0" baseline="0" noProof="0" dirty="0">
                    <a:ln>
                      <a:noFill/>
                    </a:ln>
                    <a:solidFill>
                      <a:schemeClr val="tx1"/>
                    </a:solidFill>
                    <a:effectLst/>
                    <a:uLnTx/>
                    <a:uFillTx/>
                    <a:sym typeface="Symbol" pitchFamily="18" charset="2"/>
                  </a:rPr>
                  <a:t> =</a:t>
                </a:r>
                <a:r>
                  <a:rPr kumimoji="0" lang="en-US" altLang="en-US" sz="2400" u="none" strike="noStrike" kern="1200" cap="none" spc="0" normalizeH="0" noProof="0" dirty="0">
                    <a:ln>
                      <a:noFill/>
                    </a:ln>
                    <a:solidFill>
                      <a:schemeClr val="tx1"/>
                    </a:solidFill>
                    <a:effectLst/>
                    <a:uLnTx/>
                    <a:uFillTx/>
                    <a:sym typeface="Symbol" pitchFamily="18" charset="2"/>
                  </a:rPr>
                  <a:t> 910</a:t>
                </a:r>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71" name="Text Box 215">
                <a:extLst>
                  <a:ext uri="{FF2B5EF4-FFF2-40B4-BE49-F238E27FC236}">
                    <a16:creationId xmlns:a16="http://schemas.microsoft.com/office/drawing/2014/main" id="{138AC6FF-267D-451E-A52C-071A32E8C24D}"/>
                  </a:ext>
                </a:extLst>
              </p:cNvPr>
              <p:cNvSpPr txBox="1">
                <a:spLocks noRot="1" noChangeAspect="1" noMove="1" noResize="1" noEditPoints="1" noAdjustHandles="1" noChangeArrowheads="1" noChangeShapeType="1" noTextEdit="1"/>
              </p:cNvSpPr>
              <p:nvPr/>
            </p:nvSpPr>
            <p:spPr bwMode="auto">
              <a:xfrm>
                <a:off x="1932031" y="6392574"/>
                <a:ext cx="5455661" cy="461665"/>
              </a:xfrm>
              <a:prstGeom prst="rect">
                <a:avLst/>
              </a:prstGeom>
              <a:blipFill>
                <a:blip r:embed="rId7"/>
                <a:stretch>
                  <a:fillRect l="-1788" t="-130667" b="-20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6698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500" fill="hold"/>
                                        <p:tgtEl>
                                          <p:spTgt spid="71"/>
                                        </p:tgtEl>
                                        <p:attrNameLst>
                                          <p:attrName>ppt_x</p:attrName>
                                        </p:attrNameLst>
                                      </p:cBhvr>
                                      <p:tavLst>
                                        <p:tav tm="0">
                                          <p:val>
                                            <p:strVal val="0-#ppt_w/2"/>
                                          </p:val>
                                        </p:tav>
                                        <p:tav tm="100000">
                                          <p:val>
                                            <p:strVal val="#ppt_x"/>
                                          </p:val>
                                        </p:tav>
                                      </p:tavLst>
                                    </p:anim>
                                    <p:anim calcmode="lin" valueType="num">
                                      <p:cBhvr additive="base">
                                        <p:cTn id="14"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9067800" cy="4114800"/>
          </a:xfrm>
        </p:spPr>
        <p:txBody>
          <a:bodyPr/>
          <a:lstStyle/>
          <a:p>
            <a:r>
              <a:rPr lang="en-US" sz="1800" dirty="0">
                <a:effectLst/>
                <a:latin typeface="Times New Roman" panose="02020603050405020304" pitchFamily="18" charset="0"/>
                <a:cs typeface="Times New Roman" panose="02020603050405020304" pitchFamily="18" charset="0"/>
              </a:rPr>
              <a:t>Algebra Review : How does one best think about all of these numbers.  </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An input data item, eg a image of a cat, is just a large tuple of real</a:t>
            </a:r>
          </a:p>
          <a:p>
            <a:r>
              <a:rPr lang="en-US" sz="1800" dirty="0">
                <a:effectLst/>
                <a:latin typeface="Times New Roman" panose="02020603050405020304" pitchFamily="18" charset="0"/>
                <a:cs typeface="Times New Roman" panose="02020603050405020304" pitchFamily="18" charset="0"/>
              </a:rPr>
              <a:t>values. As such it can be thought as a point in some high dimensional</a:t>
            </a:r>
          </a:p>
          <a:p>
            <a:r>
              <a:rPr lang="en-US" sz="1800" dirty="0">
                <a:effectLst/>
                <a:latin typeface="Times New Roman" panose="02020603050405020304" pitchFamily="18" charset="0"/>
                <a:cs typeface="Times New Roman" panose="02020603050405020304" pitchFamily="18" charset="0"/>
              </a:rPr>
              <a:t>vector space. Whether the image is of a cat or a dog partitions this</a:t>
            </a:r>
          </a:p>
          <a:p>
            <a:r>
              <a:rPr lang="en-US" sz="1800" dirty="0">
                <a:effectLst/>
                <a:latin typeface="Times New Roman" panose="02020603050405020304" pitchFamily="18" charset="0"/>
                <a:cs typeface="Times New Roman" panose="02020603050405020304" pitchFamily="18" charset="0"/>
              </a:rPr>
              <a:t>vector space into regions. Classifying your image amounts to knowing</a:t>
            </a:r>
          </a:p>
          <a:p>
            <a:r>
              <a:rPr lang="en-US" sz="1800" dirty="0">
                <a:effectLst/>
                <a:latin typeface="Times New Roman" panose="02020603050405020304" pitchFamily="18" charset="0"/>
                <a:cs typeface="Times New Roman" panose="02020603050405020304" pitchFamily="18" charset="0"/>
              </a:rPr>
              <a:t>which region the corresponding point is in.</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 dot product of two vectors tell us: whether our data scaled by</a:t>
            </a:r>
          </a:p>
          <a:p>
            <a:r>
              <a:rPr lang="en-US" sz="1800" dirty="0">
                <a:effectLst/>
                <a:latin typeface="Times New Roman" panose="02020603050405020304" pitchFamily="18" charset="0"/>
                <a:cs typeface="Times New Roman" panose="02020603050405020304" pitchFamily="18" charset="0"/>
              </a:rPr>
              <a:t>coefficients meets a threshold; how much two lists of properties</a:t>
            </a:r>
          </a:p>
          <a:p>
            <a:r>
              <a:rPr lang="en-US" sz="1800" dirty="0">
                <a:effectLst/>
                <a:latin typeface="Times New Roman" panose="02020603050405020304" pitchFamily="18" charset="0"/>
                <a:cs typeface="Times New Roman" panose="02020603050405020304" pitchFamily="18" charset="0"/>
              </a:rPr>
              <a:t>correlate; the cosine of the angle between to directions; and which</a:t>
            </a:r>
          </a:p>
          <a:p>
            <a:r>
              <a:rPr lang="en-US" sz="1800" dirty="0">
                <a:effectLst/>
                <a:latin typeface="Times New Roman" panose="02020603050405020304" pitchFamily="18" charset="0"/>
                <a:cs typeface="Times New Roman" panose="02020603050405020304" pitchFamily="18" charset="0"/>
              </a:rPr>
              <a:t>side of a hyperplane your points is on.</a:t>
            </a:r>
          </a:p>
        </p:txBody>
      </p:sp>
      <p:sp>
        <p:nvSpPr>
          <p:cNvPr id="5" name="Rectangle 63">
            <a:extLst>
              <a:ext uri="{FF2B5EF4-FFF2-40B4-BE49-F238E27FC236}">
                <a16:creationId xmlns:a16="http://schemas.microsoft.com/office/drawing/2014/main" id="{F1AA47E2-DF48-41E0-B8DD-7B037AD8D718}"/>
              </a:ext>
            </a:extLst>
          </p:cNvPr>
          <p:cNvSpPr>
            <a:spLocks noChangeArrowheads="1"/>
          </p:cNvSpPr>
          <p:nvPr/>
        </p:nvSpPr>
        <p:spPr bwMode="auto">
          <a:xfrm>
            <a:off x="2555648" y="-114300"/>
            <a:ext cx="4038600" cy="1143000"/>
          </a:xfrm>
          <a:prstGeom prst="rect">
            <a:avLst/>
          </a:prstGeom>
          <a:noFill/>
          <a:ln w="9525">
            <a:noFill/>
            <a:miter lim="800000"/>
            <a:headEnd/>
            <a:tailEnd/>
          </a:ln>
          <a:effectLst/>
        </p:spPr>
        <p:txBody>
          <a:bodyPr anchor="ctr"/>
          <a:lstStyle/>
          <a:p>
            <a:pPr algn="ctr" eaLnBrk="0" hangingPunct="0">
              <a:defRPr/>
            </a:pPr>
            <a:r>
              <a:rPr lang="en-US" sz="3600" dirty="0">
                <a:solidFill>
                  <a:schemeClr val="tx2"/>
                </a:solidFill>
                <a:effectLst/>
                <a:cs typeface="Times New Roman" panose="02020603050405020304" pitchFamily="18" charset="0"/>
              </a:rPr>
              <a:t>Algebra Review</a:t>
            </a:r>
            <a:endParaRPr lang="en-US" sz="3600" b="1" dirty="0">
              <a:solidFill>
                <a:schemeClr val="tx2"/>
              </a:solidFill>
              <a:effectLst>
                <a:outerShdw blurRad="38100" dist="38100" dir="2700000" algn="tl">
                  <a:srgbClr val="000000"/>
                </a:outerShdw>
              </a:effectLst>
              <a:cs typeface="Times New Roman" panose="02020603050405020304" pitchFamily="18" charset="0"/>
            </a:endParaRPr>
          </a:p>
        </p:txBody>
      </p:sp>
    </p:spTree>
    <p:extLst>
      <p:ext uri="{BB962C8B-B14F-4D97-AF65-F5344CB8AC3E}">
        <p14:creationId xmlns:p14="http://schemas.microsoft.com/office/powerpoint/2010/main" val="1909499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46" name="Table 45">
            <a:extLst>
              <a:ext uri="{FF2B5EF4-FFF2-40B4-BE49-F238E27FC236}">
                <a16:creationId xmlns:a16="http://schemas.microsoft.com/office/drawing/2014/main" id="{114E8655-40D4-4E1B-9026-5BA12159147D}"/>
              </a:ext>
            </a:extLst>
          </p:cNvPr>
          <p:cNvGraphicFramePr>
            <a:graphicFrameLocks noGrp="1"/>
          </p:cNvGraphicFramePr>
          <p:nvPr/>
        </p:nvGraphicFramePr>
        <p:xfrm>
          <a:off x="941696" y="5723226"/>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2" name="Group 1">
            <a:extLst>
              <a:ext uri="{FF2B5EF4-FFF2-40B4-BE49-F238E27FC236}">
                <a16:creationId xmlns:a16="http://schemas.microsoft.com/office/drawing/2014/main" id="{52E16A4E-1C43-4DEB-84CE-E9307AE83ADE}"/>
              </a:ext>
            </a:extLst>
          </p:cNvPr>
          <p:cNvGrpSpPr/>
          <p:nvPr/>
        </p:nvGrpSpPr>
        <p:grpSpPr>
          <a:xfrm>
            <a:off x="1107349" y="5715000"/>
            <a:ext cx="7827845" cy="1072906"/>
            <a:chOff x="1107349" y="5715000"/>
            <a:chExt cx="7827845" cy="1072906"/>
          </a:xfrm>
        </p:grpSpPr>
        <p:pic>
          <p:nvPicPr>
            <p:cNvPr id="48" name="Picture 47" descr="j0232906">
              <a:extLst>
                <a:ext uri="{FF2B5EF4-FFF2-40B4-BE49-F238E27FC236}">
                  <a16:creationId xmlns:a16="http://schemas.microsoft.com/office/drawing/2014/main" id="{834EDE34-ACEB-428F-8039-89D7E6FEA0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349" y="576222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1AB78627-0C24-4E45-AAD0-D87965335D2B}"/>
                </a:ext>
              </a:extLst>
            </p:cNvPr>
            <p:cNvSpPr txBox="1"/>
            <p:nvPr/>
          </p:nvSpPr>
          <p:spPr bwMode="auto">
            <a:xfrm>
              <a:off x="5459860" y="572322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a:t>
              </a:r>
              <a:r>
                <a:rPr lang="en-US" altLang="en-US" sz="1800" dirty="0">
                  <a:solidFill>
                    <a:schemeClr val="bg2"/>
                  </a:solidFill>
                  <a:cs typeface="Times New Roman" panose="02020603050405020304" pitchFamily="18" charset="0"/>
                  <a:sym typeface="Symbol" pitchFamily="18" charset="2"/>
                </a:rPr>
                <a:t>1</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0</a:t>
              </a:r>
            </a:p>
            <a:p>
              <a:pPr algn="ctr"/>
              <a:r>
                <a:rPr lang="en-US" sz="1800" dirty="0">
                  <a:solidFill>
                    <a:schemeClr val="bg2"/>
                  </a:solidFill>
                  <a:cs typeface="Times New Roman" panose="02020603050405020304" pitchFamily="18" charset="0"/>
                  <a:sym typeface="Symbol" pitchFamily="18" charset="2"/>
                </a:rPr>
                <a:t>= 150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0BE14C1-086A-4547-B11F-66CBF22824DB}"/>
                </a:ext>
              </a:extLst>
            </p:cNvPr>
            <p:cNvSpPr txBox="1"/>
            <p:nvPr/>
          </p:nvSpPr>
          <p:spPr bwMode="auto">
            <a:xfrm>
              <a:off x="3094745" y="5735051"/>
              <a:ext cx="1324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200</a:t>
              </a:r>
              <a:endParaRPr lang="en-US" sz="1800" dirty="0">
                <a:solidFill>
                  <a:schemeClr val="bg2"/>
                </a:solidFill>
                <a:cs typeface="Times New Roman" panose="02020603050405020304" pitchFamily="18" charset="0"/>
              </a:endParaRPr>
            </a:p>
          </p:txBody>
        </p:sp>
        <p:sp>
          <p:nvSpPr>
            <p:cNvPr id="52" name="TextBox 51">
              <a:extLst>
                <a:ext uri="{FF2B5EF4-FFF2-40B4-BE49-F238E27FC236}">
                  <a16:creationId xmlns:a16="http://schemas.microsoft.com/office/drawing/2014/main" id="{23B793BD-EFD9-48CB-B1B3-ACAA1C8A049E}"/>
                </a:ext>
              </a:extLst>
            </p:cNvPr>
            <p:cNvSpPr txBox="1"/>
            <p:nvPr/>
          </p:nvSpPr>
          <p:spPr bwMode="auto">
            <a:xfrm>
              <a:off x="1956640" y="5727173"/>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(-8)</a:t>
              </a:r>
            </a:p>
            <a:p>
              <a:pPr algn="ctr"/>
              <a:r>
                <a:rPr lang="en-US" sz="1800" dirty="0">
                  <a:solidFill>
                    <a:schemeClr val="bg2"/>
                  </a:solidFill>
                  <a:cs typeface="Times New Roman" panose="02020603050405020304" pitchFamily="18" charset="0"/>
                  <a:sym typeface="Symbol" pitchFamily="18" charset="2"/>
                </a:rPr>
                <a:t>= 80</a:t>
              </a:r>
              <a:endParaRPr lang="en-US" sz="1800" dirty="0">
                <a:solidFill>
                  <a:schemeClr val="bg2"/>
                </a:solidFill>
                <a:cs typeface="Times New Roman" panose="02020603050405020304" pitchFamily="18" charset="0"/>
              </a:endParaRPr>
            </a:p>
          </p:txBody>
        </p:sp>
        <p:sp>
          <p:nvSpPr>
            <p:cNvPr id="53" name="TextBox 52">
              <a:extLst>
                <a:ext uri="{FF2B5EF4-FFF2-40B4-BE49-F238E27FC236}">
                  <a16:creationId xmlns:a16="http://schemas.microsoft.com/office/drawing/2014/main" id="{F11C9112-9234-484A-BACA-EDB8FBDEA679}"/>
                </a:ext>
              </a:extLst>
            </p:cNvPr>
            <p:cNvSpPr txBox="1"/>
            <p:nvPr/>
          </p:nvSpPr>
          <p:spPr bwMode="auto">
            <a:xfrm>
              <a:off x="6509304" y="5715000"/>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330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75FEE0E9-9A97-45CB-AC6B-C66D700FB8DD}"/>
                </a:ext>
              </a:extLst>
            </p:cNvPr>
            <p:cNvSpPr txBox="1"/>
            <p:nvPr/>
          </p:nvSpPr>
          <p:spPr bwMode="auto">
            <a:xfrm>
              <a:off x="7309197" y="5739508"/>
              <a:ext cx="1349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(-9)</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47B9B9E7-06C5-4B7E-BD24-949A17B66B16}"/>
                </a:ext>
              </a:extLst>
            </p:cNvPr>
            <p:cNvSpPr txBox="1"/>
            <p:nvPr/>
          </p:nvSpPr>
          <p:spPr bwMode="auto">
            <a:xfrm>
              <a:off x="4210844" y="5742296"/>
              <a:ext cx="1281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(-20)</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(-15)</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AA4EEA64-2302-4BB0-85FC-C64AD5BE4F46}"/>
                </a:ext>
              </a:extLst>
            </p:cNvPr>
            <p:cNvSpPr txBox="1"/>
            <p:nvPr/>
          </p:nvSpPr>
          <p:spPr bwMode="auto">
            <a:xfrm>
              <a:off x="7653442" y="6418574"/>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cs typeface="Times New Roman" panose="02020603050405020304" pitchFamily="18" charset="0"/>
                  <a:sym typeface="Symbol" pitchFamily="18" charset="2"/>
                </a:rPr>
                <a:t>Total: 910</a:t>
              </a:r>
              <a:endParaRPr lang="en-US" sz="1800" b="0" dirty="0">
                <a:cs typeface="Times New Roman" panose="02020603050405020304" pitchFamily="18" charset="0"/>
              </a:endParaRPr>
            </a:p>
          </p:txBody>
        </p:sp>
        <p:pic>
          <p:nvPicPr>
            <p:cNvPr id="63" name="Picture 44" descr="j0233040">
              <a:extLst>
                <a:ext uri="{FF2B5EF4-FFF2-40B4-BE49-F238E27FC236}">
                  <a16:creationId xmlns:a16="http://schemas.microsoft.com/office/drawing/2014/main" id="{05C15BB4-A2B1-4EB6-8489-0DCA2D45F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085" y="5802000"/>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D4A7F6C4-D83E-4CB3-90DE-E80C4B78E24B}"/>
              </a:ext>
            </a:extLst>
          </p:cNvPr>
          <p:cNvGrpSpPr/>
          <p:nvPr/>
        </p:nvGrpSpPr>
        <p:grpSpPr>
          <a:xfrm>
            <a:off x="2362720" y="2471744"/>
            <a:ext cx="5167860" cy="1525911"/>
            <a:chOff x="2362720" y="2471744"/>
            <a:chExt cx="5167860" cy="1525911"/>
          </a:xfrm>
        </p:grpSpPr>
        <p:sp>
          <p:nvSpPr>
            <p:cNvPr id="71" name="Rectangle 56">
              <a:extLst>
                <a:ext uri="{FF2B5EF4-FFF2-40B4-BE49-F238E27FC236}">
                  <a16:creationId xmlns:a16="http://schemas.microsoft.com/office/drawing/2014/main" id="{44A0CAAD-12ED-49AB-88CC-57EA45E3FB9B}"/>
                </a:ext>
              </a:extLst>
            </p:cNvPr>
            <p:cNvSpPr>
              <a:spLocks noChangeArrowheads="1"/>
            </p:cNvSpPr>
            <p:nvPr/>
          </p:nvSpPr>
          <p:spPr bwMode="auto">
            <a:xfrm>
              <a:off x="2646377" y="3353794"/>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ɵ</a:t>
              </a:r>
            </a:p>
          </p:txBody>
        </p:sp>
        <p:cxnSp>
          <p:nvCxnSpPr>
            <p:cNvPr id="7" name="Straight Connector 6">
              <a:extLst>
                <a:ext uri="{FF2B5EF4-FFF2-40B4-BE49-F238E27FC236}">
                  <a16:creationId xmlns:a16="http://schemas.microsoft.com/office/drawing/2014/main" id="{5401DB71-92CD-4E50-A5E1-39A2511177A0}"/>
                </a:ext>
              </a:extLst>
            </p:cNvPr>
            <p:cNvCxnSpPr>
              <a:endCxn id="72" idx="1"/>
            </p:cNvCxnSpPr>
            <p:nvPr/>
          </p:nvCxnSpPr>
          <p:spPr bwMode="auto">
            <a:xfrm>
              <a:off x="3518413" y="2480014"/>
              <a:ext cx="723909" cy="762000"/>
            </a:xfrm>
            <a:prstGeom prst="line">
              <a:avLst/>
            </a:prstGeom>
            <a:noFill/>
            <a:ln w="38100" cap="sq" cmpd="sng" algn="ctr">
              <a:solidFill>
                <a:srgbClr val="00FFFF"/>
              </a:solidFill>
              <a:prstDash val="solid"/>
              <a:round/>
              <a:headEnd type="none" w="med" len="med"/>
              <a:tailEnd type="none" w="med" len="med"/>
            </a:ln>
            <a:effectLst/>
          </p:spPr>
        </p:cxnSp>
        <p:sp>
          <p:nvSpPr>
            <p:cNvPr id="73" name="Line 63">
              <a:extLst>
                <a:ext uri="{FF2B5EF4-FFF2-40B4-BE49-F238E27FC236}">
                  <a16:creationId xmlns:a16="http://schemas.microsoft.com/office/drawing/2014/main" id="{B6956A13-A6CF-47D5-8CA1-57F4893105A3}"/>
                </a:ext>
              </a:extLst>
            </p:cNvPr>
            <p:cNvSpPr>
              <a:spLocks noChangeShapeType="1"/>
            </p:cNvSpPr>
            <p:nvPr/>
          </p:nvSpPr>
          <p:spPr bwMode="auto">
            <a:xfrm flipV="1">
              <a:off x="2362720" y="2480014"/>
              <a:ext cx="1155693" cy="1511300"/>
            </a:xfrm>
            <a:prstGeom prst="line">
              <a:avLst/>
            </a:prstGeom>
            <a:noFill/>
            <a:ln w="38100">
              <a:solidFill>
                <a:srgbClr val="FF00FF"/>
              </a:solidFill>
              <a:round/>
              <a:headEnd/>
              <a:tailEnd type="non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2" name="Line 63">
              <a:extLst>
                <a:ext uri="{FF2B5EF4-FFF2-40B4-BE49-F238E27FC236}">
                  <a16:creationId xmlns:a16="http://schemas.microsoft.com/office/drawing/2014/main" id="{5D3157C0-EFD4-402C-8FB7-B698058203A2}"/>
                </a:ext>
              </a:extLst>
            </p:cNvPr>
            <p:cNvSpPr>
              <a:spLocks noChangeShapeType="1"/>
            </p:cNvSpPr>
            <p:nvPr/>
          </p:nvSpPr>
          <p:spPr bwMode="auto">
            <a:xfrm flipV="1">
              <a:off x="2386630" y="3242014"/>
              <a:ext cx="1855692" cy="755641"/>
            </a:xfrm>
            <a:prstGeom prst="line">
              <a:avLst/>
            </a:prstGeom>
            <a:noFill/>
            <a:ln w="38100">
              <a:solidFill>
                <a:srgbClr val="66FF33"/>
              </a:solidFill>
              <a:round/>
              <a:headEnd/>
              <a:tailEnd type="non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93" name="Text Box 215">
                  <a:extLst>
                    <a:ext uri="{FF2B5EF4-FFF2-40B4-BE49-F238E27FC236}">
                      <a16:creationId xmlns:a16="http://schemas.microsoft.com/office/drawing/2014/main" id="{BCD16A0B-967A-4C75-9247-7767EE298F47}"/>
                    </a:ext>
                  </a:extLst>
                </p:cNvPr>
                <p:cNvSpPr txBox="1">
                  <a:spLocks noChangeArrowheads="1"/>
                </p:cNvSpPr>
                <p:nvPr/>
              </p:nvSpPr>
              <p:spPr bwMode="auto">
                <a:xfrm>
                  <a:off x="3893430" y="2471744"/>
                  <a:ext cx="3637150"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defRPr/>
                  </a:pPr>
                  <a:r>
                    <a:rPr lang="en-US" altLang="en-US" sz="2400" dirty="0">
                      <a:solidFill>
                        <a:srgbClr val="00FFFF"/>
                      </a:solidFill>
                      <a:sym typeface="Symbol" pitchFamily="18" charset="2"/>
                    </a:rPr>
                    <a:t>C</a:t>
                  </a:r>
                  <a:r>
                    <a:rPr lang="en-US" altLang="en-US" sz="2400" baseline="30000" dirty="0">
                      <a:sym typeface="Symbol" pitchFamily="18" charset="2"/>
                    </a:rPr>
                    <a:t>2</a:t>
                  </a:r>
                  <a:r>
                    <a:rPr lang="en-US" altLang="en-US" sz="2400" dirty="0">
                      <a:sym typeface="Symbol" pitchFamily="18" charset="2"/>
                    </a:rPr>
                    <a:t> = </a:t>
                  </a:r>
                  <a:r>
                    <a:rPr lang="en-US" altLang="en-US" sz="2400" dirty="0">
                      <a:solidFill>
                        <a:srgbClr val="66FF33"/>
                      </a:solidFill>
                      <a:sym typeface="Symbol" pitchFamily="18" charset="2"/>
                    </a:rPr>
                    <a:t>A</a:t>
                  </a:r>
                  <a:r>
                    <a:rPr lang="en-US" altLang="en-US" sz="2400" baseline="30000" dirty="0">
                      <a:sym typeface="Symbol" pitchFamily="18" charset="2"/>
                    </a:rPr>
                    <a:t>2  </a:t>
                  </a:r>
                  <a:r>
                    <a:rPr lang="en-US" altLang="en-US" sz="2400" dirty="0">
                      <a:sym typeface="Symbol" pitchFamily="18" charset="2"/>
                    </a:rPr>
                    <a:t>+ </a:t>
                  </a:r>
                  <a:r>
                    <a:rPr lang="en-US" altLang="en-US" sz="2400" dirty="0">
                      <a:solidFill>
                        <a:srgbClr val="FF00FF"/>
                      </a:solidFill>
                      <a:sym typeface="Symbol" pitchFamily="18" charset="2"/>
                    </a:rPr>
                    <a:t>B</a:t>
                  </a:r>
                  <a:r>
                    <a:rPr lang="en-US" altLang="en-US" sz="2400" baseline="30000" dirty="0">
                      <a:sym typeface="Symbol" pitchFamily="18" charset="2"/>
                    </a:rPr>
                    <a:t>2 </a:t>
                  </a:r>
                  <a:r>
                    <a:rPr lang="en-US" altLang="en-US" sz="2400" dirty="0">
                      <a:sym typeface="Symbol" pitchFamily="18" charset="2"/>
                    </a:rPr>
                    <a:t>– 2</a:t>
                  </a:r>
                  <a:r>
                    <a:rPr lang="en-US" altLang="en-US" sz="2400" dirty="0">
                      <a:solidFill>
                        <a:srgbClr val="66FF33"/>
                      </a:solidFill>
                      <a:sym typeface="Symbol" pitchFamily="18" charset="2"/>
                    </a:rPr>
                    <a:t>A</a:t>
                  </a:r>
                  <a:r>
                    <a:rPr lang="en-US" altLang="en-US" sz="2400" dirty="0">
                      <a:solidFill>
                        <a:srgbClr val="FF00FF"/>
                      </a:solidFill>
                      <a:sym typeface="Symbol" pitchFamily="18" charset="2"/>
                    </a:rPr>
                    <a:t>B</a:t>
                  </a:r>
                  <a:r>
                    <a:rPr lang="en-US" altLang="en-US" sz="2400" dirty="0">
                      <a:sym typeface="Symbol" pitchFamily="18" charset="2"/>
                    </a:rPr>
                    <a:t> </a:t>
                  </a:r>
                  <a14:m>
                    <m:oMath xmlns:m="http://schemas.openxmlformats.org/officeDocument/2006/math">
                      <m:r>
                        <m:rPr>
                          <m:sty m:val="p"/>
                        </m:rPr>
                        <a:rPr lang="en-US" altLang="en-US" sz="2400">
                          <a:latin typeface="Cambria Math" panose="02040503050406030204" pitchFamily="18" charset="0"/>
                          <a:sym typeface="Symbol" pitchFamily="18" charset="2"/>
                        </a:rPr>
                        <m:t>cos</m:t>
                      </m:r>
                      <m:d>
                        <m:dPr>
                          <m:ctrlPr>
                            <a:rPr lang="en-US" altLang="en-US" sz="2400" i="1">
                              <a:latin typeface="Cambria Math" panose="02040503050406030204" pitchFamily="18" charset="0"/>
                              <a:sym typeface="Symbol" pitchFamily="18" charset="2"/>
                            </a:rPr>
                          </m:ctrlPr>
                        </m:dPr>
                        <m:e>
                          <m:r>
                            <m:rPr>
                              <m:sty m:val="p"/>
                            </m:rPr>
                            <a:rPr lang="en-US" altLang="en-US" sz="2400">
                              <a:latin typeface="Cambria Math" panose="02040503050406030204" pitchFamily="18" charset="0"/>
                              <a:ea typeface="Cambria Math" panose="02040503050406030204" pitchFamily="18" charset="0"/>
                              <a:sym typeface="Symbol" pitchFamily="18" charset="2"/>
                            </a:rPr>
                            <m:t>θ</m:t>
                          </m:r>
                        </m:e>
                      </m:d>
                    </m:oMath>
                  </a14:m>
                  <a:r>
                    <a:rPr lang="en-US" altLang="en-US" sz="2400" baseline="30000" dirty="0">
                      <a:sym typeface="Symbol" pitchFamily="18" charset="2"/>
                    </a:rPr>
                    <a:t> </a:t>
                  </a:r>
                  <a:endParaRPr lang="en-US" altLang="en-US" sz="2400" dirty="0">
                    <a:sym typeface="Symbol" pitchFamily="18" charset="2"/>
                  </a:endParaRPr>
                </a:p>
              </p:txBody>
            </p:sp>
          </mc:Choice>
          <mc:Fallback xmlns="">
            <p:sp>
              <p:nvSpPr>
                <p:cNvPr id="93" name="Text Box 215">
                  <a:extLst>
                    <a:ext uri="{FF2B5EF4-FFF2-40B4-BE49-F238E27FC236}">
                      <a16:creationId xmlns:a16="http://schemas.microsoft.com/office/drawing/2014/main" id="{BCD16A0B-967A-4C75-9247-7767EE298F47}"/>
                    </a:ext>
                  </a:extLst>
                </p:cNvPr>
                <p:cNvSpPr txBox="1">
                  <a:spLocks noRot="1" noChangeAspect="1" noMove="1" noResize="1" noEditPoints="1" noAdjustHandles="1" noChangeArrowheads="1" noChangeShapeType="1" noTextEdit="1"/>
                </p:cNvSpPr>
                <p:nvPr/>
              </p:nvSpPr>
              <p:spPr bwMode="auto">
                <a:xfrm>
                  <a:off x="3893430" y="2471744"/>
                  <a:ext cx="3637150" cy="461665"/>
                </a:xfrm>
                <a:prstGeom prst="rect">
                  <a:avLst/>
                </a:prstGeom>
                <a:blipFill>
                  <a:blip r:embed="rId4"/>
                  <a:stretch>
                    <a:fillRect l="-2685" t="-10526"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CA">
                      <a:noFill/>
                    </a:rPr>
                    <a:t> </a:t>
                  </a:r>
                </a:p>
              </p:txBody>
            </p:sp>
          </mc:Fallback>
        </mc:AlternateContent>
        <p:sp>
          <p:nvSpPr>
            <p:cNvPr id="94" name="Text Box 215">
              <a:extLst>
                <a:ext uri="{FF2B5EF4-FFF2-40B4-BE49-F238E27FC236}">
                  <a16:creationId xmlns:a16="http://schemas.microsoft.com/office/drawing/2014/main" id="{F6649C6F-9370-4FF3-8A5B-D2B800BC08D2}"/>
                </a:ext>
              </a:extLst>
            </p:cNvPr>
            <p:cNvSpPr txBox="1">
              <a:spLocks noChangeArrowheads="1"/>
            </p:cNvSpPr>
            <p:nvPr/>
          </p:nvSpPr>
          <p:spPr bwMode="auto">
            <a:xfrm>
              <a:off x="3252588" y="3525710"/>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defRPr/>
              </a:pPr>
              <a:r>
                <a:rPr lang="en-US" altLang="en-US" sz="2400" dirty="0">
                  <a:solidFill>
                    <a:srgbClr val="66FF33"/>
                  </a:solidFill>
                  <a:sym typeface="Symbol" pitchFamily="18" charset="2"/>
                </a:rPr>
                <a:t>A</a:t>
              </a:r>
            </a:p>
          </p:txBody>
        </p:sp>
        <p:sp>
          <p:nvSpPr>
            <p:cNvPr id="95" name="Text Box 215">
              <a:extLst>
                <a:ext uri="{FF2B5EF4-FFF2-40B4-BE49-F238E27FC236}">
                  <a16:creationId xmlns:a16="http://schemas.microsoft.com/office/drawing/2014/main" id="{BD6FF4C8-2B24-489B-BF34-91DD3D6E01F8}"/>
                </a:ext>
              </a:extLst>
            </p:cNvPr>
            <p:cNvSpPr txBox="1">
              <a:spLocks noChangeArrowheads="1"/>
            </p:cNvSpPr>
            <p:nvPr/>
          </p:nvSpPr>
          <p:spPr bwMode="auto">
            <a:xfrm>
              <a:off x="2693126" y="2738735"/>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defRPr/>
              </a:pPr>
              <a:r>
                <a:rPr lang="en-US" altLang="en-US" sz="2400" dirty="0">
                  <a:solidFill>
                    <a:srgbClr val="FF00FF"/>
                  </a:solidFill>
                  <a:sym typeface="Symbol" pitchFamily="18" charset="2"/>
                </a:rPr>
                <a:t>B</a:t>
              </a:r>
            </a:p>
          </p:txBody>
        </p:sp>
      </p:grpSp>
      <mc:AlternateContent xmlns:mc="http://schemas.openxmlformats.org/markup-compatibility/2006" xmlns:a14="http://schemas.microsoft.com/office/drawing/2010/main">
        <mc:Choice Requires="a14">
          <p:sp>
            <p:nvSpPr>
              <p:cNvPr id="96" name="Text Box 215">
                <a:extLst>
                  <a:ext uri="{FF2B5EF4-FFF2-40B4-BE49-F238E27FC236}">
                    <a16:creationId xmlns:a16="http://schemas.microsoft.com/office/drawing/2014/main" id="{54978A0A-2A78-4B83-98C5-715BB48D1B42}"/>
                  </a:ext>
                </a:extLst>
              </p:cNvPr>
              <p:cNvSpPr txBox="1">
                <a:spLocks noChangeArrowheads="1"/>
              </p:cNvSpPr>
              <p:nvPr/>
            </p:nvSpPr>
            <p:spPr bwMode="auto">
              <a:xfrm>
                <a:off x="1932031" y="6392574"/>
                <a:ext cx="5455661"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kumimoji="0" lang="en-US" altLang="en-US" sz="2400" u="none" strike="noStrike" kern="1200" cap="none" spc="0" normalizeH="0" baseline="0" noProof="0" dirty="0">
                    <a:ln>
                      <a:noFill/>
                    </a:ln>
                    <a:solidFill>
                      <a:schemeClr val="tx1"/>
                    </a:solidFill>
                    <a:effectLst/>
                    <a:uLnTx/>
                    <a:uFillTx/>
                    <a:sym typeface="Symbol" pitchFamily="18" charset="2"/>
                  </a:rPr>
                  <a:t>Compatibility(</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n-US" altLang="en-US" sz="2400"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b="1" i="1" dirty="0">
                            <a:solidFill>
                              <a:srgbClr val="FF00FF"/>
                            </a:solidFill>
                            <a:latin typeface="Cambria Math" panose="02040503050406030204" pitchFamily="18" charset="0"/>
                            <a:sym typeface="Symbol" panose="05050102010706020507" pitchFamily="18" charset="2"/>
                          </a:rPr>
                        </m:ctrlPr>
                      </m:accPr>
                      <m:e>
                        <m:r>
                          <m:rPr>
                            <m:nor/>
                          </m:rPr>
                          <a:rPr lang="en-US" altLang="en-US" sz="2400" i="1" dirty="0">
                            <a:solidFill>
                              <a:srgbClr val="FF00FF"/>
                            </a:solidFill>
                            <a:cs typeface="Times New Roman" panose="02020603050405020304" pitchFamily="18" charset="0"/>
                            <a:sym typeface="Symbol" panose="05050102010706020507" pitchFamily="18" charset="2"/>
                          </a:rPr>
                          <m:t>x</m:t>
                        </m:r>
                      </m:e>
                    </m:acc>
                  </m:oMath>
                </a14:m>
                <a:r>
                  <a:rPr lang="en-US" altLang="en-US" sz="2400" dirty="0">
                    <a:cs typeface="Times New Roman" panose="02020603050405020304" pitchFamily="18" charset="0"/>
                    <a:sym typeface="Symbol" panose="05050102010706020507" pitchFamily="18" charset="2"/>
                  </a:rPr>
                  <a:t>)</a:t>
                </a:r>
                <a:r>
                  <a:rPr lang="en-US" altLang="en-US" sz="2400" dirty="0">
                    <a:sym typeface="Symbol" pitchFamily="18" charset="2"/>
                  </a:rPr>
                  <a:t> = </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oMath>
                </a14:m>
                <a:r>
                  <a:rPr lang="en-US" altLang="en-US" sz="2400" i="1"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r>
                      <a:rPr kumimoji="0" lang="en-US" altLang="en-US" sz="2400" b="0" i="0"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t>=</m:t>
                    </m:r>
                    <m:nary>
                      <m:naryPr>
                        <m:chr m:val="∑"/>
                        <m:supHide m:val="on"/>
                        <m:ctrlPr>
                          <a:rPr kumimoji="0" lang="en-US" altLang="en-US" sz="2400" i="1"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ctrlPr>
                      </m:naryPr>
                      <m:sub>
                        <m:r>
                          <m:rPr>
                            <m:sty m:val="p"/>
                            <m:brk m:alnAt="7"/>
                          </m:rPr>
                          <a:rPr kumimoji="0" lang="en-US" altLang="en-US" sz="2400" b="0" i="0"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t>i</m:t>
                        </m:r>
                      </m:sub>
                      <m:sup/>
                      <m:e>
                        <m:sSub>
                          <m:sSubPr>
                            <m:ctrlPr>
                              <a:rPr kumimoji="0" lang="en-US" altLang="en-US" sz="2400" i="1"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ctrlPr>
                          </m:sSubPr>
                          <m:e>
                            <m:r>
                              <m:rPr>
                                <m:nor/>
                              </m:rPr>
                              <a:rPr lang="en-US" altLang="en-US" sz="2400" i="1" dirty="0">
                                <a:solidFill>
                                  <a:srgbClr val="66FF33"/>
                                </a:solidFill>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sym typeface="Symbol" pitchFamily="18" charset="2"/>
                              </a:rPr>
                              <m:t>i</m:t>
                            </m:r>
                          </m:sub>
                        </m:sSub>
                        <m:sSub>
                          <m:sSubPr>
                            <m:ctrlPr>
                              <a:rPr kumimoji="0" lang="en-US" altLang="en-US" sz="2400" i="1" u="none" strike="noStrike" kern="1200" cap="none" spc="0" normalizeH="0" baseline="0" noProof="0" smtClean="0">
                                <a:ln>
                                  <a:noFill/>
                                </a:ln>
                                <a:solidFill>
                                  <a:srgbClr val="FF00FF"/>
                                </a:solidFill>
                                <a:effectLst/>
                                <a:uLnTx/>
                                <a:uFillTx/>
                                <a:latin typeface="Cambria Math" panose="02040503050406030204" pitchFamily="18" charset="0"/>
                                <a:sym typeface="Symbol" pitchFamily="18" charset="2"/>
                              </a:rPr>
                            </m:ctrlPr>
                          </m:sSubPr>
                          <m:e>
                            <m:r>
                              <a:rPr lang="en-US" altLang="en-US" sz="2400" i="1" dirty="0">
                                <a:solidFill>
                                  <a:srgbClr val="FF00FF"/>
                                </a:solidFill>
                                <a:latin typeface="Cambria Math" panose="02040503050406030204" pitchFamily="18" charset="0"/>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sym typeface="Symbol" pitchFamily="18" charset="2"/>
                              </a:rPr>
                              <m:t>i</m:t>
                            </m:r>
                          </m:sub>
                        </m:sSub>
                      </m:e>
                    </m:nary>
                  </m:oMath>
                </a14:m>
                <a:r>
                  <a:rPr kumimoji="0" lang="en-US" altLang="en-US" sz="2400" u="none" strike="noStrike" kern="1200" cap="none" spc="0" normalizeH="0" baseline="0" noProof="0" dirty="0">
                    <a:ln>
                      <a:noFill/>
                    </a:ln>
                    <a:solidFill>
                      <a:schemeClr val="tx1"/>
                    </a:solidFill>
                    <a:effectLst/>
                    <a:uLnTx/>
                    <a:uFillTx/>
                    <a:sym typeface="Symbol" pitchFamily="18" charset="2"/>
                  </a:rPr>
                  <a:t> =</a:t>
                </a:r>
                <a:r>
                  <a:rPr kumimoji="0" lang="en-US" altLang="en-US" sz="2400" u="none" strike="noStrike" kern="1200" cap="none" spc="0" normalizeH="0" noProof="0" dirty="0">
                    <a:ln>
                      <a:noFill/>
                    </a:ln>
                    <a:solidFill>
                      <a:schemeClr val="tx1"/>
                    </a:solidFill>
                    <a:effectLst/>
                    <a:uLnTx/>
                    <a:uFillTx/>
                    <a:sym typeface="Symbol" pitchFamily="18" charset="2"/>
                  </a:rPr>
                  <a:t> 910</a:t>
                </a:r>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96" name="Text Box 215">
                <a:extLst>
                  <a:ext uri="{FF2B5EF4-FFF2-40B4-BE49-F238E27FC236}">
                    <a16:creationId xmlns:a16="http://schemas.microsoft.com/office/drawing/2014/main" id="{54978A0A-2A78-4B83-98C5-715BB48D1B42}"/>
                  </a:ext>
                </a:extLst>
              </p:cNvPr>
              <p:cNvSpPr txBox="1">
                <a:spLocks noRot="1" noChangeAspect="1" noMove="1" noResize="1" noEditPoints="1" noAdjustHandles="1" noChangeArrowheads="1" noChangeShapeType="1" noTextEdit="1"/>
              </p:cNvSpPr>
              <p:nvPr/>
            </p:nvSpPr>
            <p:spPr bwMode="auto">
              <a:xfrm>
                <a:off x="1932031" y="6392574"/>
                <a:ext cx="5455661" cy="461665"/>
              </a:xfrm>
              <a:prstGeom prst="rect">
                <a:avLst/>
              </a:prstGeom>
              <a:blipFill>
                <a:blip r:embed="rId5"/>
                <a:stretch>
                  <a:fillRect l="-1788" t="-130667" b="-20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98" name="AutoShape 58">
            <a:extLst>
              <a:ext uri="{FF2B5EF4-FFF2-40B4-BE49-F238E27FC236}">
                <a16:creationId xmlns:a16="http://schemas.microsoft.com/office/drawing/2014/main" id="{E9323612-8145-4D5F-AF9C-D718C86BC4E2}"/>
              </a:ext>
            </a:extLst>
          </p:cNvPr>
          <p:cNvSpPr>
            <a:spLocks noChangeArrowheads="1"/>
          </p:cNvSpPr>
          <p:nvPr/>
        </p:nvSpPr>
        <p:spPr bwMode="auto">
          <a:xfrm>
            <a:off x="971549" y="609600"/>
            <a:ext cx="5419311" cy="911164"/>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Think of each client's values as a vector </a:t>
            </a:r>
            <a:br>
              <a:rPr lang="en-US" altLang="en-US" sz="2400" kern="0" dirty="0">
                <a:solidFill>
                  <a:srgbClr val="FFFFFF"/>
                </a:solidFill>
                <a:cs typeface="+mn-cs"/>
              </a:rPr>
            </a:br>
            <a:r>
              <a:rPr lang="en-US" altLang="en-US" sz="2400" kern="0" dirty="0">
                <a:solidFill>
                  <a:srgbClr val="FFFFFF"/>
                </a:solidFill>
                <a:cs typeface="+mn-cs"/>
              </a:rPr>
              <a:t>in a high dimensional space.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spTree>
    <p:extLst>
      <p:ext uri="{BB962C8B-B14F-4D97-AF65-F5344CB8AC3E}">
        <p14:creationId xmlns:p14="http://schemas.microsoft.com/office/powerpoint/2010/main" val="5401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n-ea"/>
                <a:cs typeface="Arial" charset="0"/>
              </a:rPr>
              <a:t>Dot Product</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grpSp>
      <p:graphicFrame>
        <p:nvGraphicFramePr>
          <p:cNvPr id="46" name="Table 45">
            <a:extLst>
              <a:ext uri="{FF2B5EF4-FFF2-40B4-BE49-F238E27FC236}">
                <a16:creationId xmlns:a16="http://schemas.microsoft.com/office/drawing/2014/main" id="{114E8655-40D4-4E1B-9026-5BA12159147D}"/>
              </a:ext>
            </a:extLst>
          </p:cNvPr>
          <p:cNvGraphicFramePr>
            <a:graphicFrameLocks noGrp="1"/>
          </p:cNvGraphicFramePr>
          <p:nvPr/>
        </p:nvGraphicFramePr>
        <p:xfrm>
          <a:off x="941696" y="5723226"/>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2" name="Group 1">
            <a:extLst>
              <a:ext uri="{FF2B5EF4-FFF2-40B4-BE49-F238E27FC236}">
                <a16:creationId xmlns:a16="http://schemas.microsoft.com/office/drawing/2014/main" id="{52E16A4E-1C43-4DEB-84CE-E9307AE83ADE}"/>
              </a:ext>
            </a:extLst>
          </p:cNvPr>
          <p:cNvGrpSpPr/>
          <p:nvPr/>
        </p:nvGrpSpPr>
        <p:grpSpPr>
          <a:xfrm>
            <a:off x="1107349" y="5715000"/>
            <a:ext cx="7827845" cy="1072906"/>
            <a:chOff x="1107349" y="5715000"/>
            <a:chExt cx="7827845" cy="1072906"/>
          </a:xfrm>
        </p:grpSpPr>
        <p:pic>
          <p:nvPicPr>
            <p:cNvPr id="48" name="Picture 47" descr="j0232906">
              <a:extLst>
                <a:ext uri="{FF2B5EF4-FFF2-40B4-BE49-F238E27FC236}">
                  <a16:creationId xmlns:a16="http://schemas.microsoft.com/office/drawing/2014/main" id="{834EDE34-ACEB-428F-8039-89D7E6FEA0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349" y="576222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1AB78627-0C24-4E45-AAD0-D87965335D2B}"/>
                </a:ext>
              </a:extLst>
            </p:cNvPr>
            <p:cNvSpPr txBox="1"/>
            <p:nvPr/>
          </p:nvSpPr>
          <p:spPr bwMode="auto">
            <a:xfrm>
              <a:off x="5459860" y="572322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itchFamily="18" charset="2"/>
                </a:rPr>
                <a:t>10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150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a:extLst>
                <a:ext uri="{FF2B5EF4-FFF2-40B4-BE49-F238E27FC236}">
                  <a16:creationId xmlns:a16="http://schemas.microsoft.com/office/drawing/2014/main" id="{40BE14C1-086A-4547-B11F-66CBF22824DB}"/>
                </a:ext>
              </a:extLst>
            </p:cNvPr>
            <p:cNvSpPr txBox="1"/>
            <p:nvPr/>
          </p:nvSpPr>
          <p:spPr bwMode="auto">
            <a:xfrm>
              <a:off x="3094745" y="5735051"/>
              <a:ext cx="1324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(-20)</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200</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23B793BD-EFD9-48CB-B1B3-ACAA1C8A049E}"/>
                </a:ext>
              </a:extLst>
            </p:cNvPr>
            <p:cNvSpPr txBox="1"/>
            <p:nvPr/>
          </p:nvSpPr>
          <p:spPr bwMode="auto">
            <a:xfrm>
              <a:off x="1956640" y="5727173"/>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(-10)</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80</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endParaRPr>
            </a:p>
          </p:txBody>
        </p:sp>
        <p:sp>
          <p:nvSpPr>
            <p:cNvPr id="53" name="TextBox 52">
              <a:extLst>
                <a:ext uri="{FF2B5EF4-FFF2-40B4-BE49-F238E27FC236}">
                  <a16:creationId xmlns:a16="http://schemas.microsoft.com/office/drawing/2014/main" id="{F11C9112-9234-484A-BACA-EDB8FBDEA679}"/>
                </a:ext>
              </a:extLst>
            </p:cNvPr>
            <p:cNvSpPr txBox="1"/>
            <p:nvPr/>
          </p:nvSpPr>
          <p:spPr bwMode="auto">
            <a:xfrm>
              <a:off x="6509304" y="5715000"/>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itchFamily="18" charset="2"/>
                </a:rPr>
                <a:t>330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90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4" name="TextBox 53">
              <a:extLst>
                <a:ext uri="{FF2B5EF4-FFF2-40B4-BE49-F238E27FC236}">
                  <a16:creationId xmlns:a16="http://schemas.microsoft.com/office/drawing/2014/main" id="{75FEE0E9-9A97-45CB-AC6B-C66D700FB8DD}"/>
                </a:ext>
              </a:extLst>
            </p:cNvPr>
            <p:cNvSpPr txBox="1"/>
            <p:nvPr/>
          </p:nvSpPr>
          <p:spPr bwMode="auto">
            <a:xfrm>
              <a:off x="7309197" y="5739508"/>
              <a:ext cx="1349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(-9)(-10)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90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TextBox 54">
              <a:extLst>
                <a:ext uri="{FF2B5EF4-FFF2-40B4-BE49-F238E27FC236}">
                  <a16:creationId xmlns:a16="http://schemas.microsoft.com/office/drawing/2014/main" id="{47B9B9E7-06C5-4B7E-BD24-949A17B66B16}"/>
                </a:ext>
              </a:extLst>
            </p:cNvPr>
            <p:cNvSpPr txBox="1"/>
            <p:nvPr/>
          </p:nvSpPr>
          <p:spPr bwMode="auto">
            <a:xfrm>
              <a:off x="4210844" y="5742296"/>
              <a:ext cx="1281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(-20)(-15)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300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6" name="TextBox 55">
              <a:extLst>
                <a:ext uri="{FF2B5EF4-FFF2-40B4-BE49-F238E27FC236}">
                  <a16:creationId xmlns:a16="http://schemas.microsoft.com/office/drawing/2014/main" id="{AA4EEA64-2302-4BB0-85FC-C64AD5BE4F46}"/>
                </a:ext>
              </a:extLst>
            </p:cNvPr>
            <p:cNvSpPr txBox="1"/>
            <p:nvPr/>
          </p:nvSpPr>
          <p:spPr bwMode="auto">
            <a:xfrm>
              <a:off x="7653442" y="6418574"/>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itchFamily="18" charset="2"/>
                </a:rPr>
                <a:t>Total: 910</a:t>
              </a:r>
              <a:endPar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endParaRPr>
            </a:p>
          </p:txBody>
        </p:sp>
        <p:pic>
          <p:nvPicPr>
            <p:cNvPr id="63" name="Picture 44" descr="j0233040">
              <a:extLst>
                <a:ext uri="{FF2B5EF4-FFF2-40B4-BE49-F238E27FC236}">
                  <a16:creationId xmlns:a16="http://schemas.microsoft.com/office/drawing/2014/main" id="{05C15BB4-A2B1-4EB6-8489-0DCA2D45F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085" y="5802000"/>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Rectangle 56">
            <a:extLst>
              <a:ext uri="{FF2B5EF4-FFF2-40B4-BE49-F238E27FC236}">
                <a16:creationId xmlns:a16="http://schemas.microsoft.com/office/drawing/2014/main" id="{44A0CAAD-12ED-49AB-88CC-57EA45E3FB9B}"/>
              </a:ext>
            </a:extLst>
          </p:cNvPr>
          <p:cNvSpPr>
            <a:spLocks noChangeArrowheads="1"/>
          </p:cNvSpPr>
          <p:nvPr/>
        </p:nvSpPr>
        <p:spPr bwMode="auto">
          <a:xfrm>
            <a:off x="2646377" y="3353794"/>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ɵ</a:t>
            </a:r>
          </a:p>
        </p:txBody>
      </p:sp>
      <p:cxnSp>
        <p:nvCxnSpPr>
          <p:cNvPr id="7" name="Straight Connector 6">
            <a:extLst>
              <a:ext uri="{FF2B5EF4-FFF2-40B4-BE49-F238E27FC236}">
                <a16:creationId xmlns:a16="http://schemas.microsoft.com/office/drawing/2014/main" id="{5401DB71-92CD-4E50-A5E1-39A2511177A0}"/>
              </a:ext>
            </a:extLst>
          </p:cNvPr>
          <p:cNvCxnSpPr>
            <a:endCxn id="72" idx="1"/>
          </p:cNvCxnSpPr>
          <p:nvPr/>
        </p:nvCxnSpPr>
        <p:spPr bwMode="auto">
          <a:xfrm>
            <a:off x="3518413" y="2480014"/>
            <a:ext cx="723909" cy="762000"/>
          </a:xfrm>
          <a:prstGeom prst="line">
            <a:avLst/>
          </a:prstGeom>
          <a:noFill/>
          <a:ln w="38100" cap="sq" cmpd="sng" algn="ctr">
            <a:solidFill>
              <a:srgbClr val="00FFFF"/>
            </a:solidFill>
            <a:prstDash val="solid"/>
            <a:round/>
            <a:headEnd type="none" w="med" len="med"/>
            <a:tailEnd type="none" w="med" len="med"/>
          </a:ln>
          <a:effectLst/>
        </p:spPr>
      </p:cxnSp>
      <p:sp>
        <p:nvSpPr>
          <p:cNvPr id="80" name="Text Box 215">
            <a:extLst>
              <a:ext uri="{FF2B5EF4-FFF2-40B4-BE49-F238E27FC236}">
                <a16:creationId xmlns:a16="http://schemas.microsoft.com/office/drawing/2014/main" id="{4179A8ED-F2A8-4D76-96EB-0901E28A351E}"/>
              </a:ext>
            </a:extLst>
          </p:cNvPr>
          <p:cNvSpPr txBox="1">
            <a:spLocks noChangeArrowheads="1"/>
          </p:cNvSpPr>
          <p:nvPr/>
        </p:nvSpPr>
        <p:spPr bwMode="auto">
          <a:xfrm>
            <a:off x="4374516" y="4431552"/>
            <a:ext cx="1345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rearrange</a:t>
            </a:r>
          </a:p>
        </p:txBody>
      </p:sp>
      <mc:AlternateContent xmlns:mc="http://schemas.openxmlformats.org/markup-compatibility/2006" xmlns:a14="http://schemas.microsoft.com/office/drawing/2010/main">
        <mc:Choice Requires="a14">
          <p:sp>
            <p:nvSpPr>
              <p:cNvPr id="81" name="Text Box 215">
                <a:extLst>
                  <a:ext uri="{FF2B5EF4-FFF2-40B4-BE49-F238E27FC236}">
                    <a16:creationId xmlns:a16="http://schemas.microsoft.com/office/drawing/2014/main" id="{0E5E344B-A147-43FB-B015-08113EC7320A}"/>
                  </a:ext>
                </a:extLst>
              </p:cNvPr>
              <p:cNvSpPr txBox="1">
                <a:spLocks noChangeArrowheads="1"/>
              </p:cNvSpPr>
              <p:nvPr/>
            </p:nvSpPr>
            <p:spPr bwMode="auto">
              <a:xfrm>
                <a:off x="4653517" y="4813663"/>
                <a:ext cx="4008405"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nary>
                      <m:naryPr>
                        <m:chr m:val="∑"/>
                        <m:supHide m:val="on"/>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naryPr>
                      <m:sub>
                        <m:r>
                          <m:rPr>
                            <m:sty m:val="p"/>
                            <m:brk m:alnAt="7"/>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i</m:t>
                        </m:r>
                      </m:sub>
                      <m:sup/>
                      <m:e>
                        <m:sSub>
                          <m:sSub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sSub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ea typeface="+mn-ea"/>
                                <a:sym typeface="Symbol" pitchFamily="18" charset="2"/>
                              </a:rPr>
                              <m:t>i</m:t>
                            </m:r>
                          </m:sub>
                        </m:sSub>
                        <m:sSub>
                          <m:sSubPr>
                            <m:ctrlPr>
                              <a:rPr kumimoji="0" lang="en-US" altLang="en-US" sz="24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itchFamily="18" charset="2"/>
                              </a:rPr>
                            </m:ctrlPr>
                          </m:sSub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itchFamily="18" charset="2"/>
                              </a:rPr>
                              <m:t>i</m:t>
                            </m:r>
                          </m:sub>
                        </m:sSub>
                      </m:e>
                    </m:nary>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d>
                      <m:dPr>
                        <m:begChr m:val="|"/>
                        <m:endChr m:val="|"/>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e>
                    </m:d>
                    <m:d>
                      <m:dPr>
                        <m:begChr m:val="|"/>
                        <m:endChr m:val="|"/>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d>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itchFamily="18" charset="2"/>
                      </a:rPr>
                      <m:t> </m:t>
                    </m:r>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cos</m:t>
                    </m:r>
                    <m:d>
                      <m:dPr>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θ</m:t>
                        </m:r>
                      </m:e>
                    </m:d>
                  </m:oMath>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endParaRPr>
              </a:p>
            </p:txBody>
          </p:sp>
        </mc:Choice>
        <mc:Fallback xmlns="">
          <p:sp>
            <p:nvSpPr>
              <p:cNvPr id="81" name="Text Box 215">
                <a:extLst>
                  <a:ext uri="{FF2B5EF4-FFF2-40B4-BE49-F238E27FC236}">
                    <a16:creationId xmlns:a16="http://schemas.microsoft.com/office/drawing/2014/main" id="{0E5E344B-A147-43FB-B015-08113EC7320A}"/>
                  </a:ext>
                </a:extLst>
              </p:cNvPr>
              <p:cNvSpPr txBox="1">
                <a:spLocks noRot="1" noChangeAspect="1" noMove="1" noResize="1" noEditPoints="1" noAdjustHandles="1" noChangeArrowheads="1" noChangeShapeType="1" noTextEdit="1"/>
              </p:cNvSpPr>
              <p:nvPr/>
            </p:nvSpPr>
            <p:spPr bwMode="auto">
              <a:xfrm>
                <a:off x="4653517" y="4813663"/>
                <a:ext cx="4008405" cy="461665"/>
              </a:xfrm>
              <a:prstGeom prst="rect">
                <a:avLst/>
              </a:prstGeom>
              <a:blipFill>
                <a:blip r:embed="rId4"/>
                <a:stretch>
                  <a:fillRect t="-130667" b="-20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CA">
                    <a:noFill/>
                  </a:rPr>
                  <a:t> </a:t>
                </a:r>
              </a:p>
            </p:txBody>
          </p:sp>
        </mc:Fallback>
      </mc:AlternateContent>
      <p:sp>
        <p:nvSpPr>
          <p:cNvPr id="82" name="Text Box 215">
            <a:extLst>
              <a:ext uri="{FF2B5EF4-FFF2-40B4-BE49-F238E27FC236}">
                <a16:creationId xmlns:a16="http://schemas.microsoft.com/office/drawing/2014/main" id="{39BB0FE7-55DB-4A03-B143-71FE977BB9B7}"/>
              </a:ext>
            </a:extLst>
          </p:cNvPr>
          <p:cNvSpPr txBox="1">
            <a:spLocks noChangeArrowheads="1"/>
          </p:cNvSpPr>
          <p:nvPr/>
        </p:nvSpPr>
        <p:spPr bwMode="auto">
          <a:xfrm>
            <a:off x="2608440" y="4809829"/>
            <a:ext cx="21146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“correlation” =</a:t>
            </a:r>
          </a:p>
        </p:txBody>
      </p:sp>
      <p:sp>
        <p:nvSpPr>
          <p:cNvPr id="73" name="Line 63">
            <a:extLst>
              <a:ext uri="{FF2B5EF4-FFF2-40B4-BE49-F238E27FC236}">
                <a16:creationId xmlns:a16="http://schemas.microsoft.com/office/drawing/2014/main" id="{B6956A13-A6CF-47D5-8CA1-57F4893105A3}"/>
              </a:ext>
            </a:extLst>
          </p:cNvPr>
          <p:cNvSpPr>
            <a:spLocks noChangeShapeType="1"/>
          </p:cNvSpPr>
          <p:nvPr/>
        </p:nvSpPr>
        <p:spPr bwMode="auto">
          <a:xfrm flipV="1">
            <a:off x="2362720" y="2480014"/>
            <a:ext cx="1155693" cy="15113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2" name="Line 63">
            <a:extLst>
              <a:ext uri="{FF2B5EF4-FFF2-40B4-BE49-F238E27FC236}">
                <a16:creationId xmlns:a16="http://schemas.microsoft.com/office/drawing/2014/main" id="{5D3157C0-EFD4-402C-8FB7-B698058203A2}"/>
              </a:ext>
            </a:extLst>
          </p:cNvPr>
          <p:cNvSpPr>
            <a:spLocks noChangeShapeType="1"/>
          </p:cNvSpPr>
          <p:nvPr/>
        </p:nvSpPr>
        <p:spPr bwMode="auto">
          <a:xfrm flipV="1">
            <a:off x="2386630" y="3242014"/>
            <a:ext cx="1855692" cy="755641"/>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92" name="Text Box 215">
                <a:extLst>
                  <a:ext uri="{FF2B5EF4-FFF2-40B4-BE49-F238E27FC236}">
                    <a16:creationId xmlns:a16="http://schemas.microsoft.com/office/drawing/2014/main" id="{55E9D4F4-CC2E-4E0F-9BAE-51B5FB3BE348}"/>
                  </a:ext>
                </a:extLst>
              </p:cNvPr>
              <p:cNvSpPr txBox="1">
                <a:spLocks noChangeArrowheads="1"/>
              </p:cNvSpPr>
              <p:nvPr/>
            </p:nvSpPr>
            <p:spPr bwMode="auto">
              <a:xfrm>
                <a:off x="4485033" y="2438400"/>
                <a:ext cx="3917675"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e>
                      </m:d>
                      <m:r>
                        <a:rPr kumimoji="0" lang="en-US" altLang="en-US" sz="2400" b="0" i="0" u="none" strike="noStrike" kern="1200" cap="none" spc="0" normalizeH="0" baseline="30000" noProof="0" dirty="0" smtClean="0">
                          <a:ln>
                            <a:noFill/>
                          </a:ln>
                          <a:solidFill>
                            <a:srgbClr val="FFFFFF"/>
                          </a:solidFill>
                          <a:effectLst/>
                          <a:uLnTx/>
                          <a:uFillTx/>
                          <a:latin typeface="Cambria Math" panose="02040503050406030204" pitchFamily="18" charset="0"/>
                          <a:ea typeface="+mn-ea"/>
                        </a:rPr>
                        <m:t>2</m:t>
                      </m:r>
                      <m:r>
                        <a:rPr kumimoji="0" lang="en-US" altLang="en-US" sz="2400" b="0" i="0" u="none" strike="noStrike" kern="1200" cap="none" spc="0" normalizeH="0" baseline="0" noProof="0" dirty="0" smtClean="0">
                          <a:ln>
                            <a:noFill/>
                          </a:ln>
                          <a:solidFill>
                            <a:srgbClr val="FFFFFF"/>
                          </a:solidFill>
                          <a:effectLst/>
                          <a:uLnTx/>
                          <a:uFillTx/>
                          <a:latin typeface="Cambria Math" panose="02040503050406030204" pitchFamily="18" charset="0"/>
                          <a:ea typeface="+mn-ea"/>
                        </a:rPr>
                        <m:t>+</m:t>
                      </m:r>
                      <m:d>
                        <m:dPr>
                          <m:begChr m:val="|"/>
                          <m:endChr m:val="|"/>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d>
                      <m:r>
                        <a:rPr kumimoji="0" lang="en-US" altLang="en-US" sz="2400" b="0" i="0" u="none" strike="noStrike" kern="1200" cap="none" spc="0" normalizeH="0" baseline="30000" noProof="0" dirty="0">
                          <a:ln>
                            <a:noFill/>
                          </a:ln>
                          <a:solidFill>
                            <a:srgbClr val="FFFFFF"/>
                          </a:solidFill>
                          <a:effectLst/>
                          <a:uLnTx/>
                          <a:uFillTx/>
                          <a:latin typeface="Cambria Math" panose="02040503050406030204" pitchFamily="18" charset="0"/>
                          <a:ea typeface="+mn-ea"/>
                        </a:rPr>
                        <m:t>2</m:t>
                      </m:r>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m:t>
                      </m:r>
                      <m: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2 </m:t>
                      </m:r>
                      <m:d>
                        <m:dPr>
                          <m:begChr m:val="|"/>
                          <m:endChr m:val="|"/>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e>
                      </m:d>
                      <m:d>
                        <m:dPr>
                          <m:begChr m:val="|"/>
                          <m:endChr m:val="|"/>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d>
                      <m: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itchFamily="18" charset="2"/>
                        </a:rPr>
                        <m:t> </m:t>
                      </m:r>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cos</m:t>
                      </m:r>
                      <m:d>
                        <m:dPr>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θ</m:t>
                          </m:r>
                        </m:e>
                      </m:d>
                    </m:oMath>
                  </m:oMathPara>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endParaRPr>
              </a:p>
            </p:txBody>
          </p:sp>
        </mc:Choice>
        <mc:Fallback xmlns="">
          <p:sp>
            <p:nvSpPr>
              <p:cNvPr id="92" name="Text Box 215">
                <a:extLst>
                  <a:ext uri="{FF2B5EF4-FFF2-40B4-BE49-F238E27FC236}">
                    <a16:creationId xmlns:a16="http://schemas.microsoft.com/office/drawing/2014/main" id="{55E9D4F4-CC2E-4E0F-9BAE-51B5FB3BE348}"/>
                  </a:ext>
                </a:extLst>
              </p:cNvPr>
              <p:cNvSpPr txBox="1">
                <a:spLocks noRot="1" noChangeAspect="1" noMove="1" noResize="1" noEditPoints="1" noAdjustHandles="1" noChangeArrowheads="1" noChangeShapeType="1" noTextEdit="1"/>
              </p:cNvSpPr>
              <p:nvPr/>
            </p:nvSpPr>
            <p:spPr bwMode="auto">
              <a:xfrm>
                <a:off x="4485033" y="2438400"/>
                <a:ext cx="3917675" cy="461665"/>
              </a:xfrm>
              <a:prstGeom prst="rect">
                <a:avLst/>
              </a:prstGeom>
              <a:blipFill>
                <a:blip r:embed="rId5"/>
                <a:stretch>
                  <a:fillRect t="-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CA">
                    <a:noFill/>
                  </a:rPr>
                  <a:t> </a:t>
                </a:r>
              </a:p>
            </p:txBody>
          </p:sp>
        </mc:Fallback>
      </mc:AlternateContent>
      <p:sp>
        <p:nvSpPr>
          <p:cNvPr id="74" name="Text Box 215">
            <a:extLst>
              <a:ext uri="{FF2B5EF4-FFF2-40B4-BE49-F238E27FC236}">
                <a16:creationId xmlns:a16="http://schemas.microsoft.com/office/drawing/2014/main" id="{D165505D-73B3-4C9E-BDCB-37598F569388}"/>
              </a:ext>
            </a:extLst>
          </p:cNvPr>
          <p:cNvSpPr txBox="1">
            <a:spLocks noChangeArrowheads="1"/>
          </p:cNvSpPr>
          <p:nvPr/>
        </p:nvSpPr>
        <p:spPr bwMode="auto">
          <a:xfrm>
            <a:off x="3893430" y="2471744"/>
            <a:ext cx="7425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FFFF"/>
                </a:solidFill>
                <a:effectLst/>
                <a:uLnTx/>
                <a:uFillTx/>
                <a:latin typeface="Times New Roman" pitchFamily="18" charset="0"/>
                <a:ea typeface="+mn-ea"/>
                <a:cs typeface="Arial" charset="0"/>
                <a:sym typeface="Symbol" pitchFamily="18" charset="2"/>
              </a:rPr>
              <a:t>C</a:t>
            </a:r>
            <a:r>
              <a:rPr kumimoji="0" lang="en-US" altLang="en-US" sz="2400" b="0" i="0" u="none" strike="noStrike" kern="1200" cap="none" spc="0" normalizeH="0" baseline="30000" noProof="0" dirty="0">
                <a:ln>
                  <a:noFill/>
                </a:ln>
                <a:solidFill>
                  <a:srgbClr val="FFFFFF"/>
                </a:solidFill>
                <a:effectLst/>
                <a:uLnTx/>
                <a:uFillTx/>
                <a:latin typeface="Times New Roman" pitchFamily="18" charset="0"/>
                <a:ea typeface="+mn-ea"/>
                <a:cs typeface="Arial" charset="0"/>
                <a:sym typeface="Symbol" pitchFamily="18" charset="2"/>
              </a:rPr>
              <a:t>2</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a:t>
            </a:r>
          </a:p>
        </p:txBody>
      </p:sp>
      <mc:AlternateContent xmlns:mc="http://schemas.openxmlformats.org/markup-compatibility/2006" xmlns:a14="http://schemas.microsoft.com/office/drawing/2010/main">
        <mc:Choice Requires="a14">
          <p:sp>
            <p:nvSpPr>
              <p:cNvPr id="75" name="Text Box 215">
                <a:extLst>
                  <a:ext uri="{FF2B5EF4-FFF2-40B4-BE49-F238E27FC236}">
                    <a16:creationId xmlns:a16="http://schemas.microsoft.com/office/drawing/2014/main" id="{04AB9832-5BF5-4417-9ACD-2E8FD06D2D64}"/>
                  </a:ext>
                </a:extLst>
              </p:cNvPr>
              <p:cNvSpPr txBox="1">
                <a:spLocks noChangeArrowheads="1"/>
              </p:cNvSpPr>
              <p:nvPr/>
            </p:nvSpPr>
            <p:spPr bwMode="auto">
              <a:xfrm>
                <a:off x="1932031" y="6392574"/>
                <a:ext cx="5455661"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Compatibility(</a:t>
                </a: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n-US" altLang="en-US" sz="2400" b="0"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a14:m>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 </a:t>
                </a: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oMath>
                </a14:m>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a:t> </a:t>
                </a:r>
                <a14:m>
                  <m:oMath xmlns:m="http://schemas.openxmlformats.org/officeDocument/2006/math">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nary>
                      <m:naryPr>
                        <m:chr m:val="∑"/>
                        <m:supHide m:val="on"/>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naryPr>
                      <m:sub>
                        <m:r>
                          <m:rPr>
                            <m:sty m:val="p"/>
                            <m:brk m:alnAt="7"/>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i</m:t>
                        </m:r>
                      </m:sub>
                      <m:sup/>
                      <m:e>
                        <m:sSub>
                          <m:sSub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sSub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ea typeface="+mn-ea"/>
                                <a:sym typeface="Symbol" pitchFamily="18" charset="2"/>
                              </a:rPr>
                              <m:t>i</m:t>
                            </m:r>
                          </m:sub>
                        </m:sSub>
                        <m:sSub>
                          <m:sSubPr>
                            <m:ctrlPr>
                              <a:rPr kumimoji="0" lang="en-US" altLang="en-US" sz="24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itchFamily="18" charset="2"/>
                              </a:rPr>
                            </m:ctrlPr>
                          </m:sSub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itchFamily="18" charset="2"/>
                              </a:rPr>
                              <m:t>i</m:t>
                            </m:r>
                          </m:sub>
                        </m:sSub>
                      </m:e>
                    </m:nary>
                  </m:oMath>
                </a14:m>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 910</a:t>
                </a:r>
              </a:p>
            </p:txBody>
          </p:sp>
        </mc:Choice>
        <mc:Fallback xmlns="">
          <p:sp>
            <p:nvSpPr>
              <p:cNvPr id="75" name="Text Box 215">
                <a:extLst>
                  <a:ext uri="{FF2B5EF4-FFF2-40B4-BE49-F238E27FC236}">
                    <a16:creationId xmlns:a16="http://schemas.microsoft.com/office/drawing/2014/main" id="{04AB9832-5BF5-4417-9ACD-2E8FD06D2D64}"/>
                  </a:ext>
                </a:extLst>
              </p:cNvPr>
              <p:cNvSpPr txBox="1">
                <a:spLocks noRot="1" noChangeAspect="1" noMove="1" noResize="1" noEditPoints="1" noAdjustHandles="1" noChangeArrowheads="1" noChangeShapeType="1" noTextEdit="1"/>
              </p:cNvSpPr>
              <p:nvPr/>
            </p:nvSpPr>
            <p:spPr bwMode="auto">
              <a:xfrm>
                <a:off x="1932031" y="6392574"/>
                <a:ext cx="5455661" cy="461665"/>
              </a:xfrm>
              <a:prstGeom prst="rect">
                <a:avLst/>
              </a:prstGeom>
              <a:blipFill>
                <a:blip r:embed="rId6"/>
                <a:stretch>
                  <a:fillRect l="-1788" t="-130667" b="-20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76" name="AutoShape 58">
            <a:extLst>
              <a:ext uri="{FF2B5EF4-FFF2-40B4-BE49-F238E27FC236}">
                <a16:creationId xmlns:a16="http://schemas.microsoft.com/office/drawing/2014/main" id="{14AEA3EE-1D99-438E-BD3A-8D6FE228AD55}"/>
              </a:ext>
            </a:extLst>
          </p:cNvPr>
          <p:cNvSpPr>
            <a:spLocks noChangeArrowheads="1"/>
          </p:cNvSpPr>
          <p:nvPr/>
        </p:nvSpPr>
        <p:spPr bwMode="auto">
          <a:xfrm>
            <a:off x="971549" y="609600"/>
            <a:ext cx="5419311" cy="911164"/>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t>Think of each client's values as a vector </a:t>
            </a:r>
            <a:b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t>in a high dimensional space.</a:t>
            </a:r>
          </a:p>
        </p:txBody>
      </p:sp>
      <p:grpSp>
        <p:nvGrpSpPr>
          <p:cNvPr id="10" name="Group 9">
            <a:extLst>
              <a:ext uri="{FF2B5EF4-FFF2-40B4-BE49-F238E27FC236}">
                <a16:creationId xmlns:a16="http://schemas.microsoft.com/office/drawing/2014/main" id="{CE081BAE-BA95-4DAA-B8D6-0BA85DFFFACC}"/>
              </a:ext>
            </a:extLst>
          </p:cNvPr>
          <p:cNvGrpSpPr/>
          <p:nvPr/>
        </p:nvGrpSpPr>
        <p:grpSpPr>
          <a:xfrm>
            <a:off x="2472782" y="2807832"/>
            <a:ext cx="1337218" cy="1230768"/>
            <a:chOff x="2472782" y="2807832"/>
            <a:chExt cx="1337218" cy="1230768"/>
          </a:xfrm>
        </p:grpSpPr>
        <mc:AlternateContent xmlns:mc="http://schemas.openxmlformats.org/markup-compatibility/2006" xmlns:a14="http://schemas.microsoft.com/office/drawing/2010/main">
          <mc:Choice Requires="a14">
            <p:sp>
              <p:nvSpPr>
                <p:cNvPr id="64" name="Rectangle 56">
                  <a:extLst>
                    <a:ext uri="{FF2B5EF4-FFF2-40B4-BE49-F238E27FC236}">
                      <a16:creationId xmlns:a16="http://schemas.microsoft.com/office/drawing/2014/main" id="{50494803-8947-438A-847C-51437B82E125}"/>
                    </a:ext>
                  </a:extLst>
                </p:cNvPr>
                <p:cNvSpPr>
                  <a:spLocks noChangeArrowheads="1"/>
                </p:cNvSpPr>
                <p:nvPr/>
              </p:nvSpPr>
              <p:spPr bwMode="auto">
                <a:xfrm>
                  <a:off x="2719715" y="2807832"/>
                  <a:ext cx="433131"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64" name="Rectangle 56">
                  <a:extLst>
                    <a:ext uri="{FF2B5EF4-FFF2-40B4-BE49-F238E27FC236}">
                      <a16:creationId xmlns:a16="http://schemas.microsoft.com/office/drawing/2014/main" id="{50494803-8947-438A-847C-51437B82E125}"/>
                    </a:ext>
                  </a:extLst>
                </p:cNvPr>
                <p:cNvSpPr>
                  <a:spLocks noRot="1" noChangeAspect="1" noMove="1" noResize="1" noEditPoints="1" noAdjustHandles="1" noChangeArrowheads="1" noChangeShapeType="1" noTextEdit="1"/>
                </p:cNvSpPr>
                <p:nvPr/>
              </p:nvSpPr>
              <p:spPr bwMode="auto">
                <a:xfrm>
                  <a:off x="2719715" y="2807832"/>
                  <a:ext cx="433131" cy="523220"/>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56">
                  <a:extLst>
                    <a:ext uri="{FF2B5EF4-FFF2-40B4-BE49-F238E27FC236}">
                      <a16:creationId xmlns:a16="http://schemas.microsoft.com/office/drawing/2014/main" id="{465A902D-A01E-4419-8F7E-5022AA47F983}"/>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70" name="Rectangle 56">
                  <a:extLst>
                    <a:ext uri="{FF2B5EF4-FFF2-40B4-BE49-F238E27FC236}">
                      <a16:creationId xmlns:a16="http://schemas.microsoft.com/office/drawing/2014/main" id="{465A902D-A01E-4419-8F7E-5022AA47F983}"/>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pic>
          <p:nvPicPr>
            <p:cNvPr id="88" name="Picture 47" descr="j0232906">
              <a:extLst>
                <a:ext uri="{FF2B5EF4-FFF2-40B4-BE49-F238E27FC236}">
                  <a16:creationId xmlns:a16="http://schemas.microsoft.com/office/drawing/2014/main" id="{34F030B4-036C-4C75-A117-C4C1E8CF4A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44" descr="j0233040">
              <a:extLst>
                <a:ext uri="{FF2B5EF4-FFF2-40B4-BE49-F238E27FC236}">
                  <a16:creationId xmlns:a16="http://schemas.microsoft.com/office/drawing/2014/main" id="{9E4A02B9-2AA8-4851-BD89-4A61B4C78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2782" y="290648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Picture 4">
            <a:extLst>
              <a:ext uri="{FF2B5EF4-FFF2-40B4-BE49-F238E27FC236}">
                <a16:creationId xmlns:a16="http://schemas.microsoft.com/office/drawing/2014/main" id="{1ADF123E-03A7-46C7-975C-46CC9AD0BD8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687414" y="3015480"/>
            <a:ext cx="1484786" cy="1484786"/>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0A4CBA7B-11DC-4E61-835E-326E915DB83F}"/>
              </a:ext>
            </a:extLst>
          </p:cNvPr>
          <p:cNvGrpSpPr/>
          <p:nvPr/>
        </p:nvGrpSpPr>
        <p:grpSpPr>
          <a:xfrm>
            <a:off x="6361483" y="3200400"/>
            <a:ext cx="2325317" cy="1015663"/>
            <a:chOff x="7010400" y="1181090"/>
            <a:chExt cx="2325317" cy="1015663"/>
          </a:xfrm>
        </p:grpSpPr>
        <p:sp>
          <p:nvSpPr>
            <p:cNvPr id="49" name="Text Box 7">
              <a:extLst>
                <a:ext uri="{FF2B5EF4-FFF2-40B4-BE49-F238E27FC236}">
                  <a16:creationId xmlns:a16="http://schemas.microsoft.com/office/drawing/2014/main" id="{C41B5B89-46DD-4A0C-BC26-90A9C4A10FBB}"/>
                </a:ext>
              </a:extLst>
            </p:cNvPr>
            <p:cNvSpPr txBox="1">
              <a:spLocks noChangeArrowheads="1"/>
            </p:cNvSpPr>
            <p:nvPr/>
          </p:nvSpPr>
          <p:spPr bwMode="auto">
            <a:xfrm>
              <a:off x="7010400" y="1181090"/>
              <a:ext cx="23253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4 (½ ab) + c</a:t>
              </a:r>
              <a:r>
                <a:rPr kumimoji="0" lang="en-US" altLang="en-US" sz="20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2  </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000" b="0" i="0" u="none" strike="noStrike" kern="1200" cap="none" spc="0" normalizeH="0" baseline="0" noProof="0" dirty="0" err="1">
                  <a:ln>
                    <a:noFill/>
                  </a:ln>
                  <a:solidFill>
                    <a:srgbClr val="FFFFFF"/>
                  </a:solidFill>
                  <a:effectLst/>
                  <a:uLnTx/>
                  <a:uFillTx/>
                  <a:latin typeface="Times New Roman" pitchFamily="18" charset="0"/>
                  <a:ea typeface="+mn-ea"/>
                  <a:cs typeface="Arial" charset="0"/>
                </a:rPr>
                <a:t>a+b</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r>
                <a:rPr kumimoji="0" lang="en-US" altLang="en-US" sz="20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a:t>
              </a:r>
              <a:r>
                <a:rPr kumimoji="0" lang="en-US" altLang="en-US" sz="20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2</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+ 2ab</a:t>
              </a:r>
              <a:r>
                <a:rPr kumimoji="0" lang="en-US" altLang="en-US" sz="20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 </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b</a:t>
              </a:r>
              <a:r>
                <a:rPr kumimoji="0" lang="en-US" altLang="en-US" sz="20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2</a:t>
              </a:r>
            </a:p>
          </p:txBody>
        </p:sp>
        <p:cxnSp>
          <p:nvCxnSpPr>
            <p:cNvPr id="57" name="Straight Connector 56">
              <a:extLst>
                <a:ext uri="{FF2B5EF4-FFF2-40B4-BE49-F238E27FC236}">
                  <a16:creationId xmlns:a16="http://schemas.microsoft.com/office/drawing/2014/main" id="{F4D46D6A-B1DF-4D7C-91FB-F986B8A567C1}"/>
                </a:ext>
              </a:extLst>
            </p:cNvPr>
            <p:cNvCxnSpPr>
              <a:cxnSpLocks/>
            </p:cNvCxnSpPr>
            <p:nvPr/>
          </p:nvCxnSpPr>
          <p:spPr bwMode="auto">
            <a:xfrm flipV="1">
              <a:off x="7290516" y="1345842"/>
              <a:ext cx="799563" cy="113763"/>
            </a:xfrm>
            <a:prstGeom prst="line">
              <a:avLst/>
            </a:prstGeom>
            <a:noFill/>
            <a:ln w="6350" cap="flat" cmpd="sng" algn="ctr">
              <a:solidFill>
                <a:schemeClr val="hlink"/>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FBA82A30-1787-4ACC-A794-8D4725C00D9C}"/>
                </a:ext>
              </a:extLst>
            </p:cNvPr>
            <p:cNvCxnSpPr>
              <a:cxnSpLocks/>
            </p:cNvCxnSpPr>
            <p:nvPr/>
          </p:nvCxnSpPr>
          <p:spPr bwMode="auto">
            <a:xfrm flipV="1">
              <a:off x="8102958" y="1936843"/>
              <a:ext cx="507642" cy="146316"/>
            </a:xfrm>
            <a:prstGeom prst="line">
              <a:avLst/>
            </a:prstGeom>
            <a:noFill/>
            <a:ln w="6350" cap="flat" cmpd="sng" algn="ctr">
              <a:solidFill>
                <a:schemeClr val="hlink"/>
              </a:solidFill>
              <a:prstDash val="solid"/>
              <a:round/>
              <a:headEnd type="none" w="med" len="med"/>
              <a:tailEnd type="none" w="med" len="med"/>
            </a:ln>
            <a:effectLst/>
          </p:spPr>
        </p:cxnSp>
      </p:grpSp>
    </p:spTree>
    <p:extLst>
      <p:ext uri="{BB962C8B-B14F-4D97-AF65-F5344CB8AC3E}">
        <p14:creationId xmlns:p14="http://schemas.microsoft.com/office/powerpoint/2010/main" val="17609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0-#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500" fill="hold"/>
                                        <p:tgtEl>
                                          <p:spTgt spid="80"/>
                                        </p:tgtEl>
                                        <p:attrNameLst>
                                          <p:attrName>ppt_x</p:attrName>
                                        </p:attrNameLst>
                                      </p:cBhvr>
                                      <p:tavLst>
                                        <p:tav tm="0">
                                          <p:val>
                                            <p:strVal val="0-#ppt_w/2"/>
                                          </p:val>
                                        </p:tav>
                                        <p:tav tm="100000">
                                          <p:val>
                                            <p:strVal val="#ppt_x"/>
                                          </p:val>
                                        </p:tav>
                                      </p:tavLst>
                                    </p:anim>
                                    <p:anim calcmode="lin" valueType="num">
                                      <p:cBhvr additive="base">
                                        <p:cTn id="28"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 calcmode="lin" valueType="num">
                                      <p:cBhvr additive="base">
                                        <p:cTn id="33" dur="500" fill="hold"/>
                                        <p:tgtEl>
                                          <p:spTgt spid="82"/>
                                        </p:tgtEl>
                                        <p:attrNameLst>
                                          <p:attrName>ppt_x</p:attrName>
                                        </p:attrNameLst>
                                      </p:cBhvr>
                                      <p:tavLst>
                                        <p:tav tm="0">
                                          <p:val>
                                            <p:strVal val="0-#ppt_w/2"/>
                                          </p:val>
                                        </p:tav>
                                        <p:tav tm="100000">
                                          <p:val>
                                            <p:strVal val="#ppt_x"/>
                                          </p:val>
                                        </p:tav>
                                      </p:tavLst>
                                    </p:anim>
                                    <p:anim calcmode="lin" valueType="num">
                                      <p:cBhvr additive="base">
                                        <p:cTn id="34"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0-#ppt_w/2"/>
                                          </p:val>
                                        </p:tav>
                                        <p:tav tm="100000">
                                          <p:val>
                                            <p:strVal val="#ppt_x"/>
                                          </p:val>
                                        </p:tav>
                                      </p:tavLst>
                                    </p:anim>
                                    <p:anim calcmode="lin" valueType="num">
                                      <p:cBhvr additive="base">
                                        <p:cTn id="40"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n-ea"/>
                <a:cs typeface="Arial" charset="0"/>
              </a:rPr>
              <a:t>Dot Product</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grpSp>
      <p:graphicFrame>
        <p:nvGraphicFramePr>
          <p:cNvPr id="46" name="Table 45">
            <a:extLst>
              <a:ext uri="{FF2B5EF4-FFF2-40B4-BE49-F238E27FC236}">
                <a16:creationId xmlns:a16="http://schemas.microsoft.com/office/drawing/2014/main" id="{114E8655-40D4-4E1B-9026-5BA12159147D}"/>
              </a:ext>
            </a:extLst>
          </p:cNvPr>
          <p:cNvGraphicFramePr>
            <a:graphicFrameLocks noGrp="1"/>
          </p:cNvGraphicFramePr>
          <p:nvPr/>
        </p:nvGraphicFramePr>
        <p:xfrm>
          <a:off x="941696" y="5723226"/>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2" name="Group 1">
            <a:extLst>
              <a:ext uri="{FF2B5EF4-FFF2-40B4-BE49-F238E27FC236}">
                <a16:creationId xmlns:a16="http://schemas.microsoft.com/office/drawing/2014/main" id="{52E16A4E-1C43-4DEB-84CE-E9307AE83ADE}"/>
              </a:ext>
            </a:extLst>
          </p:cNvPr>
          <p:cNvGrpSpPr/>
          <p:nvPr/>
        </p:nvGrpSpPr>
        <p:grpSpPr>
          <a:xfrm>
            <a:off x="1107349" y="5715000"/>
            <a:ext cx="7827845" cy="1072906"/>
            <a:chOff x="1107349" y="5715000"/>
            <a:chExt cx="7827845" cy="1072906"/>
          </a:xfrm>
        </p:grpSpPr>
        <p:pic>
          <p:nvPicPr>
            <p:cNvPr id="48" name="Picture 47" descr="j0232906">
              <a:extLst>
                <a:ext uri="{FF2B5EF4-FFF2-40B4-BE49-F238E27FC236}">
                  <a16:creationId xmlns:a16="http://schemas.microsoft.com/office/drawing/2014/main" id="{834EDE34-ACEB-428F-8039-89D7E6FEA0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349" y="576222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1AB78627-0C24-4E45-AAD0-D87965335D2B}"/>
                </a:ext>
              </a:extLst>
            </p:cNvPr>
            <p:cNvSpPr txBox="1"/>
            <p:nvPr/>
          </p:nvSpPr>
          <p:spPr bwMode="auto">
            <a:xfrm>
              <a:off x="5459860" y="572322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itchFamily="18" charset="2"/>
                </a:rPr>
                <a:t>10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150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a:extLst>
                <a:ext uri="{FF2B5EF4-FFF2-40B4-BE49-F238E27FC236}">
                  <a16:creationId xmlns:a16="http://schemas.microsoft.com/office/drawing/2014/main" id="{40BE14C1-086A-4547-B11F-66CBF22824DB}"/>
                </a:ext>
              </a:extLst>
            </p:cNvPr>
            <p:cNvSpPr txBox="1"/>
            <p:nvPr/>
          </p:nvSpPr>
          <p:spPr bwMode="auto">
            <a:xfrm>
              <a:off x="3094745" y="5735051"/>
              <a:ext cx="1324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(-20)</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200</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23B793BD-EFD9-48CB-B1B3-ACAA1C8A049E}"/>
                </a:ext>
              </a:extLst>
            </p:cNvPr>
            <p:cNvSpPr txBox="1"/>
            <p:nvPr/>
          </p:nvSpPr>
          <p:spPr bwMode="auto">
            <a:xfrm>
              <a:off x="1956640" y="5727173"/>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(-10)</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80</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endParaRPr>
            </a:p>
          </p:txBody>
        </p:sp>
        <p:sp>
          <p:nvSpPr>
            <p:cNvPr id="53" name="TextBox 52">
              <a:extLst>
                <a:ext uri="{FF2B5EF4-FFF2-40B4-BE49-F238E27FC236}">
                  <a16:creationId xmlns:a16="http://schemas.microsoft.com/office/drawing/2014/main" id="{F11C9112-9234-484A-BACA-EDB8FBDEA679}"/>
                </a:ext>
              </a:extLst>
            </p:cNvPr>
            <p:cNvSpPr txBox="1"/>
            <p:nvPr/>
          </p:nvSpPr>
          <p:spPr bwMode="auto">
            <a:xfrm>
              <a:off x="6509304" y="5715000"/>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itchFamily="18" charset="2"/>
                </a:rPr>
                <a:t>330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90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4" name="TextBox 53">
              <a:extLst>
                <a:ext uri="{FF2B5EF4-FFF2-40B4-BE49-F238E27FC236}">
                  <a16:creationId xmlns:a16="http://schemas.microsoft.com/office/drawing/2014/main" id="{75FEE0E9-9A97-45CB-AC6B-C66D700FB8DD}"/>
                </a:ext>
              </a:extLst>
            </p:cNvPr>
            <p:cNvSpPr txBox="1"/>
            <p:nvPr/>
          </p:nvSpPr>
          <p:spPr bwMode="auto">
            <a:xfrm>
              <a:off x="7309197" y="5739508"/>
              <a:ext cx="1349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(-9)(-10)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90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TextBox 54">
              <a:extLst>
                <a:ext uri="{FF2B5EF4-FFF2-40B4-BE49-F238E27FC236}">
                  <a16:creationId xmlns:a16="http://schemas.microsoft.com/office/drawing/2014/main" id="{47B9B9E7-06C5-4B7E-BD24-949A17B66B16}"/>
                </a:ext>
              </a:extLst>
            </p:cNvPr>
            <p:cNvSpPr txBox="1"/>
            <p:nvPr/>
          </p:nvSpPr>
          <p:spPr bwMode="auto">
            <a:xfrm>
              <a:off x="4210844" y="5742296"/>
              <a:ext cx="1281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(-20)(-15)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300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6" name="TextBox 55">
              <a:extLst>
                <a:ext uri="{FF2B5EF4-FFF2-40B4-BE49-F238E27FC236}">
                  <a16:creationId xmlns:a16="http://schemas.microsoft.com/office/drawing/2014/main" id="{AA4EEA64-2302-4BB0-85FC-C64AD5BE4F46}"/>
                </a:ext>
              </a:extLst>
            </p:cNvPr>
            <p:cNvSpPr txBox="1"/>
            <p:nvPr/>
          </p:nvSpPr>
          <p:spPr bwMode="auto">
            <a:xfrm>
              <a:off x="7653442" y="6418574"/>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itchFamily="18" charset="2"/>
                </a:rPr>
                <a:t>Total: 910</a:t>
              </a:r>
              <a:endPar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endParaRPr>
            </a:p>
          </p:txBody>
        </p:sp>
        <p:pic>
          <p:nvPicPr>
            <p:cNvPr id="63" name="Picture 44" descr="j0233040">
              <a:extLst>
                <a:ext uri="{FF2B5EF4-FFF2-40B4-BE49-F238E27FC236}">
                  <a16:creationId xmlns:a16="http://schemas.microsoft.com/office/drawing/2014/main" id="{05C15BB4-A2B1-4EB6-8489-0DCA2D45F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085" y="5802000"/>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Rectangle 56">
            <a:extLst>
              <a:ext uri="{FF2B5EF4-FFF2-40B4-BE49-F238E27FC236}">
                <a16:creationId xmlns:a16="http://schemas.microsoft.com/office/drawing/2014/main" id="{44A0CAAD-12ED-49AB-88CC-57EA45E3FB9B}"/>
              </a:ext>
            </a:extLst>
          </p:cNvPr>
          <p:cNvSpPr>
            <a:spLocks noChangeArrowheads="1"/>
          </p:cNvSpPr>
          <p:nvPr/>
        </p:nvSpPr>
        <p:spPr bwMode="auto">
          <a:xfrm>
            <a:off x="2646377" y="3353794"/>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ɵ</a:t>
            </a:r>
          </a:p>
        </p:txBody>
      </p:sp>
      <mc:AlternateContent xmlns:mc="http://schemas.openxmlformats.org/markup-compatibility/2006" xmlns:a14="http://schemas.microsoft.com/office/drawing/2010/main">
        <mc:Choice Requires="a14">
          <p:sp>
            <p:nvSpPr>
              <p:cNvPr id="81" name="Text Box 215">
                <a:extLst>
                  <a:ext uri="{FF2B5EF4-FFF2-40B4-BE49-F238E27FC236}">
                    <a16:creationId xmlns:a16="http://schemas.microsoft.com/office/drawing/2014/main" id="{0E5E344B-A147-43FB-B015-08113EC7320A}"/>
                  </a:ext>
                </a:extLst>
              </p:cNvPr>
              <p:cNvSpPr txBox="1">
                <a:spLocks noChangeArrowheads="1"/>
              </p:cNvSpPr>
              <p:nvPr/>
            </p:nvSpPr>
            <p:spPr bwMode="auto">
              <a:xfrm>
                <a:off x="4653517" y="3148148"/>
                <a:ext cx="4008405"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nary>
                      <m:naryPr>
                        <m:chr m:val="∑"/>
                        <m:supHide m:val="on"/>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naryPr>
                      <m:sub>
                        <m:r>
                          <m:rPr>
                            <m:sty m:val="p"/>
                            <m:brk m:alnAt="7"/>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i</m:t>
                        </m:r>
                      </m:sub>
                      <m:sup/>
                      <m:e>
                        <m:sSub>
                          <m:sSub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sSub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ea typeface="+mn-ea"/>
                                <a:sym typeface="Symbol" pitchFamily="18" charset="2"/>
                              </a:rPr>
                              <m:t>i</m:t>
                            </m:r>
                          </m:sub>
                        </m:sSub>
                        <m:sSub>
                          <m:sSubPr>
                            <m:ctrlPr>
                              <a:rPr kumimoji="0" lang="en-US" altLang="en-US" sz="24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itchFamily="18" charset="2"/>
                              </a:rPr>
                            </m:ctrlPr>
                          </m:sSub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itchFamily="18" charset="2"/>
                              </a:rPr>
                              <m:t>i</m:t>
                            </m:r>
                          </m:sub>
                        </m:sSub>
                      </m:e>
                    </m:nary>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d>
                      <m:dPr>
                        <m:begChr m:val="|"/>
                        <m:endChr m:val="|"/>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e>
                    </m:d>
                    <m:d>
                      <m:dPr>
                        <m:begChr m:val="|"/>
                        <m:endChr m:val="|"/>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d>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itchFamily="18" charset="2"/>
                      </a:rPr>
                      <m:t> </m:t>
                    </m:r>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cos</m:t>
                    </m:r>
                    <m:d>
                      <m:dPr>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θ</m:t>
                        </m:r>
                      </m:e>
                    </m:d>
                  </m:oMath>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endParaRPr>
              </a:p>
            </p:txBody>
          </p:sp>
        </mc:Choice>
        <mc:Fallback xmlns="">
          <p:sp>
            <p:nvSpPr>
              <p:cNvPr id="81" name="Text Box 215">
                <a:extLst>
                  <a:ext uri="{FF2B5EF4-FFF2-40B4-BE49-F238E27FC236}">
                    <a16:creationId xmlns:a16="http://schemas.microsoft.com/office/drawing/2014/main" id="{0E5E344B-A147-43FB-B015-08113EC7320A}"/>
                  </a:ext>
                </a:extLst>
              </p:cNvPr>
              <p:cNvSpPr txBox="1">
                <a:spLocks noRot="1" noChangeAspect="1" noMove="1" noResize="1" noEditPoints="1" noAdjustHandles="1" noChangeArrowheads="1" noChangeShapeType="1" noTextEdit="1"/>
              </p:cNvSpPr>
              <p:nvPr/>
            </p:nvSpPr>
            <p:spPr bwMode="auto">
              <a:xfrm>
                <a:off x="4653517" y="3148148"/>
                <a:ext cx="4008405" cy="461665"/>
              </a:xfrm>
              <a:prstGeom prst="rect">
                <a:avLst/>
              </a:prstGeom>
              <a:blipFill>
                <a:blip r:embed="rId4"/>
                <a:stretch>
                  <a:fillRect t="-128947" b="-1960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82" name="Text Box 215">
            <a:extLst>
              <a:ext uri="{FF2B5EF4-FFF2-40B4-BE49-F238E27FC236}">
                <a16:creationId xmlns:a16="http://schemas.microsoft.com/office/drawing/2014/main" id="{39BB0FE7-55DB-4A03-B143-71FE977BB9B7}"/>
              </a:ext>
            </a:extLst>
          </p:cNvPr>
          <p:cNvSpPr txBox="1">
            <a:spLocks noChangeArrowheads="1"/>
          </p:cNvSpPr>
          <p:nvPr/>
        </p:nvSpPr>
        <p:spPr bwMode="auto">
          <a:xfrm>
            <a:off x="5232922" y="3587820"/>
            <a:ext cx="2044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“correlation”</a:t>
            </a:r>
          </a:p>
        </p:txBody>
      </p:sp>
      <p:sp>
        <p:nvSpPr>
          <p:cNvPr id="73" name="Line 63">
            <a:extLst>
              <a:ext uri="{FF2B5EF4-FFF2-40B4-BE49-F238E27FC236}">
                <a16:creationId xmlns:a16="http://schemas.microsoft.com/office/drawing/2014/main" id="{B6956A13-A6CF-47D5-8CA1-57F4893105A3}"/>
              </a:ext>
            </a:extLst>
          </p:cNvPr>
          <p:cNvSpPr>
            <a:spLocks noChangeShapeType="1"/>
          </p:cNvSpPr>
          <p:nvPr/>
        </p:nvSpPr>
        <p:spPr bwMode="auto">
          <a:xfrm flipV="1">
            <a:off x="2362720" y="2480014"/>
            <a:ext cx="1155693" cy="15113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2" name="Line 63">
            <a:extLst>
              <a:ext uri="{FF2B5EF4-FFF2-40B4-BE49-F238E27FC236}">
                <a16:creationId xmlns:a16="http://schemas.microsoft.com/office/drawing/2014/main" id="{5D3157C0-EFD4-402C-8FB7-B698058203A2}"/>
              </a:ext>
            </a:extLst>
          </p:cNvPr>
          <p:cNvSpPr>
            <a:spLocks noChangeShapeType="1"/>
          </p:cNvSpPr>
          <p:nvPr/>
        </p:nvSpPr>
        <p:spPr bwMode="auto">
          <a:xfrm flipV="1">
            <a:off x="2386630" y="3242014"/>
            <a:ext cx="1855692" cy="755641"/>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75" name="Group 74">
            <a:extLst>
              <a:ext uri="{FF2B5EF4-FFF2-40B4-BE49-F238E27FC236}">
                <a16:creationId xmlns:a16="http://schemas.microsoft.com/office/drawing/2014/main" id="{FA2914F8-ACFD-4283-B2E3-91A9142A7624}"/>
              </a:ext>
            </a:extLst>
          </p:cNvPr>
          <p:cNvGrpSpPr/>
          <p:nvPr/>
        </p:nvGrpSpPr>
        <p:grpSpPr>
          <a:xfrm>
            <a:off x="2810480" y="1537063"/>
            <a:ext cx="1225942" cy="1844126"/>
            <a:chOff x="2293772" y="3961588"/>
            <a:chExt cx="1225942" cy="1844126"/>
          </a:xfrm>
        </p:grpSpPr>
        <p:pic>
          <p:nvPicPr>
            <p:cNvPr id="76" name="Picture 75" descr="Image result for lamp">
              <a:extLst>
                <a:ext uri="{FF2B5EF4-FFF2-40B4-BE49-F238E27FC236}">
                  <a16:creationId xmlns:a16="http://schemas.microsoft.com/office/drawing/2014/main" id="{8A3077FB-D2B9-45CC-81D5-0B6C324BCAF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219" t="3006" r="30247" b="49856"/>
            <a:stretch/>
          </p:blipFill>
          <p:spPr bwMode="auto">
            <a:xfrm rot="2100489" flipH="1">
              <a:off x="2293772" y="3961588"/>
              <a:ext cx="867003" cy="715277"/>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74B66697-FA3E-4197-9297-D8DAF9FA481E}"/>
                </a:ext>
              </a:extLst>
            </p:cNvPr>
            <p:cNvGrpSpPr/>
            <p:nvPr/>
          </p:nvGrpSpPr>
          <p:grpSpPr>
            <a:xfrm>
              <a:off x="2837546" y="4546888"/>
              <a:ext cx="682168" cy="1258826"/>
              <a:chOff x="2707764" y="3529159"/>
              <a:chExt cx="817206" cy="1665517"/>
            </a:xfrm>
          </p:grpSpPr>
          <p:sp>
            <p:nvSpPr>
              <p:cNvPr id="78" name="Rectangle 77">
                <a:extLst>
                  <a:ext uri="{FF2B5EF4-FFF2-40B4-BE49-F238E27FC236}">
                    <a16:creationId xmlns:a16="http://schemas.microsoft.com/office/drawing/2014/main" id="{1E3EC082-6C84-4033-9E25-421967817768}"/>
                  </a:ext>
                </a:extLst>
              </p:cNvPr>
              <p:cNvSpPr/>
              <p:nvPr/>
            </p:nvSpPr>
            <p:spPr bwMode="auto">
              <a:xfrm rot="20279470">
                <a:off x="3343875" y="4951968"/>
                <a:ext cx="181095" cy="182880"/>
              </a:xfrm>
              <a:prstGeom prst="rect">
                <a:avLst/>
              </a:prstGeom>
              <a:noFill/>
              <a:ln w="15875"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rtlCol="0"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79" name="Straight Connector 78">
                <a:extLst>
                  <a:ext uri="{FF2B5EF4-FFF2-40B4-BE49-F238E27FC236}">
                    <a16:creationId xmlns:a16="http://schemas.microsoft.com/office/drawing/2014/main" id="{23E95508-D79F-4114-9BCB-41300A9E2E37}"/>
                  </a:ext>
                </a:extLst>
              </p:cNvPr>
              <p:cNvCxnSpPr>
                <a:cxnSpLocks/>
              </p:cNvCxnSpPr>
              <p:nvPr/>
            </p:nvCxnSpPr>
            <p:spPr bwMode="auto">
              <a:xfrm>
                <a:off x="2707764" y="3529159"/>
                <a:ext cx="661746" cy="1665517"/>
              </a:xfrm>
              <a:prstGeom prst="line">
                <a:avLst/>
              </a:prstGeom>
              <a:noFill/>
              <a:ln w="15875" cap="flat" cmpd="sng" algn="ctr">
                <a:solidFill>
                  <a:schemeClr val="tx2"/>
                </a:solidFill>
                <a:prstDash val="solid"/>
                <a:round/>
                <a:headEnd type="none" w="med" len="med"/>
                <a:tailEnd type="none" w="med" len="med"/>
              </a:ln>
              <a:effectLst/>
            </p:spPr>
          </p:cxnSp>
        </p:grpSp>
      </p:grpSp>
      <p:grpSp>
        <p:nvGrpSpPr>
          <p:cNvPr id="9" name="Group 8">
            <a:extLst>
              <a:ext uri="{FF2B5EF4-FFF2-40B4-BE49-F238E27FC236}">
                <a16:creationId xmlns:a16="http://schemas.microsoft.com/office/drawing/2014/main" id="{E66069D2-12CD-4E86-9757-0FD1234B1DD6}"/>
              </a:ext>
            </a:extLst>
          </p:cNvPr>
          <p:cNvGrpSpPr/>
          <p:nvPr/>
        </p:nvGrpSpPr>
        <p:grpSpPr>
          <a:xfrm>
            <a:off x="2465965" y="3894685"/>
            <a:ext cx="5338065" cy="645298"/>
            <a:chOff x="2465965" y="3894685"/>
            <a:chExt cx="5338065" cy="645298"/>
          </a:xfrm>
        </p:grpSpPr>
        <mc:AlternateContent xmlns:mc="http://schemas.openxmlformats.org/markup-compatibility/2006" xmlns:a14="http://schemas.microsoft.com/office/drawing/2010/main">
          <mc:Choice Requires="a14">
            <p:sp>
              <p:nvSpPr>
                <p:cNvPr id="83" name="Text Box 215">
                  <a:extLst>
                    <a:ext uri="{FF2B5EF4-FFF2-40B4-BE49-F238E27FC236}">
                      <a16:creationId xmlns:a16="http://schemas.microsoft.com/office/drawing/2014/main" id="{65A836F5-10BE-4309-ADBF-05632AAA8F3F}"/>
                    </a:ext>
                  </a:extLst>
                </p:cNvPr>
                <p:cNvSpPr txBox="1">
                  <a:spLocks noChangeArrowheads="1"/>
                </p:cNvSpPr>
                <p:nvPr/>
              </p:nvSpPr>
              <p:spPr bwMode="auto">
                <a:xfrm>
                  <a:off x="3147562" y="4078318"/>
                  <a:ext cx="4656468"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projection = </a:t>
                  </a:r>
                  <a14:m>
                    <m:oMath xmlns:m="http://schemas.openxmlformats.org/officeDocument/2006/math">
                      <m:d>
                        <m:dPr>
                          <m:begChr m:val="|"/>
                          <m:endChr m:val="|"/>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d>
                      <m: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itchFamily="18" charset="2"/>
                        </a:rPr>
                        <m:t> </m:t>
                      </m:r>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cos</m:t>
                      </m:r>
                      <m:d>
                        <m:dPr>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θ</m:t>
                          </m:r>
                        </m:e>
                      </m:d>
                      <m: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 </m:t>
                      </m:r>
                      <m:r>
                        <a:rPr kumimoji="0" lang="en-US" altLang="en-US" sz="2400" b="1"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 </m:t>
                      </m:r>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r>
                        <a:rPr kumimoji="0" lang="en-US" altLang="en-US" sz="2400" b="0" i="0"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d>
                        <m:dPr>
                          <m:begChr m:val="|"/>
                          <m:endChr m:val="|"/>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e>
                      </m:d>
                    </m:oMath>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endParaRPr>
                </a:p>
              </p:txBody>
            </p:sp>
          </mc:Choice>
          <mc:Fallback xmlns="">
            <p:sp>
              <p:nvSpPr>
                <p:cNvPr id="83" name="Text Box 215">
                  <a:extLst>
                    <a:ext uri="{FF2B5EF4-FFF2-40B4-BE49-F238E27FC236}">
                      <a16:creationId xmlns:a16="http://schemas.microsoft.com/office/drawing/2014/main" id="{65A836F5-10BE-4309-ADBF-05632AAA8F3F}"/>
                    </a:ext>
                  </a:extLst>
                </p:cNvPr>
                <p:cNvSpPr txBox="1">
                  <a:spLocks noRot="1" noChangeAspect="1" noMove="1" noResize="1" noEditPoints="1" noAdjustHandles="1" noChangeArrowheads="1" noChangeShapeType="1" noTextEdit="1"/>
                </p:cNvSpPr>
                <p:nvPr/>
              </p:nvSpPr>
              <p:spPr bwMode="auto">
                <a:xfrm>
                  <a:off x="3147562" y="4078318"/>
                  <a:ext cx="4656468" cy="461665"/>
                </a:xfrm>
                <a:prstGeom prst="rect">
                  <a:avLst/>
                </a:prstGeom>
                <a:blipFill>
                  <a:blip r:embed="rId6"/>
                  <a:stretch>
                    <a:fillRect l="-1963" t="-18421"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8" name="Left Brace 7">
              <a:extLst>
                <a:ext uri="{FF2B5EF4-FFF2-40B4-BE49-F238E27FC236}">
                  <a16:creationId xmlns:a16="http://schemas.microsoft.com/office/drawing/2014/main" id="{7FD57BE5-7F56-4243-97BB-E4149115163A}"/>
                </a:ext>
              </a:extLst>
            </p:cNvPr>
            <p:cNvSpPr/>
            <p:nvPr/>
          </p:nvSpPr>
          <p:spPr bwMode="auto">
            <a:xfrm rot="14880520">
              <a:off x="3125898" y="3234752"/>
              <a:ext cx="308514" cy="1628380"/>
            </a:xfrm>
            <a:prstGeom prst="leftBrace">
              <a:avLst/>
            </a:prstGeom>
            <a:noFill/>
            <a:ln w="6350" cap="sq" cmpd="sng" algn="ctr">
              <a:solidFill>
                <a:schemeClr val="tx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grpSp>
      <p:sp>
        <p:nvSpPr>
          <p:cNvPr id="84" name="AutoShape 58">
            <a:extLst>
              <a:ext uri="{FF2B5EF4-FFF2-40B4-BE49-F238E27FC236}">
                <a16:creationId xmlns:a16="http://schemas.microsoft.com/office/drawing/2014/main" id="{3B5A8F85-3DF6-4809-A41B-527076B312F4}"/>
              </a:ext>
            </a:extLst>
          </p:cNvPr>
          <p:cNvSpPr>
            <a:spLocks noChangeArrowheads="1"/>
          </p:cNvSpPr>
          <p:nvPr/>
        </p:nvSpPr>
        <p:spPr bwMode="auto">
          <a:xfrm>
            <a:off x="971549" y="609600"/>
            <a:ext cx="5419311" cy="911164"/>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t>Think of each client's values as a vector </a:t>
            </a:r>
            <a:b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t>in a high dimensional space.</a:t>
            </a:r>
          </a:p>
        </p:txBody>
      </p:sp>
      <mc:AlternateContent xmlns:mc="http://schemas.openxmlformats.org/markup-compatibility/2006" xmlns:a14="http://schemas.microsoft.com/office/drawing/2010/main">
        <mc:Choice Requires="a14">
          <p:sp>
            <p:nvSpPr>
              <p:cNvPr id="85" name="Text Box 215">
                <a:extLst>
                  <a:ext uri="{FF2B5EF4-FFF2-40B4-BE49-F238E27FC236}">
                    <a16:creationId xmlns:a16="http://schemas.microsoft.com/office/drawing/2014/main" id="{679ACFD7-834D-4AE6-A2AE-2F21D7DC8BDC}"/>
                  </a:ext>
                </a:extLst>
              </p:cNvPr>
              <p:cNvSpPr txBox="1">
                <a:spLocks noChangeArrowheads="1"/>
              </p:cNvSpPr>
              <p:nvPr/>
            </p:nvSpPr>
            <p:spPr bwMode="auto">
              <a:xfrm>
                <a:off x="1932031" y="6392574"/>
                <a:ext cx="5455661"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Compatibility(</a:t>
                </a: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n-US" altLang="en-US" sz="2400" b="0"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a14:m>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 </a:t>
                </a: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oMath>
                </a14:m>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a:t> </a:t>
                </a:r>
                <a14:m>
                  <m:oMath xmlns:m="http://schemas.openxmlformats.org/officeDocument/2006/math">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nary>
                      <m:naryPr>
                        <m:chr m:val="∑"/>
                        <m:supHide m:val="on"/>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naryPr>
                      <m:sub>
                        <m:r>
                          <m:rPr>
                            <m:sty m:val="p"/>
                            <m:brk m:alnAt="7"/>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i</m:t>
                        </m:r>
                      </m:sub>
                      <m:sup/>
                      <m:e>
                        <m:sSub>
                          <m:sSub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sSub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ea typeface="+mn-ea"/>
                                <a:sym typeface="Symbol" pitchFamily="18" charset="2"/>
                              </a:rPr>
                              <m:t>i</m:t>
                            </m:r>
                          </m:sub>
                        </m:sSub>
                        <m:sSub>
                          <m:sSubPr>
                            <m:ctrlPr>
                              <a:rPr kumimoji="0" lang="en-US" altLang="en-US" sz="24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itchFamily="18" charset="2"/>
                              </a:rPr>
                            </m:ctrlPr>
                          </m:sSub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itchFamily="18" charset="2"/>
                              </a:rPr>
                              <m:t>i</m:t>
                            </m:r>
                          </m:sub>
                        </m:sSub>
                      </m:e>
                    </m:nary>
                  </m:oMath>
                </a14:m>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 910</a:t>
                </a:r>
              </a:p>
            </p:txBody>
          </p:sp>
        </mc:Choice>
        <mc:Fallback xmlns="">
          <p:sp>
            <p:nvSpPr>
              <p:cNvPr id="85" name="Text Box 215">
                <a:extLst>
                  <a:ext uri="{FF2B5EF4-FFF2-40B4-BE49-F238E27FC236}">
                    <a16:creationId xmlns:a16="http://schemas.microsoft.com/office/drawing/2014/main" id="{679ACFD7-834D-4AE6-A2AE-2F21D7DC8BDC}"/>
                  </a:ext>
                </a:extLst>
              </p:cNvPr>
              <p:cNvSpPr txBox="1">
                <a:spLocks noRot="1" noChangeAspect="1" noMove="1" noResize="1" noEditPoints="1" noAdjustHandles="1" noChangeArrowheads="1" noChangeShapeType="1" noTextEdit="1"/>
              </p:cNvSpPr>
              <p:nvPr/>
            </p:nvSpPr>
            <p:spPr bwMode="auto">
              <a:xfrm>
                <a:off x="1932031" y="6392574"/>
                <a:ext cx="5455661" cy="461665"/>
              </a:xfrm>
              <a:prstGeom prst="rect">
                <a:avLst/>
              </a:prstGeom>
              <a:blipFill>
                <a:blip r:embed="rId7"/>
                <a:stretch>
                  <a:fillRect l="-1788" t="-130667" b="-20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grpSp>
        <p:nvGrpSpPr>
          <p:cNvPr id="87" name="Group 86">
            <a:extLst>
              <a:ext uri="{FF2B5EF4-FFF2-40B4-BE49-F238E27FC236}">
                <a16:creationId xmlns:a16="http://schemas.microsoft.com/office/drawing/2014/main" id="{375B0310-84B1-480E-9683-6CC2AC74BC57}"/>
              </a:ext>
            </a:extLst>
          </p:cNvPr>
          <p:cNvGrpSpPr/>
          <p:nvPr/>
        </p:nvGrpSpPr>
        <p:grpSpPr>
          <a:xfrm>
            <a:off x="2472782" y="2807832"/>
            <a:ext cx="1337218" cy="1230768"/>
            <a:chOff x="2472782" y="2807832"/>
            <a:chExt cx="1337218" cy="1230768"/>
          </a:xfrm>
        </p:grpSpPr>
        <mc:AlternateContent xmlns:mc="http://schemas.openxmlformats.org/markup-compatibility/2006" xmlns:a14="http://schemas.microsoft.com/office/drawing/2010/main">
          <mc:Choice Requires="a14">
            <p:sp>
              <p:nvSpPr>
                <p:cNvPr id="89" name="Rectangle 56">
                  <a:extLst>
                    <a:ext uri="{FF2B5EF4-FFF2-40B4-BE49-F238E27FC236}">
                      <a16:creationId xmlns:a16="http://schemas.microsoft.com/office/drawing/2014/main" id="{13B82153-A1A8-4B26-BBC0-629ACF858552}"/>
                    </a:ext>
                  </a:extLst>
                </p:cNvPr>
                <p:cNvSpPr>
                  <a:spLocks noChangeArrowheads="1"/>
                </p:cNvSpPr>
                <p:nvPr/>
              </p:nvSpPr>
              <p:spPr bwMode="auto">
                <a:xfrm>
                  <a:off x="2719715" y="2807832"/>
                  <a:ext cx="433131"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89" name="Rectangle 56">
                  <a:extLst>
                    <a:ext uri="{FF2B5EF4-FFF2-40B4-BE49-F238E27FC236}">
                      <a16:creationId xmlns:a16="http://schemas.microsoft.com/office/drawing/2014/main" id="{13B82153-A1A8-4B26-BBC0-629ACF858552}"/>
                    </a:ext>
                  </a:extLst>
                </p:cNvPr>
                <p:cNvSpPr>
                  <a:spLocks noRot="1" noChangeAspect="1" noMove="1" noResize="1" noEditPoints="1" noAdjustHandles="1" noChangeArrowheads="1" noChangeShapeType="1" noTextEdit="1"/>
                </p:cNvSpPr>
                <p:nvPr/>
              </p:nvSpPr>
              <p:spPr bwMode="auto">
                <a:xfrm>
                  <a:off x="2719715" y="2807832"/>
                  <a:ext cx="433131" cy="523220"/>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56">
                  <a:extLst>
                    <a:ext uri="{FF2B5EF4-FFF2-40B4-BE49-F238E27FC236}">
                      <a16:creationId xmlns:a16="http://schemas.microsoft.com/office/drawing/2014/main" id="{FBBBC87D-7CB1-4AD8-ABB2-FD4121BD8DF3}"/>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90" name="Rectangle 56">
                  <a:extLst>
                    <a:ext uri="{FF2B5EF4-FFF2-40B4-BE49-F238E27FC236}">
                      <a16:creationId xmlns:a16="http://schemas.microsoft.com/office/drawing/2014/main" id="{FBBBC87D-7CB1-4AD8-ABB2-FD4121BD8DF3}"/>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pic>
          <p:nvPicPr>
            <p:cNvPr id="91" name="Picture 47" descr="j0232906">
              <a:extLst>
                <a:ext uri="{FF2B5EF4-FFF2-40B4-BE49-F238E27FC236}">
                  <a16:creationId xmlns:a16="http://schemas.microsoft.com/office/drawing/2014/main" id="{D566F230-4161-4650-950F-11952D1692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44" descr="j0233040">
              <a:extLst>
                <a:ext uri="{FF2B5EF4-FFF2-40B4-BE49-F238E27FC236}">
                  <a16:creationId xmlns:a16="http://schemas.microsoft.com/office/drawing/2014/main" id="{F26FFB4F-3F29-4C83-8805-CACBDF4DB7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2782" y="290648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49" name="Text Box 215">
                <a:extLst>
                  <a:ext uri="{FF2B5EF4-FFF2-40B4-BE49-F238E27FC236}">
                    <a16:creationId xmlns:a16="http://schemas.microsoft.com/office/drawing/2014/main" id="{206CFC03-EE50-4FD7-837B-F458F4E789E3}"/>
                  </a:ext>
                </a:extLst>
              </p:cNvPr>
              <p:cNvSpPr txBox="1">
                <a:spLocks noChangeArrowheads="1"/>
              </p:cNvSpPr>
              <p:nvPr/>
            </p:nvSpPr>
            <p:spPr bwMode="auto">
              <a:xfrm>
                <a:off x="1882598" y="4636532"/>
                <a:ext cx="7154523" cy="830997"/>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lang="en-US" altLang="en-US" sz="2400" dirty="0">
                    <a:solidFill>
                      <a:srgbClr val="FFFFFF"/>
                    </a:solidFill>
                    <a:sym typeface="Symbol" pitchFamily="18" charset="2"/>
                  </a:rPr>
                  <a:t>If </a:t>
                </a:r>
                <a14:m>
                  <m:oMath xmlns:m="http://schemas.openxmlformats.org/officeDocument/2006/math">
                    <m:acc>
                      <m:accPr>
                        <m:chr m:val="⃗"/>
                        <m:ctrlPr>
                          <a:rPr kumimoji="0" lang="en-US"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lang="en-US" altLang="en-US" sz="2400" dirty="0">
                    <a:solidFill>
                      <a:srgbClr val="FFFFFF"/>
                    </a:solidFill>
                    <a:sym typeface="Symbol" pitchFamily="18" charset="2"/>
                  </a:rPr>
                  <a:t> is one of set of orthogonal unit length bases vectors,</a:t>
                </a:r>
              </a:p>
              <a:p>
                <a:pPr lvl="0" eaLnBrk="1" hangingPunct="1">
                  <a:defRPr/>
                </a:pPr>
                <a:r>
                  <a:rPr lang="en-US" altLang="en-US" sz="2400" dirty="0">
                    <a:solidFill>
                      <a:srgbClr val="FFFFFF"/>
                    </a:solidFill>
                    <a:sym typeface="Symbol" pitchFamily="18" charset="2"/>
                  </a:rPr>
                  <a:t>then </a:t>
                </a:r>
                <a14:m>
                  <m:oMath xmlns:m="http://schemas.openxmlformats.org/officeDocument/2006/math">
                    <m:acc>
                      <m:accPr>
                        <m:chr m:val="⃗"/>
                        <m:ctrlPr>
                          <a:rPr kumimoji="0" lang="en-US" alt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oMath>
                </a14:m>
                <a:r>
                  <a:rPr lang="en-US" altLang="en-US" sz="2400" dirty="0">
                    <a:solidFill>
                      <a:srgbClr val="FFFFFF"/>
                    </a:solidFill>
                    <a:sym typeface="Symbol" pitchFamily="18" charset="2"/>
                  </a:rPr>
                  <a:t> gives you the coefficient of </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oMath>
                </a14:m>
                <a:r>
                  <a:rPr lang="en-US" altLang="en-US" sz="2400" dirty="0">
                    <a:solidFill>
                      <a:srgbClr val="FFFFFF"/>
                    </a:solidFill>
                    <a:sym typeface="Symbol" pitchFamily="18" charset="2"/>
                  </a:rPr>
                  <a:t> in this basis.</a:t>
                </a:r>
              </a:p>
            </p:txBody>
          </p:sp>
        </mc:Choice>
        <mc:Fallback xmlns="">
          <p:sp>
            <p:nvSpPr>
              <p:cNvPr id="49" name="Text Box 215">
                <a:extLst>
                  <a:ext uri="{FF2B5EF4-FFF2-40B4-BE49-F238E27FC236}">
                    <a16:creationId xmlns:a16="http://schemas.microsoft.com/office/drawing/2014/main" id="{206CFC03-EE50-4FD7-837B-F458F4E789E3}"/>
                  </a:ext>
                </a:extLst>
              </p:cNvPr>
              <p:cNvSpPr txBox="1">
                <a:spLocks noRot="1" noChangeAspect="1" noMove="1" noResize="1" noEditPoints="1" noAdjustHandles="1" noChangeArrowheads="1" noChangeShapeType="1" noTextEdit="1"/>
              </p:cNvSpPr>
              <p:nvPr/>
            </p:nvSpPr>
            <p:spPr bwMode="auto">
              <a:xfrm>
                <a:off x="1882598" y="4636532"/>
                <a:ext cx="7154523" cy="830997"/>
              </a:xfrm>
              <a:prstGeom prst="rect">
                <a:avLst/>
              </a:prstGeom>
              <a:blipFill>
                <a:blip r:embed="rId10"/>
                <a:stretch>
                  <a:fillRect l="-1364" t="-5882" r="-426" b="-16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419154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0-#ppt_w/2"/>
                                          </p:val>
                                        </p:tav>
                                        <p:tav tm="100000">
                                          <p:val>
                                            <p:strVal val="#ppt_x"/>
                                          </p:val>
                                        </p:tav>
                                      </p:tavLst>
                                    </p:anim>
                                    <p:anim calcmode="lin" valueType="num">
                                      <p:cBhvr additive="base">
                                        <p:cTn id="18"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graphicFrame>
        <p:nvGraphicFramePr>
          <p:cNvPr id="46" name="Table 45">
            <a:extLst>
              <a:ext uri="{FF2B5EF4-FFF2-40B4-BE49-F238E27FC236}">
                <a16:creationId xmlns:a16="http://schemas.microsoft.com/office/drawing/2014/main" id="{114E8655-40D4-4E1B-9026-5BA12159147D}"/>
              </a:ext>
            </a:extLst>
          </p:cNvPr>
          <p:cNvGraphicFramePr>
            <a:graphicFrameLocks noGrp="1"/>
          </p:cNvGraphicFramePr>
          <p:nvPr/>
        </p:nvGraphicFramePr>
        <p:xfrm>
          <a:off x="941696" y="5723226"/>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2" name="Group 1">
            <a:extLst>
              <a:ext uri="{FF2B5EF4-FFF2-40B4-BE49-F238E27FC236}">
                <a16:creationId xmlns:a16="http://schemas.microsoft.com/office/drawing/2014/main" id="{52E16A4E-1C43-4DEB-84CE-E9307AE83ADE}"/>
              </a:ext>
            </a:extLst>
          </p:cNvPr>
          <p:cNvGrpSpPr/>
          <p:nvPr/>
        </p:nvGrpSpPr>
        <p:grpSpPr>
          <a:xfrm>
            <a:off x="1107349" y="5715000"/>
            <a:ext cx="7827845" cy="1072906"/>
            <a:chOff x="1107349" y="5715000"/>
            <a:chExt cx="7827845" cy="1072906"/>
          </a:xfrm>
        </p:grpSpPr>
        <p:pic>
          <p:nvPicPr>
            <p:cNvPr id="48" name="Picture 47" descr="j0232906">
              <a:extLst>
                <a:ext uri="{FF2B5EF4-FFF2-40B4-BE49-F238E27FC236}">
                  <a16:creationId xmlns:a16="http://schemas.microsoft.com/office/drawing/2014/main" id="{834EDE34-ACEB-428F-8039-89D7E6FEA0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349" y="576222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1AB78627-0C24-4E45-AAD0-D87965335D2B}"/>
                </a:ext>
              </a:extLst>
            </p:cNvPr>
            <p:cNvSpPr txBox="1"/>
            <p:nvPr/>
          </p:nvSpPr>
          <p:spPr bwMode="auto">
            <a:xfrm>
              <a:off x="5459860" y="572322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a:t>
              </a:r>
              <a:r>
                <a:rPr lang="en-US" altLang="en-US" sz="1800" dirty="0">
                  <a:solidFill>
                    <a:schemeClr val="bg2"/>
                  </a:solidFill>
                  <a:cs typeface="Times New Roman" panose="02020603050405020304" pitchFamily="18" charset="0"/>
                  <a:sym typeface="Symbol" pitchFamily="18" charset="2"/>
                </a:rPr>
                <a:t>1</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0</a:t>
              </a:r>
            </a:p>
            <a:p>
              <a:pPr algn="ctr"/>
              <a:r>
                <a:rPr lang="en-US" sz="1800" dirty="0">
                  <a:solidFill>
                    <a:schemeClr val="bg2"/>
                  </a:solidFill>
                  <a:cs typeface="Times New Roman" panose="02020603050405020304" pitchFamily="18" charset="0"/>
                  <a:sym typeface="Symbol" pitchFamily="18" charset="2"/>
                </a:rPr>
                <a:t>= 150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0BE14C1-086A-4547-B11F-66CBF22824DB}"/>
                </a:ext>
              </a:extLst>
            </p:cNvPr>
            <p:cNvSpPr txBox="1"/>
            <p:nvPr/>
          </p:nvSpPr>
          <p:spPr bwMode="auto">
            <a:xfrm>
              <a:off x="3094745" y="5735051"/>
              <a:ext cx="1324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200</a:t>
              </a:r>
              <a:endParaRPr lang="en-US" sz="1800" dirty="0">
                <a:solidFill>
                  <a:schemeClr val="bg2"/>
                </a:solidFill>
                <a:cs typeface="Times New Roman" panose="02020603050405020304" pitchFamily="18" charset="0"/>
              </a:endParaRPr>
            </a:p>
          </p:txBody>
        </p:sp>
        <p:sp>
          <p:nvSpPr>
            <p:cNvPr id="52" name="TextBox 51">
              <a:extLst>
                <a:ext uri="{FF2B5EF4-FFF2-40B4-BE49-F238E27FC236}">
                  <a16:creationId xmlns:a16="http://schemas.microsoft.com/office/drawing/2014/main" id="{23B793BD-EFD9-48CB-B1B3-ACAA1C8A049E}"/>
                </a:ext>
              </a:extLst>
            </p:cNvPr>
            <p:cNvSpPr txBox="1"/>
            <p:nvPr/>
          </p:nvSpPr>
          <p:spPr bwMode="auto">
            <a:xfrm>
              <a:off x="1956640" y="5727173"/>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(-8)</a:t>
              </a:r>
            </a:p>
            <a:p>
              <a:pPr algn="ctr"/>
              <a:r>
                <a:rPr lang="en-US" sz="1800" dirty="0">
                  <a:solidFill>
                    <a:schemeClr val="bg2"/>
                  </a:solidFill>
                  <a:cs typeface="Times New Roman" panose="02020603050405020304" pitchFamily="18" charset="0"/>
                  <a:sym typeface="Symbol" pitchFamily="18" charset="2"/>
                </a:rPr>
                <a:t>= 80</a:t>
              </a:r>
              <a:endParaRPr lang="en-US" sz="1800" dirty="0">
                <a:solidFill>
                  <a:schemeClr val="bg2"/>
                </a:solidFill>
                <a:cs typeface="Times New Roman" panose="02020603050405020304" pitchFamily="18" charset="0"/>
              </a:endParaRPr>
            </a:p>
          </p:txBody>
        </p:sp>
        <p:sp>
          <p:nvSpPr>
            <p:cNvPr id="53" name="TextBox 52">
              <a:extLst>
                <a:ext uri="{FF2B5EF4-FFF2-40B4-BE49-F238E27FC236}">
                  <a16:creationId xmlns:a16="http://schemas.microsoft.com/office/drawing/2014/main" id="{F11C9112-9234-484A-BACA-EDB8FBDEA679}"/>
                </a:ext>
              </a:extLst>
            </p:cNvPr>
            <p:cNvSpPr txBox="1"/>
            <p:nvPr/>
          </p:nvSpPr>
          <p:spPr bwMode="auto">
            <a:xfrm>
              <a:off x="6509304" y="5715000"/>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330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75FEE0E9-9A97-45CB-AC6B-C66D700FB8DD}"/>
                </a:ext>
              </a:extLst>
            </p:cNvPr>
            <p:cNvSpPr txBox="1"/>
            <p:nvPr/>
          </p:nvSpPr>
          <p:spPr bwMode="auto">
            <a:xfrm>
              <a:off x="7309197" y="5739508"/>
              <a:ext cx="1349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(-9)</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(-10)</a:t>
              </a:r>
            </a:p>
            <a:p>
              <a:pPr algn="ctr"/>
              <a:r>
                <a:rPr lang="en-US" sz="1800" dirty="0">
                  <a:solidFill>
                    <a:schemeClr val="bg2"/>
                  </a:solidFill>
                  <a:cs typeface="Times New Roman" panose="02020603050405020304" pitchFamily="18" charset="0"/>
                  <a:sym typeface="Symbol" pitchFamily="18" charset="2"/>
                </a:rPr>
                <a:t>= 90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47B9B9E7-06C5-4B7E-BD24-949A17B66B16}"/>
                </a:ext>
              </a:extLst>
            </p:cNvPr>
            <p:cNvSpPr txBox="1"/>
            <p:nvPr/>
          </p:nvSpPr>
          <p:spPr bwMode="auto">
            <a:xfrm>
              <a:off x="4210844" y="5742296"/>
              <a:ext cx="1281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(-20)</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(-15)</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AA4EEA64-2302-4BB0-85FC-C64AD5BE4F46}"/>
                </a:ext>
              </a:extLst>
            </p:cNvPr>
            <p:cNvSpPr txBox="1"/>
            <p:nvPr/>
          </p:nvSpPr>
          <p:spPr bwMode="auto">
            <a:xfrm>
              <a:off x="7653442" y="6418574"/>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cs typeface="Times New Roman" panose="02020603050405020304" pitchFamily="18" charset="0"/>
                  <a:sym typeface="Symbol" pitchFamily="18" charset="2"/>
                </a:rPr>
                <a:t>Total: 910</a:t>
              </a:r>
              <a:endParaRPr lang="en-US" sz="1800" b="0" dirty="0">
                <a:cs typeface="Times New Roman" panose="02020603050405020304" pitchFamily="18" charset="0"/>
              </a:endParaRPr>
            </a:p>
          </p:txBody>
        </p:sp>
        <p:pic>
          <p:nvPicPr>
            <p:cNvPr id="63" name="Picture 44" descr="j0233040">
              <a:extLst>
                <a:ext uri="{FF2B5EF4-FFF2-40B4-BE49-F238E27FC236}">
                  <a16:creationId xmlns:a16="http://schemas.microsoft.com/office/drawing/2014/main" id="{05C15BB4-A2B1-4EB6-8489-0DCA2D45F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085" y="5802000"/>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 name="Line 63">
            <a:extLst>
              <a:ext uri="{FF2B5EF4-FFF2-40B4-BE49-F238E27FC236}">
                <a16:creationId xmlns:a16="http://schemas.microsoft.com/office/drawing/2014/main" id="{B6956A13-A6CF-47D5-8CA1-57F4893105A3}"/>
              </a:ext>
            </a:extLst>
          </p:cNvPr>
          <p:cNvSpPr>
            <a:spLocks noChangeShapeType="1"/>
          </p:cNvSpPr>
          <p:nvPr/>
        </p:nvSpPr>
        <p:spPr bwMode="auto">
          <a:xfrm flipV="1">
            <a:off x="2362720" y="2480014"/>
            <a:ext cx="1155693" cy="15113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2" name="Line 63">
            <a:extLst>
              <a:ext uri="{FF2B5EF4-FFF2-40B4-BE49-F238E27FC236}">
                <a16:creationId xmlns:a16="http://schemas.microsoft.com/office/drawing/2014/main" id="{5D3157C0-EFD4-402C-8FB7-B698058203A2}"/>
              </a:ext>
            </a:extLst>
          </p:cNvPr>
          <p:cNvSpPr>
            <a:spLocks noChangeShapeType="1"/>
          </p:cNvSpPr>
          <p:nvPr/>
        </p:nvSpPr>
        <p:spPr bwMode="auto">
          <a:xfrm flipV="1">
            <a:off x="2386630" y="3242014"/>
            <a:ext cx="1855692" cy="755641"/>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84" name="AutoShape 58">
            <a:extLst>
              <a:ext uri="{FF2B5EF4-FFF2-40B4-BE49-F238E27FC236}">
                <a16:creationId xmlns:a16="http://schemas.microsoft.com/office/drawing/2014/main" id="{3B5A8F85-3DF6-4809-A41B-527076B312F4}"/>
              </a:ext>
            </a:extLst>
          </p:cNvPr>
          <p:cNvSpPr>
            <a:spLocks noChangeArrowheads="1"/>
          </p:cNvSpPr>
          <p:nvPr/>
        </p:nvSpPr>
        <p:spPr bwMode="auto">
          <a:xfrm>
            <a:off x="971549" y="609600"/>
            <a:ext cx="5419311" cy="911164"/>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Think of each client's values as a vector </a:t>
            </a:r>
            <a:br>
              <a:rPr lang="en-US" altLang="en-US" sz="2400" kern="0" dirty="0">
                <a:solidFill>
                  <a:srgbClr val="FFFFFF"/>
                </a:solidFill>
                <a:cs typeface="+mn-cs"/>
              </a:rPr>
            </a:br>
            <a:r>
              <a:rPr lang="en-US" altLang="en-US" sz="2400" kern="0" dirty="0">
                <a:solidFill>
                  <a:srgbClr val="FFFFFF"/>
                </a:solidFill>
                <a:cs typeface="+mn-cs"/>
              </a:rPr>
              <a:t>in a high dimensional space.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mc:AlternateContent xmlns:mc="http://schemas.openxmlformats.org/markup-compatibility/2006" xmlns:a14="http://schemas.microsoft.com/office/drawing/2010/main">
        <mc:Choice Requires="a14">
          <p:sp>
            <p:nvSpPr>
              <p:cNvPr id="85" name="Text Box 215">
                <a:extLst>
                  <a:ext uri="{FF2B5EF4-FFF2-40B4-BE49-F238E27FC236}">
                    <a16:creationId xmlns:a16="http://schemas.microsoft.com/office/drawing/2014/main" id="{679ACFD7-834D-4AE6-A2AE-2F21D7DC8BDC}"/>
                  </a:ext>
                </a:extLst>
              </p:cNvPr>
              <p:cNvSpPr txBox="1">
                <a:spLocks noChangeArrowheads="1"/>
              </p:cNvSpPr>
              <p:nvPr/>
            </p:nvSpPr>
            <p:spPr bwMode="auto">
              <a:xfrm>
                <a:off x="1932031" y="6392574"/>
                <a:ext cx="5455661"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kumimoji="0" lang="en-US" altLang="en-US" sz="2400" u="none" strike="noStrike" kern="1200" cap="none" spc="0" normalizeH="0" baseline="0" noProof="0" dirty="0">
                    <a:ln>
                      <a:noFill/>
                    </a:ln>
                    <a:solidFill>
                      <a:schemeClr val="tx1"/>
                    </a:solidFill>
                    <a:effectLst/>
                    <a:uLnTx/>
                    <a:uFillTx/>
                    <a:sym typeface="Symbol" pitchFamily="18" charset="2"/>
                  </a:rPr>
                  <a:t>Compatibility(</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n-US" altLang="en-US" sz="2400"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b="1" i="1" dirty="0">
                            <a:solidFill>
                              <a:srgbClr val="FF00FF"/>
                            </a:solidFill>
                            <a:latin typeface="Cambria Math" panose="02040503050406030204" pitchFamily="18" charset="0"/>
                            <a:sym typeface="Symbol" panose="05050102010706020507" pitchFamily="18" charset="2"/>
                          </a:rPr>
                        </m:ctrlPr>
                      </m:accPr>
                      <m:e>
                        <m:r>
                          <m:rPr>
                            <m:nor/>
                          </m:rPr>
                          <a:rPr lang="en-US" altLang="en-US" sz="2400" i="1" dirty="0">
                            <a:solidFill>
                              <a:srgbClr val="FF00FF"/>
                            </a:solidFill>
                            <a:cs typeface="Times New Roman" panose="02020603050405020304" pitchFamily="18" charset="0"/>
                            <a:sym typeface="Symbol" panose="05050102010706020507" pitchFamily="18" charset="2"/>
                          </a:rPr>
                          <m:t>x</m:t>
                        </m:r>
                      </m:e>
                    </m:acc>
                  </m:oMath>
                </a14:m>
                <a:r>
                  <a:rPr lang="en-US" altLang="en-US" sz="2400" dirty="0">
                    <a:cs typeface="Times New Roman" panose="02020603050405020304" pitchFamily="18" charset="0"/>
                    <a:sym typeface="Symbol" panose="05050102010706020507" pitchFamily="18" charset="2"/>
                  </a:rPr>
                  <a:t>)</a:t>
                </a:r>
                <a:r>
                  <a:rPr lang="en-US" altLang="en-US" sz="2400" dirty="0">
                    <a:sym typeface="Symbol" pitchFamily="18" charset="2"/>
                  </a:rPr>
                  <a:t> = </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oMath>
                </a14:m>
                <a:r>
                  <a:rPr lang="en-US" altLang="en-US" sz="2400" i="1"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r>
                      <a:rPr kumimoji="0" lang="en-US" altLang="en-US" sz="2400" b="0" i="0"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t>=</m:t>
                    </m:r>
                    <m:nary>
                      <m:naryPr>
                        <m:chr m:val="∑"/>
                        <m:supHide m:val="on"/>
                        <m:ctrlPr>
                          <a:rPr kumimoji="0" lang="en-US" altLang="en-US" sz="2400" i="1"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ctrlPr>
                      </m:naryPr>
                      <m:sub>
                        <m:r>
                          <m:rPr>
                            <m:sty m:val="p"/>
                            <m:brk m:alnAt="7"/>
                          </m:rPr>
                          <a:rPr kumimoji="0" lang="en-US" altLang="en-US" sz="2400" b="0" i="0"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t>i</m:t>
                        </m:r>
                      </m:sub>
                      <m:sup/>
                      <m:e>
                        <m:sSub>
                          <m:sSubPr>
                            <m:ctrlPr>
                              <a:rPr kumimoji="0" lang="en-US" altLang="en-US" sz="2400" i="1"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ctrlPr>
                          </m:sSubPr>
                          <m:e>
                            <m:r>
                              <m:rPr>
                                <m:nor/>
                              </m:rPr>
                              <a:rPr lang="en-US" altLang="en-US" sz="2400" i="1" dirty="0">
                                <a:solidFill>
                                  <a:srgbClr val="66FF33"/>
                                </a:solidFill>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sym typeface="Symbol" pitchFamily="18" charset="2"/>
                              </a:rPr>
                              <m:t>i</m:t>
                            </m:r>
                          </m:sub>
                        </m:sSub>
                        <m:sSub>
                          <m:sSubPr>
                            <m:ctrlPr>
                              <a:rPr kumimoji="0" lang="en-US" altLang="en-US" sz="2400" i="1" u="none" strike="noStrike" kern="1200" cap="none" spc="0" normalizeH="0" baseline="0" noProof="0" smtClean="0">
                                <a:ln>
                                  <a:noFill/>
                                </a:ln>
                                <a:solidFill>
                                  <a:srgbClr val="FF00FF"/>
                                </a:solidFill>
                                <a:effectLst/>
                                <a:uLnTx/>
                                <a:uFillTx/>
                                <a:latin typeface="Cambria Math" panose="02040503050406030204" pitchFamily="18" charset="0"/>
                                <a:sym typeface="Symbol" pitchFamily="18" charset="2"/>
                              </a:rPr>
                            </m:ctrlPr>
                          </m:sSubPr>
                          <m:e>
                            <m:r>
                              <a:rPr lang="en-US" altLang="en-US" sz="2400" i="1" dirty="0">
                                <a:solidFill>
                                  <a:srgbClr val="FF00FF"/>
                                </a:solidFill>
                                <a:latin typeface="Cambria Math" panose="02040503050406030204" pitchFamily="18" charset="0"/>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sym typeface="Symbol" pitchFamily="18" charset="2"/>
                              </a:rPr>
                              <m:t>i</m:t>
                            </m:r>
                          </m:sub>
                        </m:sSub>
                      </m:e>
                    </m:nary>
                  </m:oMath>
                </a14:m>
                <a:r>
                  <a:rPr kumimoji="0" lang="en-US" altLang="en-US" sz="2400" u="none" strike="noStrike" kern="1200" cap="none" spc="0" normalizeH="0" baseline="0" noProof="0" dirty="0">
                    <a:ln>
                      <a:noFill/>
                    </a:ln>
                    <a:solidFill>
                      <a:schemeClr val="tx1"/>
                    </a:solidFill>
                    <a:effectLst/>
                    <a:uLnTx/>
                    <a:uFillTx/>
                    <a:sym typeface="Symbol" pitchFamily="18" charset="2"/>
                  </a:rPr>
                  <a:t> =</a:t>
                </a:r>
                <a:r>
                  <a:rPr kumimoji="0" lang="en-US" altLang="en-US" sz="2400" u="none" strike="noStrike" kern="1200" cap="none" spc="0" normalizeH="0" noProof="0" dirty="0">
                    <a:ln>
                      <a:noFill/>
                    </a:ln>
                    <a:solidFill>
                      <a:schemeClr val="tx1"/>
                    </a:solidFill>
                    <a:effectLst/>
                    <a:uLnTx/>
                    <a:uFillTx/>
                    <a:sym typeface="Symbol" pitchFamily="18" charset="2"/>
                  </a:rPr>
                  <a:t> 910</a:t>
                </a:r>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85" name="Text Box 215">
                <a:extLst>
                  <a:ext uri="{FF2B5EF4-FFF2-40B4-BE49-F238E27FC236}">
                    <a16:creationId xmlns:a16="http://schemas.microsoft.com/office/drawing/2014/main" id="{679ACFD7-834D-4AE6-A2AE-2F21D7DC8BDC}"/>
                  </a:ext>
                </a:extLst>
              </p:cNvPr>
              <p:cNvSpPr txBox="1">
                <a:spLocks noRot="1" noChangeAspect="1" noMove="1" noResize="1" noEditPoints="1" noAdjustHandles="1" noChangeArrowheads="1" noChangeShapeType="1" noTextEdit="1"/>
              </p:cNvSpPr>
              <p:nvPr/>
            </p:nvSpPr>
            <p:spPr bwMode="auto">
              <a:xfrm>
                <a:off x="1932031" y="6392574"/>
                <a:ext cx="5455661" cy="461665"/>
              </a:xfrm>
              <a:prstGeom prst="rect">
                <a:avLst/>
              </a:prstGeom>
              <a:blipFill>
                <a:blip r:embed="rId4"/>
                <a:stretch>
                  <a:fillRect l="-1788" t="-130667" b="-20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grpSp>
        <p:nvGrpSpPr>
          <p:cNvPr id="87" name="Group 86">
            <a:extLst>
              <a:ext uri="{FF2B5EF4-FFF2-40B4-BE49-F238E27FC236}">
                <a16:creationId xmlns:a16="http://schemas.microsoft.com/office/drawing/2014/main" id="{375B0310-84B1-480E-9683-6CC2AC74BC57}"/>
              </a:ext>
            </a:extLst>
          </p:cNvPr>
          <p:cNvGrpSpPr/>
          <p:nvPr/>
        </p:nvGrpSpPr>
        <p:grpSpPr>
          <a:xfrm>
            <a:off x="2472782" y="2807832"/>
            <a:ext cx="1337218" cy="1230768"/>
            <a:chOff x="2472782" y="2807832"/>
            <a:chExt cx="1337218" cy="1230768"/>
          </a:xfrm>
        </p:grpSpPr>
        <mc:AlternateContent xmlns:mc="http://schemas.openxmlformats.org/markup-compatibility/2006" xmlns:a14="http://schemas.microsoft.com/office/drawing/2010/main">
          <mc:Choice Requires="a14">
            <p:sp>
              <p:nvSpPr>
                <p:cNvPr id="89" name="Rectangle 56">
                  <a:extLst>
                    <a:ext uri="{FF2B5EF4-FFF2-40B4-BE49-F238E27FC236}">
                      <a16:creationId xmlns:a16="http://schemas.microsoft.com/office/drawing/2014/main" id="{13B82153-A1A8-4B26-BBC0-629ACF858552}"/>
                    </a:ext>
                  </a:extLst>
                </p:cNvPr>
                <p:cNvSpPr>
                  <a:spLocks noChangeArrowheads="1"/>
                </p:cNvSpPr>
                <p:nvPr/>
              </p:nvSpPr>
              <p:spPr bwMode="auto">
                <a:xfrm>
                  <a:off x="2719715" y="2807832"/>
                  <a:ext cx="433131"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89" name="Rectangle 56">
                  <a:extLst>
                    <a:ext uri="{FF2B5EF4-FFF2-40B4-BE49-F238E27FC236}">
                      <a16:creationId xmlns:a16="http://schemas.microsoft.com/office/drawing/2014/main" id="{13B82153-A1A8-4B26-BBC0-629ACF858552}"/>
                    </a:ext>
                  </a:extLst>
                </p:cNvPr>
                <p:cNvSpPr>
                  <a:spLocks noRot="1" noChangeAspect="1" noMove="1" noResize="1" noEditPoints="1" noAdjustHandles="1" noChangeArrowheads="1" noChangeShapeType="1" noTextEdit="1"/>
                </p:cNvSpPr>
                <p:nvPr/>
              </p:nvSpPr>
              <p:spPr bwMode="auto">
                <a:xfrm>
                  <a:off x="2719715" y="2807832"/>
                  <a:ext cx="433131" cy="52322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56">
                  <a:extLst>
                    <a:ext uri="{FF2B5EF4-FFF2-40B4-BE49-F238E27FC236}">
                      <a16:creationId xmlns:a16="http://schemas.microsoft.com/office/drawing/2014/main" id="{FBBBC87D-7CB1-4AD8-ABB2-FD4121BD8DF3}"/>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90" name="Rectangle 56">
                  <a:extLst>
                    <a:ext uri="{FF2B5EF4-FFF2-40B4-BE49-F238E27FC236}">
                      <a16:creationId xmlns:a16="http://schemas.microsoft.com/office/drawing/2014/main" id="{FBBBC87D-7CB1-4AD8-ABB2-FD4121BD8DF3}"/>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pic>
          <p:nvPicPr>
            <p:cNvPr id="91" name="Picture 47" descr="j0232906">
              <a:extLst>
                <a:ext uri="{FF2B5EF4-FFF2-40B4-BE49-F238E27FC236}">
                  <a16:creationId xmlns:a16="http://schemas.microsoft.com/office/drawing/2014/main" id="{D566F230-4161-4650-950F-11952D1692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44" descr="j0233040">
              <a:extLst>
                <a:ext uri="{FF2B5EF4-FFF2-40B4-BE49-F238E27FC236}">
                  <a16:creationId xmlns:a16="http://schemas.microsoft.com/office/drawing/2014/main" id="{F26FFB4F-3F29-4C83-8805-CACBDF4DB7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2782" y="290648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58" name="Text Box 215">
                <a:extLst>
                  <a:ext uri="{FF2B5EF4-FFF2-40B4-BE49-F238E27FC236}">
                    <a16:creationId xmlns:a16="http://schemas.microsoft.com/office/drawing/2014/main" id="{0C61A163-8BB0-4D53-97E8-2184593E862B}"/>
                  </a:ext>
                </a:extLst>
              </p:cNvPr>
              <p:cNvSpPr txBox="1">
                <a:spLocks noChangeArrowheads="1"/>
              </p:cNvSpPr>
              <p:nvPr/>
            </p:nvSpPr>
            <p:spPr bwMode="auto">
              <a:xfrm>
                <a:off x="3147562" y="4078318"/>
                <a:ext cx="2393284"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lang="en-US" altLang="en-US" sz="2400" dirty="0">
                    <a:sym typeface="Symbol" pitchFamily="18" charset="2"/>
                  </a:rPr>
                  <a:t>projection </a:t>
                </a:r>
                <a:r>
                  <a:rPr lang="el-GR" altLang="en-US" sz="2400" dirty="0">
                    <a:cs typeface="Calibri" panose="020F0502020204030204" pitchFamily="34" charset="0"/>
                    <a:sym typeface="Symbol" panose="05050102010706020507" pitchFamily="18" charset="2"/>
                  </a:rPr>
                  <a:t> </a:t>
                </a:r>
                <a14:m>
                  <m:oMath xmlns:m="http://schemas.openxmlformats.org/officeDocument/2006/math">
                    <m:r>
                      <a:rPr lang="en-US" altLang="en-US" sz="2400" b="1" i="1" dirty="0" smtClean="0">
                        <a:latin typeface="Cambria Math" panose="02040503050406030204" pitchFamily="18" charset="0"/>
                        <a:ea typeface="Cambria Math" panose="02040503050406030204" pitchFamily="18" charset="0"/>
                        <a:sym typeface="Symbol" pitchFamily="18" charset="2"/>
                      </a:rPr>
                      <m:t> </m:t>
                    </m:r>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r>
                      <a:rPr lang="en-US" altLang="en-US" sz="2400" b="0" i="0" dirty="0" smtClean="0">
                        <a:solidFill>
                          <a:srgbClr val="FF00FF"/>
                        </a:solidFill>
                        <a:latin typeface="Cambria Math" panose="02040503050406030204" pitchFamily="18" charset="0"/>
                        <a:sym typeface="Symbol" panose="05050102010706020507" pitchFamily="18" charset="2"/>
                      </a:rPr>
                      <m:t> </m:t>
                    </m:r>
                  </m:oMath>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58" name="Text Box 215">
                <a:extLst>
                  <a:ext uri="{FF2B5EF4-FFF2-40B4-BE49-F238E27FC236}">
                    <a16:creationId xmlns:a16="http://schemas.microsoft.com/office/drawing/2014/main" id="{0C61A163-8BB0-4D53-97E8-2184593E862B}"/>
                  </a:ext>
                </a:extLst>
              </p:cNvPr>
              <p:cNvSpPr txBox="1">
                <a:spLocks noRot="1" noChangeAspect="1" noMove="1" noResize="1" noEditPoints="1" noAdjustHandles="1" noChangeArrowheads="1" noChangeShapeType="1" noTextEdit="1"/>
              </p:cNvSpPr>
              <p:nvPr/>
            </p:nvSpPr>
            <p:spPr bwMode="auto">
              <a:xfrm>
                <a:off x="3147562" y="4078318"/>
                <a:ext cx="2393284" cy="461665"/>
              </a:xfrm>
              <a:prstGeom prst="rect">
                <a:avLst/>
              </a:prstGeom>
              <a:blipFill>
                <a:blip r:embed="rId7"/>
                <a:stretch>
                  <a:fillRect l="-3817" t="-18421" r="-12977"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 Box 215">
                <a:extLst>
                  <a:ext uri="{FF2B5EF4-FFF2-40B4-BE49-F238E27FC236}">
                    <a16:creationId xmlns:a16="http://schemas.microsoft.com/office/drawing/2014/main" id="{7933DE6F-AD6F-439C-988F-3527D7A8162D}"/>
                  </a:ext>
                </a:extLst>
              </p:cNvPr>
              <p:cNvSpPr txBox="1">
                <a:spLocks noChangeArrowheads="1"/>
              </p:cNvSpPr>
              <p:nvPr/>
            </p:nvSpPr>
            <p:spPr bwMode="auto">
              <a:xfrm>
                <a:off x="3461085" y="4450282"/>
                <a:ext cx="665567"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14:m>
                  <m:oMathPara xmlns:m="http://schemas.openxmlformats.org/officeDocument/2006/math">
                    <m:oMathParaPr>
                      <m:jc m:val="centerGroup"/>
                    </m:oMathParaPr>
                    <m:oMath xmlns:m="http://schemas.openxmlformats.org/officeDocument/2006/math">
                      <m:r>
                        <m:rPr>
                          <m:nor/>
                        </m:rPr>
                        <a:rPr lang="en-US" altLang="en-US" sz="2400" dirty="0">
                          <a:sym typeface="Symbol" pitchFamily="18" charset="2"/>
                        </a:rPr>
                        <m:t>&gt; 0</m:t>
                      </m:r>
                    </m:oMath>
                  </m:oMathPara>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59" name="Text Box 215">
                <a:extLst>
                  <a:ext uri="{FF2B5EF4-FFF2-40B4-BE49-F238E27FC236}">
                    <a16:creationId xmlns:a16="http://schemas.microsoft.com/office/drawing/2014/main" id="{7933DE6F-AD6F-439C-988F-3527D7A8162D}"/>
                  </a:ext>
                </a:extLst>
              </p:cNvPr>
              <p:cNvSpPr txBox="1">
                <a:spLocks noRot="1" noChangeAspect="1" noMove="1" noResize="1" noEditPoints="1" noAdjustHandles="1" noChangeArrowheads="1" noChangeShapeType="1" noTextEdit="1"/>
              </p:cNvSpPr>
              <p:nvPr/>
            </p:nvSpPr>
            <p:spPr bwMode="auto">
              <a:xfrm>
                <a:off x="3461085" y="4450282"/>
                <a:ext cx="665567" cy="461665"/>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 Box 215">
                <a:extLst>
                  <a:ext uri="{FF2B5EF4-FFF2-40B4-BE49-F238E27FC236}">
                    <a16:creationId xmlns:a16="http://schemas.microsoft.com/office/drawing/2014/main" id="{4DE531B0-2683-43B6-B78B-FCCC5B1EB535}"/>
                  </a:ext>
                </a:extLst>
              </p:cNvPr>
              <p:cNvSpPr txBox="1">
                <a:spLocks noChangeArrowheads="1"/>
              </p:cNvSpPr>
              <p:nvPr/>
            </p:nvSpPr>
            <p:spPr bwMode="auto">
              <a:xfrm>
                <a:off x="4864420" y="4431633"/>
                <a:ext cx="665567"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14:m>
                  <m:oMathPara xmlns:m="http://schemas.openxmlformats.org/officeDocument/2006/math">
                    <m:oMathParaPr>
                      <m:jc m:val="centerGroup"/>
                    </m:oMathParaPr>
                    <m:oMath xmlns:m="http://schemas.openxmlformats.org/officeDocument/2006/math">
                      <m:r>
                        <m:rPr>
                          <m:nor/>
                        </m:rPr>
                        <a:rPr lang="en-US" altLang="en-US" sz="2400" dirty="0">
                          <a:sym typeface="Symbol" pitchFamily="18" charset="2"/>
                        </a:rPr>
                        <m:t>&gt; 0</m:t>
                      </m:r>
                    </m:oMath>
                  </m:oMathPara>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60" name="Text Box 215">
                <a:extLst>
                  <a:ext uri="{FF2B5EF4-FFF2-40B4-BE49-F238E27FC236}">
                    <a16:creationId xmlns:a16="http://schemas.microsoft.com/office/drawing/2014/main" id="{4DE531B0-2683-43B6-B78B-FCCC5B1EB535}"/>
                  </a:ext>
                </a:extLst>
              </p:cNvPr>
              <p:cNvSpPr txBox="1">
                <a:spLocks noRot="1" noChangeAspect="1" noMove="1" noResize="1" noEditPoints="1" noAdjustHandles="1" noChangeArrowheads="1" noChangeShapeType="1" noTextEdit="1"/>
              </p:cNvSpPr>
              <p:nvPr/>
            </p:nvSpPr>
            <p:spPr bwMode="auto">
              <a:xfrm>
                <a:off x="4864420" y="4431633"/>
                <a:ext cx="665567" cy="461665"/>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61" name="Oval 60">
            <a:extLst>
              <a:ext uri="{FF2B5EF4-FFF2-40B4-BE49-F238E27FC236}">
                <a16:creationId xmlns:a16="http://schemas.microsoft.com/office/drawing/2014/main" id="{A2EAC5EC-D709-440B-A8E1-D65ECDA9ABC2}"/>
              </a:ext>
            </a:extLst>
          </p:cNvPr>
          <p:cNvSpPr/>
          <p:nvPr/>
        </p:nvSpPr>
        <p:spPr>
          <a:xfrm>
            <a:off x="6594504" y="6294120"/>
            <a:ext cx="631796" cy="640080"/>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nvGrpSpPr>
          <p:cNvPr id="43" name="Group 42">
            <a:extLst>
              <a:ext uri="{FF2B5EF4-FFF2-40B4-BE49-F238E27FC236}">
                <a16:creationId xmlns:a16="http://schemas.microsoft.com/office/drawing/2014/main" id="{6A794ED3-6E2A-4ECD-892C-1F4A6742928F}"/>
              </a:ext>
            </a:extLst>
          </p:cNvPr>
          <p:cNvGrpSpPr/>
          <p:nvPr/>
        </p:nvGrpSpPr>
        <p:grpSpPr>
          <a:xfrm>
            <a:off x="2810480" y="1537063"/>
            <a:ext cx="1225942" cy="1844126"/>
            <a:chOff x="2293772" y="3961588"/>
            <a:chExt cx="1225942" cy="1844126"/>
          </a:xfrm>
        </p:grpSpPr>
        <p:pic>
          <p:nvPicPr>
            <p:cNvPr id="44" name="Picture 43" descr="Image result for lamp">
              <a:extLst>
                <a:ext uri="{FF2B5EF4-FFF2-40B4-BE49-F238E27FC236}">
                  <a16:creationId xmlns:a16="http://schemas.microsoft.com/office/drawing/2014/main" id="{F30FBC97-F111-411F-A512-A6A8B16A907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219" t="3006" r="30247" b="49856"/>
            <a:stretch/>
          </p:blipFill>
          <p:spPr bwMode="auto">
            <a:xfrm rot="2100489" flipH="1">
              <a:off x="2293772" y="3961588"/>
              <a:ext cx="867003" cy="715277"/>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B127B109-8F3A-4B2A-9080-8FC660FB3732}"/>
                </a:ext>
              </a:extLst>
            </p:cNvPr>
            <p:cNvGrpSpPr/>
            <p:nvPr/>
          </p:nvGrpSpPr>
          <p:grpSpPr>
            <a:xfrm>
              <a:off x="2837546" y="4546888"/>
              <a:ext cx="682168" cy="1258826"/>
              <a:chOff x="2707764" y="3529159"/>
              <a:chExt cx="817206" cy="1665517"/>
            </a:xfrm>
          </p:grpSpPr>
          <p:sp>
            <p:nvSpPr>
              <p:cNvPr id="47" name="Rectangle 46">
                <a:extLst>
                  <a:ext uri="{FF2B5EF4-FFF2-40B4-BE49-F238E27FC236}">
                    <a16:creationId xmlns:a16="http://schemas.microsoft.com/office/drawing/2014/main" id="{C9699FD7-D4BD-4484-B124-E14B74DCA639}"/>
                  </a:ext>
                </a:extLst>
              </p:cNvPr>
              <p:cNvSpPr/>
              <p:nvPr/>
            </p:nvSpPr>
            <p:spPr bwMode="auto">
              <a:xfrm rot="20279470">
                <a:off x="3343875" y="4951968"/>
                <a:ext cx="181095" cy="182880"/>
              </a:xfrm>
              <a:prstGeom prst="rect">
                <a:avLst/>
              </a:prstGeom>
              <a:noFill/>
              <a:ln w="15875"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rtlCol="0"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49" name="Straight Connector 48">
                <a:extLst>
                  <a:ext uri="{FF2B5EF4-FFF2-40B4-BE49-F238E27FC236}">
                    <a16:creationId xmlns:a16="http://schemas.microsoft.com/office/drawing/2014/main" id="{22257515-FB36-4305-9F25-65F82F8BFD78}"/>
                  </a:ext>
                </a:extLst>
              </p:cNvPr>
              <p:cNvCxnSpPr>
                <a:cxnSpLocks/>
              </p:cNvCxnSpPr>
              <p:nvPr/>
            </p:nvCxnSpPr>
            <p:spPr bwMode="auto">
              <a:xfrm>
                <a:off x="2707764" y="3529159"/>
                <a:ext cx="661746" cy="1665517"/>
              </a:xfrm>
              <a:prstGeom prst="line">
                <a:avLst/>
              </a:prstGeom>
              <a:noFill/>
              <a:ln w="15875" cap="flat" cmpd="sng" algn="ctr">
                <a:solidFill>
                  <a:schemeClr val="tx2"/>
                </a:solidFill>
                <a:prstDash val="solid"/>
                <a:round/>
                <a:headEnd type="none" w="med" len="med"/>
                <a:tailEnd type="none" w="med" len="med"/>
              </a:ln>
              <a:effectLst/>
            </p:spPr>
          </p:cxnSp>
        </p:grpSp>
      </p:grpSp>
      <p:sp>
        <p:nvSpPr>
          <p:cNvPr id="77" name="Left Brace 76">
            <a:extLst>
              <a:ext uri="{FF2B5EF4-FFF2-40B4-BE49-F238E27FC236}">
                <a16:creationId xmlns:a16="http://schemas.microsoft.com/office/drawing/2014/main" id="{87F8F25E-65DC-4689-B463-D449FAA038F8}"/>
              </a:ext>
            </a:extLst>
          </p:cNvPr>
          <p:cNvSpPr/>
          <p:nvPr/>
        </p:nvSpPr>
        <p:spPr bwMode="auto">
          <a:xfrm rot="14880520">
            <a:off x="3125898" y="3234752"/>
            <a:ext cx="308514" cy="1628380"/>
          </a:xfrm>
          <a:prstGeom prst="leftBrace">
            <a:avLst/>
          </a:prstGeom>
          <a:noFill/>
          <a:ln w="6350" cap="sq" cmpd="sng" algn="ctr">
            <a:solidFill>
              <a:schemeClr val="tx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6023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 calcmode="lin" valueType="num">
                                      <p:cBhvr additive="base">
                                        <p:cTn id="7" dur="500" fill="hold"/>
                                        <p:tgtEl>
                                          <p:spTgt spid="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500" fill="hold"/>
                                        <p:tgtEl>
                                          <p:spTgt spid="6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500" fill="hold"/>
                                        <p:tgtEl>
                                          <p:spTgt spid="61"/>
                                        </p:tgtEl>
                                        <p:attrNameLst>
                                          <p:attrName>ppt_x</p:attrName>
                                        </p:attrNameLst>
                                      </p:cBhvr>
                                      <p:tavLst>
                                        <p:tav tm="0">
                                          <p:val>
                                            <p:strVal val="0-#ppt_w/2"/>
                                          </p:val>
                                        </p:tav>
                                        <p:tav tm="100000">
                                          <p:val>
                                            <p:strVal val="#ppt_x"/>
                                          </p:val>
                                        </p:tav>
                                      </p:tavLst>
                                    </p:anim>
                                    <p:anim calcmode="lin" valueType="num">
                                      <p:cBhvr additive="base">
                                        <p:cTn id="16"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sp>
        <p:nvSpPr>
          <p:cNvPr id="72" name="Line 63">
            <a:extLst>
              <a:ext uri="{FF2B5EF4-FFF2-40B4-BE49-F238E27FC236}">
                <a16:creationId xmlns:a16="http://schemas.microsoft.com/office/drawing/2014/main" id="{5D3157C0-EFD4-402C-8FB7-B698058203A2}"/>
              </a:ext>
            </a:extLst>
          </p:cNvPr>
          <p:cNvSpPr>
            <a:spLocks noChangeShapeType="1"/>
          </p:cNvSpPr>
          <p:nvPr/>
        </p:nvSpPr>
        <p:spPr bwMode="auto">
          <a:xfrm flipV="1">
            <a:off x="2386630" y="3242014"/>
            <a:ext cx="1855692" cy="755641"/>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84" name="AutoShape 58">
            <a:extLst>
              <a:ext uri="{FF2B5EF4-FFF2-40B4-BE49-F238E27FC236}">
                <a16:creationId xmlns:a16="http://schemas.microsoft.com/office/drawing/2014/main" id="{3B5A8F85-3DF6-4809-A41B-527076B312F4}"/>
              </a:ext>
            </a:extLst>
          </p:cNvPr>
          <p:cNvSpPr>
            <a:spLocks noChangeArrowheads="1"/>
          </p:cNvSpPr>
          <p:nvPr/>
        </p:nvSpPr>
        <p:spPr bwMode="auto">
          <a:xfrm>
            <a:off x="971549" y="609600"/>
            <a:ext cx="5419311" cy="911164"/>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Think of each client's values as a vector </a:t>
            </a:r>
            <a:br>
              <a:rPr lang="en-US" altLang="en-US" sz="2400" kern="0" dirty="0">
                <a:solidFill>
                  <a:srgbClr val="FFFFFF"/>
                </a:solidFill>
                <a:cs typeface="+mn-cs"/>
              </a:rPr>
            </a:br>
            <a:r>
              <a:rPr lang="en-US" altLang="en-US" sz="2400" kern="0" dirty="0">
                <a:solidFill>
                  <a:srgbClr val="FFFFFF"/>
                </a:solidFill>
                <a:cs typeface="+mn-cs"/>
              </a:rPr>
              <a:t>in a high dimensional space.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mc:AlternateContent xmlns:mc="http://schemas.openxmlformats.org/markup-compatibility/2006" xmlns:a14="http://schemas.microsoft.com/office/drawing/2010/main">
        <mc:Choice Requires="a14">
          <p:sp>
            <p:nvSpPr>
              <p:cNvPr id="90" name="Rectangle 56">
                <a:extLst>
                  <a:ext uri="{FF2B5EF4-FFF2-40B4-BE49-F238E27FC236}">
                    <a16:creationId xmlns:a16="http://schemas.microsoft.com/office/drawing/2014/main" id="{FBBBC87D-7CB1-4AD8-ABB2-FD4121BD8DF3}"/>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90" name="Rectangle 56">
                <a:extLst>
                  <a:ext uri="{FF2B5EF4-FFF2-40B4-BE49-F238E27FC236}">
                    <a16:creationId xmlns:a16="http://schemas.microsoft.com/office/drawing/2014/main" id="{FBBBC87D-7CB1-4AD8-ABB2-FD4121BD8DF3}"/>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pic>
        <p:nvPicPr>
          <p:cNvPr id="91" name="Picture 47" descr="j0232906">
            <a:extLst>
              <a:ext uri="{FF2B5EF4-FFF2-40B4-BE49-F238E27FC236}">
                <a16:creationId xmlns:a16="http://schemas.microsoft.com/office/drawing/2014/main" id="{D566F230-4161-4650-950F-11952D169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196C3CE-DA6E-4062-8FA7-31BCB86121ED}"/>
              </a:ext>
            </a:extLst>
          </p:cNvPr>
          <p:cNvGrpSpPr/>
          <p:nvPr/>
        </p:nvGrpSpPr>
        <p:grpSpPr>
          <a:xfrm>
            <a:off x="1176896" y="3538106"/>
            <a:ext cx="1206248" cy="681970"/>
            <a:chOff x="1176896" y="3538106"/>
            <a:chExt cx="1206248" cy="681970"/>
          </a:xfrm>
        </p:grpSpPr>
        <mc:AlternateContent xmlns:mc="http://schemas.openxmlformats.org/markup-compatibility/2006" xmlns:a14="http://schemas.microsoft.com/office/drawing/2010/main">
          <mc:Choice Requires="a14">
            <p:sp>
              <p:nvSpPr>
                <p:cNvPr id="89" name="Rectangle 56">
                  <a:extLst>
                    <a:ext uri="{FF2B5EF4-FFF2-40B4-BE49-F238E27FC236}">
                      <a16:creationId xmlns:a16="http://schemas.microsoft.com/office/drawing/2014/main" id="{13B82153-A1A8-4B26-BBC0-629ACF858552}"/>
                    </a:ext>
                  </a:extLst>
                </p:cNvPr>
                <p:cNvSpPr>
                  <a:spLocks noChangeArrowheads="1"/>
                </p:cNvSpPr>
                <p:nvPr/>
              </p:nvSpPr>
              <p:spPr bwMode="auto">
                <a:xfrm>
                  <a:off x="1636148" y="3683726"/>
                  <a:ext cx="433131"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89" name="Rectangle 56">
                  <a:extLst>
                    <a:ext uri="{FF2B5EF4-FFF2-40B4-BE49-F238E27FC236}">
                      <a16:creationId xmlns:a16="http://schemas.microsoft.com/office/drawing/2014/main" id="{13B82153-A1A8-4B26-BBC0-629ACF858552}"/>
                    </a:ext>
                  </a:extLst>
                </p:cNvPr>
                <p:cNvSpPr>
                  <a:spLocks noRot="1" noChangeAspect="1" noMove="1" noResize="1" noEditPoints="1" noAdjustHandles="1" noChangeArrowheads="1" noChangeShapeType="1" noTextEdit="1"/>
                </p:cNvSpPr>
                <p:nvPr/>
              </p:nvSpPr>
              <p:spPr bwMode="auto">
                <a:xfrm>
                  <a:off x="1636148" y="3683726"/>
                  <a:ext cx="433131" cy="52322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42" name="Line 63">
              <a:extLst>
                <a:ext uri="{FF2B5EF4-FFF2-40B4-BE49-F238E27FC236}">
                  <a16:creationId xmlns:a16="http://schemas.microsoft.com/office/drawing/2014/main" id="{86CB5B31-4271-41E4-B9E4-9D7FD75A5ADA}"/>
                </a:ext>
              </a:extLst>
            </p:cNvPr>
            <p:cNvSpPr>
              <a:spLocks noChangeShapeType="1"/>
            </p:cNvSpPr>
            <p:nvPr/>
          </p:nvSpPr>
          <p:spPr bwMode="auto">
            <a:xfrm flipH="1" flipV="1">
              <a:off x="1176896" y="3538106"/>
              <a:ext cx="1206248" cy="46166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pic>
          <p:nvPicPr>
            <p:cNvPr id="43" name="Picture 43" descr="j0396724">
              <a:extLst>
                <a:ext uri="{FF2B5EF4-FFF2-40B4-BE49-F238E27FC236}">
                  <a16:creationId xmlns:a16="http://schemas.microsoft.com/office/drawing/2014/main" id="{98B36D2C-5598-47C1-ACF7-B6E54A1D72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4759" y="3820818"/>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5" name="Table 44">
            <a:extLst>
              <a:ext uri="{FF2B5EF4-FFF2-40B4-BE49-F238E27FC236}">
                <a16:creationId xmlns:a16="http://schemas.microsoft.com/office/drawing/2014/main" id="{CDEEB4F7-6538-4D6F-A332-AD19AD1B6033}"/>
              </a:ext>
            </a:extLst>
          </p:cNvPr>
          <p:cNvGraphicFramePr>
            <a:graphicFrameLocks noGrp="1"/>
          </p:cNvGraphicFramePr>
          <p:nvPr>
            <p:extLst>
              <p:ext uri="{D42A27DB-BD31-4B8C-83A1-F6EECF244321}">
                <p14:modId xmlns:p14="http://schemas.microsoft.com/office/powerpoint/2010/main" val="2369892036"/>
              </p:ext>
            </p:extLst>
          </p:nvPr>
        </p:nvGraphicFramePr>
        <p:xfrm>
          <a:off x="958296" y="4955120"/>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5" name="Group 4">
            <a:extLst>
              <a:ext uri="{FF2B5EF4-FFF2-40B4-BE49-F238E27FC236}">
                <a16:creationId xmlns:a16="http://schemas.microsoft.com/office/drawing/2014/main" id="{A72A5F6F-F919-4AB8-8E12-852D231DB632}"/>
              </a:ext>
            </a:extLst>
          </p:cNvPr>
          <p:cNvGrpSpPr/>
          <p:nvPr/>
        </p:nvGrpSpPr>
        <p:grpSpPr>
          <a:xfrm>
            <a:off x="1123949" y="4946894"/>
            <a:ext cx="7827845" cy="1072906"/>
            <a:chOff x="1123949" y="4599296"/>
            <a:chExt cx="7827845" cy="1072906"/>
          </a:xfrm>
        </p:grpSpPr>
        <p:grpSp>
          <p:nvGrpSpPr>
            <p:cNvPr id="47" name="Group 46">
              <a:extLst>
                <a:ext uri="{FF2B5EF4-FFF2-40B4-BE49-F238E27FC236}">
                  <a16:creationId xmlns:a16="http://schemas.microsoft.com/office/drawing/2014/main" id="{657E0842-BC48-4216-AF9E-0955EC65735E}"/>
                </a:ext>
              </a:extLst>
            </p:cNvPr>
            <p:cNvGrpSpPr/>
            <p:nvPr/>
          </p:nvGrpSpPr>
          <p:grpSpPr>
            <a:xfrm>
              <a:off x="1123949" y="4646521"/>
              <a:ext cx="870937" cy="399258"/>
              <a:chOff x="1123949" y="4646521"/>
              <a:chExt cx="870937" cy="399258"/>
            </a:xfrm>
          </p:grpSpPr>
          <p:pic>
            <p:nvPicPr>
              <p:cNvPr id="57" name="Picture 47" descr="j0232906">
                <a:extLst>
                  <a:ext uri="{FF2B5EF4-FFF2-40B4-BE49-F238E27FC236}">
                    <a16:creationId xmlns:a16="http://schemas.microsoft.com/office/drawing/2014/main" id="{3ED81B65-5159-4867-B78D-7326A73058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49" y="4646521"/>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3" descr="j0396724">
                <a:extLst>
                  <a:ext uri="{FF2B5EF4-FFF2-40B4-BE49-F238E27FC236}">
                    <a16:creationId xmlns:a16="http://schemas.microsoft.com/office/drawing/2014/main" id="{BEB4763F-EE24-46E3-8E4C-1273FA235F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4056" y="4646521"/>
                <a:ext cx="330830"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TextBox 58">
              <a:extLst>
                <a:ext uri="{FF2B5EF4-FFF2-40B4-BE49-F238E27FC236}">
                  <a16:creationId xmlns:a16="http://schemas.microsoft.com/office/drawing/2014/main" id="{3FA61CA5-ED37-4001-AE86-079084844B56}"/>
                </a:ext>
              </a:extLst>
            </p:cNvPr>
            <p:cNvSpPr txBox="1"/>
            <p:nvPr/>
          </p:nvSpPr>
          <p:spPr bwMode="auto">
            <a:xfrm>
              <a:off x="7670042" y="5302870"/>
              <a:ext cx="1281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cs typeface="Times New Roman" panose="02020603050405020304" pitchFamily="18" charset="0"/>
                  <a:sym typeface="Symbol" pitchFamily="18" charset="2"/>
                </a:rPr>
                <a:t>Total: -874</a:t>
              </a:r>
              <a:endParaRPr lang="en-US" sz="1800" b="0" dirty="0">
                <a:cs typeface="Times New Roman" panose="02020603050405020304" pitchFamily="18" charset="0"/>
              </a:endParaRPr>
            </a:p>
          </p:txBody>
        </p:sp>
        <p:sp>
          <p:nvSpPr>
            <p:cNvPr id="60" name="TextBox 59">
              <a:extLst>
                <a:ext uri="{FF2B5EF4-FFF2-40B4-BE49-F238E27FC236}">
                  <a16:creationId xmlns:a16="http://schemas.microsoft.com/office/drawing/2014/main" id="{ED372FE2-20B8-4253-8F73-8FF82089773F}"/>
                </a:ext>
              </a:extLst>
            </p:cNvPr>
            <p:cNvSpPr txBox="1"/>
            <p:nvPr/>
          </p:nvSpPr>
          <p:spPr bwMode="auto">
            <a:xfrm>
              <a:off x="5476460" y="4607522"/>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b="0" dirty="0">
                  <a:solidFill>
                    <a:schemeClr val="bg2"/>
                  </a:solidFill>
                  <a:latin typeface="Times New Roman" panose="02020603050405020304" pitchFamily="18" charset="0"/>
                  <a:cs typeface="Times New Roman" panose="02020603050405020304" pitchFamily="18" charset="0"/>
                </a:rPr>
                <a:t>15</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300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B4F2D36C-8CB2-4E8B-A7D8-7E2C36FFD92D}"/>
                </a:ext>
              </a:extLst>
            </p:cNvPr>
            <p:cNvSpPr txBox="1"/>
            <p:nvPr/>
          </p:nvSpPr>
          <p:spPr bwMode="auto">
            <a:xfrm>
              <a:off x="3071589" y="4619347"/>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(-20)</a:t>
              </a:r>
              <a:r>
                <a:rPr lang="en-US" altLang="en-US" sz="1800" dirty="0">
                  <a:solidFill>
                    <a:schemeClr val="bg2"/>
                  </a:solidFill>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-600</a:t>
              </a:r>
              <a:endParaRPr lang="en-US" sz="1800" dirty="0">
                <a:solidFill>
                  <a:schemeClr val="bg2"/>
                </a:solidFill>
                <a:cs typeface="Times New Roman" panose="02020603050405020304" pitchFamily="18" charset="0"/>
              </a:endParaRPr>
            </a:p>
          </p:txBody>
        </p:sp>
        <p:sp>
          <p:nvSpPr>
            <p:cNvPr id="62" name="TextBox 61">
              <a:extLst>
                <a:ext uri="{FF2B5EF4-FFF2-40B4-BE49-F238E27FC236}">
                  <a16:creationId xmlns:a16="http://schemas.microsoft.com/office/drawing/2014/main" id="{5E81A62C-FBBD-4FF9-A05E-B73A7D658BDC}"/>
                </a:ext>
              </a:extLst>
            </p:cNvPr>
            <p:cNvSpPr txBox="1"/>
            <p:nvPr/>
          </p:nvSpPr>
          <p:spPr bwMode="auto">
            <a:xfrm>
              <a:off x="1973240" y="4611469"/>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sz="1800" dirty="0">
                  <a:solidFill>
                    <a:schemeClr val="bg2"/>
                  </a:solidFill>
                  <a:cs typeface="Times New Roman" panose="02020603050405020304" pitchFamily="18" charset="0"/>
                </a:rPr>
                <a:t>(-10)</a:t>
              </a:r>
              <a:r>
                <a:rPr lang="en-US" altLang="en-US" sz="1800" dirty="0">
                  <a:solidFill>
                    <a:schemeClr val="bg2"/>
                  </a:solidFill>
                  <a:cs typeface="Times New Roman" panose="02020603050405020304" pitchFamily="18" charset="0"/>
                  <a:sym typeface="Symbol" pitchFamily="18" charset="2"/>
                </a:rPr>
                <a:t>(-9)</a:t>
              </a:r>
            </a:p>
            <a:p>
              <a:pPr algn="ctr"/>
              <a:r>
                <a:rPr lang="en-US" sz="1800" dirty="0">
                  <a:solidFill>
                    <a:schemeClr val="bg2"/>
                  </a:solidFill>
                  <a:cs typeface="Times New Roman" panose="02020603050405020304" pitchFamily="18" charset="0"/>
                  <a:sym typeface="Symbol" pitchFamily="18" charset="2"/>
                </a:rPr>
                <a:t>= +90</a:t>
              </a:r>
              <a:endParaRPr lang="en-US" sz="1800" dirty="0">
                <a:solidFill>
                  <a:schemeClr val="bg2"/>
                </a:solidFill>
                <a:cs typeface="Times New Roman" panose="02020603050405020304" pitchFamily="18" charset="0"/>
              </a:endParaRPr>
            </a:p>
          </p:txBody>
        </p:sp>
        <p:sp>
          <p:nvSpPr>
            <p:cNvPr id="64" name="TextBox 63">
              <a:extLst>
                <a:ext uri="{FF2B5EF4-FFF2-40B4-BE49-F238E27FC236}">
                  <a16:creationId xmlns:a16="http://schemas.microsoft.com/office/drawing/2014/main" id="{D5B582DD-393C-4C46-B667-E7F48F4642FF}"/>
                </a:ext>
              </a:extLst>
            </p:cNvPr>
            <p:cNvSpPr txBox="1"/>
            <p:nvPr/>
          </p:nvSpPr>
          <p:spPr bwMode="auto">
            <a:xfrm>
              <a:off x="6525904" y="459929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32</a:t>
              </a:r>
            </a:p>
            <a:p>
              <a:pPr algn="ctr"/>
              <a:r>
                <a:rPr lang="en-US" sz="1800" dirty="0">
                  <a:solidFill>
                    <a:schemeClr val="bg2"/>
                  </a:solidFill>
                  <a:cs typeface="Times New Roman" panose="02020603050405020304" pitchFamily="18" charset="0"/>
                  <a:sym typeface="Symbol" pitchFamily="18" charset="2"/>
                </a:rPr>
                <a:t>= 6</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CFEBB2DF-73B8-4DEC-B076-927AA0D93135}"/>
                </a:ext>
              </a:extLst>
            </p:cNvPr>
            <p:cNvSpPr txBox="1"/>
            <p:nvPr/>
          </p:nvSpPr>
          <p:spPr bwMode="auto">
            <a:xfrm>
              <a:off x="7481248" y="4611469"/>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(-9)</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30</a:t>
              </a:r>
            </a:p>
            <a:p>
              <a:pPr algn="ctr"/>
              <a:r>
                <a:rPr lang="en-US" sz="1800" dirty="0">
                  <a:solidFill>
                    <a:schemeClr val="bg2"/>
                  </a:solidFill>
                  <a:cs typeface="Times New Roman" panose="02020603050405020304" pitchFamily="18" charset="0"/>
                  <a:sym typeface="Symbol" pitchFamily="18" charset="2"/>
                </a:rPr>
                <a:t>= -270</a:t>
              </a:r>
              <a:endParaRPr lang="en-US" sz="1800" b="0" dirty="0">
                <a:solidFill>
                  <a:schemeClr val="bg2"/>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BEB89C2C-7011-4FE1-B3B9-0FA0DC3C0998}"/>
                </a:ext>
              </a:extLst>
            </p:cNvPr>
            <p:cNvSpPr txBox="1"/>
            <p:nvPr/>
          </p:nvSpPr>
          <p:spPr bwMode="auto">
            <a:xfrm>
              <a:off x="4365726" y="4626592"/>
              <a:ext cx="1043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altLang="en-US" sz="1800" dirty="0">
                  <a:solidFill>
                    <a:schemeClr val="bg2"/>
                  </a:solidFill>
                  <a:cs typeface="Times New Roman" panose="02020603050405020304" pitchFamily="18" charset="0"/>
                  <a:sym typeface="Symbol" pitchFamily="18" charset="2"/>
                </a:rPr>
                <a:t>(-20)</a:t>
              </a:r>
              <a:r>
                <a:rPr lang="en-US" altLang="en-US" sz="1800" b="0" dirty="0">
                  <a:solidFill>
                    <a:schemeClr val="bg2"/>
                  </a:solidFill>
                  <a:latin typeface="Times New Roman" panose="02020603050405020304" pitchFamily="18" charset="0"/>
                  <a:cs typeface="Times New Roman" panose="02020603050405020304" pitchFamily="18" charset="0"/>
                  <a:sym typeface="Symbol" pitchFamily="18" charset="2"/>
                </a:rPr>
                <a:t>20</a:t>
              </a:r>
            </a:p>
            <a:p>
              <a:pPr algn="ctr"/>
              <a:r>
                <a:rPr lang="en-US" sz="1800" dirty="0">
                  <a:solidFill>
                    <a:schemeClr val="bg2"/>
                  </a:solidFill>
                  <a:cs typeface="Times New Roman" panose="02020603050405020304" pitchFamily="18" charset="0"/>
                  <a:sym typeface="Symbol" pitchFamily="18" charset="2"/>
                </a:rPr>
                <a:t>= -400</a:t>
              </a:r>
              <a:endParaRPr lang="en-US" sz="1800" b="0" dirty="0">
                <a:solidFill>
                  <a:schemeClr val="bg2"/>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5FBE7FDB-5251-4309-9970-06BB4A3D1717}"/>
              </a:ext>
            </a:extLst>
          </p:cNvPr>
          <p:cNvGrpSpPr/>
          <p:nvPr/>
        </p:nvGrpSpPr>
        <p:grpSpPr>
          <a:xfrm>
            <a:off x="1394457" y="4253781"/>
            <a:ext cx="1478192" cy="369332"/>
            <a:chOff x="1394457" y="4253781"/>
            <a:chExt cx="1478192" cy="369332"/>
          </a:xfrm>
        </p:grpSpPr>
        <p:sp>
          <p:nvSpPr>
            <p:cNvPr id="67" name="Left Brace 66">
              <a:extLst>
                <a:ext uri="{FF2B5EF4-FFF2-40B4-BE49-F238E27FC236}">
                  <a16:creationId xmlns:a16="http://schemas.microsoft.com/office/drawing/2014/main" id="{68B2A2E2-9F4A-4AFE-BE8C-08279CF8BB76}"/>
                </a:ext>
              </a:extLst>
            </p:cNvPr>
            <p:cNvSpPr/>
            <p:nvPr/>
          </p:nvSpPr>
          <p:spPr bwMode="auto">
            <a:xfrm rot="15075544">
              <a:off x="1818272" y="3850807"/>
              <a:ext cx="217831" cy="1065462"/>
            </a:xfrm>
            <a:prstGeom prst="leftBrace">
              <a:avLst/>
            </a:prstGeom>
            <a:noFill/>
            <a:ln w="6350" cap="sq" cmpd="sng" algn="ctr">
              <a:solidFill>
                <a:schemeClr val="tx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8" name="Text Box 215">
              <a:extLst>
                <a:ext uri="{FF2B5EF4-FFF2-40B4-BE49-F238E27FC236}">
                  <a16:creationId xmlns:a16="http://schemas.microsoft.com/office/drawing/2014/main" id="{9CA6BDE0-CB95-4936-B6DF-AE916B4355E4}"/>
                </a:ext>
              </a:extLst>
            </p:cNvPr>
            <p:cNvSpPr txBox="1">
              <a:spLocks noChangeArrowheads="1"/>
            </p:cNvSpPr>
            <p:nvPr/>
          </p:nvSpPr>
          <p:spPr bwMode="auto">
            <a:xfrm>
              <a:off x="1905718" y="4253781"/>
              <a:ext cx="96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kumimoji="0" lang="en-US" altLang="en-US" sz="1800" u="none" strike="noStrike" kern="1200" cap="none" spc="0" normalizeH="0" baseline="0" noProof="0" dirty="0">
                  <a:ln>
                    <a:noFill/>
                  </a:ln>
                  <a:solidFill>
                    <a:schemeClr val="tx1"/>
                  </a:solidFill>
                  <a:effectLst/>
                  <a:uLnTx/>
                  <a:uFillTx/>
                  <a:sym typeface="Symbol" pitchFamily="18" charset="2"/>
                </a:rPr>
                <a:t>negative</a:t>
              </a:r>
            </a:p>
          </p:txBody>
        </p:sp>
      </p:grpSp>
      <mc:AlternateContent xmlns:mc="http://schemas.openxmlformats.org/markup-compatibility/2006" xmlns:a14="http://schemas.microsoft.com/office/drawing/2010/main">
        <mc:Choice Requires="a14">
          <p:sp>
            <p:nvSpPr>
              <p:cNvPr id="70" name="Text Box 215">
                <a:extLst>
                  <a:ext uri="{FF2B5EF4-FFF2-40B4-BE49-F238E27FC236}">
                    <a16:creationId xmlns:a16="http://schemas.microsoft.com/office/drawing/2014/main" id="{D1727675-CEAD-4042-9E8F-5032C0997B35}"/>
                  </a:ext>
                </a:extLst>
              </p:cNvPr>
              <p:cNvSpPr txBox="1">
                <a:spLocks noChangeArrowheads="1"/>
              </p:cNvSpPr>
              <p:nvPr/>
            </p:nvSpPr>
            <p:spPr bwMode="auto">
              <a:xfrm>
                <a:off x="3461085" y="4450282"/>
                <a:ext cx="723275"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14:m>
                  <m:oMathPara xmlns:m="http://schemas.openxmlformats.org/officeDocument/2006/math">
                    <m:oMathParaPr>
                      <m:jc m:val="centerGroup"/>
                    </m:oMathParaPr>
                    <m:oMath xmlns:m="http://schemas.openxmlformats.org/officeDocument/2006/math">
                      <m:r>
                        <m:rPr>
                          <m:nor/>
                        </m:rPr>
                        <a:rPr lang="en-US" altLang="en-US" sz="2400" dirty="0" smtClean="0">
                          <a:latin typeface="Cambria Math" panose="02040503050406030204" pitchFamily="18" charset="0"/>
                          <a:sym typeface="Symbol" pitchFamily="18" charset="2"/>
                        </a:rPr>
                        <m:t>&lt;</m:t>
                      </m:r>
                      <m:r>
                        <m:rPr>
                          <m:nor/>
                        </m:rPr>
                        <a:rPr lang="en-US" altLang="en-US" sz="2400" dirty="0">
                          <a:sym typeface="Symbol" pitchFamily="18" charset="2"/>
                        </a:rPr>
                        <m:t> 0</m:t>
                      </m:r>
                    </m:oMath>
                  </m:oMathPara>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70" name="Text Box 215">
                <a:extLst>
                  <a:ext uri="{FF2B5EF4-FFF2-40B4-BE49-F238E27FC236}">
                    <a16:creationId xmlns:a16="http://schemas.microsoft.com/office/drawing/2014/main" id="{D1727675-CEAD-4042-9E8F-5032C0997B35}"/>
                  </a:ext>
                </a:extLst>
              </p:cNvPr>
              <p:cNvSpPr txBox="1">
                <a:spLocks noRot="1" noChangeAspect="1" noMove="1" noResize="1" noEditPoints="1" noAdjustHandles="1" noChangeArrowheads="1" noChangeShapeType="1" noTextEdit="1"/>
              </p:cNvSpPr>
              <p:nvPr/>
            </p:nvSpPr>
            <p:spPr bwMode="auto">
              <a:xfrm>
                <a:off x="3461085" y="4450282"/>
                <a:ext cx="723275" cy="461665"/>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 Box 215">
                <a:extLst>
                  <a:ext uri="{FF2B5EF4-FFF2-40B4-BE49-F238E27FC236}">
                    <a16:creationId xmlns:a16="http://schemas.microsoft.com/office/drawing/2014/main" id="{65B69C13-C04D-4394-A572-D54D2CD305DA}"/>
                  </a:ext>
                </a:extLst>
              </p:cNvPr>
              <p:cNvSpPr txBox="1">
                <a:spLocks noChangeArrowheads="1"/>
              </p:cNvSpPr>
              <p:nvPr/>
            </p:nvSpPr>
            <p:spPr bwMode="auto">
              <a:xfrm>
                <a:off x="4747731" y="4432300"/>
                <a:ext cx="723275"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14:m>
                  <m:oMathPara xmlns:m="http://schemas.openxmlformats.org/officeDocument/2006/math">
                    <m:oMathParaPr>
                      <m:jc m:val="centerGroup"/>
                    </m:oMathParaPr>
                    <m:oMath xmlns:m="http://schemas.openxmlformats.org/officeDocument/2006/math">
                      <m:r>
                        <m:rPr>
                          <m:nor/>
                        </m:rPr>
                        <a:rPr lang="en-US" altLang="en-US" sz="2400" dirty="0">
                          <a:latin typeface="Cambria Math" panose="02040503050406030204" pitchFamily="18" charset="0"/>
                          <a:sym typeface="Symbol" pitchFamily="18" charset="2"/>
                        </a:rPr>
                        <m:t>&lt;</m:t>
                      </m:r>
                      <m:r>
                        <m:rPr>
                          <m:nor/>
                        </m:rPr>
                        <a:rPr lang="en-US" altLang="en-US" sz="2400" dirty="0">
                          <a:sym typeface="Symbol" pitchFamily="18" charset="2"/>
                        </a:rPr>
                        <m:t> 0</m:t>
                      </m:r>
                    </m:oMath>
                  </m:oMathPara>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74" name="Text Box 215">
                <a:extLst>
                  <a:ext uri="{FF2B5EF4-FFF2-40B4-BE49-F238E27FC236}">
                    <a16:creationId xmlns:a16="http://schemas.microsoft.com/office/drawing/2014/main" id="{65B69C13-C04D-4394-A572-D54D2CD305DA}"/>
                  </a:ext>
                </a:extLst>
              </p:cNvPr>
              <p:cNvSpPr txBox="1">
                <a:spLocks noRot="1" noChangeAspect="1" noMove="1" noResize="1" noEditPoints="1" noAdjustHandles="1" noChangeArrowheads="1" noChangeShapeType="1" noTextEdit="1"/>
              </p:cNvSpPr>
              <p:nvPr/>
            </p:nvSpPr>
            <p:spPr bwMode="auto">
              <a:xfrm>
                <a:off x="4747731" y="4432300"/>
                <a:ext cx="723275" cy="461665"/>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 Box 215">
                <a:extLst>
                  <a:ext uri="{FF2B5EF4-FFF2-40B4-BE49-F238E27FC236}">
                    <a16:creationId xmlns:a16="http://schemas.microsoft.com/office/drawing/2014/main" id="{D14BB5DB-680E-49F4-844D-A000B0687D1B}"/>
                  </a:ext>
                </a:extLst>
              </p:cNvPr>
              <p:cNvSpPr txBox="1">
                <a:spLocks noChangeArrowheads="1"/>
              </p:cNvSpPr>
              <p:nvPr/>
            </p:nvSpPr>
            <p:spPr bwMode="auto">
              <a:xfrm>
                <a:off x="1932031" y="5630574"/>
                <a:ext cx="5455661"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kumimoji="0" lang="en-US" altLang="en-US" sz="2400" u="none" strike="noStrike" kern="1200" cap="none" spc="0" normalizeH="0" baseline="0" noProof="0" dirty="0">
                    <a:ln>
                      <a:noFill/>
                    </a:ln>
                    <a:solidFill>
                      <a:schemeClr val="tx1"/>
                    </a:solidFill>
                    <a:effectLst/>
                    <a:uLnTx/>
                    <a:uFillTx/>
                    <a:sym typeface="Symbol" pitchFamily="18" charset="2"/>
                  </a:rPr>
                  <a:t>Compatibility(</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n-US" altLang="en-US" sz="2400"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b="1" i="1" dirty="0">
                            <a:solidFill>
                              <a:srgbClr val="FF00FF"/>
                            </a:solidFill>
                            <a:latin typeface="Cambria Math" panose="02040503050406030204" pitchFamily="18" charset="0"/>
                            <a:sym typeface="Symbol" panose="05050102010706020507" pitchFamily="18" charset="2"/>
                          </a:rPr>
                        </m:ctrlPr>
                      </m:accPr>
                      <m:e>
                        <m:r>
                          <m:rPr>
                            <m:nor/>
                          </m:rPr>
                          <a:rPr lang="en-US" altLang="en-US" sz="2400" i="1" dirty="0">
                            <a:solidFill>
                              <a:srgbClr val="FF00FF"/>
                            </a:solidFill>
                            <a:cs typeface="Times New Roman" panose="02020603050405020304" pitchFamily="18" charset="0"/>
                            <a:sym typeface="Symbol" panose="05050102010706020507" pitchFamily="18" charset="2"/>
                          </a:rPr>
                          <m:t>x</m:t>
                        </m:r>
                      </m:e>
                    </m:acc>
                  </m:oMath>
                </a14:m>
                <a:r>
                  <a:rPr lang="en-US" altLang="en-US" sz="2400" dirty="0">
                    <a:cs typeface="Times New Roman" panose="02020603050405020304" pitchFamily="18" charset="0"/>
                    <a:sym typeface="Symbol" panose="05050102010706020507" pitchFamily="18" charset="2"/>
                  </a:rPr>
                  <a:t>)</a:t>
                </a:r>
                <a:r>
                  <a:rPr lang="en-US" altLang="en-US" sz="2400" dirty="0">
                    <a:sym typeface="Symbol" pitchFamily="18" charset="2"/>
                  </a:rPr>
                  <a:t> = </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oMath>
                </a14:m>
                <a:r>
                  <a:rPr lang="en-US" altLang="en-US" sz="2400" i="1"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r>
                      <a:rPr kumimoji="0" lang="en-US" altLang="en-US" sz="2400" b="0" i="0"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t>=</m:t>
                    </m:r>
                    <m:nary>
                      <m:naryPr>
                        <m:chr m:val="∑"/>
                        <m:supHide m:val="on"/>
                        <m:ctrlPr>
                          <a:rPr kumimoji="0" lang="en-US" altLang="en-US" sz="2400" i="1"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ctrlPr>
                      </m:naryPr>
                      <m:sub>
                        <m:r>
                          <m:rPr>
                            <m:sty m:val="p"/>
                            <m:brk m:alnAt="7"/>
                          </m:rPr>
                          <a:rPr kumimoji="0" lang="en-US" altLang="en-US" sz="2400" b="0" i="0" u="none" strike="noStrike" kern="1200" cap="none" spc="0" normalizeH="0" baseline="0" noProof="0">
                            <a:ln>
                              <a:noFill/>
                            </a:ln>
                            <a:solidFill>
                              <a:schemeClr val="tx1"/>
                            </a:solidFill>
                            <a:effectLst/>
                            <a:uLnTx/>
                            <a:uFillTx/>
                            <a:latin typeface="Cambria Math" panose="02040503050406030204" pitchFamily="18" charset="0"/>
                            <a:sym typeface="Symbol" pitchFamily="18" charset="2"/>
                          </a:rPr>
                          <m:t>i</m:t>
                        </m:r>
                      </m:sub>
                      <m:sup/>
                      <m:e>
                        <m:sSub>
                          <m:sSubPr>
                            <m:ctrlPr>
                              <a:rPr kumimoji="0" lang="en-US" altLang="en-US" sz="2400" i="1" u="none" strike="noStrike" kern="1200" cap="none" spc="0" normalizeH="0" baseline="0" noProof="0" smtClean="0">
                                <a:ln>
                                  <a:noFill/>
                                </a:ln>
                                <a:solidFill>
                                  <a:schemeClr val="tx1"/>
                                </a:solidFill>
                                <a:effectLst/>
                                <a:uLnTx/>
                                <a:uFillTx/>
                                <a:latin typeface="Cambria Math" panose="02040503050406030204" pitchFamily="18" charset="0"/>
                                <a:sym typeface="Symbol" pitchFamily="18" charset="2"/>
                              </a:rPr>
                            </m:ctrlPr>
                          </m:sSubPr>
                          <m:e>
                            <m:r>
                              <m:rPr>
                                <m:nor/>
                              </m:rPr>
                              <a:rPr lang="en-US" altLang="en-US" sz="2400" i="1" dirty="0">
                                <a:solidFill>
                                  <a:srgbClr val="66FF33"/>
                                </a:solidFill>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sym typeface="Symbol" pitchFamily="18" charset="2"/>
                              </a:rPr>
                              <m:t>i</m:t>
                            </m:r>
                          </m:sub>
                        </m:sSub>
                        <m:sSub>
                          <m:sSubPr>
                            <m:ctrlPr>
                              <a:rPr kumimoji="0" lang="en-US" altLang="en-US" sz="2400" i="1" u="none" strike="noStrike" kern="1200" cap="none" spc="0" normalizeH="0" baseline="0" noProof="0" smtClean="0">
                                <a:ln>
                                  <a:noFill/>
                                </a:ln>
                                <a:solidFill>
                                  <a:srgbClr val="FF00FF"/>
                                </a:solidFill>
                                <a:effectLst/>
                                <a:uLnTx/>
                                <a:uFillTx/>
                                <a:latin typeface="Cambria Math" panose="02040503050406030204" pitchFamily="18" charset="0"/>
                                <a:sym typeface="Symbol" pitchFamily="18" charset="2"/>
                              </a:rPr>
                            </m:ctrlPr>
                          </m:sSubPr>
                          <m:e>
                            <m:r>
                              <a:rPr lang="en-US" altLang="en-US" sz="2400" i="1" dirty="0">
                                <a:solidFill>
                                  <a:srgbClr val="FF00FF"/>
                                </a:solidFill>
                                <a:latin typeface="Cambria Math" panose="02040503050406030204" pitchFamily="18" charset="0"/>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sym typeface="Symbol" pitchFamily="18" charset="2"/>
                              </a:rPr>
                              <m:t>i</m:t>
                            </m:r>
                          </m:sub>
                        </m:sSub>
                      </m:e>
                    </m:nary>
                  </m:oMath>
                </a14:m>
                <a:r>
                  <a:rPr kumimoji="0" lang="en-US" altLang="en-US" sz="2400" u="none" strike="noStrike" kern="1200" cap="none" spc="0" normalizeH="0" baseline="0" noProof="0" dirty="0">
                    <a:ln>
                      <a:noFill/>
                    </a:ln>
                    <a:solidFill>
                      <a:schemeClr val="tx1"/>
                    </a:solidFill>
                    <a:effectLst/>
                    <a:uLnTx/>
                    <a:uFillTx/>
                    <a:sym typeface="Symbol" pitchFamily="18" charset="2"/>
                  </a:rPr>
                  <a:t> =</a:t>
                </a:r>
                <a:r>
                  <a:rPr kumimoji="0" lang="en-US" altLang="en-US" sz="2400" u="none" strike="noStrike" kern="1200" cap="none" spc="0" normalizeH="0" noProof="0" dirty="0">
                    <a:ln>
                      <a:noFill/>
                    </a:ln>
                    <a:solidFill>
                      <a:schemeClr val="tx1"/>
                    </a:solidFill>
                    <a:effectLst/>
                    <a:uLnTx/>
                    <a:uFillTx/>
                    <a:sym typeface="Symbol" pitchFamily="18" charset="2"/>
                  </a:rPr>
                  <a:t> </a:t>
                </a:r>
                <a:r>
                  <a:rPr lang="en-US" altLang="en-US" sz="2400" dirty="0">
                    <a:sym typeface="Symbol" pitchFamily="18" charset="2"/>
                  </a:rPr>
                  <a:t>-874</a:t>
                </a:r>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75" name="Text Box 215">
                <a:extLst>
                  <a:ext uri="{FF2B5EF4-FFF2-40B4-BE49-F238E27FC236}">
                    <a16:creationId xmlns:a16="http://schemas.microsoft.com/office/drawing/2014/main" id="{D14BB5DB-680E-49F4-844D-A000B0687D1B}"/>
                  </a:ext>
                </a:extLst>
              </p:cNvPr>
              <p:cNvSpPr txBox="1">
                <a:spLocks noRot="1" noChangeAspect="1" noMove="1" noResize="1" noEditPoints="1" noAdjustHandles="1" noChangeArrowheads="1" noChangeShapeType="1" noTextEdit="1"/>
              </p:cNvSpPr>
              <p:nvPr/>
            </p:nvSpPr>
            <p:spPr bwMode="auto">
              <a:xfrm>
                <a:off x="1932031" y="5630574"/>
                <a:ext cx="5455661" cy="461665"/>
              </a:xfrm>
              <a:prstGeom prst="rect">
                <a:avLst/>
              </a:prstGeom>
              <a:blipFill>
                <a:blip r:embed="rId8"/>
                <a:stretch>
                  <a:fillRect l="-1788" t="-130667" r="-670" b="-20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76" name="Oval 75">
            <a:extLst>
              <a:ext uri="{FF2B5EF4-FFF2-40B4-BE49-F238E27FC236}">
                <a16:creationId xmlns:a16="http://schemas.microsoft.com/office/drawing/2014/main" id="{9A84DA01-704A-4016-ADDA-0853C8795031}"/>
              </a:ext>
            </a:extLst>
          </p:cNvPr>
          <p:cNvSpPr/>
          <p:nvPr/>
        </p:nvSpPr>
        <p:spPr>
          <a:xfrm>
            <a:off x="6645304" y="5532120"/>
            <a:ext cx="631796" cy="640080"/>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77" name="Text Box 215">
                <a:extLst>
                  <a:ext uri="{FF2B5EF4-FFF2-40B4-BE49-F238E27FC236}">
                    <a16:creationId xmlns:a16="http://schemas.microsoft.com/office/drawing/2014/main" id="{C3D952D4-A6B3-4C38-93F2-4978F8246266}"/>
                  </a:ext>
                </a:extLst>
              </p:cNvPr>
              <p:cNvSpPr txBox="1">
                <a:spLocks noChangeArrowheads="1"/>
              </p:cNvSpPr>
              <p:nvPr/>
            </p:nvSpPr>
            <p:spPr bwMode="auto">
              <a:xfrm>
                <a:off x="3147562" y="4078318"/>
                <a:ext cx="2393284"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lang="en-US" altLang="en-US" sz="2400" dirty="0">
                    <a:sym typeface="Symbol" pitchFamily="18" charset="2"/>
                  </a:rPr>
                  <a:t>projection </a:t>
                </a:r>
                <a:r>
                  <a:rPr lang="el-GR" altLang="en-US" sz="2400" dirty="0">
                    <a:cs typeface="Calibri" panose="020F0502020204030204" pitchFamily="34" charset="0"/>
                    <a:sym typeface="Symbol" panose="05050102010706020507" pitchFamily="18" charset="2"/>
                  </a:rPr>
                  <a:t> </a:t>
                </a:r>
                <a14:m>
                  <m:oMath xmlns:m="http://schemas.openxmlformats.org/officeDocument/2006/math">
                    <m:r>
                      <a:rPr lang="en-US" altLang="en-US" sz="2400" b="1" i="1" dirty="0" smtClean="0">
                        <a:latin typeface="Cambria Math" panose="02040503050406030204" pitchFamily="18" charset="0"/>
                        <a:ea typeface="Cambria Math" panose="02040503050406030204" pitchFamily="18" charset="0"/>
                        <a:sym typeface="Symbol" pitchFamily="18" charset="2"/>
                      </a:rPr>
                      <m:t> </m:t>
                    </m:r>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r>
                      <a:rPr lang="en-US" altLang="en-US" sz="2400" b="0" i="0" dirty="0" smtClean="0">
                        <a:solidFill>
                          <a:srgbClr val="FF00FF"/>
                        </a:solidFill>
                        <a:latin typeface="Cambria Math" panose="02040503050406030204" pitchFamily="18" charset="0"/>
                        <a:sym typeface="Symbol" panose="05050102010706020507" pitchFamily="18" charset="2"/>
                      </a:rPr>
                      <m:t> </m:t>
                    </m:r>
                  </m:oMath>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77" name="Text Box 215">
                <a:extLst>
                  <a:ext uri="{FF2B5EF4-FFF2-40B4-BE49-F238E27FC236}">
                    <a16:creationId xmlns:a16="http://schemas.microsoft.com/office/drawing/2014/main" id="{C3D952D4-A6B3-4C38-93F2-4978F8246266}"/>
                  </a:ext>
                </a:extLst>
              </p:cNvPr>
              <p:cNvSpPr txBox="1">
                <a:spLocks noRot="1" noChangeAspect="1" noMove="1" noResize="1" noEditPoints="1" noAdjustHandles="1" noChangeArrowheads="1" noChangeShapeType="1" noTextEdit="1"/>
              </p:cNvSpPr>
              <p:nvPr/>
            </p:nvSpPr>
            <p:spPr bwMode="auto">
              <a:xfrm>
                <a:off x="3147562" y="4078318"/>
                <a:ext cx="2393284" cy="461665"/>
              </a:xfrm>
              <a:prstGeom prst="rect">
                <a:avLst/>
              </a:prstGeom>
              <a:blipFill>
                <a:blip r:embed="rId9"/>
                <a:stretch>
                  <a:fillRect l="-3817" t="-18421" r="-12977"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79AE1F85-BCA5-4149-8DB8-8DCE6CBACAEA}"/>
              </a:ext>
            </a:extLst>
          </p:cNvPr>
          <p:cNvGrpSpPr/>
          <p:nvPr/>
        </p:nvGrpSpPr>
        <p:grpSpPr>
          <a:xfrm>
            <a:off x="463521" y="2564674"/>
            <a:ext cx="1225942" cy="1844126"/>
            <a:chOff x="2293772" y="3961588"/>
            <a:chExt cx="1225942" cy="1844126"/>
          </a:xfrm>
        </p:grpSpPr>
        <p:pic>
          <p:nvPicPr>
            <p:cNvPr id="48" name="Picture 47" descr="Image result for lamp">
              <a:extLst>
                <a:ext uri="{FF2B5EF4-FFF2-40B4-BE49-F238E27FC236}">
                  <a16:creationId xmlns:a16="http://schemas.microsoft.com/office/drawing/2014/main" id="{2B568A31-E608-4866-BBCF-8CB550FD10A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219" t="3006" r="30247" b="49856"/>
            <a:stretch/>
          </p:blipFill>
          <p:spPr bwMode="auto">
            <a:xfrm rot="2100489" flipH="1">
              <a:off x="2293772" y="3961588"/>
              <a:ext cx="867003" cy="715277"/>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056A2554-5EF7-426B-960B-3A53F0BD757B}"/>
                </a:ext>
              </a:extLst>
            </p:cNvPr>
            <p:cNvGrpSpPr/>
            <p:nvPr/>
          </p:nvGrpSpPr>
          <p:grpSpPr>
            <a:xfrm>
              <a:off x="2837546" y="4546888"/>
              <a:ext cx="682168" cy="1258826"/>
              <a:chOff x="2707764" y="3529159"/>
              <a:chExt cx="817206" cy="1665517"/>
            </a:xfrm>
          </p:grpSpPr>
          <p:sp>
            <p:nvSpPr>
              <p:cNvPr id="50" name="Rectangle 49">
                <a:extLst>
                  <a:ext uri="{FF2B5EF4-FFF2-40B4-BE49-F238E27FC236}">
                    <a16:creationId xmlns:a16="http://schemas.microsoft.com/office/drawing/2014/main" id="{52A0C38C-5086-43B0-B440-12E8282A6D38}"/>
                  </a:ext>
                </a:extLst>
              </p:cNvPr>
              <p:cNvSpPr/>
              <p:nvPr/>
            </p:nvSpPr>
            <p:spPr bwMode="auto">
              <a:xfrm rot="20279470">
                <a:off x="3343875" y="4951968"/>
                <a:ext cx="181095" cy="182880"/>
              </a:xfrm>
              <a:prstGeom prst="rect">
                <a:avLst/>
              </a:prstGeom>
              <a:noFill/>
              <a:ln w="15875"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rtlCol="0"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51" name="Straight Connector 50">
                <a:extLst>
                  <a:ext uri="{FF2B5EF4-FFF2-40B4-BE49-F238E27FC236}">
                    <a16:creationId xmlns:a16="http://schemas.microsoft.com/office/drawing/2014/main" id="{8331C6BD-2529-40EC-82B5-8E5497DF41A4}"/>
                  </a:ext>
                </a:extLst>
              </p:cNvPr>
              <p:cNvCxnSpPr>
                <a:cxnSpLocks/>
              </p:cNvCxnSpPr>
              <p:nvPr/>
            </p:nvCxnSpPr>
            <p:spPr bwMode="auto">
              <a:xfrm>
                <a:off x="2707764" y="3529159"/>
                <a:ext cx="661746" cy="1665517"/>
              </a:xfrm>
              <a:prstGeom prst="line">
                <a:avLst/>
              </a:prstGeom>
              <a:noFill/>
              <a:ln w="15875" cap="flat" cmpd="sng" algn="ctr">
                <a:solidFill>
                  <a:schemeClr val="tx2"/>
                </a:solidFill>
                <a:prstDash val="solid"/>
                <a:round/>
                <a:headEnd type="none" w="med" len="med"/>
                <a:tailEnd type="none" w="med" len="med"/>
              </a:ln>
              <a:effectLst/>
            </p:spPr>
          </p:cxnSp>
        </p:grpSp>
      </p:grpSp>
    </p:spTree>
    <p:extLst>
      <p:ext uri="{BB962C8B-B14F-4D97-AF65-F5344CB8AC3E}">
        <p14:creationId xmlns:p14="http://schemas.microsoft.com/office/powerpoint/2010/main" val="30088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0-#ppt_w/2"/>
                                          </p:val>
                                        </p:tav>
                                        <p:tav tm="100000">
                                          <p:val>
                                            <p:strVal val="#ppt_x"/>
                                          </p:val>
                                        </p:tav>
                                      </p:tavLst>
                                    </p:anim>
                                    <p:anim calcmode="lin" valueType="num">
                                      <p:cBhvr additive="base">
                                        <p:cTn id="20" dur="500" fill="hold"/>
                                        <p:tgtEl>
                                          <p:spTgt spid="7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4">
                                            <p:txEl>
                                              <p:pRg st="0" end="0"/>
                                            </p:txEl>
                                          </p:spTgt>
                                        </p:tgtEl>
                                        <p:attrNameLst>
                                          <p:attrName>style.visibility</p:attrName>
                                        </p:attrNameLst>
                                      </p:cBhvr>
                                      <p:to>
                                        <p:strVal val="visible"/>
                                      </p:to>
                                    </p:set>
                                    <p:anim calcmode="lin" valueType="num">
                                      <p:cBhvr additive="base">
                                        <p:cTn id="23" dur="500" fill="hold"/>
                                        <p:tgtEl>
                                          <p:spTgt spid="74">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0">
                                            <p:txEl>
                                              <p:pRg st="0" end="0"/>
                                            </p:txEl>
                                          </p:spTgt>
                                        </p:tgtEl>
                                        <p:attrNameLst>
                                          <p:attrName>style.visibility</p:attrName>
                                        </p:attrNameLst>
                                      </p:cBhvr>
                                      <p:to>
                                        <p:strVal val="visible"/>
                                      </p:to>
                                    </p:set>
                                    <p:anim calcmode="lin" valueType="num">
                                      <p:cBhvr additive="base">
                                        <p:cTn id="27" dur="500" fill="hold"/>
                                        <p:tgtEl>
                                          <p:spTgt spid="7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0">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0-#ppt_w/2"/>
                                          </p:val>
                                        </p:tav>
                                        <p:tav tm="100000">
                                          <p:val>
                                            <p:strVal val="#ppt_x"/>
                                          </p:val>
                                        </p:tav>
                                      </p:tavLst>
                                    </p:anim>
                                    <p:anim calcmode="lin" valueType="num">
                                      <p:cBhvr additive="base">
                                        <p:cTn id="40"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3">
            <a:extLst>
              <a:ext uri="{FF2B5EF4-FFF2-40B4-BE49-F238E27FC236}">
                <a16:creationId xmlns:a16="http://schemas.microsoft.com/office/drawing/2014/main" id="{6875FFA2-AF39-4901-B6EB-8EA19B124EA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Dot Product</a:t>
            </a:r>
          </a:p>
        </p:txBody>
      </p:sp>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cs typeface="+mn-cs"/>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cs typeface="+mn-cs"/>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cs typeface="+mn-cs"/>
              </a:endParaRPr>
            </a:p>
          </p:txBody>
        </p:sp>
      </p:grpSp>
      <p:sp>
        <p:nvSpPr>
          <p:cNvPr id="84" name="AutoShape 58">
            <a:extLst>
              <a:ext uri="{FF2B5EF4-FFF2-40B4-BE49-F238E27FC236}">
                <a16:creationId xmlns:a16="http://schemas.microsoft.com/office/drawing/2014/main" id="{3B5A8F85-3DF6-4809-A41B-527076B312F4}"/>
              </a:ext>
            </a:extLst>
          </p:cNvPr>
          <p:cNvSpPr>
            <a:spLocks noChangeArrowheads="1"/>
          </p:cNvSpPr>
          <p:nvPr/>
        </p:nvSpPr>
        <p:spPr bwMode="auto">
          <a:xfrm>
            <a:off x="971549" y="609600"/>
            <a:ext cx="4133851" cy="1295400"/>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Consider the set of all people </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who have compatibility zero</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with our first client.</a:t>
            </a:r>
          </a:p>
        </p:txBody>
      </p:sp>
      <p:grpSp>
        <p:nvGrpSpPr>
          <p:cNvPr id="3" name="Group 2">
            <a:extLst>
              <a:ext uri="{FF2B5EF4-FFF2-40B4-BE49-F238E27FC236}">
                <a16:creationId xmlns:a16="http://schemas.microsoft.com/office/drawing/2014/main" id="{1609AB96-0606-4148-ACC2-FA1816DC941B}"/>
              </a:ext>
            </a:extLst>
          </p:cNvPr>
          <p:cNvGrpSpPr/>
          <p:nvPr/>
        </p:nvGrpSpPr>
        <p:grpSpPr>
          <a:xfrm>
            <a:off x="2386630" y="3242014"/>
            <a:ext cx="1855692" cy="796586"/>
            <a:chOff x="2386630" y="3242014"/>
            <a:chExt cx="1855692" cy="796586"/>
          </a:xfrm>
        </p:grpSpPr>
        <p:sp>
          <p:nvSpPr>
            <p:cNvPr id="72" name="Line 63">
              <a:extLst>
                <a:ext uri="{FF2B5EF4-FFF2-40B4-BE49-F238E27FC236}">
                  <a16:creationId xmlns:a16="http://schemas.microsoft.com/office/drawing/2014/main" id="{5D3157C0-EFD4-402C-8FB7-B698058203A2}"/>
                </a:ext>
              </a:extLst>
            </p:cNvPr>
            <p:cNvSpPr>
              <a:spLocks noChangeShapeType="1"/>
            </p:cNvSpPr>
            <p:nvPr/>
          </p:nvSpPr>
          <p:spPr bwMode="auto">
            <a:xfrm flipV="1">
              <a:off x="2386630" y="3242014"/>
              <a:ext cx="1855692" cy="755641"/>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90" name="Rectangle 56">
                  <a:extLst>
                    <a:ext uri="{FF2B5EF4-FFF2-40B4-BE49-F238E27FC236}">
                      <a16:creationId xmlns:a16="http://schemas.microsoft.com/office/drawing/2014/main" id="{FBBBC87D-7CB1-4AD8-ABB2-FD4121BD8DF3}"/>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90" name="Rectangle 56">
                  <a:extLst>
                    <a:ext uri="{FF2B5EF4-FFF2-40B4-BE49-F238E27FC236}">
                      <a16:creationId xmlns:a16="http://schemas.microsoft.com/office/drawing/2014/main" id="{FBBBC87D-7CB1-4AD8-ABB2-FD4121BD8DF3}"/>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CA">
                      <a:noFill/>
                    </a:rPr>
                    <a:t> </a:t>
                  </a:r>
                </a:p>
              </p:txBody>
            </p:sp>
          </mc:Fallback>
        </mc:AlternateContent>
        <p:pic>
          <p:nvPicPr>
            <p:cNvPr id="91" name="Picture 47" descr="j0232906">
              <a:extLst>
                <a:ext uri="{FF2B5EF4-FFF2-40B4-BE49-F238E27FC236}">
                  <a16:creationId xmlns:a16="http://schemas.microsoft.com/office/drawing/2014/main" id="{D566F230-4161-4650-950F-11952D169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ABEB298C-04D9-4BBC-99CA-2B9670317016}"/>
              </a:ext>
            </a:extLst>
          </p:cNvPr>
          <p:cNvGrpSpPr/>
          <p:nvPr/>
        </p:nvGrpSpPr>
        <p:grpSpPr>
          <a:xfrm>
            <a:off x="1764588" y="2704367"/>
            <a:ext cx="716922" cy="1295401"/>
            <a:chOff x="1764588" y="2704367"/>
            <a:chExt cx="716922" cy="1295401"/>
          </a:xfrm>
        </p:grpSpPr>
        <p:grpSp>
          <p:nvGrpSpPr>
            <p:cNvPr id="2" name="Group 1">
              <a:extLst>
                <a:ext uri="{FF2B5EF4-FFF2-40B4-BE49-F238E27FC236}">
                  <a16:creationId xmlns:a16="http://schemas.microsoft.com/office/drawing/2014/main" id="{07940B41-1870-4B3E-A480-835D86B084AE}"/>
                </a:ext>
              </a:extLst>
            </p:cNvPr>
            <p:cNvGrpSpPr/>
            <p:nvPr/>
          </p:nvGrpSpPr>
          <p:grpSpPr>
            <a:xfrm>
              <a:off x="1764588" y="2704367"/>
              <a:ext cx="618556" cy="1295401"/>
              <a:chOff x="1764588" y="2704367"/>
              <a:chExt cx="618556" cy="1295401"/>
            </a:xfrm>
          </p:grpSpPr>
          <mc:AlternateContent xmlns:mc="http://schemas.openxmlformats.org/markup-compatibility/2006" xmlns:a14="http://schemas.microsoft.com/office/drawing/2010/main">
            <mc:Choice Requires="a14">
              <p:sp>
                <p:nvSpPr>
                  <p:cNvPr id="89" name="Rectangle 56">
                    <a:extLst>
                      <a:ext uri="{FF2B5EF4-FFF2-40B4-BE49-F238E27FC236}">
                        <a16:creationId xmlns:a16="http://schemas.microsoft.com/office/drawing/2014/main" id="{13B82153-A1A8-4B26-BBC0-629ACF858552}"/>
                      </a:ext>
                    </a:extLst>
                  </p:cNvPr>
                  <p:cNvSpPr>
                    <a:spLocks noChangeArrowheads="1"/>
                  </p:cNvSpPr>
                  <p:nvPr/>
                </p:nvSpPr>
                <p:spPr bwMode="auto">
                  <a:xfrm>
                    <a:off x="1764588" y="3160506"/>
                    <a:ext cx="433131"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89" name="Rectangle 56">
                    <a:extLst>
                      <a:ext uri="{FF2B5EF4-FFF2-40B4-BE49-F238E27FC236}">
                        <a16:creationId xmlns:a16="http://schemas.microsoft.com/office/drawing/2014/main" id="{13B82153-A1A8-4B26-BBC0-629ACF858552}"/>
                      </a:ext>
                    </a:extLst>
                  </p:cNvPr>
                  <p:cNvSpPr>
                    <a:spLocks noRot="1" noChangeAspect="1" noMove="1" noResize="1" noEditPoints="1" noAdjustHandles="1" noChangeArrowheads="1" noChangeShapeType="1" noTextEdit="1"/>
                  </p:cNvSpPr>
                  <p:nvPr/>
                </p:nvSpPr>
                <p:spPr bwMode="auto">
                  <a:xfrm>
                    <a:off x="1764588" y="3160506"/>
                    <a:ext cx="433131" cy="52322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42" name="Line 63">
                <a:extLst>
                  <a:ext uri="{FF2B5EF4-FFF2-40B4-BE49-F238E27FC236}">
                    <a16:creationId xmlns:a16="http://schemas.microsoft.com/office/drawing/2014/main" id="{86CB5B31-4271-41E4-B9E4-9D7FD75A5ADA}"/>
                  </a:ext>
                </a:extLst>
              </p:cNvPr>
              <p:cNvSpPr>
                <a:spLocks noChangeShapeType="1"/>
              </p:cNvSpPr>
              <p:nvPr/>
            </p:nvSpPr>
            <p:spPr bwMode="auto">
              <a:xfrm flipH="1" flipV="1">
                <a:off x="1846262" y="2704367"/>
                <a:ext cx="536882" cy="1295401"/>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sp>
          <p:nvSpPr>
            <p:cNvPr id="44" name="Rectangle 43">
              <a:extLst>
                <a:ext uri="{FF2B5EF4-FFF2-40B4-BE49-F238E27FC236}">
                  <a16:creationId xmlns:a16="http://schemas.microsoft.com/office/drawing/2014/main" id="{802558BB-6048-4B6A-8DC0-0094B9A12D24}"/>
                </a:ext>
              </a:extLst>
            </p:cNvPr>
            <p:cNvSpPr/>
            <p:nvPr/>
          </p:nvSpPr>
          <p:spPr bwMode="auto">
            <a:xfrm rot="20279470">
              <a:off x="2330340" y="3827013"/>
              <a:ext cx="151170" cy="138224"/>
            </a:xfrm>
            <a:prstGeom prst="rect">
              <a:avLst/>
            </a:prstGeom>
            <a:noFill/>
            <a:ln w="15875"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rtlCol="0"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sp>
        <p:nvSpPr>
          <p:cNvPr id="46" name="AutoShape 58">
            <a:extLst>
              <a:ext uri="{FF2B5EF4-FFF2-40B4-BE49-F238E27FC236}">
                <a16:creationId xmlns:a16="http://schemas.microsoft.com/office/drawing/2014/main" id="{E6C231BB-C066-4062-BEA0-68D6006CF076}"/>
              </a:ext>
            </a:extLst>
          </p:cNvPr>
          <p:cNvSpPr>
            <a:spLocks noChangeArrowheads="1"/>
          </p:cNvSpPr>
          <p:nvPr/>
        </p:nvSpPr>
        <p:spPr bwMode="auto">
          <a:xfrm>
            <a:off x="3166045" y="5014247"/>
            <a:ext cx="5430844" cy="1699054"/>
          </a:xfrm>
          <a:prstGeom prst="wedgeRoundRectCallout">
            <a:avLst>
              <a:gd name="adj1" fmla="val -39666"/>
              <a:gd name="adj2" fmla="val -56204"/>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This set forms </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an (n-1)-dimensional hyperplane</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partitioning</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the space </a:t>
            </a:r>
            <a:r>
              <a:rPr lang="en-US" altLang="en-US" sz="2400" kern="0" baseline="0" dirty="0">
                <a:solidFill>
                  <a:srgbClr val="FFFFFF"/>
                </a:solidFill>
                <a:cs typeface="+mn-cs"/>
              </a:rPr>
              <a:t>into </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baseline="0" dirty="0">
                <a:solidFill>
                  <a:srgbClr val="FFFFFF"/>
                </a:solidFill>
                <a:cs typeface="+mn-cs"/>
              </a:rPr>
              <a:t>compatible and incompatible</a:t>
            </a:r>
            <a:r>
              <a:rPr lang="en-US" altLang="en-US" sz="2400" kern="0" dirty="0">
                <a:solidFill>
                  <a:srgbClr val="FFFFFF"/>
                </a:solidFill>
                <a:cs typeface="+mn-cs"/>
              </a:rPr>
              <a:t> people.</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p:grpSp>
        <p:nvGrpSpPr>
          <p:cNvPr id="10" name="Group 9">
            <a:extLst>
              <a:ext uri="{FF2B5EF4-FFF2-40B4-BE49-F238E27FC236}">
                <a16:creationId xmlns:a16="http://schemas.microsoft.com/office/drawing/2014/main" id="{C87B4377-3CC1-4C22-907E-69138253BCA6}"/>
              </a:ext>
            </a:extLst>
          </p:cNvPr>
          <p:cNvGrpSpPr/>
          <p:nvPr/>
        </p:nvGrpSpPr>
        <p:grpSpPr>
          <a:xfrm>
            <a:off x="368504" y="4407451"/>
            <a:ext cx="2627794" cy="2507130"/>
            <a:chOff x="1724577" y="4164492"/>
            <a:chExt cx="2627794" cy="2507130"/>
          </a:xfrm>
        </p:grpSpPr>
        <p:pic>
          <p:nvPicPr>
            <p:cNvPr id="1026" name="Picture 2" descr="Hyperplane SVM | Machine Learning in Action">
              <a:extLst>
                <a:ext uri="{FF2B5EF4-FFF2-40B4-BE49-F238E27FC236}">
                  <a16:creationId xmlns:a16="http://schemas.microsoft.com/office/drawing/2014/main" id="{2AACD2B2-9373-4017-91BC-506A7FEC2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577" y="4164492"/>
              <a:ext cx="2627794" cy="2507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AD8403EC-ECBA-4CCE-979A-B44A2AE68E41}"/>
                </a:ext>
              </a:extLst>
            </p:cNvPr>
            <p:cNvSpPr>
              <a:spLocks noChangeAspect="1"/>
            </p:cNvSpPr>
            <p:nvPr/>
          </p:nvSpPr>
          <p:spPr>
            <a:xfrm>
              <a:off x="3098799" y="5185410"/>
              <a:ext cx="125016" cy="128016"/>
            </a:xfrm>
            <a:prstGeom prst="ellipse">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 name="Rectangle 8">
              <a:extLst>
                <a:ext uri="{FF2B5EF4-FFF2-40B4-BE49-F238E27FC236}">
                  <a16:creationId xmlns:a16="http://schemas.microsoft.com/office/drawing/2014/main" id="{A9F45D0A-CA42-4669-A1CA-CAE7AE0565E0}"/>
                </a:ext>
              </a:extLst>
            </p:cNvPr>
            <p:cNvSpPr/>
            <p:nvPr/>
          </p:nvSpPr>
          <p:spPr>
            <a:xfrm>
              <a:off x="2616200" y="5675792"/>
              <a:ext cx="152400" cy="102708"/>
            </a:xfrm>
            <a:prstGeom prst="rect">
              <a:avLst/>
            </a:prstGeom>
            <a:solidFill>
              <a:srgbClr val="000066"/>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54" name="Group 53">
            <a:extLst>
              <a:ext uri="{FF2B5EF4-FFF2-40B4-BE49-F238E27FC236}">
                <a16:creationId xmlns:a16="http://schemas.microsoft.com/office/drawing/2014/main" id="{94D39C8F-2D64-499D-BB88-D639A554F856}"/>
              </a:ext>
            </a:extLst>
          </p:cNvPr>
          <p:cNvGrpSpPr/>
          <p:nvPr/>
        </p:nvGrpSpPr>
        <p:grpSpPr>
          <a:xfrm>
            <a:off x="2331518" y="4023428"/>
            <a:ext cx="707029" cy="369332"/>
            <a:chOff x="1394457" y="4253781"/>
            <a:chExt cx="2896028" cy="369332"/>
          </a:xfrm>
        </p:grpSpPr>
        <p:sp>
          <p:nvSpPr>
            <p:cNvPr id="55" name="Left Brace 54">
              <a:extLst>
                <a:ext uri="{FF2B5EF4-FFF2-40B4-BE49-F238E27FC236}">
                  <a16:creationId xmlns:a16="http://schemas.microsoft.com/office/drawing/2014/main" id="{1F06B2FB-DDCA-497C-8811-DDFDE899BC0A}"/>
                </a:ext>
              </a:extLst>
            </p:cNvPr>
            <p:cNvSpPr/>
            <p:nvPr/>
          </p:nvSpPr>
          <p:spPr bwMode="auto">
            <a:xfrm rot="15075544">
              <a:off x="1818272" y="3850807"/>
              <a:ext cx="217831" cy="1065462"/>
            </a:xfrm>
            <a:prstGeom prst="leftBrace">
              <a:avLst/>
            </a:prstGeom>
            <a:noFill/>
            <a:ln w="6350" cap="sq" cmpd="sng" algn="ctr">
              <a:solidFill>
                <a:schemeClr val="tx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6" name="Text Box 215">
              <a:extLst>
                <a:ext uri="{FF2B5EF4-FFF2-40B4-BE49-F238E27FC236}">
                  <a16:creationId xmlns:a16="http://schemas.microsoft.com/office/drawing/2014/main" id="{DEE71379-5C82-4EEA-B2C8-3BFA2874A1D6}"/>
                </a:ext>
              </a:extLst>
            </p:cNvPr>
            <p:cNvSpPr txBox="1">
              <a:spLocks noChangeArrowheads="1"/>
            </p:cNvSpPr>
            <p:nvPr/>
          </p:nvSpPr>
          <p:spPr bwMode="auto">
            <a:xfrm>
              <a:off x="1905718" y="4253781"/>
              <a:ext cx="2384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kumimoji="0" lang="en-US" altLang="en-US" sz="1800" u="none" strike="noStrike" kern="1200" cap="none" spc="0" normalizeH="0" baseline="0" noProof="0" dirty="0">
                  <a:ln>
                    <a:noFill/>
                  </a:ln>
                  <a:solidFill>
                    <a:schemeClr val="tx1"/>
                  </a:solidFill>
                  <a:effectLst/>
                  <a:uLnTx/>
                  <a:uFillTx/>
                  <a:sym typeface="Symbol" pitchFamily="18" charset="2"/>
                </a:rPr>
                <a:t>zero</a:t>
              </a:r>
            </a:p>
          </p:txBody>
        </p:sp>
      </p:grpSp>
      <mc:AlternateContent xmlns:mc="http://schemas.openxmlformats.org/markup-compatibility/2006" xmlns:a14="http://schemas.microsoft.com/office/drawing/2010/main">
        <mc:Choice Requires="a14">
          <p:sp>
            <p:nvSpPr>
              <p:cNvPr id="67" name="Text Box 215">
                <a:extLst>
                  <a:ext uri="{FF2B5EF4-FFF2-40B4-BE49-F238E27FC236}">
                    <a16:creationId xmlns:a16="http://schemas.microsoft.com/office/drawing/2014/main" id="{91FB64D2-6649-41FB-9FF3-EEBBAEB37548}"/>
                  </a:ext>
                </a:extLst>
              </p:cNvPr>
              <p:cNvSpPr txBox="1">
                <a:spLocks noChangeArrowheads="1"/>
              </p:cNvSpPr>
              <p:nvPr/>
            </p:nvSpPr>
            <p:spPr bwMode="auto">
              <a:xfrm>
                <a:off x="3461085" y="4450282"/>
                <a:ext cx="721672"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14:m>
                  <m:oMathPara xmlns:m="http://schemas.openxmlformats.org/officeDocument/2006/math">
                    <m:oMathParaPr>
                      <m:jc m:val="centerGroup"/>
                    </m:oMathParaPr>
                    <m:oMath xmlns:m="http://schemas.openxmlformats.org/officeDocument/2006/math">
                      <m:r>
                        <m:rPr>
                          <m:nor/>
                        </m:rPr>
                        <a:rPr lang="en-US" altLang="en-US" sz="2400" dirty="0" smtClean="0">
                          <a:latin typeface="Cambria Math" panose="02040503050406030204" pitchFamily="18" charset="0"/>
                          <a:sym typeface="Symbol" pitchFamily="18" charset="2"/>
                        </a:rPr>
                        <m:t>=</m:t>
                      </m:r>
                      <m:r>
                        <m:rPr>
                          <m:nor/>
                        </m:rPr>
                        <a:rPr lang="en-US" altLang="en-US" sz="2400" dirty="0">
                          <a:sym typeface="Symbol" pitchFamily="18" charset="2"/>
                        </a:rPr>
                        <m:t> 0</m:t>
                      </m:r>
                    </m:oMath>
                  </m:oMathPara>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67" name="Text Box 215">
                <a:extLst>
                  <a:ext uri="{FF2B5EF4-FFF2-40B4-BE49-F238E27FC236}">
                    <a16:creationId xmlns:a16="http://schemas.microsoft.com/office/drawing/2014/main" id="{91FB64D2-6649-41FB-9FF3-EEBBAEB37548}"/>
                  </a:ext>
                </a:extLst>
              </p:cNvPr>
              <p:cNvSpPr txBox="1">
                <a:spLocks noRot="1" noChangeAspect="1" noMove="1" noResize="1" noEditPoints="1" noAdjustHandles="1" noChangeArrowheads="1" noChangeShapeType="1" noTextEdit="1"/>
              </p:cNvSpPr>
              <p:nvPr/>
            </p:nvSpPr>
            <p:spPr bwMode="auto">
              <a:xfrm>
                <a:off x="3461085" y="4450282"/>
                <a:ext cx="721672" cy="461665"/>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215">
                <a:extLst>
                  <a:ext uri="{FF2B5EF4-FFF2-40B4-BE49-F238E27FC236}">
                    <a16:creationId xmlns:a16="http://schemas.microsoft.com/office/drawing/2014/main" id="{20AAA500-F804-4412-9BD8-46F551462FCD}"/>
                  </a:ext>
                </a:extLst>
              </p:cNvPr>
              <p:cNvSpPr txBox="1">
                <a:spLocks noChangeArrowheads="1"/>
              </p:cNvSpPr>
              <p:nvPr/>
            </p:nvSpPr>
            <p:spPr bwMode="auto">
              <a:xfrm>
                <a:off x="4785831" y="4432300"/>
                <a:ext cx="712054"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14:m>
                  <m:oMathPara xmlns:m="http://schemas.openxmlformats.org/officeDocument/2006/math">
                    <m:oMathParaPr>
                      <m:jc m:val="centerGroup"/>
                    </m:oMathParaPr>
                    <m:oMath xmlns:m="http://schemas.openxmlformats.org/officeDocument/2006/math">
                      <m:r>
                        <m:rPr>
                          <m:nor/>
                        </m:rPr>
                        <a:rPr lang="en-US" altLang="en-US" sz="2400" dirty="0" smtClean="0">
                          <a:latin typeface="Cambria Math" panose="02040503050406030204" pitchFamily="18" charset="0"/>
                          <a:sym typeface="Symbol" pitchFamily="18" charset="2"/>
                        </a:rPr>
                        <m:t>=</m:t>
                      </m:r>
                      <m:r>
                        <m:rPr>
                          <m:nor/>
                        </m:rPr>
                        <a:rPr lang="en-US" altLang="en-US" sz="2400" b="0" i="0" dirty="0" smtClean="0">
                          <a:latin typeface="Cambria Math" panose="02040503050406030204" pitchFamily="18" charset="0"/>
                          <a:sym typeface="Symbol" pitchFamily="18" charset="2"/>
                        </a:rPr>
                        <m:t> </m:t>
                      </m:r>
                      <m:r>
                        <m:rPr>
                          <m:nor/>
                        </m:rPr>
                        <a:rPr lang="en-US" altLang="en-US" sz="2400" dirty="0">
                          <a:sym typeface="Symbol" pitchFamily="18" charset="2"/>
                        </a:rPr>
                        <m:t>0</m:t>
                      </m:r>
                    </m:oMath>
                  </m:oMathPara>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68" name="Text Box 215">
                <a:extLst>
                  <a:ext uri="{FF2B5EF4-FFF2-40B4-BE49-F238E27FC236}">
                    <a16:creationId xmlns:a16="http://schemas.microsoft.com/office/drawing/2014/main" id="{20AAA500-F804-4412-9BD8-46F551462FCD}"/>
                  </a:ext>
                </a:extLst>
              </p:cNvPr>
              <p:cNvSpPr txBox="1">
                <a:spLocks noRot="1" noChangeAspect="1" noMove="1" noResize="1" noEditPoints="1" noAdjustHandles="1" noChangeArrowheads="1" noChangeShapeType="1" noTextEdit="1"/>
              </p:cNvSpPr>
              <p:nvPr/>
            </p:nvSpPr>
            <p:spPr bwMode="auto">
              <a:xfrm>
                <a:off x="4785831" y="4432300"/>
                <a:ext cx="712054" cy="461665"/>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 Box 215">
                <a:extLst>
                  <a:ext uri="{FF2B5EF4-FFF2-40B4-BE49-F238E27FC236}">
                    <a16:creationId xmlns:a16="http://schemas.microsoft.com/office/drawing/2014/main" id="{B51EACE5-ADD7-4C7C-AEBC-F7D8D7F07AA5}"/>
                  </a:ext>
                </a:extLst>
              </p:cNvPr>
              <p:cNvSpPr txBox="1">
                <a:spLocks noChangeArrowheads="1"/>
              </p:cNvSpPr>
              <p:nvPr/>
            </p:nvSpPr>
            <p:spPr bwMode="auto">
              <a:xfrm>
                <a:off x="3147562" y="4078318"/>
                <a:ext cx="2393284"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lvl="0" eaLnBrk="1" hangingPunct="1">
                  <a:defRPr/>
                </a:pPr>
                <a:r>
                  <a:rPr lang="en-US" altLang="en-US" sz="2400" dirty="0">
                    <a:sym typeface="Symbol" pitchFamily="18" charset="2"/>
                  </a:rPr>
                  <a:t>projection </a:t>
                </a:r>
                <a:r>
                  <a:rPr lang="el-GR" altLang="en-US" sz="2400" dirty="0">
                    <a:cs typeface="Calibri" panose="020F0502020204030204" pitchFamily="34" charset="0"/>
                    <a:sym typeface="Symbol" panose="05050102010706020507" pitchFamily="18" charset="2"/>
                  </a:rPr>
                  <a:t> </a:t>
                </a:r>
                <a14:m>
                  <m:oMath xmlns:m="http://schemas.openxmlformats.org/officeDocument/2006/math">
                    <m:r>
                      <a:rPr lang="en-US" altLang="en-US" sz="2400" b="1" i="1" dirty="0" smtClean="0">
                        <a:latin typeface="Cambria Math" panose="02040503050406030204" pitchFamily="18" charset="0"/>
                        <a:ea typeface="Cambria Math" panose="02040503050406030204" pitchFamily="18" charset="0"/>
                        <a:sym typeface="Symbol" pitchFamily="18" charset="2"/>
                      </a:rPr>
                      <m:t> </m:t>
                    </m:r>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r>
                      <a:rPr lang="en-US" altLang="en-US" sz="2400" b="0" i="0" dirty="0" smtClean="0">
                        <a:solidFill>
                          <a:srgbClr val="FF00FF"/>
                        </a:solidFill>
                        <a:latin typeface="Cambria Math" panose="02040503050406030204" pitchFamily="18" charset="0"/>
                        <a:sym typeface="Symbol" panose="05050102010706020507" pitchFamily="18" charset="2"/>
                      </a:rPr>
                      <m:t> </m:t>
                    </m:r>
                  </m:oMath>
                </a14:m>
                <a:endParaRPr kumimoji="0" lang="en-US" altLang="en-US" sz="2400" u="none" strike="noStrike" kern="1200" cap="none" spc="0" normalizeH="0" baseline="0" noProof="0" dirty="0">
                  <a:ln>
                    <a:noFill/>
                  </a:ln>
                  <a:solidFill>
                    <a:schemeClr val="tx1"/>
                  </a:solidFill>
                  <a:effectLst/>
                  <a:uLnTx/>
                  <a:uFillTx/>
                  <a:sym typeface="Symbol" pitchFamily="18" charset="2"/>
                </a:endParaRPr>
              </a:p>
            </p:txBody>
          </p:sp>
        </mc:Choice>
        <mc:Fallback xmlns="">
          <p:sp>
            <p:nvSpPr>
              <p:cNvPr id="69" name="Text Box 215">
                <a:extLst>
                  <a:ext uri="{FF2B5EF4-FFF2-40B4-BE49-F238E27FC236}">
                    <a16:creationId xmlns:a16="http://schemas.microsoft.com/office/drawing/2014/main" id="{B51EACE5-ADD7-4C7C-AEBC-F7D8D7F07AA5}"/>
                  </a:ext>
                </a:extLst>
              </p:cNvPr>
              <p:cNvSpPr txBox="1">
                <a:spLocks noRot="1" noChangeAspect="1" noMove="1" noResize="1" noEditPoints="1" noAdjustHandles="1" noChangeArrowheads="1" noChangeShapeType="1" noTextEdit="1"/>
              </p:cNvSpPr>
              <p:nvPr/>
            </p:nvSpPr>
            <p:spPr bwMode="auto">
              <a:xfrm>
                <a:off x="3147562" y="4078318"/>
                <a:ext cx="2393284" cy="461665"/>
              </a:xfrm>
              <a:prstGeom prst="rect">
                <a:avLst/>
              </a:prstGeom>
              <a:blipFill>
                <a:blip r:embed="rId8"/>
                <a:stretch>
                  <a:fillRect l="-3817" t="-18421" r="-12977"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AutoShape 58">
                <a:extLst>
                  <a:ext uri="{FF2B5EF4-FFF2-40B4-BE49-F238E27FC236}">
                    <a16:creationId xmlns:a16="http://schemas.microsoft.com/office/drawing/2014/main" id="{09950E68-A60A-498D-A72A-2965A5024D23}"/>
                  </a:ext>
                </a:extLst>
              </p:cNvPr>
              <p:cNvSpPr>
                <a:spLocks noChangeArrowheads="1"/>
              </p:cNvSpPr>
              <p:nvPr/>
            </p:nvSpPr>
            <p:spPr bwMode="auto">
              <a:xfrm>
                <a:off x="5649861" y="3896125"/>
                <a:ext cx="2393284" cy="954118"/>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We just need</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test</a:t>
                </a:r>
                <a:b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b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sign(</a:t>
                </a:r>
                <a14:m>
                  <m:oMath xmlns:m="http://schemas.openxmlformats.org/officeDocument/2006/math">
                    <m:acc>
                      <m:accPr>
                        <m:chr m:val="⃗"/>
                        <m:ctrlPr>
                          <a:rPr lang="en-US" altLang="en-US" sz="2400" b="1" i="1" dirty="0">
                            <a:solidFill>
                              <a:srgbClr val="66FF33"/>
                            </a:solidFill>
                            <a:latin typeface="Cambria Math" panose="02040503050406030204" pitchFamily="18" charset="0"/>
                            <a:sym typeface="Symbol" panose="05050102010706020507" pitchFamily="18" charset="2"/>
                          </a:rPr>
                        </m:ctrlPr>
                      </m:accPr>
                      <m:e>
                        <m:r>
                          <m:rPr>
                            <m:nor/>
                          </m:rPr>
                          <a:rPr lang="en-US" altLang="en-US" sz="2400" i="1" dirty="0">
                            <a:solidFill>
                              <a:srgbClr val="66FF33"/>
                            </a:solidFill>
                          </a:rPr>
                          <m:t>w</m:t>
                        </m:r>
                      </m:e>
                    </m:acc>
                  </m:oMath>
                </a14:m>
                <a:r>
                  <a:rPr lang="el-GR" altLang="en-US" sz="24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400" i="1" dirty="0">
                            <a:solidFill>
                              <a:srgbClr val="FF00FF"/>
                            </a:solidFill>
                            <a:latin typeface="Cambria Math" panose="02040503050406030204" pitchFamily="18" charset="0"/>
                            <a:sym typeface="Symbol" panose="05050102010706020507" pitchFamily="18" charset="2"/>
                          </a:rPr>
                        </m:ctrlPr>
                      </m:accPr>
                      <m:e>
                        <m:r>
                          <a:rPr lang="en-US" altLang="en-US" sz="2400" i="1" dirty="0">
                            <a:solidFill>
                              <a:srgbClr val="FF00FF"/>
                            </a:solidFill>
                            <a:latin typeface="Cambria Math" panose="02040503050406030204" pitchFamily="18" charset="0"/>
                            <a:sym typeface="Symbol" panose="05050102010706020507" pitchFamily="18" charset="2"/>
                          </a:rPr>
                          <m:t>𝑥</m:t>
                        </m:r>
                      </m:e>
                    </m:acc>
                  </m:oMath>
                </a14:m>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mc:Choice>
        <mc:Fallback xmlns="">
          <p:sp>
            <p:nvSpPr>
              <p:cNvPr id="38" name="AutoShape 58">
                <a:extLst>
                  <a:ext uri="{FF2B5EF4-FFF2-40B4-BE49-F238E27FC236}">
                    <a16:creationId xmlns:a16="http://schemas.microsoft.com/office/drawing/2014/main" id="{09950E68-A60A-498D-A72A-2965A5024D23}"/>
                  </a:ext>
                </a:extLst>
              </p:cNvPr>
              <p:cNvSpPr>
                <a:spLocks noRot="1" noChangeAspect="1" noMove="1" noResize="1" noEditPoints="1" noAdjustHandles="1" noChangeArrowheads="1" noChangeShapeType="1" noTextEdit="1"/>
              </p:cNvSpPr>
              <p:nvPr/>
            </p:nvSpPr>
            <p:spPr bwMode="auto">
              <a:xfrm>
                <a:off x="5649861" y="3896125"/>
                <a:ext cx="2393284" cy="954118"/>
              </a:xfrm>
              <a:prstGeom prst="wedgeRoundRectCallout">
                <a:avLst>
                  <a:gd name="adj1" fmla="val -53237"/>
                  <a:gd name="adj2" fmla="val -18479"/>
                  <a:gd name="adj3" fmla="val 16667"/>
                </a:avLst>
              </a:prstGeom>
              <a:blipFill>
                <a:blip r:embed="rId9"/>
                <a:stretch>
                  <a:fillRect r="-1229" b="-5031"/>
                </a:stretch>
              </a:blip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934C4204-93A2-4FBE-BC13-538AA8D70BB0}"/>
              </a:ext>
            </a:extLst>
          </p:cNvPr>
          <p:cNvGrpSpPr/>
          <p:nvPr/>
        </p:nvGrpSpPr>
        <p:grpSpPr>
          <a:xfrm>
            <a:off x="1524000" y="4547243"/>
            <a:ext cx="1641744" cy="1091557"/>
            <a:chOff x="2539030" y="2947043"/>
            <a:chExt cx="1641744" cy="1091557"/>
          </a:xfrm>
        </p:grpSpPr>
        <p:sp>
          <p:nvSpPr>
            <p:cNvPr id="45" name="Line 63">
              <a:extLst>
                <a:ext uri="{FF2B5EF4-FFF2-40B4-BE49-F238E27FC236}">
                  <a16:creationId xmlns:a16="http://schemas.microsoft.com/office/drawing/2014/main" id="{4E142CFC-BCB6-4FF4-9343-3C93348FEBCB}"/>
                </a:ext>
              </a:extLst>
            </p:cNvPr>
            <p:cNvSpPr>
              <a:spLocks noChangeShapeType="1"/>
            </p:cNvSpPr>
            <p:nvPr/>
          </p:nvSpPr>
          <p:spPr bwMode="auto">
            <a:xfrm flipV="1">
              <a:off x="2539030" y="2947043"/>
              <a:ext cx="1641744" cy="1091557"/>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47" name="Rectangle 56">
                  <a:extLst>
                    <a:ext uri="{FF2B5EF4-FFF2-40B4-BE49-F238E27FC236}">
                      <a16:creationId xmlns:a16="http://schemas.microsoft.com/office/drawing/2014/main" id="{E7B086D6-289B-48E4-B5AC-ECBF55ED2ABC}"/>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47" name="Rectangle 56">
                  <a:extLst>
                    <a:ext uri="{FF2B5EF4-FFF2-40B4-BE49-F238E27FC236}">
                      <a16:creationId xmlns:a16="http://schemas.microsoft.com/office/drawing/2014/main" id="{E7B086D6-289B-48E4-B5AC-ECBF55ED2ABC}"/>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CA">
                      <a:noFill/>
                    </a:rPr>
                    <a:t> </a:t>
                  </a:r>
                </a:p>
              </p:txBody>
            </p:sp>
          </mc:Fallback>
        </mc:AlternateContent>
        <p:pic>
          <p:nvPicPr>
            <p:cNvPr id="48" name="Picture 47" descr="j0232906">
              <a:extLst>
                <a:ext uri="{FF2B5EF4-FFF2-40B4-BE49-F238E27FC236}">
                  <a16:creationId xmlns:a16="http://schemas.microsoft.com/office/drawing/2014/main" id="{26B14650-E9DC-4380-9F27-AF2FBBDF7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564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0-#ppt_w/2"/>
                                          </p:val>
                                        </p:tav>
                                        <p:tav tm="100000">
                                          <p:val>
                                            <p:strVal val="#ppt_x"/>
                                          </p:val>
                                        </p:tav>
                                      </p:tavLst>
                                    </p:anim>
                                    <p:anim calcmode="lin" valueType="num">
                                      <p:cBhvr additive="base">
                                        <p:cTn id="8" dur="500" fill="hold"/>
                                        <p:tgtEl>
                                          <p:spTgt spid="8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8">
                                            <p:txEl>
                                              <p:pRg st="0" end="0"/>
                                            </p:txEl>
                                          </p:spTgt>
                                        </p:tgtEl>
                                        <p:attrNameLst>
                                          <p:attrName>style.visibility</p:attrName>
                                        </p:attrNameLst>
                                      </p:cBhvr>
                                      <p:to>
                                        <p:strVal val="visible"/>
                                      </p:to>
                                    </p:set>
                                    <p:anim calcmode="lin" valueType="num">
                                      <p:cBhvr additive="base">
                                        <p:cTn id="11" dur="500" fill="hold"/>
                                        <p:tgtEl>
                                          <p:spTgt spid="6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7">
                                            <p:txEl>
                                              <p:pRg st="0" end="0"/>
                                            </p:txEl>
                                          </p:spTgt>
                                        </p:tgtEl>
                                        <p:attrNameLst>
                                          <p:attrName>style.visibility</p:attrName>
                                        </p:attrNameLst>
                                      </p:cBhvr>
                                      <p:to>
                                        <p:strVal val="visible"/>
                                      </p:to>
                                    </p:set>
                                    <p:anim calcmode="lin" valueType="num">
                                      <p:cBhvr additive="base">
                                        <p:cTn id="15"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7">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0-#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xEl>
                                              <p:pRg st="0" end="0"/>
                                            </p:txEl>
                                          </p:spTgt>
                                        </p:tgtEl>
                                        <p:attrNameLst>
                                          <p:attrName>style.visibility</p:attrName>
                                        </p:attrNameLst>
                                      </p:cBhvr>
                                      <p:to>
                                        <p:strVal val="visible"/>
                                      </p:to>
                                    </p:set>
                                    <p:anim calcmode="lin" valueType="num">
                                      <p:cBhvr additive="base">
                                        <p:cTn id="29"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6">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0-#ppt_w/2"/>
                                          </p:val>
                                        </p:tav>
                                        <p:tav tm="100000">
                                          <p:val>
                                            <p:strVal val="#ppt_x"/>
                                          </p:val>
                                        </p:tav>
                                      </p:tavLst>
                                    </p:anim>
                                    <p:anim calcmode="lin" valueType="num">
                                      <p:cBhvr additive="base">
                                        <p:cTn id="34" dur="5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46">
                                            <p:txEl>
                                              <p:pRg st="1" end="1"/>
                                            </p:txEl>
                                          </p:spTgt>
                                        </p:tgtEl>
                                        <p:attrNameLst>
                                          <p:attrName>style.visibility</p:attrName>
                                        </p:attrNameLst>
                                      </p:cBhvr>
                                      <p:to>
                                        <p:strVal val="visible"/>
                                      </p:to>
                                    </p:set>
                                    <p:anim calcmode="lin" valueType="num">
                                      <p:cBhvr additive="base">
                                        <p:cTn id="37" dur="500" fill="hold"/>
                                        <p:tgtEl>
                                          <p:spTgt spid="46">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
                                            <p:txEl>
                                              <p:pRg st="1" end="1"/>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0-#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xEl>
                                              <p:pRg st="2" end="2"/>
                                            </p:txEl>
                                          </p:spTgt>
                                        </p:tgtEl>
                                        <p:attrNameLst>
                                          <p:attrName>style.visibility</p:attrName>
                                        </p:attrNameLst>
                                      </p:cBhvr>
                                      <p:to>
                                        <p:strVal val="visible"/>
                                      </p:to>
                                    </p:set>
                                    <p:anim calcmode="lin" valueType="num">
                                      <p:cBhvr additive="base">
                                        <p:cTn id="45" dur="500" fill="hold"/>
                                        <p:tgtEl>
                                          <p:spTgt spid="46">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6">
                                            <p:txEl>
                                              <p:pRg st="2" end="2"/>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6">
                                            <p:txEl>
                                              <p:pRg st="3" end="3"/>
                                            </p:txEl>
                                          </p:spTgt>
                                        </p:tgtEl>
                                        <p:attrNameLst>
                                          <p:attrName>style.visibility</p:attrName>
                                        </p:attrNameLst>
                                      </p:cBhvr>
                                      <p:to>
                                        <p:strVal val="visible"/>
                                      </p:to>
                                    </p:set>
                                    <p:anim calcmode="lin" valueType="num">
                                      <p:cBhvr additive="base">
                                        <p:cTn id="49" dur="500" fill="hold"/>
                                        <p:tgtEl>
                                          <p:spTgt spid="46">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0-#ppt_w/2"/>
                                          </p:val>
                                        </p:tav>
                                        <p:tav tm="100000">
                                          <p:val>
                                            <p:strVal val="#ppt_x"/>
                                          </p:val>
                                        </p:tav>
                                      </p:tavLst>
                                    </p:anim>
                                    <p:anim calcmode="lin" valueType="num">
                                      <p:cBhvr additive="base">
                                        <p:cTn id="6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46"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Linear Separator</a:t>
            </a:r>
          </a:p>
        </p:txBody>
      </p:sp>
      <p:pic>
        <p:nvPicPr>
          <p:cNvPr id="8194" name="Picture 2" descr="What is a Linear Separator? What is a Hyperplane? (Simple Explanation) -  The Genius Blog">
            <a:extLst>
              <a:ext uri="{FF2B5EF4-FFF2-40B4-BE49-F238E27FC236}">
                <a16:creationId xmlns:a16="http://schemas.microsoft.com/office/drawing/2014/main" id="{42FD7CCB-D25B-4F5E-BE8B-7E20B146A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40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5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07B759-1D9A-444E-87F0-91640493A56C}"/>
              </a:ext>
            </a:extLst>
          </p:cNvPr>
          <p:cNvGrpSpPr/>
          <p:nvPr/>
        </p:nvGrpSpPr>
        <p:grpSpPr>
          <a:xfrm>
            <a:off x="398780" y="592538"/>
            <a:ext cx="8414260" cy="2819400"/>
            <a:chOff x="398780" y="592538"/>
            <a:chExt cx="8414260" cy="2819400"/>
          </a:xfrm>
        </p:grpSpPr>
        <p:grpSp>
          <p:nvGrpSpPr>
            <p:cNvPr id="8" name="Group 7"/>
            <p:cNvGrpSpPr/>
            <p:nvPr/>
          </p:nvGrpSpPr>
          <p:grpSpPr>
            <a:xfrm>
              <a:off x="398780" y="592538"/>
              <a:ext cx="8364220" cy="2819400"/>
              <a:chOff x="228600" y="2438400"/>
              <a:chExt cx="8364220" cy="2819400"/>
            </a:xfrm>
          </p:grpSpPr>
          <p:pic>
            <p:nvPicPr>
              <p:cNvPr id="21506" name="Picture 2" descr="image20"/>
              <p:cNvPicPr>
                <a:picLocks noChangeAspect="1" noChangeArrowheads="1"/>
              </p:cNvPicPr>
              <p:nvPr/>
            </p:nvPicPr>
            <p:blipFill rotWithShape="1">
              <a:blip r:embed="rId2">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5" name="Rectangle 4"/>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7" name="TextBox 6"/>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3"/>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3457795" y="4282264"/>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dirty="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457795" y="4282264"/>
                    <a:ext cx="1723805" cy="747192"/>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5"/>
                    <a:stretch>
                      <a:fillRect l="-19355" r="-1290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6"/>
                    <a:stretch>
                      <a:fillRect l="-29412" r="-26471" b="-28000"/>
                    </a:stretch>
                  </a:blipFill>
                </p:spPr>
                <p:txBody>
                  <a:bodyPr/>
                  <a:lstStyle/>
                  <a:p>
                    <a:r>
                      <a:rPr lang="en-CA">
                        <a:noFill/>
                      </a:rPr>
                      <a:t> </a:t>
                    </a:r>
                  </a:p>
                </p:txBody>
              </p:sp>
            </mc:Fallback>
          </mc:AlternateContent>
        </p:grpSp>
        <p:sp>
          <p:nvSpPr>
            <p:cNvPr id="16" name="Rectangle 15">
              <a:extLst>
                <a:ext uri="{FF2B5EF4-FFF2-40B4-BE49-F238E27FC236}">
                  <a16:creationId xmlns:a16="http://schemas.microsoft.com/office/drawing/2014/main" id="{D017250C-387E-4A6B-AF48-2B37CF5C3E84}"/>
                </a:ext>
              </a:extLst>
            </p:cNvPr>
            <p:cNvSpPr/>
            <p:nvPr/>
          </p:nvSpPr>
          <p:spPr>
            <a:xfrm>
              <a:off x="523335" y="732030"/>
              <a:ext cx="423514" cy="461665"/>
            </a:xfrm>
            <a:prstGeom prst="rect">
              <a:avLst/>
            </a:prstGeom>
            <a:solidFill>
              <a:schemeClr val="tx1"/>
            </a:solidFill>
          </p:spPr>
          <p:txBody>
            <a:bodyPr wrap="none">
              <a:spAutoFit/>
            </a:bodyPr>
            <a:lstStyle/>
            <a:p>
              <a:r>
                <a:rPr lang="en-US" altLang="en-US" sz="2400" i="1" dirty="0">
                  <a:solidFill>
                    <a:srgbClr val="FF00FF"/>
                  </a:solidFill>
                </a:rPr>
                <a:t>x</a:t>
              </a:r>
              <a:r>
                <a:rPr lang="en-US" altLang="en-US" sz="2400" i="1" baseline="-25000" dirty="0">
                  <a:solidFill>
                    <a:srgbClr val="FF00FF"/>
                  </a:solidFill>
                </a:rPr>
                <a:t>1</a:t>
              </a:r>
              <a:endParaRPr lang="en-CA" sz="2400" dirty="0">
                <a:solidFill>
                  <a:schemeClr val="bg2"/>
                </a:solidFill>
              </a:endParaRPr>
            </a:p>
          </p:txBody>
        </p:sp>
        <p:sp>
          <p:nvSpPr>
            <p:cNvPr id="17" name="Rectangle 16">
              <a:extLst>
                <a:ext uri="{FF2B5EF4-FFF2-40B4-BE49-F238E27FC236}">
                  <a16:creationId xmlns:a16="http://schemas.microsoft.com/office/drawing/2014/main" id="{796D7747-4FD2-4104-B3DC-F8C4C96689E8}"/>
                </a:ext>
              </a:extLst>
            </p:cNvPr>
            <p:cNvSpPr/>
            <p:nvPr/>
          </p:nvSpPr>
          <p:spPr>
            <a:xfrm>
              <a:off x="542729" y="1167319"/>
              <a:ext cx="423514" cy="461665"/>
            </a:xfrm>
            <a:prstGeom prst="rect">
              <a:avLst/>
            </a:prstGeom>
            <a:solidFill>
              <a:schemeClr val="tx1"/>
            </a:solidFill>
          </p:spPr>
          <p:txBody>
            <a:bodyPr wrap="none">
              <a:spAutoFit/>
            </a:bodyPr>
            <a:lstStyle/>
            <a:p>
              <a:r>
                <a:rPr lang="en-US" altLang="en-US" sz="2400" i="1" dirty="0">
                  <a:solidFill>
                    <a:srgbClr val="FF00FF"/>
                  </a:solidFill>
                </a:rPr>
                <a:t>x</a:t>
              </a:r>
              <a:r>
                <a:rPr lang="en-US" altLang="en-US" sz="2400" i="1" baseline="-25000" dirty="0">
                  <a:solidFill>
                    <a:srgbClr val="FF00FF"/>
                  </a:solidFill>
                </a:rPr>
                <a:t>2</a:t>
              </a:r>
              <a:endParaRPr lang="en-CA" sz="2400" dirty="0">
                <a:solidFill>
                  <a:schemeClr val="bg2"/>
                </a:solidFill>
              </a:endParaRPr>
            </a:p>
          </p:txBody>
        </p:sp>
        <p:sp>
          <p:nvSpPr>
            <p:cNvPr id="18" name="Rectangle 17">
              <a:extLst>
                <a:ext uri="{FF2B5EF4-FFF2-40B4-BE49-F238E27FC236}">
                  <a16:creationId xmlns:a16="http://schemas.microsoft.com/office/drawing/2014/main" id="{7FE5D39B-4C06-40D7-8438-85BFC4D16CA2}"/>
                </a:ext>
              </a:extLst>
            </p:cNvPr>
            <p:cNvSpPr/>
            <p:nvPr/>
          </p:nvSpPr>
          <p:spPr>
            <a:xfrm>
              <a:off x="520345" y="2661117"/>
              <a:ext cx="423514" cy="461665"/>
            </a:xfrm>
            <a:prstGeom prst="rect">
              <a:avLst/>
            </a:prstGeom>
            <a:solidFill>
              <a:schemeClr val="tx1"/>
            </a:solidFill>
          </p:spPr>
          <p:txBody>
            <a:bodyPr wrap="none">
              <a:spAutoFit/>
            </a:bodyPr>
            <a:lstStyle/>
            <a:p>
              <a:r>
                <a:rPr lang="en-US" altLang="en-US" sz="2400" i="1" dirty="0" err="1">
                  <a:solidFill>
                    <a:srgbClr val="FF00FF"/>
                  </a:solidFill>
                </a:rPr>
                <a:t>x</a:t>
              </a:r>
              <a:r>
                <a:rPr lang="en-US" altLang="en-US" sz="2400" i="1" baseline="-25000" dirty="0" err="1">
                  <a:solidFill>
                    <a:srgbClr val="FF00FF"/>
                  </a:solidFill>
                </a:rPr>
                <a:t>n</a:t>
              </a:r>
              <a:endParaRPr lang="en-CA" sz="2400" dirty="0">
                <a:solidFill>
                  <a:schemeClr val="bg2"/>
                </a:solidFill>
              </a:endParaRPr>
            </a:p>
          </p:txBody>
        </p:sp>
        <p:sp>
          <p:nvSpPr>
            <p:cNvPr id="19" name="Oval 18">
              <a:extLst>
                <a:ext uri="{FF2B5EF4-FFF2-40B4-BE49-F238E27FC236}">
                  <a16:creationId xmlns:a16="http://schemas.microsoft.com/office/drawing/2014/main" id="{83173BAC-4BE4-4D2C-B67E-F2DF90A7D2DF}"/>
                </a:ext>
              </a:extLst>
            </p:cNvPr>
            <p:cNvSpPr/>
            <p:nvPr/>
          </p:nvSpPr>
          <p:spPr>
            <a:xfrm rot="2036928">
              <a:off x="1387716" y="912538"/>
              <a:ext cx="345834" cy="262450"/>
            </a:xfrm>
            <a:prstGeom prst="ellipse">
              <a:avLst/>
            </a:prstGeom>
            <a:solidFill>
              <a:schemeClr val="tx1"/>
            </a:solidFill>
            <a:ln>
              <a:noFill/>
            </a:ln>
          </p:spPr>
          <p:txBody>
            <a:bodyPr wrap="square" rtlCol="0" anchor="ctr">
              <a:spAutoFit/>
            </a:bodyPr>
            <a:lstStyle/>
            <a:p>
              <a:pPr algn="l"/>
              <a:endParaRPr lang="en-CA" sz="2400" dirty="0"/>
            </a:p>
          </p:txBody>
        </p:sp>
        <p:sp>
          <p:nvSpPr>
            <p:cNvPr id="20" name="Oval 19">
              <a:extLst>
                <a:ext uri="{FF2B5EF4-FFF2-40B4-BE49-F238E27FC236}">
                  <a16:creationId xmlns:a16="http://schemas.microsoft.com/office/drawing/2014/main" id="{8B9073C9-5454-4C94-AE7F-07177E192343}"/>
                </a:ext>
              </a:extLst>
            </p:cNvPr>
            <p:cNvSpPr/>
            <p:nvPr/>
          </p:nvSpPr>
          <p:spPr>
            <a:xfrm rot="1275520">
              <a:off x="1400289" y="1327224"/>
              <a:ext cx="351126" cy="224135"/>
            </a:xfrm>
            <a:prstGeom prst="ellipse">
              <a:avLst/>
            </a:prstGeom>
            <a:solidFill>
              <a:schemeClr val="tx1"/>
            </a:solidFill>
            <a:ln>
              <a:noFill/>
            </a:ln>
          </p:spPr>
          <p:txBody>
            <a:bodyPr wrap="square" rtlCol="0" anchor="ctr">
              <a:spAutoFit/>
            </a:bodyPr>
            <a:lstStyle/>
            <a:p>
              <a:pPr algn="l"/>
              <a:endParaRPr lang="en-CA" sz="2400" dirty="0"/>
            </a:p>
          </p:txBody>
        </p:sp>
        <p:sp>
          <p:nvSpPr>
            <p:cNvPr id="21" name="Oval 20">
              <a:extLst>
                <a:ext uri="{FF2B5EF4-FFF2-40B4-BE49-F238E27FC236}">
                  <a16:creationId xmlns:a16="http://schemas.microsoft.com/office/drawing/2014/main" id="{20451EA3-90CF-481A-B067-EA9949F91519}"/>
                </a:ext>
              </a:extLst>
            </p:cNvPr>
            <p:cNvSpPr/>
            <p:nvPr/>
          </p:nvSpPr>
          <p:spPr>
            <a:xfrm>
              <a:off x="1343909" y="2472850"/>
              <a:ext cx="304800" cy="300335"/>
            </a:xfrm>
            <a:prstGeom prst="ellipse">
              <a:avLst/>
            </a:prstGeom>
            <a:solidFill>
              <a:schemeClr val="tx1"/>
            </a:solidFill>
            <a:ln>
              <a:noFill/>
            </a:ln>
          </p:spPr>
          <p:txBody>
            <a:bodyPr wrap="square" rtlCol="0" anchor="ctr">
              <a:spAutoFit/>
            </a:bodyPr>
            <a:lstStyle/>
            <a:p>
              <a:pPr algn="l"/>
              <a:endParaRPr lang="en-CA" sz="2400" dirty="0"/>
            </a:p>
          </p:txBody>
        </p:sp>
        <p:sp>
          <p:nvSpPr>
            <p:cNvPr id="22" name="Oval 21">
              <a:extLst>
                <a:ext uri="{FF2B5EF4-FFF2-40B4-BE49-F238E27FC236}">
                  <a16:creationId xmlns:a16="http://schemas.microsoft.com/office/drawing/2014/main" id="{47BA7A48-53BC-42C8-9CBA-45950837C453}"/>
                </a:ext>
              </a:extLst>
            </p:cNvPr>
            <p:cNvSpPr/>
            <p:nvPr/>
          </p:nvSpPr>
          <p:spPr>
            <a:xfrm>
              <a:off x="2667000" y="1308206"/>
              <a:ext cx="304800" cy="362017"/>
            </a:xfrm>
            <a:prstGeom prst="ellipse">
              <a:avLst/>
            </a:prstGeom>
            <a:solidFill>
              <a:schemeClr val="tx1"/>
            </a:solidFill>
            <a:ln>
              <a:noFill/>
            </a:ln>
          </p:spPr>
          <p:txBody>
            <a:bodyPr wrap="square" rtlCol="0" anchor="ctr">
              <a:spAutoFit/>
            </a:bodyPr>
            <a:lstStyle/>
            <a:p>
              <a:pPr algn="l"/>
              <a:endParaRPr lang="en-CA" sz="2400" dirty="0"/>
            </a:p>
          </p:txBody>
        </p:sp>
        <p:sp>
          <p:nvSpPr>
            <p:cNvPr id="23" name="Rectangle 22">
              <a:extLst>
                <a:ext uri="{FF2B5EF4-FFF2-40B4-BE49-F238E27FC236}">
                  <a16:creationId xmlns:a16="http://schemas.microsoft.com/office/drawing/2014/main" id="{4BC0342F-BBEF-4411-A2DC-AB92DBFEFB5A}"/>
                </a:ext>
              </a:extLst>
            </p:cNvPr>
            <p:cNvSpPr/>
            <p:nvPr/>
          </p:nvSpPr>
          <p:spPr>
            <a:xfrm>
              <a:off x="1362225" y="1178045"/>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2</a:t>
              </a:r>
              <a:endParaRPr lang="en-CA" sz="2400" dirty="0">
                <a:solidFill>
                  <a:srgbClr val="00B050"/>
                </a:solidFill>
              </a:endParaRPr>
            </a:p>
          </p:txBody>
        </p:sp>
        <p:sp>
          <p:nvSpPr>
            <p:cNvPr id="24" name="Rectangle 23">
              <a:extLst>
                <a:ext uri="{FF2B5EF4-FFF2-40B4-BE49-F238E27FC236}">
                  <a16:creationId xmlns:a16="http://schemas.microsoft.com/office/drawing/2014/main" id="{1C788D6C-C9EA-4109-8CF3-6BBEC36FA5A5}"/>
                </a:ext>
              </a:extLst>
            </p:cNvPr>
            <p:cNvSpPr/>
            <p:nvPr/>
          </p:nvSpPr>
          <p:spPr>
            <a:xfrm>
              <a:off x="1371602" y="787520"/>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1</a:t>
              </a:r>
              <a:endParaRPr lang="en-CA" sz="2400" dirty="0">
                <a:solidFill>
                  <a:srgbClr val="00B050"/>
                </a:solidFill>
              </a:endParaRPr>
            </a:p>
          </p:txBody>
        </p:sp>
        <p:sp>
          <p:nvSpPr>
            <p:cNvPr id="25" name="Rectangle 24">
              <a:extLst>
                <a:ext uri="{FF2B5EF4-FFF2-40B4-BE49-F238E27FC236}">
                  <a16:creationId xmlns:a16="http://schemas.microsoft.com/office/drawing/2014/main" id="{30B3CC2A-B1B4-4B8F-8847-5DA98C5629CB}"/>
                </a:ext>
              </a:extLst>
            </p:cNvPr>
            <p:cNvSpPr/>
            <p:nvPr/>
          </p:nvSpPr>
          <p:spPr>
            <a:xfrm>
              <a:off x="1402487" y="2242017"/>
              <a:ext cx="492443" cy="461665"/>
            </a:xfrm>
            <a:prstGeom prst="rect">
              <a:avLst/>
            </a:prstGeom>
            <a:noFill/>
          </p:spPr>
          <p:txBody>
            <a:bodyPr wrap="none">
              <a:spAutoFit/>
            </a:bodyPr>
            <a:lstStyle/>
            <a:p>
              <a:r>
                <a:rPr lang="en-US" altLang="en-US" sz="2400" i="1" dirty="0" err="1">
                  <a:solidFill>
                    <a:srgbClr val="00B050"/>
                  </a:solidFill>
                </a:rPr>
                <a:t>w</a:t>
              </a:r>
              <a:r>
                <a:rPr lang="en-US" altLang="en-US" sz="2400" i="1" baseline="-25000" dirty="0" err="1">
                  <a:solidFill>
                    <a:srgbClr val="00B050"/>
                  </a:solidFill>
                </a:rPr>
                <a:t>n</a:t>
              </a:r>
              <a:endParaRPr lang="en-CA" sz="2400" dirty="0">
                <a:solidFill>
                  <a:srgbClr val="00B050"/>
                </a:solidFill>
              </a:endParaRPr>
            </a:p>
          </p:txBody>
        </p:sp>
        <p:sp>
          <p:nvSpPr>
            <p:cNvPr id="26" name="Rectangle 25">
              <a:extLst>
                <a:ext uri="{FF2B5EF4-FFF2-40B4-BE49-F238E27FC236}">
                  <a16:creationId xmlns:a16="http://schemas.microsoft.com/office/drawing/2014/main" id="{7396D9B5-CC96-4D1D-A1B5-06AFF2221BA5}"/>
                </a:ext>
              </a:extLst>
            </p:cNvPr>
            <p:cNvSpPr/>
            <p:nvPr/>
          </p:nvSpPr>
          <p:spPr>
            <a:xfrm>
              <a:off x="2555557" y="1204093"/>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0</a:t>
              </a:r>
              <a:endParaRPr lang="en-CA" sz="2400" dirty="0">
                <a:solidFill>
                  <a:srgbClr val="00B050"/>
                </a:solidFill>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81B07F6-9A8C-4166-8877-8CF93D7FAB1E}"/>
                    </a:ext>
                  </a:extLst>
                </p:cNvPr>
                <p:cNvSpPr txBox="1"/>
                <p:nvPr/>
              </p:nvSpPr>
              <p:spPr>
                <a:xfrm>
                  <a:off x="4191000" y="1596201"/>
                  <a:ext cx="304800" cy="369332"/>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solidFill>
                              <a:srgbClr val="00FFFF"/>
                            </a:solidFill>
                            <a:latin typeface="Cambria Math" panose="02040503050406030204" pitchFamily="18" charset="0"/>
                          </a:rPr>
                          <m:t>𝑧</m:t>
                        </m:r>
                      </m:oMath>
                    </m:oMathPara>
                  </a14:m>
                  <a:endParaRPr lang="en-CA" sz="2400" dirty="0">
                    <a:solidFill>
                      <a:srgbClr val="00FFFF"/>
                    </a:solidFill>
                  </a:endParaRPr>
                </a:p>
              </p:txBody>
            </p:sp>
          </mc:Choice>
          <mc:Fallback xmlns="">
            <p:sp>
              <p:nvSpPr>
                <p:cNvPr id="27" name="TextBox 26">
                  <a:extLst>
                    <a:ext uri="{FF2B5EF4-FFF2-40B4-BE49-F238E27FC236}">
                      <a16:creationId xmlns:a16="http://schemas.microsoft.com/office/drawing/2014/main" id="{A81B07F6-9A8C-4166-8877-8CF93D7FAB1E}"/>
                    </a:ext>
                  </a:extLst>
                </p:cNvPr>
                <p:cNvSpPr txBox="1">
                  <a:spLocks noRot="1" noChangeAspect="1" noMove="1" noResize="1" noEditPoints="1" noAdjustHandles="1" noChangeArrowheads="1" noChangeShapeType="1" noTextEdit="1"/>
                </p:cNvSpPr>
                <p:nvPr/>
              </p:nvSpPr>
              <p:spPr>
                <a:xfrm>
                  <a:off x="4191000" y="1596201"/>
                  <a:ext cx="304800" cy="369332"/>
                </a:xfrm>
                <a:prstGeom prst="rect">
                  <a:avLst/>
                </a:prstGeom>
                <a:blipFill>
                  <a:blip r:embed="rId7"/>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A3E0295-51E7-4BF2-A644-A831B1883D80}"/>
                    </a:ext>
                  </a:extLst>
                </p:cNvPr>
                <p:cNvSpPr txBox="1"/>
                <p:nvPr/>
              </p:nvSpPr>
              <p:spPr>
                <a:xfrm>
                  <a:off x="8114211" y="1797280"/>
                  <a:ext cx="304800" cy="369332"/>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66FF33"/>
                            </a:solidFill>
                            <a:latin typeface="Cambria Math" panose="02040503050406030204" pitchFamily="18" charset="0"/>
                          </a:rPr>
                          <m:t>𝑀</m:t>
                        </m:r>
                      </m:oMath>
                    </m:oMathPara>
                  </a14:m>
                  <a:endParaRPr lang="en-CA" sz="2400" dirty="0">
                    <a:solidFill>
                      <a:srgbClr val="66FF33"/>
                    </a:solidFill>
                  </a:endParaRPr>
                </a:p>
              </p:txBody>
            </p:sp>
          </mc:Choice>
          <mc:Fallback xmlns="">
            <p:sp>
              <p:nvSpPr>
                <p:cNvPr id="28" name="TextBox 27">
                  <a:extLst>
                    <a:ext uri="{FF2B5EF4-FFF2-40B4-BE49-F238E27FC236}">
                      <a16:creationId xmlns:a16="http://schemas.microsoft.com/office/drawing/2014/main" id="{DA3E0295-51E7-4BF2-A644-A831B1883D80}"/>
                    </a:ext>
                  </a:extLst>
                </p:cNvPr>
                <p:cNvSpPr txBox="1">
                  <a:spLocks noRot="1" noChangeAspect="1" noMove="1" noResize="1" noEditPoints="1" noAdjustHandles="1" noChangeArrowheads="1" noChangeShapeType="1" noTextEdit="1"/>
                </p:cNvSpPr>
                <p:nvPr/>
              </p:nvSpPr>
              <p:spPr>
                <a:xfrm>
                  <a:off x="8114211" y="1797280"/>
                  <a:ext cx="304800" cy="369332"/>
                </a:xfrm>
                <a:prstGeom prst="rect">
                  <a:avLst/>
                </a:prstGeom>
                <a:blipFill>
                  <a:blip r:embed="rId8"/>
                  <a:stretch>
                    <a:fillRect l="-28000" r="-28000" b="-8333"/>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id="{F7E36A9B-4DA0-4102-832C-F13D3B88D670}"/>
                </a:ext>
              </a:extLst>
            </p:cNvPr>
            <p:cNvSpPr/>
            <p:nvPr/>
          </p:nvSpPr>
          <p:spPr>
            <a:xfrm>
              <a:off x="5417183" y="1702083"/>
              <a:ext cx="822872" cy="617058"/>
            </a:xfrm>
            <a:prstGeom prst="ellipse">
              <a:avLst/>
            </a:prstGeom>
            <a:solidFill>
              <a:schemeClr val="tx1"/>
            </a:solidFill>
            <a:ln>
              <a:noFill/>
            </a:ln>
          </p:spPr>
          <p:txBody>
            <a:bodyPr wrap="square" rtlCol="0" anchor="ctr">
              <a:spAutoFit/>
            </a:bodyPr>
            <a:lstStyle/>
            <a:p>
              <a:pPr algn="l"/>
              <a:endParaRPr lang="en-CA" sz="2400" dirty="0"/>
            </a:p>
          </p:txBody>
        </p:sp>
        <p:sp>
          <p:nvSpPr>
            <p:cNvPr id="47" name="Rectangle 46">
              <a:extLst>
                <a:ext uri="{FF2B5EF4-FFF2-40B4-BE49-F238E27FC236}">
                  <a16:creationId xmlns:a16="http://schemas.microsoft.com/office/drawing/2014/main" id="{4BE3B894-70F1-4765-A3B3-5ED54A3B3DB5}"/>
                </a:ext>
              </a:extLst>
            </p:cNvPr>
            <p:cNvSpPr/>
            <p:nvPr/>
          </p:nvSpPr>
          <p:spPr>
            <a:xfrm>
              <a:off x="5519525" y="1815370"/>
              <a:ext cx="607158" cy="328570"/>
            </a:xfrm>
            <a:prstGeom prst="rect">
              <a:avLst/>
            </a:prstGeom>
            <a:solidFill>
              <a:schemeClr val="tx1"/>
            </a:solidFill>
            <a:ln>
              <a:noFill/>
            </a:ln>
          </p:spPr>
          <p:txBody>
            <a:bodyPr wrap="square" rtlCol="0" anchor="ctr">
              <a:spAutoFit/>
            </a:bodyPr>
            <a:lstStyle/>
            <a:p>
              <a:pPr algn="l"/>
              <a:endParaRPr lang="en-CA" sz="2400" u="sng" dirty="0"/>
            </a:p>
          </p:txBody>
        </p:sp>
        <p:cxnSp>
          <p:nvCxnSpPr>
            <p:cNvPr id="49" name="Elbow Connector 34">
              <a:extLst>
                <a:ext uri="{FF2B5EF4-FFF2-40B4-BE49-F238E27FC236}">
                  <a16:creationId xmlns:a16="http://schemas.microsoft.com/office/drawing/2014/main" id="{8704492B-5456-48A3-92A8-9B6A5DAFA924}"/>
                </a:ext>
              </a:extLst>
            </p:cNvPr>
            <p:cNvCxnSpPr/>
            <p:nvPr/>
          </p:nvCxnSpPr>
          <p:spPr bwMode="auto">
            <a:xfrm flipV="1">
              <a:off x="5475603" y="1826389"/>
              <a:ext cx="644331" cy="306532"/>
            </a:xfrm>
            <a:prstGeom prst="bentConnector3">
              <a:avLst/>
            </a:prstGeom>
            <a:noFill/>
            <a:ln w="19050" cap="sq" cmpd="sng" algn="ctr">
              <a:solidFill>
                <a:schemeClr val="bg2"/>
              </a:solidFill>
              <a:prstDash val="solid"/>
              <a:round/>
              <a:headEnd type="none" w="med" len="med"/>
              <a:tailEnd type="none" w="med" len="med"/>
            </a:ln>
            <a:effectLst/>
          </p:spPr>
        </p:cxnSp>
        <p:sp>
          <p:nvSpPr>
            <p:cNvPr id="57" name="Oval 56">
              <a:extLst>
                <a:ext uri="{FF2B5EF4-FFF2-40B4-BE49-F238E27FC236}">
                  <a16:creationId xmlns:a16="http://schemas.microsoft.com/office/drawing/2014/main" id="{6AE0EC8D-83E1-47B7-ADD9-7066E86EBB75}"/>
                </a:ext>
              </a:extLst>
            </p:cNvPr>
            <p:cNvSpPr/>
            <p:nvPr/>
          </p:nvSpPr>
          <p:spPr>
            <a:xfrm>
              <a:off x="5569583" y="2438400"/>
              <a:ext cx="2544628" cy="617058"/>
            </a:xfrm>
            <a:prstGeom prst="ellipse">
              <a:avLst/>
            </a:prstGeom>
            <a:solidFill>
              <a:schemeClr val="tx1"/>
            </a:solidFill>
            <a:ln>
              <a:noFill/>
            </a:ln>
          </p:spPr>
          <p:txBody>
            <a:bodyPr wrap="square" rtlCol="0" anchor="ctr">
              <a:spAutoFit/>
            </a:bodyPr>
            <a:lstStyle/>
            <a:p>
              <a:pPr algn="l"/>
              <a:endParaRPr lang="en-CA" sz="2400" dirty="0"/>
            </a:p>
          </p:txBody>
        </p:sp>
        <p:grpSp>
          <p:nvGrpSpPr>
            <p:cNvPr id="41" name="Group 40">
              <a:extLst>
                <a:ext uri="{FF2B5EF4-FFF2-40B4-BE49-F238E27FC236}">
                  <a16:creationId xmlns:a16="http://schemas.microsoft.com/office/drawing/2014/main" id="{231E6F91-DB1C-4585-A5C3-5B29D60C4E15}"/>
                </a:ext>
              </a:extLst>
            </p:cNvPr>
            <p:cNvGrpSpPr/>
            <p:nvPr/>
          </p:nvGrpSpPr>
          <p:grpSpPr>
            <a:xfrm>
              <a:off x="5746506" y="2340485"/>
              <a:ext cx="3066534" cy="954107"/>
              <a:chOff x="7775122" y="5029200"/>
              <a:chExt cx="3066534" cy="954107"/>
            </a:xfrm>
          </p:grpSpPr>
          <p:sp>
            <p:nvSpPr>
              <p:cNvPr id="42" name="TextBox 41">
                <a:extLst>
                  <a:ext uri="{FF2B5EF4-FFF2-40B4-BE49-F238E27FC236}">
                    <a16:creationId xmlns:a16="http://schemas.microsoft.com/office/drawing/2014/main" id="{7837D3D4-62F5-4C91-975B-10498E1C0D53}"/>
                  </a:ext>
                </a:extLst>
              </p:cNvPr>
              <p:cNvSpPr txBox="1"/>
              <p:nvPr/>
            </p:nvSpPr>
            <p:spPr>
              <a:xfrm flipH="1">
                <a:off x="8678776" y="5029200"/>
                <a:ext cx="2162880" cy="954107"/>
              </a:xfrm>
              <a:prstGeom prst="rect">
                <a:avLst/>
              </a:prstGeom>
              <a:noFill/>
            </p:spPr>
            <p:txBody>
              <a:bodyPr wrap="square" rtlCol="0">
                <a:spAutoFit/>
              </a:bodyPr>
              <a:lstStyle/>
              <a:p>
                <a:r>
                  <a:rPr lang="en-CA" i="1" dirty="0">
                    <a:solidFill>
                      <a:schemeClr val="bg2"/>
                    </a:solidFill>
                  </a:rPr>
                  <a:t>1  if  </a:t>
                </a:r>
                <a:r>
                  <a:rPr lang="en-CA" i="1" dirty="0">
                    <a:solidFill>
                      <a:srgbClr val="00FFFF"/>
                    </a:solidFill>
                  </a:rPr>
                  <a:t>z</a:t>
                </a:r>
                <a:r>
                  <a:rPr lang="en-CA" i="1" dirty="0">
                    <a:solidFill>
                      <a:schemeClr val="bg2"/>
                    </a:solidFill>
                  </a:rPr>
                  <a:t> </a:t>
                </a:r>
                <a:r>
                  <a:rPr lang="en-CA" i="1" dirty="0">
                    <a:solidFill>
                      <a:schemeClr val="bg2"/>
                    </a:solidFill>
                    <a:sym typeface="Symbol" panose="05050102010706020507" pitchFamily="18" charset="2"/>
                  </a:rPr>
                  <a:t> 0</a:t>
                </a:r>
              </a:p>
              <a:p>
                <a:r>
                  <a:rPr lang="en-CA" i="1" dirty="0">
                    <a:solidFill>
                      <a:schemeClr val="bg2"/>
                    </a:solidFill>
                    <a:sym typeface="Symbol" panose="05050102010706020507" pitchFamily="18" charset="2"/>
                  </a:rPr>
                  <a:t>0  else</a:t>
                </a:r>
                <a:endParaRPr lang="en-CA" i="1" dirty="0">
                  <a:solidFill>
                    <a:schemeClr val="bg2"/>
                  </a:solidFill>
                </a:endParaRPr>
              </a:p>
            </p:txBody>
          </p:sp>
          <p:sp>
            <p:nvSpPr>
              <p:cNvPr id="43" name="Left Brace 42">
                <a:extLst>
                  <a:ext uri="{FF2B5EF4-FFF2-40B4-BE49-F238E27FC236}">
                    <a16:creationId xmlns:a16="http://schemas.microsoft.com/office/drawing/2014/main" id="{B35BD0DC-7E4C-4041-A0D6-BC8CFC73EBA6}"/>
                  </a:ext>
                </a:extLst>
              </p:cNvPr>
              <p:cNvSpPr/>
              <p:nvPr/>
            </p:nvSpPr>
            <p:spPr bwMode="auto">
              <a:xfrm>
                <a:off x="8587909" y="5107008"/>
                <a:ext cx="174575" cy="856135"/>
              </a:xfrm>
              <a:prstGeom prst="leftBrace">
                <a:avLst/>
              </a:prstGeom>
              <a:noFill/>
              <a:ln w="22225" cap="sq" cmpd="sng" algn="ctr">
                <a:solidFill>
                  <a:schemeClr val="bg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sng"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4" name="TextBox 43">
                <a:extLst>
                  <a:ext uri="{FF2B5EF4-FFF2-40B4-BE49-F238E27FC236}">
                    <a16:creationId xmlns:a16="http://schemas.microsoft.com/office/drawing/2014/main" id="{6D15FCEC-C0A8-4059-82AA-B2805E89C539}"/>
                  </a:ext>
                </a:extLst>
              </p:cNvPr>
              <p:cNvSpPr txBox="1"/>
              <p:nvPr/>
            </p:nvSpPr>
            <p:spPr>
              <a:xfrm flipH="1">
                <a:off x="7775122" y="5289750"/>
                <a:ext cx="835478" cy="523220"/>
              </a:xfrm>
              <a:prstGeom prst="rect">
                <a:avLst/>
              </a:prstGeom>
              <a:noFill/>
            </p:spPr>
            <p:txBody>
              <a:bodyPr wrap="square" rtlCol="0">
                <a:spAutoFit/>
              </a:bodyPr>
              <a:lstStyle/>
              <a:p>
                <a:r>
                  <a:rPr lang="en-CA" i="1" dirty="0">
                    <a:solidFill>
                      <a:srgbClr val="66FF33"/>
                    </a:solidFill>
                  </a:rPr>
                  <a:t>M</a:t>
                </a:r>
                <a:r>
                  <a:rPr lang="en-CA" i="1" dirty="0"/>
                  <a:t> </a:t>
                </a:r>
                <a:r>
                  <a:rPr lang="en-CA" i="1" dirty="0">
                    <a:solidFill>
                      <a:schemeClr val="bg2"/>
                    </a:solidFill>
                  </a:rPr>
                  <a:t>=</a:t>
                </a:r>
                <a:r>
                  <a:rPr lang="en-CA" i="1" dirty="0"/>
                  <a:t> </a:t>
                </a:r>
              </a:p>
            </p:txBody>
          </p:sp>
        </p:grpSp>
      </p:grpSp>
      <p:sp>
        <p:nvSpPr>
          <p:cNvPr id="15" name="Rectangle 63">
            <a:extLst>
              <a:ext uri="{FF2B5EF4-FFF2-40B4-BE49-F238E27FC236}">
                <a16:creationId xmlns:a16="http://schemas.microsoft.com/office/drawing/2014/main" id="{804CB790-8CAD-4B18-AF12-459B987B192B}"/>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Linear Separator</a:t>
            </a:r>
          </a:p>
        </p:txBody>
      </p:sp>
      <mc:AlternateContent xmlns:mc="http://schemas.openxmlformats.org/markup-compatibility/2006" xmlns:a14="http://schemas.microsoft.com/office/drawing/2010/main">
        <mc:Choice Requires="a14">
          <p:sp>
            <p:nvSpPr>
              <p:cNvPr id="29" name="Text Box 33">
                <a:extLst>
                  <a:ext uri="{FF2B5EF4-FFF2-40B4-BE49-F238E27FC236}">
                    <a16:creationId xmlns:a16="http://schemas.microsoft.com/office/drawing/2014/main" id="{7E4E5E53-7EFB-47D5-BAE9-A43D9F2EECC5}"/>
                  </a:ext>
                </a:extLst>
              </p:cNvPr>
              <p:cNvSpPr txBox="1">
                <a:spLocks noChangeArrowheads="1"/>
              </p:cNvSpPr>
              <p:nvPr/>
            </p:nvSpPr>
            <p:spPr bwMode="auto">
              <a:xfrm>
                <a:off x="-97457" y="3488138"/>
                <a:ext cx="9338913" cy="2534027"/>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input </a:t>
                </a:r>
                <a14:m>
                  <m:oMath xmlns:m="http://schemas.openxmlformats.org/officeDocument/2006/math">
                    <m:acc>
                      <m:accPr>
                        <m:chr m:val="⃗"/>
                        <m:ctrlPr>
                          <a:rPr lang="en-US" altLang="en-US" sz="2800" b="1" i="1" dirty="0" smtClean="0">
                            <a:solidFill>
                              <a:srgbClr val="FF00FF"/>
                            </a:solidFill>
                            <a:latin typeface="Cambria Math" panose="02040503050406030204" pitchFamily="18" charset="0"/>
                            <a:sym typeface="Symbol" panose="05050102010706020507" pitchFamily="18" charset="2"/>
                          </a:rPr>
                        </m:ctrlPr>
                      </m:accPr>
                      <m:e>
                        <m:r>
                          <a:rPr lang="en-CA" altLang="en-US" sz="2800" b="1" i="1" dirty="0" smtClean="0">
                            <a:solidFill>
                              <a:srgbClr val="FF00FF"/>
                            </a:solidFill>
                            <a:latin typeface="Cambria Math" panose="02040503050406030204" pitchFamily="18" charset="0"/>
                            <a:sym typeface="Symbol" panose="05050102010706020507" pitchFamily="18" charset="2"/>
                          </a:rPr>
                          <m:t>𝒙</m:t>
                        </m:r>
                      </m:e>
                    </m:acc>
                  </m:oMath>
                </a14:m>
                <a:r>
                  <a:rPr lang="en-US" altLang="en-US" sz="2800" i="1" dirty="0">
                    <a:solidFill>
                      <a:srgbClr val="FF00FF"/>
                    </a:solidFill>
                    <a:latin typeface="Times New Roman" pitchFamily="18" charset="0"/>
                    <a:sym typeface="Symbol" panose="05050102010706020507" pitchFamily="18" charset="2"/>
                  </a:rPr>
                  <a:t> =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rPr>
                  <a:t>1</a:t>
                </a:r>
                <a:r>
                  <a:rPr lang="en-US" altLang="en-US" sz="2800" i="1" dirty="0">
                    <a:solidFill>
                      <a:srgbClr val="FF00FF"/>
                    </a:solidFill>
                    <a:latin typeface="Times New Roman" pitchFamily="18" charset="0"/>
                  </a:rPr>
                  <a:t>,…, </a:t>
                </a:r>
                <a:r>
                  <a:rPr lang="en-US" altLang="en-US" sz="2800" i="1" dirty="0" err="1">
                    <a:solidFill>
                      <a:srgbClr val="FF00FF"/>
                    </a:solidFill>
                    <a:latin typeface="Times New Roman" pitchFamily="18" charset="0"/>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US" altLang="en-US" sz="2800" dirty="0">
                    <a:latin typeface="Times New Roman" pitchFamily="18" charset="0"/>
                  </a:rPr>
                  <a:t>Each </a:t>
                </a:r>
                <a:r>
                  <a:rPr lang="en-US" altLang="en-US" sz="2800" i="1" dirty="0">
                    <a:solidFill>
                      <a:srgbClr val="FF00FF"/>
                    </a:solidFill>
                    <a:latin typeface="Times New Roman" pitchFamily="18" charset="0"/>
                  </a:rPr>
                  <a:t>x</a:t>
                </a:r>
                <a:r>
                  <a:rPr lang="en-US" altLang="en-US" sz="2800" i="1" baseline="-25000" dirty="0">
                    <a:solidFill>
                      <a:srgbClr val="FF00FF"/>
                    </a:solidFill>
                    <a:latin typeface="Times New Roman" pitchFamily="18" charset="0"/>
                  </a:rPr>
                  <a:t>i</a:t>
                </a:r>
                <a:r>
                  <a:rPr lang="en-US" altLang="en-US" sz="2800" dirty="0">
                    <a:latin typeface="Times New Roman" pitchFamily="18" charset="0"/>
                  </a:rPr>
                  <a:t> is multiplied by its corresponding weight </a:t>
                </a:r>
                <a:r>
                  <a:rPr lang="en-US" altLang="en-US" sz="2800" i="1" dirty="0" err="1">
                    <a:solidFill>
                      <a:srgbClr val="66FF33"/>
                    </a:solidFill>
                    <a:latin typeface="Times New Roman" pitchFamily="18" charset="0"/>
                  </a:rPr>
                  <a:t>w</a:t>
                </a:r>
                <a:r>
                  <a:rPr lang="en-US" altLang="en-US" sz="2800" i="1" baseline="-25000" dirty="0" err="1">
                    <a:solidFill>
                      <a:srgbClr val="66FF33"/>
                    </a:solidFill>
                    <a:latin typeface="Times New Roman" pitchFamily="18" charset="0"/>
                  </a:rPr>
                  <a:t>i</a:t>
                </a:r>
                <a:r>
                  <a:rPr lang="en-US" altLang="en-US" sz="2800" dirty="0">
                    <a:latin typeface="Times New Roman" pitchFamily="18" charset="0"/>
                  </a:rPr>
                  <a:t>.</a:t>
                </a:r>
              </a:p>
              <a:p>
                <a:pPr marL="457200" indent="-457200">
                  <a:spcBef>
                    <a:spcPct val="0"/>
                  </a:spcBef>
                  <a:buFont typeface="Arial" panose="020B0604020202020204" pitchFamily="34" charset="0"/>
                  <a:buChar char="•"/>
                </a:pPr>
                <a:r>
                  <a:rPr lang="en-US" altLang="en-US" sz="2800" dirty="0">
                    <a:latin typeface="Times New Roman" pitchFamily="18" charset="0"/>
                  </a:rPr>
                  <a:t>These products are summed up, giving</a:t>
                </a:r>
                <a:br>
                  <a:rPr lang="en-US" altLang="en-US" sz="2800" dirty="0">
                    <a:latin typeface="Times New Roman" pitchFamily="18" charset="0"/>
                  </a:rPr>
                </a:br>
                <a:r>
                  <a:rPr lang="en-US" altLang="en-US" sz="2800" dirty="0">
                    <a:latin typeface="Times New Roman" pitchFamily="18" charset="0"/>
                  </a:rPr>
                  <a:t>   </a:t>
                </a:r>
                <a:r>
                  <a:rPr lang="en-US" altLang="en-US" sz="2800" i="1" dirty="0">
                    <a:solidFill>
                      <a:srgbClr val="00FFFF"/>
                    </a:solidFill>
                    <a:latin typeface="Times New Roman" pitchFamily="18" charset="0"/>
                  </a:rPr>
                  <a:t>z</a:t>
                </a:r>
                <a:r>
                  <a:rPr lang="en-US" altLang="en-US" sz="2800" dirty="0">
                    <a:latin typeface="Times New Roman" pitchFamily="18" charset="0"/>
                  </a:rPr>
                  <a:t> =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0</a:t>
                </a:r>
                <a:r>
                  <a:rPr lang="en-US" altLang="en-US" sz="2800" dirty="0">
                    <a:latin typeface="Times New Roman" pitchFamily="18" charset="0"/>
                  </a:rPr>
                  <a:t>  +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1 </a:t>
                </a:r>
                <a:r>
                  <a:rPr lang="en-US" altLang="en-US" sz="2800" i="1" dirty="0">
                    <a:solidFill>
                      <a:srgbClr val="FF00FF"/>
                    </a:solidFill>
                    <a:latin typeface="Times New Roman" pitchFamily="18" charset="0"/>
                  </a:rPr>
                  <a:t>x</a:t>
                </a:r>
                <a:r>
                  <a:rPr lang="en-US" altLang="en-US" sz="2800" i="1" baseline="-25000" dirty="0">
                    <a:solidFill>
                      <a:srgbClr val="FF00FF"/>
                    </a:solidFill>
                    <a:latin typeface="Times New Roman" pitchFamily="18" charset="0"/>
                  </a:rPr>
                  <a:t>1</a:t>
                </a:r>
                <a:r>
                  <a:rPr lang="en-US" altLang="en-US" sz="2800" dirty="0">
                    <a:latin typeface="Times New Roman" pitchFamily="18" charset="0"/>
                  </a:rPr>
                  <a:t>  + … +  </a:t>
                </a:r>
                <a:r>
                  <a:rPr lang="en-US" altLang="en-US" sz="2800" i="1" dirty="0" err="1">
                    <a:solidFill>
                      <a:srgbClr val="66FF33"/>
                    </a:solidFill>
                    <a:latin typeface="Times New Roman" pitchFamily="18" charset="0"/>
                  </a:rPr>
                  <a:t>w</a:t>
                </a:r>
                <a:r>
                  <a:rPr lang="en-US" altLang="en-US" sz="2800" i="1" baseline="-25000" dirty="0" err="1">
                    <a:solidFill>
                      <a:srgbClr val="66FF33"/>
                    </a:solidFill>
                    <a:latin typeface="Times New Roman" pitchFamily="18" charset="0"/>
                  </a:rPr>
                  <a:t>n</a:t>
                </a:r>
                <a:r>
                  <a:rPr lang="en-US" altLang="en-US" sz="2800" i="1" baseline="-25000" dirty="0">
                    <a:solidFill>
                      <a:srgbClr val="66FF33"/>
                    </a:solidFill>
                    <a:latin typeface="Times New Roman" pitchFamily="18" charset="0"/>
                  </a:rPr>
                  <a:t> </a:t>
                </a:r>
                <a:r>
                  <a:rPr lang="en-US" altLang="en-US" sz="2800" i="1" dirty="0" err="1">
                    <a:solidFill>
                      <a:srgbClr val="FF00FF"/>
                    </a:solidFill>
                    <a:latin typeface="Times New Roman" pitchFamily="18" charset="0"/>
                  </a:rPr>
                  <a:t>x</a:t>
                </a:r>
                <a:r>
                  <a:rPr lang="en-US" altLang="en-US" sz="2800" i="1" baseline="-25000" dirty="0" err="1">
                    <a:solidFill>
                      <a:srgbClr val="FF00FF"/>
                    </a:solidFill>
                    <a:latin typeface="Times New Roman" pitchFamily="18" charset="0"/>
                  </a:rPr>
                  <a:t>n</a:t>
                </a:r>
                <a:endParaRPr lang="en-US" altLang="en-US" sz="2800" i="1" baseline="-25000" dirty="0">
                  <a:solidFill>
                    <a:srgbClr val="FF00FF"/>
                  </a:solidFill>
                  <a:latin typeface="Times New Roman" pitchFamily="18" charset="0"/>
                </a:endParaRPr>
              </a:p>
              <a:p>
                <a:pPr marL="457200" indent="-457200">
                  <a:spcBef>
                    <a:spcPct val="0"/>
                  </a:spcBef>
                  <a:buFont typeface="Arial" panose="020B0604020202020204" pitchFamily="34" charset="0"/>
                  <a:buChar char="•"/>
                </a:pPr>
                <a:r>
                  <a:rPr lang="en-US" sz="2800" dirty="0">
                    <a:solidFill>
                      <a:srgbClr val="FFFFFF"/>
                    </a:solidFill>
                    <a:latin typeface="Times New Roman" panose="02020603050405020304" pitchFamily="18" charset="0"/>
                    <a:cs typeface="Times New Roman" panose="02020603050405020304" pitchFamily="18" charset="0"/>
                  </a:rPr>
                  <a:t>Answer </a:t>
                </a:r>
                <a:r>
                  <a:rPr lang="en-US" sz="2800" dirty="0">
                    <a:solidFill>
                      <a:srgbClr val="66FF33"/>
                    </a:solidFill>
                    <a:latin typeface="Times New Roman" panose="02020603050405020304" pitchFamily="18" charset="0"/>
                    <a:cs typeface="Times New Roman" panose="02020603050405020304" pitchFamily="18" charset="0"/>
                  </a:rPr>
                  <a:t>M=Yes </a:t>
                </a:r>
                <a:r>
                  <a:rPr lang="en-US" sz="2800" dirty="0">
                    <a:solidFill>
                      <a:srgbClr val="FFFFFF"/>
                    </a:solidFill>
                    <a:latin typeface="Times New Roman" panose="02020603050405020304" pitchFamily="18" charset="0"/>
                    <a:cs typeface="Times New Roman" panose="02020603050405020304" pitchFamily="18" charset="0"/>
                  </a:rPr>
                  <a:t>when </a:t>
                </a:r>
                <a:r>
                  <a:rPr lang="en-US" sz="2800" dirty="0">
                    <a:solidFill>
                      <a:srgbClr val="00FFFF"/>
                    </a:solidFill>
                    <a:latin typeface="Times New Roman" panose="02020603050405020304" pitchFamily="18" charset="0"/>
                    <a:cs typeface="Times New Roman" panose="02020603050405020304" pitchFamily="18" charset="0"/>
                  </a:rPr>
                  <a:t>z</a:t>
                </a:r>
                <a:r>
                  <a:rPr lang="en-US" sz="2800" dirty="0">
                    <a:solidFill>
                      <a:srgbClr val="FFFFFF"/>
                    </a:solidFill>
                    <a:latin typeface="Times New Roman" panose="02020603050405020304" pitchFamily="18" charset="0"/>
                    <a:cs typeface="Times New Roman" panose="02020603050405020304" pitchFamily="18" charset="0"/>
                  </a:rPr>
                  <a:t> is positive.</a:t>
                </a:r>
                <a:endParaRPr lang="en-CA" altLang="en-US" sz="2800" dirty="0">
                  <a:solidFill>
                    <a:srgbClr val="FFFFFF"/>
                  </a:solidFill>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pPr>
                <a:endParaRPr lang="en-US" altLang="en-US" sz="2800" i="1" baseline="-25000" dirty="0">
                  <a:solidFill>
                    <a:srgbClr val="FF00FF"/>
                  </a:solidFill>
                  <a:latin typeface="Times New Roman" pitchFamily="18" charset="0"/>
                </a:endParaRPr>
              </a:p>
            </p:txBody>
          </p:sp>
        </mc:Choice>
        <mc:Fallback xmlns="">
          <p:sp>
            <p:nvSpPr>
              <p:cNvPr id="29" name="Text Box 33">
                <a:extLst>
                  <a:ext uri="{FF2B5EF4-FFF2-40B4-BE49-F238E27FC236}">
                    <a16:creationId xmlns:a16="http://schemas.microsoft.com/office/drawing/2014/main" id="{7E4E5E53-7EFB-47D5-BAE9-A43D9F2EECC5}"/>
                  </a:ext>
                </a:extLst>
              </p:cNvPr>
              <p:cNvSpPr txBox="1">
                <a:spLocks noRot="1" noChangeAspect="1" noMove="1" noResize="1" noEditPoints="1" noAdjustHandles="1" noChangeArrowheads="1" noChangeShapeType="1" noTextEdit="1"/>
              </p:cNvSpPr>
              <p:nvPr/>
            </p:nvSpPr>
            <p:spPr bwMode="auto">
              <a:xfrm>
                <a:off x="-97457" y="3488138"/>
                <a:ext cx="9338913" cy="2534027"/>
              </a:xfrm>
              <a:prstGeom prst="rect">
                <a:avLst/>
              </a:prstGeom>
              <a:blipFill>
                <a:blip r:embed="rId9"/>
                <a:stretch>
                  <a:fillRect t="-24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0" name="Left-Right Arrow 1">
            <a:extLst>
              <a:ext uri="{FF2B5EF4-FFF2-40B4-BE49-F238E27FC236}">
                <a16:creationId xmlns:a16="http://schemas.microsoft.com/office/drawing/2014/main" id="{3BD4F2F8-6111-4B52-B101-AD7D0226B474}"/>
              </a:ext>
            </a:extLst>
          </p:cNvPr>
          <p:cNvSpPr/>
          <p:nvPr/>
        </p:nvSpPr>
        <p:spPr>
          <a:xfrm rot="18294802" flipH="1">
            <a:off x="2284862" y="3925037"/>
            <a:ext cx="2178349" cy="244172"/>
          </a:xfrm>
          <a:prstGeom prst="leftRightArrow">
            <a:avLst/>
          </a:prstGeom>
          <a:solidFill>
            <a:schemeClr val="tx2"/>
          </a:solidFill>
          <a:ln w="25400">
            <a:solidFill>
              <a:srgbClr val="FF0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nvGrpSpPr>
          <p:cNvPr id="33" name="Group 32">
            <a:extLst>
              <a:ext uri="{FF2B5EF4-FFF2-40B4-BE49-F238E27FC236}">
                <a16:creationId xmlns:a16="http://schemas.microsoft.com/office/drawing/2014/main" id="{C73894F9-3E66-472C-8B7B-1EDFB7FE1172}"/>
              </a:ext>
            </a:extLst>
          </p:cNvPr>
          <p:cNvGrpSpPr/>
          <p:nvPr/>
        </p:nvGrpSpPr>
        <p:grpSpPr>
          <a:xfrm>
            <a:off x="5746506" y="5127802"/>
            <a:ext cx="3299231" cy="1639716"/>
            <a:chOff x="457200" y="990600"/>
            <a:chExt cx="4619625" cy="3076575"/>
          </a:xfrm>
        </p:grpSpPr>
        <p:pic>
          <p:nvPicPr>
            <p:cNvPr id="34" name="Picture 33" descr="Image result for sigmoid function">
              <a:extLst>
                <a:ext uri="{FF2B5EF4-FFF2-40B4-BE49-F238E27FC236}">
                  <a16:creationId xmlns:a16="http://schemas.microsoft.com/office/drawing/2014/main" id="{4413E79B-C9E8-4886-B686-3FF61DC42F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01AA98-6675-4A7B-A4DD-6BCD04E4A579}"/>
                </a:ext>
              </a:extLst>
            </p:cNvPr>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dirty="0"/>
            </a:p>
          </p:txBody>
        </p:sp>
        <p:cxnSp>
          <p:nvCxnSpPr>
            <p:cNvPr id="36" name="Straight Connector 35">
              <a:extLst>
                <a:ext uri="{FF2B5EF4-FFF2-40B4-BE49-F238E27FC236}">
                  <a16:creationId xmlns:a16="http://schemas.microsoft.com/office/drawing/2014/main" id="{22D03DFC-2BA7-4D17-9376-D4EEE042B33D}"/>
                </a:ext>
              </a:extLst>
            </p:cNvPr>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cxnSp>
          <p:nvCxnSpPr>
            <p:cNvPr id="37" name="Elbow Connector 34">
              <a:extLst>
                <a:ext uri="{FF2B5EF4-FFF2-40B4-BE49-F238E27FC236}">
                  <a16:creationId xmlns:a16="http://schemas.microsoft.com/office/drawing/2014/main" id="{D16B556A-1414-498D-9D7F-245A13941E25}"/>
                </a:ext>
              </a:extLst>
            </p:cNvPr>
            <p:cNvCxnSpPr/>
            <p:nvPr/>
          </p:nvCxnSpPr>
          <p:spPr bwMode="auto">
            <a:xfrm flipV="1">
              <a:off x="990600" y="1219200"/>
              <a:ext cx="3962400" cy="2209800"/>
            </a:xfrm>
            <a:prstGeom prst="bentConnector3">
              <a:avLst/>
            </a:prstGeom>
            <a:noFill/>
            <a:ln w="19050" cap="sq" cmpd="sng" algn="ctr">
              <a:solidFill>
                <a:schemeClr val="bg1">
                  <a:lumMod val="40000"/>
                  <a:lumOff val="60000"/>
                </a:schemeClr>
              </a:solidFill>
              <a:prstDash val="solid"/>
              <a:round/>
              <a:headEnd type="none" w="med" len="med"/>
              <a:tailEnd type="none" w="med" len="med"/>
            </a:ln>
            <a:effectLst/>
          </p:spPr>
        </p:cxnSp>
      </p:grpSp>
      <p:sp>
        <p:nvSpPr>
          <p:cNvPr id="58" name="Left-Right Arrow 1">
            <a:extLst>
              <a:ext uri="{FF2B5EF4-FFF2-40B4-BE49-F238E27FC236}">
                <a16:creationId xmlns:a16="http://schemas.microsoft.com/office/drawing/2014/main" id="{83E3950A-77D2-4ABC-8377-2DC496FE7F22}"/>
              </a:ext>
            </a:extLst>
          </p:cNvPr>
          <p:cNvSpPr/>
          <p:nvPr/>
        </p:nvSpPr>
        <p:spPr>
          <a:xfrm rot="19573374" flipH="1">
            <a:off x="2284603" y="4023404"/>
            <a:ext cx="3868672" cy="274320"/>
          </a:xfrm>
          <a:prstGeom prst="leftRightArrow">
            <a:avLst/>
          </a:prstGeom>
          <a:solidFill>
            <a:schemeClr val="tx2"/>
          </a:solidFill>
          <a:ln w="25400">
            <a:solidFill>
              <a:srgbClr val="FF0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12BBE0A-BC9E-4FDB-847C-9DDAD357896B}"/>
                  </a:ext>
                </a:extLst>
              </p:cNvPr>
              <p:cNvSpPr txBox="1"/>
              <p:nvPr/>
            </p:nvSpPr>
            <p:spPr bwMode="auto">
              <a:xfrm>
                <a:off x="5021543" y="4839710"/>
                <a:ext cx="1449926"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a:spAutoFit/>
              </a:bodyPr>
              <a:lstStyle/>
              <a:p>
                <a:r>
                  <a:rPr lang="en-US" dirty="0">
                    <a:solidFill>
                      <a:srgbClr val="FFFFFF"/>
                    </a:solidFill>
                    <a:cs typeface="Times New Roman" panose="02020603050405020304" pitchFamily="18" charset="0"/>
                  </a:rPr>
                  <a:t>=</a:t>
                </a:r>
                <a14:m>
                  <m:oMath xmlns:m="http://schemas.openxmlformats.org/officeDocument/2006/math">
                    <m:r>
                      <a:rPr lang="en-US" dirty="0">
                        <a:solidFill>
                          <a:srgbClr val="66FF33"/>
                        </a:solidFill>
                        <a:latin typeface="Cambria Math" panose="02040503050406030204" pitchFamily="18" charset="0"/>
                        <a:sym typeface="Symbol" panose="05050102010706020507" pitchFamily="18" charset="2"/>
                      </a:rPr>
                      <m:t> </m:t>
                    </m:r>
                    <m:acc>
                      <m:accPr>
                        <m:chr m:val="⃗"/>
                        <m:ctrlPr>
                          <a:rPr lang="en-US" altLang="en-US" sz="2800" b="1" i="1" dirty="0" smtClean="0">
                            <a:solidFill>
                              <a:srgbClr val="66FF33"/>
                            </a:solidFill>
                            <a:latin typeface="Cambria Math" panose="02040503050406030204" pitchFamily="18" charset="0"/>
                            <a:sym typeface="Symbol" panose="05050102010706020507" pitchFamily="18" charset="2"/>
                          </a:rPr>
                        </m:ctrlPr>
                      </m:accPr>
                      <m:e>
                        <m:r>
                          <m:rPr>
                            <m:nor/>
                          </m:rPr>
                          <a:rPr lang="en-US" altLang="en-US" sz="2800" i="1" dirty="0">
                            <a:solidFill>
                              <a:srgbClr val="66FF33"/>
                            </a:solidFill>
                          </a:rPr>
                          <m:t>w</m:t>
                        </m:r>
                      </m:e>
                    </m:acc>
                  </m:oMath>
                </a14:m>
                <a:r>
                  <a:rPr lang="el-GR" altLang="en-US" sz="2800" i="1" dirty="0">
                    <a:solidFill>
                      <a:srgbClr val="FFFFFF"/>
                    </a:solidFill>
                    <a:latin typeface="Times New Roman"/>
                    <a:cs typeface="Times New Roman" panose="02020603050405020304" pitchFamily="18" charset="0"/>
                    <a:sym typeface="Symbol" panose="05050102010706020507" pitchFamily="18" charset="2"/>
                  </a:rPr>
                  <a:t>‧</a:t>
                </a:r>
                <a14:m>
                  <m:oMath xmlns:m="http://schemas.openxmlformats.org/officeDocument/2006/math">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US" altLang="en-US" sz="2800" i="1" dirty="0">
                            <a:solidFill>
                              <a:srgbClr val="FF00FF"/>
                            </a:solidFill>
                            <a:latin typeface="Cambria Math" panose="02040503050406030204" pitchFamily="18" charset="0"/>
                            <a:sym typeface="Symbol" panose="05050102010706020507" pitchFamily="18" charset="2"/>
                          </a:rPr>
                          <m:t>𝑥</m:t>
                        </m:r>
                      </m:e>
                    </m:acc>
                    <m:r>
                      <a:rPr lang="en-US" altLang="en-US" sz="2800" b="0" i="0" dirty="0" smtClean="0">
                        <a:solidFill>
                          <a:srgbClr val="FF00FF"/>
                        </a:solidFill>
                        <a:latin typeface="Cambria Math" panose="02040503050406030204" pitchFamily="18" charset="0"/>
                        <a:sym typeface="Symbol" panose="05050102010706020507" pitchFamily="18" charset="2"/>
                      </a:rPr>
                      <m:t> </m:t>
                    </m:r>
                  </m:oMath>
                </a14:m>
                <a:endParaRPr lang="en-US" dirty="0"/>
              </a:p>
            </p:txBody>
          </p:sp>
        </mc:Choice>
        <mc:Fallback xmlns="">
          <p:sp>
            <p:nvSpPr>
              <p:cNvPr id="45" name="TextBox 44">
                <a:extLst>
                  <a:ext uri="{FF2B5EF4-FFF2-40B4-BE49-F238E27FC236}">
                    <a16:creationId xmlns:a16="http://schemas.microsoft.com/office/drawing/2014/main" id="{C12BBE0A-BC9E-4FDB-847C-9DDAD357896B}"/>
                  </a:ext>
                </a:extLst>
              </p:cNvPr>
              <p:cNvSpPr txBox="1">
                <a:spLocks noRot="1" noChangeAspect="1" noMove="1" noResize="1" noEditPoints="1" noAdjustHandles="1" noChangeArrowheads="1" noChangeShapeType="1" noTextEdit="1"/>
              </p:cNvSpPr>
              <p:nvPr/>
            </p:nvSpPr>
            <p:spPr bwMode="auto">
              <a:xfrm>
                <a:off x="5021543" y="4839710"/>
                <a:ext cx="1449926" cy="523220"/>
              </a:xfrm>
              <a:prstGeom prst="rect">
                <a:avLst/>
              </a:prstGeom>
              <a:blipFill>
                <a:blip r:embed="rId11"/>
                <a:stretch>
                  <a:fillRect l="-8824" t="-12791" b="-313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05089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 calcmode="lin" valueType="num">
                                      <p:cBhvr additive="base">
                                        <p:cTn id="13"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 calcmode="lin" valueType="num">
                                      <p:cBhvr additive="base">
                                        <p:cTn id="19" dur="500" fill="hold"/>
                                        <p:tgtEl>
                                          <p:spTgt spid="2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 calcmode="lin" valueType="num">
                                      <p:cBhvr additive="base">
                                        <p:cTn id="25" dur="500" fill="hold"/>
                                        <p:tgtEl>
                                          <p:spTgt spid="2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0-#ppt_w/2"/>
                                          </p:val>
                                        </p:tav>
                                        <p:tav tm="100000">
                                          <p:val>
                                            <p:strVal val="#ppt_x"/>
                                          </p:val>
                                        </p:tav>
                                      </p:tavLst>
                                    </p:anim>
                                    <p:anim calcmode="lin" valueType="num">
                                      <p:cBhvr additive="base">
                                        <p:cTn id="3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9">
                                            <p:txEl>
                                              <p:pRg st="3" end="3"/>
                                            </p:txEl>
                                          </p:spTgt>
                                        </p:tgtEl>
                                        <p:attrNameLst>
                                          <p:attrName>style.visibility</p:attrName>
                                        </p:attrNameLst>
                                      </p:cBhvr>
                                      <p:to>
                                        <p:strVal val="visible"/>
                                      </p:to>
                                    </p:set>
                                    <p:anim calcmode="lin" valueType="num">
                                      <p:cBhvr additive="base">
                                        <p:cTn id="43" dur="500" fill="hold"/>
                                        <p:tgtEl>
                                          <p:spTgt spid="29">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9">
                                            <p:txEl>
                                              <p:pRg st="3" end="3"/>
                                            </p:txEl>
                                          </p:spTgt>
                                        </p:tgtEl>
                                        <p:attrNameLst>
                                          <p:attrName>ppt_y</p:attrName>
                                        </p:attrNameLst>
                                      </p:cBhvr>
                                      <p:tavLst>
                                        <p:tav tm="0">
                                          <p:val>
                                            <p:strVal val="#ppt_y"/>
                                          </p:val>
                                        </p:tav>
                                        <p:tav tm="100000">
                                          <p:val>
                                            <p:strVal val="#ppt_y"/>
                                          </p:val>
                                        </p:tav>
                                      </p:tavLst>
                                    </p:anim>
                                  </p:childTnLst>
                                </p:cTn>
                              </p:par>
                              <p:par>
                                <p:cTn id="45" presetID="1" presetClass="exit"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2" presetClass="entr" presetSubtype="8"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additive="base">
                                        <p:cTn id="49" dur="500" fill="hold"/>
                                        <p:tgtEl>
                                          <p:spTgt spid="58"/>
                                        </p:tgtEl>
                                        <p:attrNameLst>
                                          <p:attrName>ppt_x</p:attrName>
                                        </p:attrNameLst>
                                      </p:cBhvr>
                                      <p:tavLst>
                                        <p:tav tm="0">
                                          <p:val>
                                            <p:strVal val="0-#ppt_w/2"/>
                                          </p:val>
                                        </p:tav>
                                        <p:tav tm="100000">
                                          <p:val>
                                            <p:strVal val="#ppt_x"/>
                                          </p:val>
                                        </p:tav>
                                      </p:tavLst>
                                    </p:anim>
                                    <p:anim calcmode="lin" valueType="num">
                                      <p:cBhvr additive="base">
                                        <p:cTn id="50" dur="500" fill="hold"/>
                                        <p:tgtEl>
                                          <p:spTgt spid="58"/>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0-#ppt_w/2"/>
                                          </p:val>
                                        </p:tav>
                                        <p:tav tm="100000">
                                          <p:val>
                                            <p:strVal val="#ppt_x"/>
                                          </p:val>
                                        </p:tav>
                                      </p:tavLst>
                                    </p:anim>
                                    <p:anim calcmode="lin" valueType="num">
                                      <p:cBhvr additive="base">
                                        <p:cTn id="54"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58" grpId="0" animBg="1"/>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07B759-1D9A-444E-87F0-91640493A56C}"/>
              </a:ext>
            </a:extLst>
          </p:cNvPr>
          <p:cNvGrpSpPr/>
          <p:nvPr/>
        </p:nvGrpSpPr>
        <p:grpSpPr>
          <a:xfrm>
            <a:off x="398780" y="592538"/>
            <a:ext cx="8414260" cy="2819400"/>
            <a:chOff x="398780" y="592538"/>
            <a:chExt cx="8414260" cy="2819400"/>
          </a:xfrm>
        </p:grpSpPr>
        <p:grpSp>
          <p:nvGrpSpPr>
            <p:cNvPr id="8" name="Group 7"/>
            <p:cNvGrpSpPr/>
            <p:nvPr/>
          </p:nvGrpSpPr>
          <p:grpSpPr>
            <a:xfrm>
              <a:off x="398780" y="592538"/>
              <a:ext cx="8364220" cy="2819400"/>
              <a:chOff x="228600" y="2438400"/>
              <a:chExt cx="8364220" cy="2819400"/>
            </a:xfrm>
          </p:grpSpPr>
          <p:pic>
            <p:nvPicPr>
              <p:cNvPr id="21506" name="Picture 2" descr="image20"/>
              <p:cNvPicPr>
                <a:picLocks noChangeAspect="1" noChangeArrowheads="1"/>
              </p:cNvPicPr>
              <p:nvPr/>
            </p:nvPicPr>
            <p:blipFill rotWithShape="1">
              <a:blip r:embed="rId2">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5" name="Rectangle 4"/>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7" name="TextBox 6"/>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3"/>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3457795" y="4282264"/>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dirty="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457795" y="4282264"/>
                    <a:ext cx="1723805" cy="74719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5"/>
                    <a:stretch>
                      <a:fillRect l="-15625"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6"/>
                    <a:stretch>
                      <a:fillRect l="-28571" r="-25714" b="-28000"/>
                    </a:stretch>
                  </a:blipFill>
                </p:spPr>
                <p:txBody>
                  <a:bodyPr/>
                  <a:lstStyle/>
                  <a:p>
                    <a:r>
                      <a:rPr lang="en-US">
                        <a:noFill/>
                      </a:rPr>
                      <a:t> </a:t>
                    </a:r>
                  </a:p>
                </p:txBody>
              </p:sp>
            </mc:Fallback>
          </mc:AlternateContent>
        </p:grpSp>
        <p:sp>
          <p:nvSpPr>
            <p:cNvPr id="16" name="Rectangle 15">
              <a:extLst>
                <a:ext uri="{FF2B5EF4-FFF2-40B4-BE49-F238E27FC236}">
                  <a16:creationId xmlns:a16="http://schemas.microsoft.com/office/drawing/2014/main" id="{D017250C-387E-4A6B-AF48-2B37CF5C3E84}"/>
                </a:ext>
              </a:extLst>
            </p:cNvPr>
            <p:cNvSpPr/>
            <p:nvPr/>
          </p:nvSpPr>
          <p:spPr>
            <a:xfrm>
              <a:off x="523335" y="732030"/>
              <a:ext cx="423514" cy="461665"/>
            </a:xfrm>
            <a:prstGeom prst="rect">
              <a:avLst/>
            </a:prstGeom>
            <a:solidFill>
              <a:schemeClr val="tx1"/>
            </a:solidFill>
          </p:spPr>
          <p:txBody>
            <a:bodyPr wrap="none">
              <a:spAutoFit/>
            </a:bodyPr>
            <a:lstStyle/>
            <a:p>
              <a:r>
                <a:rPr lang="en-US" altLang="en-US" sz="2400" i="1" dirty="0">
                  <a:solidFill>
                    <a:srgbClr val="FF00FF"/>
                  </a:solidFill>
                </a:rPr>
                <a:t>x</a:t>
              </a:r>
              <a:r>
                <a:rPr lang="en-US" altLang="en-US" sz="2400" i="1" baseline="-25000" dirty="0">
                  <a:solidFill>
                    <a:srgbClr val="FF00FF"/>
                  </a:solidFill>
                </a:rPr>
                <a:t>1</a:t>
              </a:r>
              <a:endParaRPr lang="en-CA" sz="2400" dirty="0">
                <a:solidFill>
                  <a:schemeClr val="bg2"/>
                </a:solidFill>
              </a:endParaRPr>
            </a:p>
          </p:txBody>
        </p:sp>
        <p:sp>
          <p:nvSpPr>
            <p:cNvPr id="17" name="Rectangle 16">
              <a:extLst>
                <a:ext uri="{FF2B5EF4-FFF2-40B4-BE49-F238E27FC236}">
                  <a16:creationId xmlns:a16="http://schemas.microsoft.com/office/drawing/2014/main" id="{796D7747-4FD2-4104-B3DC-F8C4C96689E8}"/>
                </a:ext>
              </a:extLst>
            </p:cNvPr>
            <p:cNvSpPr/>
            <p:nvPr/>
          </p:nvSpPr>
          <p:spPr>
            <a:xfrm>
              <a:off x="542729" y="1167319"/>
              <a:ext cx="423514" cy="461665"/>
            </a:xfrm>
            <a:prstGeom prst="rect">
              <a:avLst/>
            </a:prstGeom>
            <a:solidFill>
              <a:schemeClr val="tx1"/>
            </a:solidFill>
          </p:spPr>
          <p:txBody>
            <a:bodyPr wrap="none">
              <a:spAutoFit/>
            </a:bodyPr>
            <a:lstStyle/>
            <a:p>
              <a:r>
                <a:rPr lang="en-US" altLang="en-US" sz="2400" i="1" dirty="0">
                  <a:solidFill>
                    <a:srgbClr val="FF00FF"/>
                  </a:solidFill>
                </a:rPr>
                <a:t>x</a:t>
              </a:r>
              <a:r>
                <a:rPr lang="en-US" altLang="en-US" sz="2400" i="1" baseline="-25000" dirty="0">
                  <a:solidFill>
                    <a:srgbClr val="FF00FF"/>
                  </a:solidFill>
                </a:rPr>
                <a:t>2</a:t>
              </a:r>
              <a:endParaRPr lang="en-CA" sz="2400" dirty="0">
                <a:solidFill>
                  <a:schemeClr val="bg2"/>
                </a:solidFill>
              </a:endParaRPr>
            </a:p>
          </p:txBody>
        </p:sp>
        <p:sp>
          <p:nvSpPr>
            <p:cNvPr id="18" name="Rectangle 17">
              <a:extLst>
                <a:ext uri="{FF2B5EF4-FFF2-40B4-BE49-F238E27FC236}">
                  <a16:creationId xmlns:a16="http://schemas.microsoft.com/office/drawing/2014/main" id="{7FE5D39B-4C06-40D7-8438-85BFC4D16CA2}"/>
                </a:ext>
              </a:extLst>
            </p:cNvPr>
            <p:cNvSpPr/>
            <p:nvPr/>
          </p:nvSpPr>
          <p:spPr>
            <a:xfrm>
              <a:off x="520345" y="2661117"/>
              <a:ext cx="423514" cy="461665"/>
            </a:xfrm>
            <a:prstGeom prst="rect">
              <a:avLst/>
            </a:prstGeom>
            <a:solidFill>
              <a:schemeClr val="tx1"/>
            </a:solidFill>
          </p:spPr>
          <p:txBody>
            <a:bodyPr wrap="none">
              <a:spAutoFit/>
            </a:bodyPr>
            <a:lstStyle/>
            <a:p>
              <a:r>
                <a:rPr lang="en-US" altLang="en-US" sz="2400" i="1" dirty="0" err="1">
                  <a:solidFill>
                    <a:srgbClr val="FF00FF"/>
                  </a:solidFill>
                </a:rPr>
                <a:t>x</a:t>
              </a:r>
              <a:r>
                <a:rPr lang="en-US" altLang="en-US" sz="2400" i="1" baseline="-25000" dirty="0" err="1">
                  <a:solidFill>
                    <a:srgbClr val="FF00FF"/>
                  </a:solidFill>
                </a:rPr>
                <a:t>n</a:t>
              </a:r>
              <a:endParaRPr lang="en-CA" sz="2400" dirty="0">
                <a:solidFill>
                  <a:schemeClr val="bg2"/>
                </a:solidFill>
              </a:endParaRPr>
            </a:p>
          </p:txBody>
        </p:sp>
        <p:sp>
          <p:nvSpPr>
            <p:cNvPr id="19" name="Oval 18">
              <a:extLst>
                <a:ext uri="{FF2B5EF4-FFF2-40B4-BE49-F238E27FC236}">
                  <a16:creationId xmlns:a16="http://schemas.microsoft.com/office/drawing/2014/main" id="{83173BAC-4BE4-4D2C-B67E-F2DF90A7D2DF}"/>
                </a:ext>
              </a:extLst>
            </p:cNvPr>
            <p:cNvSpPr/>
            <p:nvPr/>
          </p:nvSpPr>
          <p:spPr>
            <a:xfrm rot="2036928">
              <a:off x="1387716" y="912538"/>
              <a:ext cx="345834" cy="262450"/>
            </a:xfrm>
            <a:prstGeom prst="ellipse">
              <a:avLst/>
            </a:prstGeom>
            <a:solidFill>
              <a:schemeClr val="tx1"/>
            </a:solidFill>
            <a:ln>
              <a:noFill/>
            </a:ln>
          </p:spPr>
          <p:txBody>
            <a:bodyPr wrap="square" rtlCol="0" anchor="ctr">
              <a:spAutoFit/>
            </a:bodyPr>
            <a:lstStyle/>
            <a:p>
              <a:pPr algn="l"/>
              <a:endParaRPr lang="en-CA" sz="2400" dirty="0"/>
            </a:p>
          </p:txBody>
        </p:sp>
        <p:sp>
          <p:nvSpPr>
            <p:cNvPr id="20" name="Oval 19">
              <a:extLst>
                <a:ext uri="{FF2B5EF4-FFF2-40B4-BE49-F238E27FC236}">
                  <a16:creationId xmlns:a16="http://schemas.microsoft.com/office/drawing/2014/main" id="{8B9073C9-5454-4C94-AE7F-07177E192343}"/>
                </a:ext>
              </a:extLst>
            </p:cNvPr>
            <p:cNvSpPr/>
            <p:nvPr/>
          </p:nvSpPr>
          <p:spPr>
            <a:xfrm rot="1275520">
              <a:off x="1400289" y="1327224"/>
              <a:ext cx="351126" cy="224135"/>
            </a:xfrm>
            <a:prstGeom prst="ellipse">
              <a:avLst/>
            </a:prstGeom>
            <a:solidFill>
              <a:schemeClr val="tx1"/>
            </a:solidFill>
            <a:ln>
              <a:noFill/>
            </a:ln>
          </p:spPr>
          <p:txBody>
            <a:bodyPr wrap="square" rtlCol="0" anchor="ctr">
              <a:spAutoFit/>
            </a:bodyPr>
            <a:lstStyle/>
            <a:p>
              <a:pPr algn="l"/>
              <a:endParaRPr lang="en-CA" sz="2400" dirty="0"/>
            </a:p>
          </p:txBody>
        </p:sp>
        <p:sp>
          <p:nvSpPr>
            <p:cNvPr id="21" name="Oval 20">
              <a:extLst>
                <a:ext uri="{FF2B5EF4-FFF2-40B4-BE49-F238E27FC236}">
                  <a16:creationId xmlns:a16="http://schemas.microsoft.com/office/drawing/2014/main" id="{20451EA3-90CF-481A-B067-EA9949F91519}"/>
                </a:ext>
              </a:extLst>
            </p:cNvPr>
            <p:cNvSpPr/>
            <p:nvPr/>
          </p:nvSpPr>
          <p:spPr>
            <a:xfrm>
              <a:off x="1343909" y="2472850"/>
              <a:ext cx="304800" cy="300335"/>
            </a:xfrm>
            <a:prstGeom prst="ellipse">
              <a:avLst/>
            </a:prstGeom>
            <a:solidFill>
              <a:schemeClr val="tx1"/>
            </a:solidFill>
            <a:ln>
              <a:noFill/>
            </a:ln>
          </p:spPr>
          <p:txBody>
            <a:bodyPr wrap="square" rtlCol="0" anchor="ctr">
              <a:spAutoFit/>
            </a:bodyPr>
            <a:lstStyle/>
            <a:p>
              <a:pPr algn="l"/>
              <a:endParaRPr lang="en-CA" sz="2400" dirty="0"/>
            </a:p>
          </p:txBody>
        </p:sp>
        <p:sp>
          <p:nvSpPr>
            <p:cNvPr id="22" name="Oval 21">
              <a:extLst>
                <a:ext uri="{FF2B5EF4-FFF2-40B4-BE49-F238E27FC236}">
                  <a16:creationId xmlns:a16="http://schemas.microsoft.com/office/drawing/2014/main" id="{47BA7A48-53BC-42C8-9CBA-45950837C453}"/>
                </a:ext>
              </a:extLst>
            </p:cNvPr>
            <p:cNvSpPr/>
            <p:nvPr/>
          </p:nvSpPr>
          <p:spPr>
            <a:xfrm>
              <a:off x="2667000" y="1308206"/>
              <a:ext cx="304800" cy="362017"/>
            </a:xfrm>
            <a:prstGeom prst="ellipse">
              <a:avLst/>
            </a:prstGeom>
            <a:solidFill>
              <a:schemeClr val="tx1"/>
            </a:solidFill>
            <a:ln>
              <a:noFill/>
            </a:ln>
          </p:spPr>
          <p:txBody>
            <a:bodyPr wrap="square" rtlCol="0" anchor="ctr">
              <a:spAutoFit/>
            </a:bodyPr>
            <a:lstStyle/>
            <a:p>
              <a:pPr algn="l"/>
              <a:endParaRPr lang="en-CA" sz="2400" dirty="0"/>
            </a:p>
          </p:txBody>
        </p:sp>
        <p:sp>
          <p:nvSpPr>
            <p:cNvPr id="23" name="Rectangle 22">
              <a:extLst>
                <a:ext uri="{FF2B5EF4-FFF2-40B4-BE49-F238E27FC236}">
                  <a16:creationId xmlns:a16="http://schemas.microsoft.com/office/drawing/2014/main" id="{4BC0342F-BBEF-4411-A2DC-AB92DBFEFB5A}"/>
                </a:ext>
              </a:extLst>
            </p:cNvPr>
            <p:cNvSpPr/>
            <p:nvPr/>
          </p:nvSpPr>
          <p:spPr>
            <a:xfrm>
              <a:off x="1362225" y="1178045"/>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2</a:t>
              </a:r>
              <a:endParaRPr lang="en-CA" sz="2400" dirty="0">
                <a:solidFill>
                  <a:srgbClr val="00B050"/>
                </a:solidFill>
              </a:endParaRPr>
            </a:p>
          </p:txBody>
        </p:sp>
        <p:sp>
          <p:nvSpPr>
            <p:cNvPr id="24" name="Rectangle 23">
              <a:extLst>
                <a:ext uri="{FF2B5EF4-FFF2-40B4-BE49-F238E27FC236}">
                  <a16:creationId xmlns:a16="http://schemas.microsoft.com/office/drawing/2014/main" id="{1C788D6C-C9EA-4109-8CF3-6BBEC36FA5A5}"/>
                </a:ext>
              </a:extLst>
            </p:cNvPr>
            <p:cNvSpPr/>
            <p:nvPr/>
          </p:nvSpPr>
          <p:spPr>
            <a:xfrm>
              <a:off x="1371602" y="787520"/>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1</a:t>
              </a:r>
              <a:endParaRPr lang="en-CA" sz="2400" dirty="0">
                <a:solidFill>
                  <a:srgbClr val="00B050"/>
                </a:solidFill>
              </a:endParaRPr>
            </a:p>
          </p:txBody>
        </p:sp>
        <p:sp>
          <p:nvSpPr>
            <p:cNvPr id="25" name="Rectangle 24">
              <a:extLst>
                <a:ext uri="{FF2B5EF4-FFF2-40B4-BE49-F238E27FC236}">
                  <a16:creationId xmlns:a16="http://schemas.microsoft.com/office/drawing/2014/main" id="{30B3CC2A-B1B4-4B8F-8847-5DA98C5629CB}"/>
                </a:ext>
              </a:extLst>
            </p:cNvPr>
            <p:cNvSpPr/>
            <p:nvPr/>
          </p:nvSpPr>
          <p:spPr>
            <a:xfrm>
              <a:off x="1402487" y="2242017"/>
              <a:ext cx="492443" cy="461665"/>
            </a:xfrm>
            <a:prstGeom prst="rect">
              <a:avLst/>
            </a:prstGeom>
            <a:noFill/>
          </p:spPr>
          <p:txBody>
            <a:bodyPr wrap="none">
              <a:spAutoFit/>
            </a:bodyPr>
            <a:lstStyle/>
            <a:p>
              <a:r>
                <a:rPr lang="en-US" altLang="en-US" sz="2400" i="1" dirty="0" err="1">
                  <a:solidFill>
                    <a:srgbClr val="00B050"/>
                  </a:solidFill>
                </a:rPr>
                <a:t>w</a:t>
              </a:r>
              <a:r>
                <a:rPr lang="en-US" altLang="en-US" sz="2400" i="1" baseline="-25000" dirty="0" err="1">
                  <a:solidFill>
                    <a:srgbClr val="00B050"/>
                  </a:solidFill>
                </a:rPr>
                <a:t>n</a:t>
              </a:r>
              <a:endParaRPr lang="en-CA" sz="2400" dirty="0">
                <a:solidFill>
                  <a:srgbClr val="00B050"/>
                </a:solidFill>
              </a:endParaRPr>
            </a:p>
          </p:txBody>
        </p:sp>
        <p:sp>
          <p:nvSpPr>
            <p:cNvPr id="26" name="Rectangle 25">
              <a:extLst>
                <a:ext uri="{FF2B5EF4-FFF2-40B4-BE49-F238E27FC236}">
                  <a16:creationId xmlns:a16="http://schemas.microsoft.com/office/drawing/2014/main" id="{7396D9B5-CC96-4D1D-A1B5-06AFF2221BA5}"/>
                </a:ext>
              </a:extLst>
            </p:cNvPr>
            <p:cNvSpPr/>
            <p:nvPr/>
          </p:nvSpPr>
          <p:spPr>
            <a:xfrm>
              <a:off x="2555557" y="1204093"/>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0</a:t>
              </a:r>
              <a:endParaRPr lang="en-CA" sz="2400" dirty="0">
                <a:solidFill>
                  <a:srgbClr val="00B050"/>
                </a:solidFill>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81B07F6-9A8C-4166-8877-8CF93D7FAB1E}"/>
                    </a:ext>
                  </a:extLst>
                </p:cNvPr>
                <p:cNvSpPr txBox="1"/>
                <p:nvPr/>
              </p:nvSpPr>
              <p:spPr>
                <a:xfrm>
                  <a:off x="4191000" y="1596201"/>
                  <a:ext cx="304800" cy="369332"/>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solidFill>
                              <a:srgbClr val="00FFFF"/>
                            </a:solidFill>
                            <a:latin typeface="Cambria Math" panose="02040503050406030204" pitchFamily="18" charset="0"/>
                          </a:rPr>
                          <m:t>𝑧</m:t>
                        </m:r>
                      </m:oMath>
                    </m:oMathPara>
                  </a14:m>
                  <a:endParaRPr lang="en-CA" sz="2400" dirty="0">
                    <a:solidFill>
                      <a:srgbClr val="00FFFF"/>
                    </a:solidFill>
                  </a:endParaRPr>
                </a:p>
              </p:txBody>
            </p:sp>
          </mc:Choice>
          <mc:Fallback xmlns="">
            <p:sp>
              <p:nvSpPr>
                <p:cNvPr id="27" name="TextBox 26">
                  <a:extLst>
                    <a:ext uri="{FF2B5EF4-FFF2-40B4-BE49-F238E27FC236}">
                      <a16:creationId xmlns:a16="http://schemas.microsoft.com/office/drawing/2014/main" id="{A81B07F6-9A8C-4166-8877-8CF93D7FAB1E}"/>
                    </a:ext>
                  </a:extLst>
                </p:cNvPr>
                <p:cNvSpPr txBox="1">
                  <a:spLocks noRot="1" noChangeAspect="1" noMove="1" noResize="1" noEditPoints="1" noAdjustHandles="1" noChangeArrowheads="1" noChangeShapeType="1" noTextEdit="1"/>
                </p:cNvSpPr>
                <p:nvPr/>
              </p:nvSpPr>
              <p:spPr>
                <a:xfrm>
                  <a:off x="4191000" y="1596201"/>
                  <a:ext cx="304800" cy="369332"/>
                </a:xfrm>
                <a:prstGeom prst="rect">
                  <a:avLst/>
                </a:prstGeom>
                <a:blipFill>
                  <a:blip r:embed="rId7"/>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A3E0295-51E7-4BF2-A644-A831B1883D80}"/>
                    </a:ext>
                  </a:extLst>
                </p:cNvPr>
                <p:cNvSpPr txBox="1"/>
                <p:nvPr/>
              </p:nvSpPr>
              <p:spPr>
                <a:xfrm>
                  <a:off x="8114211" y="1797280"/>
                  <a:ext cx="304800" cy="369332"/>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66FF33"/>
                            </a:solidFill>
                            <a:latin typeface="Cambria Math" panose="02040503050406030204" pitchFamily="18" charset="0"/>
                          </a:rPr>
                          <m:t>𝑀</m:t>
                        </m:r>
                      </m:oMath>
                    </m:oMathPara>
                  </a14:m>
                  <a:endParaRPr lang="en-CA" sz="2400" dirty="0">
                    <a:solidFill>
                      <a:srgbClr val="66FF33"/>
                    </a:solidFill>
                  </a:endParaRPr>
                </a:p>
              </p:txBody>
            </p:sp>
          </mc:Choice>
          <mc:Fallback xmlns="">
            <p:sp>
              <p:nvSpPr>
                <p:cNvPr id="28" name="TextBox 27">
                  <a:extLst>
                    <a:ext uri="{FF2B5EF4-FFF2-40B4-BE49-F238E27FC236}">
                      <a16:creationId xmlns:a16="http://schemas.microsoft.com/office/drawing/2014/main" id="{DA3E0295-51E7-4BF2-A644-A831B1883D80}"/>
                    </a:ext>
                  </a:extLst>
                </p:cNvPr>
                <p:cNvSpPr txBox="1">
                  <a:spLocks noRot="1" noChangeAspect="1" noMove="1" noResize="1" noEditPoints="1" noAdjustHandles="1" noChangeArrowheads="1" noChangeShapeType="1" noTextEdit="1"/>
                </p:cNvSpPr>
                <p:nvPr/>
              </p:nvSpPr>
              <p:spPr>
                <a:xfrm>
                  <a:off x="8114211" y="1797280"/>
                  <a:ext cx="304800" cy="369332"/>
                </a:xfrm>
                <a:prstGeom prst="rect">
                  <a:avLst/>
                </a:prstGeom>
                <a:blipFill>
                  <a:blip r:embed="rId8"/>
                  <a:stretch>
                    <a:fillRect l="-28000" r="-28000" b="-8333"/>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id="{F7E36A9B-4DA0-4102-832C-F13D3B88D670}"/>
                </a:ext>
              </a:extLst>
            </p:cNvPr>
            <p:cNvSpPr/>
            <p:nvPr/>
          </p:nvSpPr>
          <p:spPr>
            <a:xfrm>
              <a:off x="5417183" y="1702083"/>
              <a:ext cx="822872" cy="617058"/>
            </a:xfrm>
            <a:prstGeom prst="ellipse">
              <a:avLst/>
            </a:prstGeom>
            <a:solidFill>
              <a:schemeClr val="tx1"/>
            </a:solidFill>
            <a:ln>
              <a:noFill/>
            </a:ln>
          </p:spPr>
          <p:txBody>
            <a:bodyPr wrap="square" rtlCol="0" anchor="ctr">
              <a:spAutoFit/>
            </a:bodyPr>
            <a:lstStyle/>
            <a:p>
              <a:pPr algn="l"/>
              <a:endParaRPr lang="en-CA" sz="2400" dirty="0"/>
            </a:p>
          </p:txBody>
        </p:sp>
        <p:sp>
          <p:nvSpPr>
            <p:cNvPr id="47" name="Rectangle 46">
              <a:extLst>
                <a:ext uri="{FF2B5EF4-FFF2-40B4-BE49-F238E27FC236}">
                  <a16:creationId xmlns:a16="http://schemas.microsoft.com/office/drawing/2014/main" id="{4BE3B894-70F1-4765-A3B3-5ED54A3B3DB5}"/>
                </a:ext>
              </a:extLst>
            </p:cNvPr>
            <p:cNvSpPr/>
            <p:nvPr/>
          </p:nvSpPr>
          <p:spPr>
            <a:xfrm>
              <a:off x="5519525" y="1815370"/>
              <a:ext cx="607158" cy="328570"/>
            </a:xfrm>
            <a:prstGeom prst="rect">
              <a:avLst/>
            </a:prstGeom>
            <a:solidFill>
              <a:schemeClr val="tx1"/>
            </a:solidFill>
            <a:ln>
              <a:noFill/>
            </a:ln>
          </p:spPr>
          <p:txBody>
            <a:bodyPr wrap="square" rtlCol="0" anchor="ctr">
              <a:spAutoFit/>
            </a:bodyPr>
            <a:lstStyle/>
            <a:p>
              <a:pPr algn="l"/>
              <a:endParaRPr lang="en-CA" sz="2400" u="sng" dirty="0"/>
            </a:p>
          </p:txBody>
        </p:sp>
        <p:cxnSp>
          <p:nvCxnSpPr>
            <p:cNvPr id="49" name="Elbow Connector 34">
              <a:extLst>
                <a:ext uri="{FF2B5EF4-FFF2-40B4-BE49-F238E27FC236}">
                  <a16:creationId xmlns:a16="http://schemas.microsoft.com/office/drawing/2014/main" id="{8704492B-5456-48A3-92A8-9B6A5DAFA924}"/>
                </a:ext>
              </a:extLst>
            </p:cNvPr>
            <p:cNvCxnSpPr/>
            <p:nvPr/>
          </p:nvCxnSpPr>
          <p:spPr bwMode="auto">
            <a:xfrm flipV="1">
              <a:off x="5475603" y="1826389"/>
              <a:ext cx="644331" cy="306532"/>
            </a:xfrm>
            <a:prstGeom prst="bentConnector3">
              <a:avLst/>
            </a:prstGeom>
            <a:noFill/>
            <a:ln w="19050" cap="sq" cmpd="sng" algn="ctr">
              <a:solidFill>
                <a:schemeClr val="bg2"/>
              </a:solidFill>
              <a:prstDash val="solid"/>
              <a:round/>
              <a:headEnd type="none" w="med" len="med"/>
              <a:tailEnd type="none" w="med" len="med"/>
            </a:ln>
            <a:effectLst/>
          </p:spPr>
        </p:cxnSp>
        <p:sp>
          <p:nvSpPr>
            <p:cNvPr id="57" name="Oval 56">
              <a:extLst>
                <a:ext uri="{FF2B5EF4-FFF2-40B4-BE49-F238E27FC236}">
                  <a16:creationId xmlns:a16="http://schemas.microsoft.com/office/drawing/2014/main" id="{6AE0EC8D-83E1-47B7-ADD9-7066E86EBB75}"/>
                </a:ext>
              </a:extLst>
            </p:cNvPr>
            <p:cNvSpPr/>
            <p:nvPr/>
          </p:nvSpPr>
          <p:spPr>
            <a:xfrm>
              <a:off x="5569583" y="2438400"/>
              <a:ext cx="2544628" cy="617058"/>
            </a:xfrm>
            <a:prstGeom prst="ellipse">
              <a:avLst/>
            </a:prstGeom>
            <a:solidFill>
              <a:schemeClr val="tx1"/>
            </a:solidFill>
            <a:ln>
              <a:noFill/>
            </a:ln>
          </p:spPr>
          <p:txBody>
            <a:bodyPr wrap="square" rtlCol="0" anchor="ctr">
              <a:spAutoFit/>
            </a:bodyPr>
            <a:lstStyle/>
            <a:p>
              <a:pPr algn="l"/>
              <a:endParaRPr lang="en-CA" sz="2400" dirty="0"/>
            </a:p>
          </p:txBody>
        </p:sp>
        <p:grpSp>
          <p:nvGrpSpPr>
            <p:cNvPr id="41" name="Group 40">
              <a:extLst>
                <a:ext uri="{FF2B5EF4-FFF2-40B4-BE49-F238E27FC236}">
                  <a16:creationId xmlns:a16="http://schemas.microsoft.com/office/drawing/2014/main" id="{231E6F91-DB1C-4585-A5C3-5B29D60C4E15}"/>
                </a:ext>
              </a:extLst>
            </p:cNvPr>
            <p:cNvGrpSpPr/>
            <p:nvPr/>
          </p:nvGrpSpPr>
          <p:grpSpPr>
            <a:xfrm>
              <a:off x="5746506" y="2340485"/>
              <a:ext cx="3066534" cy="954107"/>
              <a:chOff x="7775122" y="5029200"/>
              <a:chExt cx="3066534" cy="954107"/>
            </a:xfrm>
          </p:grpSpPr>
          <p:sp>
            <p:nvSpPr>
              <p:cNvPr id="42" name="TextBox 41">
                <a:extLst>
                  <a:ext uri="{FF2B5EF4-FFF2-40B4-BE49-F238E27FC236}">
                    <a16:creationId xmlns:a16="http://schemas.microsoft.com/office/drawing/2014/main" id="{7837D3D4-62F5-4C91-975B-10498E1C0D53}"/>
                  </a:ext>
                </a:extLst>
              </p:cNvPr>
              <p:cNvSpPr txBox="1"/>
              <p:nvPr/>
            </p:nvSpPr>
            <p:spPr>
              <a:xfrm flipH="1">
                <a:off x="8678776" y="5029200"/>
                <a:ext cx="2162880" cy="954107"/>
              </a:xfrm>
              <a:prstGeom prst="rect">
                <a:avLst/>
              </a:prstGeom>
              <a:noFill/>
            </p:spPr>
            <p:txBody>
              <a:bodyPr wrap="square" rtlCol="0">
                <a:spAutoFit/>
              </a:bodyPr>
              <a:lstStyle/>
              <a:p>
                <a:r>
                  <a:rPr lang="en-CA" i="1" dirty="0">
                    <a:solidFill>
                      <a:schemeClr val="bg2"/>
                    </a:solidFill>
                  </a:rPr>
                  <a:t>1  if  </a:t>
                </a:r>
                <a:r>
                  <a:rPr lang="en-CA" i="1" dirty="0">
                    <a:solidFill>
                      <a:srgbClr val="00FFFF"/>
                    </a:solidFill>
                  </a:rPr>
                  <a:t>z</a:t>
                </a:r>
                <a:r>
                  <a:rPr lang="en-CA" i="1" dirty="0">
                    <a:solidFill>
                      <a:schemeClr val="bg2"/>
                    </a:solidFill>
                  </a:rPr>
                  <a:t> </a:t>
                </a:r>
                <a:r>
                  <a:rPr lang="en-CA" i="1" dirty="0">
                    <a:solidFill>
                      <a:schemeClr val="bg2"/>
                    </a:solidFill>
                    <a:sym typeface="Symbol" panose="05050102010706020507" pitchFamily="18" charset="2"/>
                  </a:rPr>
                  <a:t> 0</a:t>
                </a:r>
              </a:p>
              <a:p>
                <a:r>
                  <a:rPr lang="en-CA" i="1" dirty="0">
                    <a:solidFill>
                      <a:schemeClr val="bg2"/>
                    </a:solidFill>
                    <a:sym typeface="Symbol" panose="05050102010706020507" pitchFamily="18" charset="2"/>
                  </a:rPr>
                  <a:t>0  else</a:t>
                </a:r>
                <a:endParaRPr lang="en-CA" i="1" dirty="0">
                  <a:solidFill>
                    <a:schemeClr val="bg2"/>
                  </a:solidFill>
                </a:endParaRPr>
              </a:p>
            </p:txBody>
          </p:sp>
          <p:sp>
            <p:nvSpPr>
              <p:cNvPr id="43" name="Left Brace 42">
                <a:extLst>
                  <a:ext uri="{FF2B5EF4-FFF2-40B4-BE49-F238E27FC236}">
                    <a16:creationId xmlns:a16="http://schemas.microsoft.com/office/drawing/2014/main" id="{B35BD0DC-7E4C-4041-A0D6-BC8CFC73EBA6}"/>
                  </a:ext>
                </a:extLst>
              </p:cNvPr>
              <p:cNvSpPr/>
              <p:nvPr/>
            </p:nvSpPr>
            <p:spPr bwMode="auto">
              <a:xfrm>
                <a:off x="8587909" y="5107008"/>
                <a:ext cx="174575" cy="856135"/>
              </a:xfrm>
              <a:prstGeom prst="leftBrace">
                <a:avLst/>
              </a:prstGeom>
              <a:noFill/>
              <a:ln w="22225" cap="sq" cmpd="sng" algn="ctr">
                <a:solidFill>
                  <a:schemeClr val="bg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sng"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4" name="TextBox 43">
                <a:extLst>
                  <a:ext uri="{FF2B5EF4-FFF2-40B4-BE49-F238E27FC236}">
                    <a16:creationId xmlns:a16="http://schemas.microsoft.com/office/drawing/2014/main" id="{6D15FCEC-C0A8-4059-82AA-B2805E89C539}"/>
                  </a:ext>
                </a:extLst>
              </p:cNvPr>
              <p:cNvSpPr txBox="1"/>
              <p:nvPr/>
            </p:nvSpPr>
            <p:spPr>
              <a:xfrm flipH="1">
                <a:off x="7775122" y="5289750"/>
                <a:ext cx="835478" cy="523220"/>
              </a:xfrm>
              <a:prstGeom prst="rect">
                <a:avLst/>
              </a:prstGeom>
              <a:noFill/>
            </p:spPr>
            <p:txBody>
              <a:bodyPr wrap="square" rtlCol="0">
                <a:spAutoFit/>
              </a:bodyPr>
              <a:lstStyle/>
              <a:p>
                <a:r>
                  <a:rPr lang="en-CA" i="1" dirty="0">
                    <a:solidFill>
                      <a:srgbClr val="66FF33"/>
                    </a:solidFill>
                  </a:rPr>
                  <a:t>M</a:t>
                </a:r>
                <a:r>
                  <a:rPr lang="en-CA" i="1" dirty="0"/>
                  <a:t> </a:t>
                </a:r>
                <a:r>
                  <a:rPr lang="en-CA" i="1" dirty="0">
                    <a:solidFill>
                      <a:schemeClr val="bg2"/>
                    </a:solidFill>
                  </a:rPr>
                  <a:t>=</a:t>
                </a:r>
                <a:r>
                  <a:rPr lang="en-CA" i="1" dirty="0"/>
                  <a:t> </a:t>
                </a:r>
              </a:p>
            </p:txBody>
          </p:sp>
        </p:grpSp>
      </p:grpSp>
      <p:sp>
        <p:nvSpPr>
          <p:cNvPr id="15" name="Rectangle 63">
            <a:extLst>
              <a:ext uri="{FF2B5EF4-FFF2-40B4-BE49-F238E27FC236}">
                <a16:creationId xmlns:a16="http://schemas.microsoft.com/office/drawing/2014/main" id="{804CB790-8CAD-4B18-AF12-459B987B192B}"/>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Linear Separator</a:t>
            </a:r>
          </a:p>
        </p:txBody>
      </p:sp>
      <mc:AlternateContent xmlns:mc="http://schemas.openxmlformats.org/markup-compatibility/2006" xmlns:a14="http://schemas.microsoft.com/office/drawing/2010/main">
        <mc:Choice Requires="a14">
          <p:sp>
            <p:nvSpPr>
              <p:cNvPr id="45" name="AutoShape 58">
                <a:extLst>
                  <a:ext uri="{FF2B5EF4-FFF2-40B4-BE49-F238E27FC236}">
                    <a16:creationId xmlns:a16="http://schemas.microsoft.com/office/drawing/2014/main" id="{597CF5F1-12CA-4F5B-ADDF-8E6C9B5E95A1}"/>
                  </a:ext>
                </a:extLst>
              </p:cNvPr>
              <p:cNvSpPr>
                <a:spLocks noChangeArrowheads="1"/>
              </p:cNvSpPr>
              <p:nvPr/>
            </p:nvSpPr>
            <p:spPr bwMode="auto">
              <a:xfrm>
                <a:off x="3493430" y="3917343"/>
                <a:ext cx="4890501" cy="1797657"/>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The set of </a:t>
                </a:r>
                <a14:m>
                  <m:oMath xmlns:m="http://schemas.openxmlformats.org/officeDocument/2006/math">
                    <m:acc>
                      <m:accPr>
                        <m:chr m:val="⃗"/>
                        <m:ctrlPr>
                          <a:rPr lang="en-US" altLang="en-US" sz="2400" b="1" i="1" dirty="0">
                            <a:solidFill>
                              <a:srgbClr val="FF00FF"/>
                            </a:solidFill>
                            <a:latin typeface="Cambria Math" panose="02040503050406030204" pitchFamily="18" charset="0"/>
                            <a:sym typeface="Symbol" panose="05050102010706020507" pitchFamily="18" charset="2"/>
                          </a:rPr>
                        </m:ctrlPr>
                      </m:accPr>
                      <m:e>
                        <m:r>
                          <a:rPr lang="en-CA" altLang="en-US" sz="2400" b="1" i="1" dirty="0">
                            <a:solidFill>
                              <a:srgbClr val="FF00FF"/>
                            </a:solidFill>
                            <a:latin typeface="Cambria Math" panose="02040503050406030204" pitchFamily="18" charset="0"/>
                            <a:sym typeface="Symbol" panose="05050102010706020507" pitchFamily="18" charset="2"/>
                          </a:rPr>
                          <m:t>𝒙</m:t>
                        </m:r>
                      </m:e>
                    </m:acc>
                  </m:oMath>
                </a14:m>
                <a:r>
                  <a:rPr lang="en-US" altLang="en-US" sz="2400" i="1" dirty="0">
                    <a:solidFill>
                      <a:srgbClr val="FF00FF"/>
                    </a:solidFill>
                    <a:sym typeface="Symbol" panose="05050102010706020507" pitchFamily="18" charset="2"/>
                  </a:rPr>
                  <a:t> </a:t>
                </a:r>
                <a:r>
                  <a:rPr lang="en-US" altLang="en-US" sz="2400" kern="0" dirty="0">
                    <a:solidFill>
                      <a:srgbClr val="FFFFFF"/>
                    </a:solidFill>
                    <a:cs typeface="+mn-cs"/>
                  </a:rPr>
                  <a:t>for which </a:t>
                </a:r>
                <a:r>
                  <a:rPr lang="en-US" altLang="en-US" sz="2400" kern="0" dirty="0">
                    <a:solidFill>
                      <a:srgbClr val="00FFFF"/>
                    </a:solidFill>
                    <a:cs typeface="+mn-cs"/>
                  </a:rPr>
                  <a:t>z</a:t>
                </a:r>
                <a:r>
                  <a:rPr lang="en-US" altLang="en-US" sz="2400" kern="0" dirty="0">
                    <a:solidFill>
                      <a:srgbClr val="FFFFFF"/>
                    </a:solidFill>
                    <a:cs typeface="+mn-cs"/>
                  </a:rPr>
                  <a:t>=0 </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dirty="0">
                    <a:solidFill>
                      <a:srgbClr val="FFFFFF"/>
                    </a:solidFill>
                    <a:cs typeface="+mn-cs"/>
                  </a:rPr>
                  <a:t>forms (n-1)-dimensional hyperplane</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rPr>
                  <a:t>partitioning</a:t>
                </a:r>
                <a:r>
                  <a:rPr kumimoji="0" lang="en-US" altLang="en-US" sz="2400" b="0" i="0" u="none" strike="noStrike" kern="0" cap="none" spc="0" normalizeH="0" noProof="0" dirty="0">
                    <a:ln>
                      <a:noFill/>
                    </a:ln>
                    <a:solidFill>
                      <a:srgbClr val="FFFFFF"/>
                    </a:solidFill>
                    <a:effectLst/>
                    <a:uLnTx/>
                    <a:uFillTx/>
                    <a:latin typeface="Times New Roman" pitchFamily="18" charset="0"/>
                    <a:cs typeface="+mn-cs"/>
                  </a:rPr>
                  <a:t> the space</a:t>
                </a:r>
              </a:p>
              <a:p>
                <a:pPr marL="0" marR="0" lvl="0" indent="0" algn="ctr" defTabSz="685800" eaLnBrk="1" fontAlgn="auto" latinLnBrk="0" hangingPunct="1">
                  <a:lnSpc>
                    <a:spcPct val="100000"/>
                  </a:lnSpc>
                  <a:spcBef>
                    <a:spcPct val="0"/>
                  </a:spcBef>
                  <a:spcAft>
                    <a:spcPts val="0"/>
                  </a:spcAft>
                  <a:buClrTx/>
                  <a:buSzTx/>
                  <a:buFontTx/>
                  <a:buNone/>
                  <a:tabLst/>
                  <a:defRPr/>
                </a:pPr>
                <a:r>
                  <a:rPr lang="en-US" altLang="en-US" sz="2400" kern="0" baseline="0" dirty="0">
                    <a:solidFill>
                      <a:srgbClr val="66FF33"/>
                    </a:solidFill>
                    <a:cs typeface="+mn-cs"/>
                  </a:rPr>
                  <a:t>M</a:t>
                </a:r>
                <a:r>
                  <a:rPr lang="en-US" altLang="en-US" sz="2400" kern="0" baseline="0" dirty="0">
                    <a:solidFill>
                      <a:srgbClr val="FFFFFF"/>
                    </a:solidFill>
                    <a:cs typeface="+mn-cs"/>
                  </a:rPr>
                  <a:t>=</a:t>
                </a:r>
                <a:r>
                  <a:rPr lang="en-US" altLang="en-US" sz="2400" kern="0" baseline="0" dirty="0">
                    <a:solidFill>
                      <a:schemeClr val="bg1">
                        <a:lumMod val="40000"/>
                        <a:lumOff val="60000"/>
                      </a:schemeClr>
                    </a:solidFill>
                    <a:cs typeface="+mn-cs"/>
                  </a:rPr>
                  <a:t>yes</a:t>
                </a:r>
                <a:r>
                  <a:rPr lang="en-US" altLang="en-US" sz="2400" kern="0" baseline="0" dirty="0">
                    <a:solidFill>
                      <a:srgbClr val="FFFFFF"/>
                    </a:solidFill>
                    <a:cs typeface="+mn-cs"/>
                  </a:rPr>
                  <a:t> and </a:t>
                </a:r>
                <a:r>
                  <a:rPr lang="en-US" altLang="en-US" sz="2400" kern="0" baseline="0" dirty="0">
                    <a:solidFill>
                      <a:srgbClr val="66FF33"/>
                    </a:solidFill>
                    <a:cs typeface="+mn-cs"/>
                  </a:rPr>
                  <a:t>M</a:t>
                </a:r>
                <a:r>
                  <a:rPr lang="en-US" altLang="en-US" sz="2400" kern="0" baseline="0" dirty="0">
                    <a:solidFill>
                      <a:srgbClr val="FFFFFF"/>
                    </a:solidFill>
                    <a:cs typeface="+mn-cs"/>
                  </a:rPr>
                  <a:t>=</a:t>
                </a:r>
                <a:r>
                  <a:rPr lang="en-US" altLang="en-US" sz="2400" kern="0" baseline="0" dirty="0">
                    <a:solidFill>
                      <a:srgbClr val="FF0000"/>
                    </a:solidFill>
                    <a:cs typeface="+mn-cs"/>
                  </a:rPr>
                  <a:t>no</a:t>
                </a:r>
                <a:r>
                  <a:rPr lang="en-US" altLang="en-US" sz="2400" kern="0" baseline="0" dirty="0">
                    <a:solidFill>
                      <a:srgbClr val="FFFFFF"/>
                    </a:solidFill>
                    <a:cs typeface="+mn-cs"/>
                  </a:rPr>
                  <a:t>.</a:t>
                </a:r>
                <a:endParaRPr kumimoji="0" lang="en-US" altLang="en-US" sz="2400" b="0" i="0" u="none" strike="noStrike" kern="0" cap="none" spc="0" normalizeH="0" baseline="0" noProof="0" dirty="0">
                  <a:ln>
                    <a:noFill/>
                  </a:ln>
                  <a:solidFill>
                    <a:srgbClr val="FFFFFF"/>
                  </a:solidFill>
                  <a:effectLst/>
                  <a:uLnTx/>
                  <a:uFillTx/>
                  <a:latin typeface="Times New Roman" pitchFamily="18" charset="0"/>
                  <a:cs typeface="+mn-cs"/>
                </a:endParaRPr>
              </a:p>
            </p:txBody>
          </p:sp>
        </mc:Choice>
        <mc:Fallback xmlns="">
          <p:sp>
            <p:nvSpPr>
              <p:cNvPr id="45" name="AutoShape 58">
                <a:extLst>
                  <a:ext uri="{FF2B5EF4-FFF2-40B4-BE49-F238E27FC236}">
                    <a16:creationId xmlns:a16="http://schemas.microsoft.com/office/drawing/2014/main" id="{597CF5F1-12CA-4F5B-ADDF-8E6C9B5E95A1}"/>
                  </a:ext>
                </a:extLst>
              </p:cNvPr>
              <p:cNvSpPr>
                <a:spLocks noRot="1" noChangeAspect="1" noMove="1" noResize="1" noEditPoints="1" noAdjustHandles="1" noChangeArrowheads="1" noChangeShapeType="1" noTextEdit="1"/>
              </p:cNvSpPr>
              <p:nvPr/>
            </p:nvSpPr>
            <p:spPr bwMode="auto">
              <a:xfrm>
                <a:off x="3493430" y="3917343"/>
                <a:ext cx="4890501" cy="1797657"/>
              </a:xfrm>
              <a:prstGeom prst="wedgeRoundRectCallout">
                <a:avLst>
                  <a:gd name="adj1" fmla="val -53237"/>
                  <a:gd name="adj2" fmla="val -18479"/>
                  <a:gd name="adj3" fmla="val 16667"/>
                </a:avLst>
              </a:prstGeom>
              <a:blipFill>
                <a:blip r:embed="rId9"/>
                <a:stretch>
                  <a:fillRect/>
                </a:stretch>
              </a:blip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CE074DD9-79DB-4512-A98A-228CC39AC14F}"/>
              </a:ext>
            </a:extLst>
          </p:cNvPr>
          <p:cNvGrpSpPr/>
          <p:nvPr/>
        </p:nvGrpSpPr>
        <p:grpSpPr>
          <a:xfrm>
            <a:off x="596021" y="3847227"/>
            <a:ext cx="2627794" cy="2507130"/>
            <a:chOff x="1724577" y="4164492"/>
            <a:chExt cx="2627794" cy="2507130"/>
          </a:xfrm>
        </p:grpSpPr>
        <p:pic>
          <p:nvPicPr>
            <p:cNvPr id="48" name="Picture 2" descr="Hyperplane SVM | Machine Learning in Action">
              <a:extLst>
                <a:ext uri="{FF2B5EF4-FFF2-40B4-BE49-F238E27FC236}">
                  <a16:creationId xmlns:a16="http://schemas.microsoft.com/office/drawing/2014/main" id="{B8B93F09-FB3D-41F6-A65F-4172054905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4577" y="4164492"/>
              <a:ext cx="2627794" cy="2507130"/>
            </a:xfrm>
            <a:prstGeom prst="rect">
              <a:avLst/>
            </a:prstGeom>
            <a:noFill/>
            <a:extLst>
              <a:ext uri="{909E8E84-426E-40DD-AFC4-6F175D3DCCD1}">
                <a14:hiddenFill xmlns:a14="http://schemas.microsoft.com/office/drawing/2010/main">
                  <a:solidFill>
                    <a:srgbClr val="FFFFFF"/>
                  </a:solidFill>
                </a14:hiddenFill>
              </a:ext>
            </a:extLst>
          </p:spPr>
        </p:pic>
        <p:sp>
          <p:nvSpPr>
            <p:cNvPr id="51" name="Oval 50">
              <a:extLst>
                <a:ext uri="{FF2B5EF4-FFF2-40B4-BE49-F238E27FC236}">
                  <a16:creationId xmlns:a16="http://schemas.microsoft.com/office/drawing/2014/main" id="{F7891157-6FAC-40C5-B8D9-AB3577FB0D42}"/>
                </a:ext>
              </a:extLst>
            </p:cNvPr>
            <p:cNvSpPr>
              <a:spLocks noChangeAspect="1"/>
            </p:cNvSpPr>
            <p:nvPr/>
          </p:nvSpPr>
          <p:spPr>
            <a:xfrm>
              <a:off x="3098799" y="5185410"/>
              <a:ext cx="125016" cy="128016"/>
            </a:xfrm>
            <a:prstGeom prst="ellipse">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52" name="Rectangle 51">
              <a:extLst>
                <a:ext uri="{FF2B5EF4-FFF2-40B4-BE49-F238E27FC236}">
                  <a16:creationId xmlns:a16="http://schemas.microsoft.com/office/drawing/2014/main" id="{03A78B56-78CE-4129-89D5-BBD548A34F8C}"/>
                </a:ext>
              </a:extLst>
            </p:cNvPr>
            <p:cNvSpPr/>
            <p:nvPr/>
          </p:nvSpPr>
          <p:spPr>
            <a:xfrm>
              <a:off x="2616200" y="5675792"/>
              <a:ext cx="152400" cy="102708"/>
            </a:xfrm>
            <a:prstGeom prst="rect">
              <a:avLst/>
            </a:prstGeom>
            <a:solidFill>
              <a:srgbClr val="000066"/>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38" name="Group 37">
            <a:extLst>
              <a:ext uri="{FF2B5EF4-FFF2-40B4-BE49-F238E27FC236}">
                <a16:creationId xmlns:a16="http://schemas.microsoft.com/office/drawing/2014/main" id="{B42A60FA-3652-4002-A5A6-4C0F66813313}"/>
              </a:ext>
            </a:extLst>
          </p:cNvPr>
          <p:cNvGrpSpPr/>
          <p:nvPr/>
        </p:nvGrpSpPr>
        <p:grpSpPr>
          <a:xfrm>
            <a:off x="1711056" y="3962400"/>
            <a:ext cx="1641744" cy="1091557"/>
            <a:chOff x="2539030" y="2947043"/>
            <a:chExt cx="1641744" cy="1091557"/>
          </a:xfrm>
        </p:grpSpPr>
        <p:sp>
          <p:nvSpPr>
            <p:cNvPr id="39" name="Line 63">
              <a:extLst>
                <a:ext uri="{FF2B5EF4-FFF2-40B4-BE49-F238E27FC236}">
                  <a16:creationId xmlns:a16="http://schemas.microsoft.com/office/drawing/2014/main" id="{60C76C31-437A-4BBA-A99F-577F4B1D7969}"/>
                </a:ext>
              </a:extLst>
            </p:cNvPr>
            <p:cNvSpPr>
              <a:spLocks noChangeShapeType="1"/>
            </p:cNvSpPr>
            <p:nvPr/>
          </p:nvSpPr>
          <p:spPr bwMode="auto">
            <a:xfrm flipV="1">
              <a:off x="2539030" y="2947043"/>
              <a:ext cx="1641744" cy="1091557"/>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40" name="Rectangle 56">
                  <a:extLst>
                    <a:ext uri="{FF2B5EF4-FFF2-40B4-BE49-F238E27FC236}">
                      <a16:creationId xmlns:a16="http://schemas.microsoft.com/office/drawing/2014/main" id="{F84988BB-94BF-44F6-A747-4DF6BACE4785}"/>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40" name="Rectangle 56">
                  <a:extLst>
                    <a:ext uri="{FF2B5EF4-FFF2-40B4-BE49-F238E27FC236}">
                      <a16:creationId xmlns:a16="http://schemas.microsoft.com/office/drawing/2014/main" id="{F84988BB-94BF-44F6-A747-4DF6BACE4785}"/>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CA">
                      <a:noFill/>
                    </a:rPr>
                    <a:t> </a:t>
                  </a:r>
                </a:p>
              </p:txBody>
            </p:sp>
          </mc:Fallback>
        </mc:AlternateContent>
        <p:pic>
          <p:nvPicPr>
            <p:cNvPr id="53" name="Picture 52" descr="j0232906">
              <a:extLst>
                <a:ext uri="{FF2B5EF4-FFF2-40B4-BE49-F238E27FC236}">
                  <a16:creationId xmlns:a16="http://schemas.microsoft.com/office/drawing/2014/main" id="{A375C3BD-6907-4126-9B33-885F5CA7377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2408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 calcmode="lin" valueType="num">
                                      <p:cBhvr additive="base">
                                        <p:cTn id="7"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5">
                                            <p:txEl>
                                              <p:pRg st="1" end="1"/>
                                            </p:txEl>
                                          </p:spTgt>
                                        </p:tgtEl>
                                        <p:attrNameLst>
                                          <p:attrName>style.visibility</p:attrName>
                                        </p:attrNameLst>
                                      </p:cBhvr>
                                      <p:to>
                                        <p:strVal val="visible"/>
                                      </p:to>
                                    </p:set>
                                    <p:anim calcmode="lin" valueType="num">
                                      <p:cBhvr additive="base">
                                        <p:cTn id="15" dur="500" fill="hold"/>
                                        <p:tgtEl>
                                          <p:spTgt spid="4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5">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0-#ppt_w/2"/>
                                          </p:val>
                                        </p:tav>
                                        <p:tav tm="100000">
                                          <p:val>
                                            <p:strVal val="#ppt_x"/>
                                          </p:val>
                                        </p:tav>
                                      </p:tavLst>
                                    </p:anim>
                                    <p:anim calcmode="lin" valueType="num">
                                      <p:cBhvr additive="base">
                                        <p:cTn id="20" dur="50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5">
                                            <p:txEl>
                                              <p:pRg st="2" end="2"/>
                                            </p:txEl>
                                          </p:spTgt>
                                        </p:tgtEl>
                                        <p:attrNameLst>
                                          <p:attrName>style.visibility</p:attrName>
                                        </p:attrNameLst>
                                      </p:cBhvr>
                                      <p:to>
                                        <p:strVal val="visible"/>
                                      </p:to>
                                    </p:set>
                                    <p:anim calcmode="lin" valueType="num">
                                      <p:cBhvr additive="base">
                                        <p:cTn id="23" dur="500" fill="hold"/>
                                        <p:tgtEl>
                                          <p:spTgt spid="45">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5">
                                            <p:txEl>
                                              <p:pRg st="3" end="3"/>
                                            </p:txEl>
                                          </p:spTgt>
                                        </p:tgtEl>
                                        <p:attrNameLst>
                                          <p:attrName>style.visibility</p:attrName>
                                        </p:attrNameLst>
                                      </p:cBhvr>
                                      <p:to>
                                        <p:strVal val="visible"/>
                                      </p:to>
                                    </p:set>
                                    <p:anim calcmode="lin" valueType="num">
                                      <p:cBhvr additive="base">
                                        <p:cTn id="27" dur="500" fill="hold"/>
                                        <p:tgtEl>
                                          <p:spTgt spid="45">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5">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0-#ppt_w/2"/>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3">
            <a:extLst>
              <a:ext uri="{FF2B5EF4-FFF2-40B4-BE49-F238E27FC236}">
                <a16:creationId xmlns:a16="http://schemas.microsoft.com/office/drawing/2014/main" id="{804CB790-8CAD-4B18-AF12-459B987B192B}"/>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Linear Separator</a:t>
            </a:r>
          </a:p>
        </p:txBody>
      </p:sp>
      <p:grpSp>
        <p:nvGrpSpPr>
          <p:cNvPr id="11" name="Group 10">
            <a:extLst>
              <a:ext uri="{FF2B5EF4-FFF2-40B4-BE49-F238E27FC236}">
                <a16:creationId xmlns:a16="http://schemas.microsoft.com/office/drawing/2014/main" id="{FCEF2331-DAA9-42EA-AED4-862FE3EFA9AE}"/>
              </a:ext>
            </a:extLst>
          </p:cNvPr>
          <p:cNvGrpSpPr/>
          <p:nvPr/>
        </p:nvGrpSpPr>
        <p:grpSpPr>
          <a:xfrm>
            <a:off x="-76200" y="609600"/>
            <a:ext cx="3653937" cy="3052465"/>
            <a:chOff x="-76200" y="1290935"/>
            <a:chExt cx="3653937" cy="3052465"/>
          </a:xfrm>
        </p:grpSpPr>
        <p:grpSp>
          <p:nvGrpSpPr>
            <p:cNvPr id="39" name="Group 38">
              <a:extLst>
                <a:ext uri="{FF2B5EF4-FFF2-40B4-BE49-F238E27FC236}">
                  <a16:creationId xmlns:a16="http://schemas.microsoft.com/office/drawing/2014/main" id="{27AEE5C9-A4C6-453C-854A-972E3D479B42}"/>
                </a:ext>
              </a:extLst>
            </p:cNvPr>
            <p:cNvGrpSpPr/>
            <p:nvPr/>
          </p:nvGrpSpPr>
          <p:grpSpPr>
            <a:xfrm>
              <a:off x="-76200" y="1710101"/>
              <a:ext cx="3048000" cy="2633299"/>
              <a:chOff x="5029200" y="4152966"/>
              <a:chExt cx="3048000" cy="2633299"/>
            </a:xfrm>
          </p:grpSpPr>
          <p:cxnSp>
            <p:nvCxnSpPr>
              <p:cNvPr id="40" name="Straight Connector 39">
                <a:extLst>
                  <a:ext uri="{FF2B5EF4-FFF2-40B4-BE49-F238E27FC236}">
                    <a16:creationId xmlns:a16="http://schemas.microsoft.com/office/drawing/2014/main" id="{CA7BF237-1266-427B-861A-F4C1097B3D22}"/>
                  </a:ext>
                </a:extLst>
              </p:cNvPr>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88E6E2C5-ABB0-4E8B-BAA7-E3D4F94B2172}"/>
                  </a:ext>
                </a:extLst>
              </p:cNvPr>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54" name="Text Box 33">
                <a:extLst>
                  <a:ext uri="{FF2B5EF4-FFF2-40B4-BE49-F238E27FC236}">
                    <a16:creationId xmlns:a16="http://schemas.microsoft.com/office/drawing/2014/main" id="{F10C1279-92BA-4DAE-8FD0-C52F5EF6229F}"/>
                  </a:ext>
                </a:extLst>
              </p:cNvPr>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sp>
            <p:nvSpPr>
              <p:cNvPr id="55" name="Text Box 33">
                <a:extLst>
                  <a:ext uri="{FF2B5EF4-FFF2-40B4-BE49-F238E27FC236}">
                    <a16:creationId xmlns:a16="http://schemas.microsoft.com/office/drawing/2014/main" id="{4959A740-259B-4480-83B9-939E61849117}"/>
                  </a:ext>
                </a:extLst>
              </p:cNvPr>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62739614-18A6-4DEE-9039-9A1B1764EA77}"/>
                </a:ext>
              </a:extLst>
            </p:cNvPr>
            <p:cNvGrpSpPr/>
            <p:nvPr/>
          </p:nvGrpSpPr>
          <p:grpSpPr>
            <a:xfrm>
              <a:off x="800100" y="2567801"/>
              <a:ext cx="1452946" cy="1433896"/>
              <a:chOff x="5905500" y="4096266"/>
              <a:chExt cx="1452946" cy="1433896"/>
            </a:xfrm>
          </p:grpSpPr>
          <p:sp>
            <p:nvSpPr>
              <p:cNvPr id="58" name="Oval 57">
                <a:extLst>
                  <a:ext uri="{FF2B5EF4-FFF2-40B4-BE49-F238E27FC236}">
                    <a16:creationId xmlns:a16="http://schemas.microsoft.com/office/drawing/2014/main" id="{A69ADDA0-F181-435A-8C96-C8E5F63FC53C}"/>
                  </a:ext>
                </a:extLst>
              </p:cNvPr>
              <p:cNvSpPr/>
              <p:nvPr/>
            </p:nvSpPr>
            <p:spPr>
              <a:xfrm>
                <a:off x="5911850" y="5289550"/>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Oval 58">
                <a:extLst>
                  <a:ext uri="{FF2B5EF4-FFF2-40B4-BE49-F238E27FC236}">
                    <a16:creationId xmlns:a16="http://schemas.microsoft.com/office/drawing/2014/main" id="{E154B2FA-6197-4C17-8C53-7CD17357497B}"/>
                  </a:ext>
                </a:extLst>
              </p:cNvPr>
              <p:cNvSpPr/>
              <p:nvPr/>
            </p:nvSpPr>
            <p:spPr>
              <a:xfrm>
                <a:off x="5905500" y="4096266"/>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60" name="Oval 59">
                <a:extLst>
                  <a:ext uri="{FF2B5EF4-FFF2-40B4-BE49-F238E27FC236}">
                    <a16:creationId xmlns:a16="http://schemas.microsoft.com/office/drawing/2014/main" id="{18E29A33-7A75-4BF6-9566-6CEB712D6A7C}"/>
                  </a:ext>
                </a:extLst>
              </p:cNvPr>
              <p:cNvSpPr/>
              <p:nvPr/>
            </p:nvSpPr>
            <p:spPr>
              <a:xfrm>
                <a:off x="7129846" y="5301562"/>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61" name="Oval 60">
                <a:extLst>
                  <a:ext uri="{FF2B5EF4-FFF2-40B4-BE49-F238E27FC236}">
                    <a16:creationId xmlns:a16="http://schemas.microsoft.com/office/drawing/2014/main" id="{5DC46D6F-051C-445D-9E06-CF9E45D21C1C}"/>
                  </a:ext>
                </a:extLst>
              </p:cNvPr>
              <p:cNvSpPr/>
              <p:nvPr/>
            </p:nvSpPr>
            <p:spPr>
              <a:xfrm>
                <a:off x="7129846" y="4096266"/>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62" name="Text Box 33">
              <a:extLst>
                <a:ext uri="{FF2B5EF4-FFF2-40B4-BE49-F238E27FC236}">
                  <a16:creationId xmlns:a16="http://schemas.microsoft.com/office/drawing/2014/main" id="{0C3315D6-A60C-4630-B8E0-94060EFA39D6}"/>
                </a:ext>
              </a:extLst>
            </p:cNvPr>
            <p:cNvSpPr txBox="1">
              <a:spLocks noChangeArrowheads="1"/>
            </p:cNvSpPr>
            <p:nvPr/>
          </p:nvSpPr>
          <p:spPr bwMode="auto">
            <a:xfrm>
              <a:off x="471155" y="129093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spcAft>
                  <a:spcPts val="0"/>
                </a:spcAft>
              </a:pPr>
              <a:r>
                <a:rPr lang="en-US" altLang="en-US" sz="2400" dirty="0">
                  <a:solidFill>
                    <a:schemeClr val="tx2"/>
                  </a:solidFill>
                  <a:latin typeface="Times New Roman" pitchFamily="18" charset="0"/>
                </a:rPr>
                <a:t>       AND</a:t>
              </a:r>
              <a:endParaRPr lang="en-US" altLang="en-US" sz="2400" dirty="0">
                <a:latin typeface="Times New Roman" pitchFamily="18" charset="0"/>
              </a:endParaRPr>
            </a:p>
          </p:txBody>
        </p:sp>
      </p:grpSp>
      <p:grpSp>
        <p:nvGrpSpPr>
          <p:cNvPr id="63" name="Group 62">
            <a:extLst>
              <a:ext uri="{FF2B5EF4-FFF2-40B4-BE49-F238E27FC236}">
                <a16:creationId xmlns:a16="http://schemas.microsoft.com/office/drawing/2014/main" id="{A01670E8-8EA7-42B8-9C86-EEA3B0C4EBA5}"/>
              </a:ext>
            </a:extLst>
          </p:cNvPr>
          <p:cNvGrpSpPr/>
          <p:nvPr/>
        </p:nvGrpSpPr>
        <p:grpSpPr>
          <a:xfrm>
            <a:off x="610200" y="1103868"/>
            <a:ext cx="2361600" cy="2362200"/>
            <a:chOff x="5715600" y="3313668"/>
            <a:chExt cx="2361600" cy="2362200"/>
          </a:xfrm>
        </p:grpSpPr>
        <p:sp>
          <p:nvSpPr>
            <p:cNvPr id="64" name="Text Box 33">
              <a:extLst>
                <a:ext uri="{FF2B5EF4-FFF2-40B4-BE49-F238E27FC236}">
                  <a16:creationId xmlns:a16="http://schemas.microsoft.com/office/drawing/2014/main" id="{0F15DF82-6C9F-4D9C-ACB3-182C117615E8}"/>
                </a:ext>
              </a:extLst>
            </p:cNvPr>
            <p:cNvSpPr txBox="1">
              <a:spLocks noChangeArrowheads="1"/>
            </p:cNvSpPr>
            <p:nvPr/>
          </p:nvSpPr>
          <p:spPr bwMode="auto">
            <a:xfrm rot="2837742">
              <a:off x="6574562" y="468657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z&lt;0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65" name="Text Box 33">
              <a:extLst>
                <a:ext uri="{FF2B5EF4-FFF2-40B4-BE49-F238E27FC236}">
                  <a16:creationId xmlns:a16="http://schemas.microsoft.com/office/drawing/2014/main" id="{7DE7F034-D884-4262-BCBB-4A279F14796A}"/>
                </a:ext>
              </a:extLst>
            </p:cNvPr>
            <p:cNvSpPr txBox="1">
              <a:spLocks noChangeArrowheads="1"/>
            </p:cNvSpPr>
            <p:nvPr/>
          </p:nvSpPr>
          <p:spPr bwMode="auto">
            <a:xfrm rot="2837742">
              <a:off x="6853962" y="4435146"/>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z&gt;0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D79F7173-4CAD-45A3-868B-93C6B0225006}"/>
                </a:ext>
              </a:extLst>
            </p:cNvPr>
            <p:cNvCxnSpPr/>
            <p:nvPr/>
          </p:nvCxnSpPr>
          <p:spPr bwMode="auto">
            <a:xfrm>
              <a:off x="5715600" y="3313668"/>
              <a:ext cx="2361600" cy="2362200"/>
            </a:xfrm>
            <a:prstGeom prst="line">
              <a:avLst/>
            </a:prstGeom>
            <a:noFill/>
            <a:ln w="22225" cap="sq" cmpd="sng" algn="ctr">
              <a:solidFill>
                <a:srgbClr val="00FFFF"/>
              </a:solidFill>
              <a:prstDash val="solid"/>
              <a:round/>
              <a:headEnd type="none" w="med" len="med"/>
              <a:tailEnd type="none" w="med" len="med"/>
            </a:ln>
            <a:effectLst/>
          </p:spPr>
        </p:cxnSp>
      </p:grpSp>
      <p:sp>
        <p:nvSpPr>
          <p:cNvPr id="67" name="Text Box 33">
            <a:extLst>
              <a:ext uri="{FF2B5EF4-FFF2-40B4-BE49-F238E27FC236}">
                <a16:creationId xmlns:a16="http://schemas.microsoft.com/office/drawing/2014/main" id="{B215ACD1-D985-40C4-B73C-D6EBB4FFB167}"/>
              </a:ext>
            </a:extLst>
          </p:cNvPr>
          <p:cNvSpPr txBox="1">
            <a:spLocks noChangeArrowheads="1"/>
          </p:cNvSpPr>
          <p:nvPr/>
        </p:nvSpPr>
        <p:spPr bwMode="auto">
          <a:xfrm>
            <a:off x="217646" y="3657474"/>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 </a:t>
            </a:r>
            <a:r>
              <a:rPr lang="en-US" altLang="en-US" sz="2400" i="1" dirty="0">
                <a:latin typeface="Times New Roman" pitchFamily="18" charset="0"/>
              </a:rPr>
              <a:t>= </a:t>
            </a:r>
            <a:r>
              <a:rPr lang="en-US" altLang="en-US" sz="2400" i="1" dirty="0">
                <a:solidFill>
                  <a:srgbClr val="66FF33"/>
                </a:solidFill>
                <a:latin typeface="Times New Roman" pitchFamily="18" charset="0"/>
              </a:rPr>
              <a:t>-3</a:t>
            </a:r>
            <a:r>
              <a:rPr lang="en-CA" altLang="en-US" sz="2400" i="1" baseline="-25000" dirty="0">
                <a:latin typeface="Times New Roman" panose="02020603050405020304" pitchFamily="18" charset="0"/>
                <a:cs typeface="Times New Roman" panose="02020603050405020304"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r>
              <a:rPr lang="en-US" altLang="en-US" sz="2400" i="1" baseline="-25000" dirty="0">
                <a:latin typeface="Times New Roman"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a:t>
            </a:r>
            <a:r>
              <a:rPr lang="en-US" altLang="en-US" sz="2400" i="1" baseline="-25000" dirty="0">
                <a:solidFill>
                  <a:srgbClr val="66FF33"/>
                </a:solidFill>
                <a:latin typeface="Times New Roman" pitchFamily="18" charset="0"/>
              </a:rPr>
              <a:t>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83" name="Text Box 33">
            <a:extLst>
              <a:ext uri="{FF2B5EF4-FFF2-40B4-BE49-F238E27FC236}">
                <a16:creationId xmlns:a16="http://schemas.microsoft.com/office/drawing/2014/main" id="{6AA989D8-CB1B-4661-845E-57FD6EFB508C}"/>
              </a:ext>
            </a:extLst>
          </p:cNvPr>
          <p:cNvSpPr txBox="1">
            <a:spLocks noChangeArrowheads="1"/>
          </p:cNvSpPr>
          <p:nvPr/>
        </p:nvSpPr>
        <p:spPr bwMode="auto">
          <a:xfrm>
            <a:off x="3195412" y="3657474"/>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 </a:t>
            </a:r>
            <a:r>
              <a:rPr lang="en-US" altLang="en-US" sz="2400" i="1" dirty="0">
                <a:latin typeface="Times New Roman" pitchFamily="18" charset="0"/>
              </a:rPr>
              <a:t>= </a:t>
            </a:r>
            <a:r>
              <a:rPr lang="en-US" altLang="en-US" sz="2400" i="1" dirty="0">
                <a:solidFill>
                  <a:srgbClr val="66FF33"/>
                </a:solidFill>
                <a:latin typeface="Times New Roman" pitchFamily="18" charset="0"/>
              </a:rPr>
              <a:t>-1</a:t>
            </a:r>
            <a:r>
              <a:rPr lang="en-CA" altLang="en-US" sz="2400" i="1" baseline="-25000" dirty="0">
                <a:latin typeface="Times New Roman" panose="02020603050405020304" pitchFamily="18" charset="0"/>
                <a:cs typeface="Times New Roman" panose="02020603050405020304"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r>
              <a:rPr lang="en-US" altLang="en-US" sz="2400" i="1" baseline="-25000" dirty="0">
                <a:latin typeface="Times New Roman"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a:t>
            </a:r>
            <a:r>
              <a:rPr lang="en-US" altLang="en-US" sz="2400" i="1" baseline="-25000" dirty="0">
                <a:solidFill>
                  <a:srgbClr val="66FF33"/>
                </a:solidFill>
                <a:latin typeface="Times New Roman" pitchFamily="18" charset="0"/>
              </a:rPr>
              <a:t>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87C57C58-6544-4985-82A9-640FEA2B471D}"/>
              </a:ext>
            </a:extLst>
          </p:cNvPr>
          <p:cNvGrpSpPr/>
          <p:nvPr/>
        </p:nvGrpSpPr>
        <p:grpSpPr>
          <a:xfrm>
            <a:off x="3187337" y="609600"/>
            <a:ext cx="3674554" cy="3076979"/>
            <a:chOff x="3187337" y="1290935"/>
            <a:chExt cx="3674554" cy="3076979"/>
          </a:xfrm>
        </p:grpSpPr>
        <p:grpSp>
          <p:nvGrpSpPr>
            <p:cNvPr id="69" name="Group 68">
              <a:extLst>
                <a:ext uri="{FF2B5EF4-FFF2-40B4-BE49-F238E27FC236}">
                  <a16:creationId xmlns:a16="http://schemas.microsoft.com/office/drawing/2014/main" id="{14B7DB25-5255-444E-BCFD-3B33F465AD94}"/>
                </a:ext>
              </a:extLst>
            </p:cNvPr>
            <p:cNvGrpSpPr/>
            <p:nvPr/>
          </p:nvGrpSpPr>
          <p:grpSpPr>
            <a:xfrm>
              <a:off x="3187337" y="1734615"/>
              <a:ext cx="3048000" cy="2633299"/>
              <a:chOff x="5029200" y="4152966"/>
              <a:chExt cx="3048000" cy="2633299"/>
            </a:xfrm>
          </p:grpSpPr>
          <p:cxnSp>
            <p:nvCxnSpPr>
              <p:cNvPr id="70" name="Straight Connector 69">
                <a:extLst>
                  <a:ext uri="{FF2B5EF4-FFF2-40B4-BE49-F238E27FC236}">
                    <a16:creationId xmlns:a16="http://schemas.microsoft.com/office/drawing/2014/main" id="{9026F5E0-313B-4C09-B97E-6164B19F6C33}"/>
                  </a:ext>
                </a:extLst>
              </p:cNvPr>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F1844789-4294-4002-A5B4-DCBC15299557}"/>
                  </a:ext>
                </a:extLst>
              </p:cNvPr>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72" name="Text Box 33">
                <a:extLst>
                  <a:ext uri="{FF2B5EF4-FFF2-40B4-BE49-F238E27FC236}">
                    <a16:creationId xmlns:a16="http://schemas.microsoft.com/office/drawing/2014/main" id="{E1B9C2C6-2F04-460F-B061-DBFFDC677923}"/>
                  </a:ext>
                </a:extLst>
              </p:cNvPr>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sp>
            <p:nvSpPr>
              <p:cNvPr id="73" name="Text Box 33">
                <a:extLst>
                  <a:ext uri="{FF2B5EF4-FFF2-40B4-BE49-F238E27FC236}">
                    <a16:creationId xmlns:a16="http://schemas.microsoft.com/office/drawing/2014/main" id="{94B93A83-7C9B-4EF8-B831-2EBBB5878B4D}"/>
                  </a:ext>
                </a:extLst>
              </p:cNvPr>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9FECE3B3-8B4A-4315-A5BA-CEE5252C5D7E}"/>
                </a:ext>
              </a:extLst>
            </p:cNvPr>
            <p:cNvGrpSpPr/>
            <p:nvPr/>
          </p:nvGrpSpPr>
          <p:grpSpPr>
            <a:xfrm>
              <a:off x="3755309" y="1290935"/>
              <a:ext cx="3106582" cy="2735276"/>
              <a:chOff x="3755309" y="1290935"/>
              <a:chExt cx="3106582" cy="2735276"/>
            </a:xfrm>
          </p:grpSpPr>
          <p:sp>
            <p:nvSpPr>
              <p:cNvPr id="74" name="Oval 73">
                <a:extLst>
                  <a:ext uri="{FF2B5EF4-FFF2-40B4-BE49-F238E27FC236}">
                    <a16:creationId xmlns:a16="http://schemas.microsoft.com/office/drawing/2014/main" id="{7889D607-C31E-4422-9C7F-651E9F0F24F9}"/>
                  </a:ext>
                </a:extLst>
              </p:cNvPr>
              <p:cNvSpPr/>
              <p:nvPr/>
            </p:nvSpPr>
            <p:spPr>
              <a:xfrm>
                <a:off x="4069987" y="3785599"/>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nvGrpSpPr>
              <p:cNvPr id="75" name="Group 74">
                <a:extLst>
                  <a:ext uri="{FF2B5EF4-FFF2-40B4-BE49-F238E27FC236}">
                    <a16:creationId xmlns:a16="http://schemas.microsoft.com/office/drawing/2014/main" id="{A4FE26B9-4696-4BD6-B4C4-CB0ECB8CB117}"/>
                  </a:ext>
                </a:extLst>
              </p:cNvPr>
              <p:cNvGrpSpPr/>
              <p:nvPr/>
            </p:nvGrpSpPr>
            <p:grpSpPr>
              <a:xfrm>
                <a:off x="4063637" y="2592315"/>
                <a:ext cx="1452946" cy="1433896"/>
                <a:chOff x="5905500" y="4446515"/>
                <a:chExt cx="1452946" cy="1433896"/>
              </a:xfrm>
            </p:grpSpPr>
            <p:sp>
              <p:nvSpPr>
                <p:cNvPr id="76" name="Oval 75">
                  <a:extLst>
                    <a:ext uri="{FF2B5EF4-FFF2-40B4-BE49-F238E27FC236}">
                      <a16:creationId xmlns:a16="http://schemas.microsoft.com/office/drawing/2014/main" id="{545162B3-C2A8-4DA4-8FDB-BCD7E5188E87}"/>
                    </a:ext>
                  </a:extLst>
                </p:cNvPr>
                <p:cNvSpPr/>
                <p:nvPr/>
              </p:nvSpPr>
              <p:spPr>
                <a:xfrm>
                  <a:off x="5905500" y="4446515"/>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7" name="Oval 76">
                  <a:extLst>
                    <a:ext uri="{FF2B5EF4-FFF2-40B4-BE49-F238E27FC236}">
                      <a16:creationId xmlns:a16="http://schemas.microsoft.com/office/drawing/2014/main" id="{619020B0-6D0C-4534-A66E-7D5B4AE8101A}"/>
                    </a:ext>
                  </a:extLst>
                </p:cNvPr>
                <p:cNvSpPr/>
                <p:nvPr/>
              </p:nvSpPr>
              <p:spPr>
                <a:xfrm>
                  <a:off x="7129846" y="5651811"/>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78" name="Oval 77">
                <a:extLst>
                  <a:ext uri="{FF2B5EF4-FFF2-40B4-BE49-F238E27FC236}">
                    <a16:creationId xmlns:a16="http://schemas.microsoft.com/office/drawing/2014/main" id="{F0F774F5-E92B-4FF4-88DF-498AF8F658B1}"/>
                  </a:ext>
                </a:extLst>
              </p:cNvPr>
              <p:cNvSpPr/>
              <p:nvPr/>
            </p:nvSpPr>
            <p:spPr>
              <a:xfrm>
                <a:off x="5287983" y="2592315"/>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84" name="Text Box 33">
                <a:extLst>
                  <a:ext uri="{FF2B5EF4-FFF2-40B4-BE49-F238E27FC236}">
                    <a16:creationId xmlns:a16="http://schemas.microsoft.com/office/drawing/2014/main" id="{EB9C98F4-BEB8-412A-90C6-D4F48437F3D3}"/>
                  </a:ext>
                </a:extLst>
              </p:cNvPr>
              <p:cNvSpPr txBox="1">
                <a:spLocks noChangeArrowheads="1"/>
              </p:cNvSpPr>
              <p:nvPr/>
            </p:nvSpPr>
            <p:spPr bwMode="auto">
              <a:xfrm>
                <a:off x="3755309" y="129093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spcAft>
                    <a:spcPts val="0"/>
                  </a:spcAft>
                </a:pPr>
                <a:r>
                  <a:rPr lang="en-US" altLang="en-US" sz="2400" dirty="0">
                    <a:solidFill>
                      <a:schemeClr val="tx2"/>
                    </a:solidFill>
                    <a:latin typeface="Times New Roman" pitchFamily="18" charset="0"/>
                  </a:rPr>
                  <a:t>       Or</a:t>
                </a:r>
                <a:endParaRPr lang="en-US" altLang="en-US" sz="2400" dirty="0">
                  <a:latin typeface="Times New Roman" pitchFamily="18" charset="0"/>
                </a:endParaRPr>
              </a:p>
            </p:txBody>
          </p:sp>
        </p:grpSp>
      </p:grpSp>
      <p:sp>
        <p:nvSpPr>
          <p:cNvPr id="94" name="Text Box 33">
            <a:extLst>
              <a:ext uri="{FF2B5EF4-FFF2-40B4-BE49-F238E27FC236}">
                <a16:creationId xmlns:a16="http://schemas.microsoft.com/office/drawing/2014/main" id="{60447EC8-C3DE-4831-870D-A3F81313912B}"/>
              </a:ext>
            </a:extLst>
          </p:cNvPr>
          <p:cNvSpPr txBox="1">
            <a:spLocks noChangeArrowheads="1"/>
          </p:cNvSpPr>
          <p:nvPr/>
        </p:nvSpPr>
        <p:spPr bwMode="auto">
          <a:xfrm>
            <a:off x="6403019" y="3657474"/>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latin typeface="Times New Roman" pitchFamily="18" charset="0"/>
              </a:rPr>
              <a:t> </a:t>
            </a:r>
            <a:r>
              <a:rPr lang="en-US" altLang="en-US" sz="2400" i="1" dirty="0">
                <a:solidFill>
                  <a:srgbClr val="00FFFF"/>
                </a:solidFill>
                <a:latin typeface="Times New Roman" pitchFamily="18" charset="0"/>
              </a:rPr>
              <a:t>z </a:t>
            </a:r>
            <a:r>
              <a:rPr lang="en-US" altLang="en-US" sz="2400" i="1" dirty="0">
                <a:latin typeface="Times New Roman" pitchFamily="18" charset="0"/>
              </a:rPr>
              <a:t>=</a:t>
            </a:r>
            <a:r>
              <a:rPr lang="en-US" altLang="en-US" sz="1400" i="1" dirty="0">
                <a:latin typeface="Times New Roman"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1</a:t>
            </a:r>
            <a:r>
              <a:rPr lang="en-CA" altLang="en-US" sz="2400" i="1" baseline="-25000" dirty="0">
                <a:latin typeface="Times New Roman" panose="02020603050405020304" pitchFamily="18" charset="0"/>
                <a:cs typeface="Times New Roman" panose="02020603050405020304"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7F99062F-7C10-40AD-B0FA-954941BD505D}"/>
              </a:ext>
            </a:extLst>
          </p:cNvPr>
          <p:cNvGrpSpPr/>
          <p:nvPr/>
        </p:nvGrpSpPr>
        <p:grpSpPr>
          <a:xfrm>
            <a:off x="6418645" y="609600"/>
            <a:ext cx="3106582" cy="3084390"/>
            <a:chOff x="6418645" y="1290935"/>
            <a:chExt cx="3106582" cy="3084390"/>
          </a:xfrm>
        </p:grpSpPr>
        <p:cxnSp>
          <p:nvCxnSpPr>
            <p:cNvPr id="85" name="Straight Connector 84">
              <a:extLst>
                <a:ext uri="{FF2B5EF4-FFF2-40B4-BE49-F238E27FC236}">
                  <a16:creationId xmlns:a16="http://schemas.microsoft.com/office/drawing/2014/main" id="{F19E6E90-535D-48D9-BA0C-7EEEDF5635A7}"/>
                </a:ext>
              </a:extLst>
            </p:cNvPr>
            <p:cNvCxnSpPr/>
            <p:nvPr/>
          </p:nvCxnSpPr>
          <p:spPr bwMode="auto">
            <a:xfrm flipV="1">
              <a:off x="6858000" y="3909956"/>
              <a:ext cx="1635345" cy="0"/>
            </a:xfrm>
            <a:prstGeom prst="line">
              <a:avLst/>
            </a:prstGeom>
            <a:noFill/>
            <a:ln w="22225" cap="sq" cmpd="sng" algn="ctr">
              <a:solidFill>
                <a:srgbClr val="FF00FF"/>
              </a:solidFill>
              <a:prstDash val="solid"/>
              <a:round/>
              <a:headEnd type="none" w="med" len="med"/>
              <a:tailEnd type="none" w="med" len="med"/>
            </a:ln>
            <a:effectLst/>
          </p:spPr>
        </p:cxnSp>
        <p:sp>
          <p:nvSpPr>
            <p:cNvPr id="86" name="Text Box 33">
              <a:extLst>
                <a:ext uri="{FF2B5EF4-FFF2-40B4-BE49-F238E27FC236}">
                  <a16:creationId xmlns:a16="http://schemas.microsoft.com/office/drawing/2014/main" id="{7C711E6A-DE1F-4BAD-91CB-65DA03F66C83}"/>
                </a:ext>
              </a:extLst>
            </p:cNvPr>
            <p:cNvSpPr txBox="1">
              <a:spLocks noChangeArrowheads="1"/>
            </p:cNvSpPr>
            <p:nvPr/>
          </p:nvSpPr>
          <p:spPr bwMode="auto">
            <a:xfrm>
              <a:off x="7239000" y="391366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grpSp>
          <p:nvGrpSpPr>
            <p:cNvPr id="91" name="Group 90">
              <a:extLst>
                <a:ext uri="{FF2B5EF4-FFF2-40B4-BE49-F238E27FC236}">
                  <a16:creationId xmlns:a16="http://schemas.microsoft.com/office/drawing/2014/main" id="{C4F39AFB-5AA5-4EED-89DF-1A34C317B0AD}"/>
                </a:ext>
              </a:extLst>
            </p:cNvPr>
            <p:cNvGrpSpPr/>
            <p:nvPr/>
          </p:nvGrpSpPr>
          <p:grpSpPr>
            <a:xfrm>
              <a:off x="6934200" y="3793010"/>
              <a:ext cx="1404256" cy="240612"/>
              <a:chOff x="5943600" y="5639799"/>
              <a:chExt cx="1404256" cy="240612"/>
            </a:xfrm>
          </p:grpSpPr>
          <p:sp>
            <p:nvSpPr>
              <p:cNvPr id="92" name="Oval 91">
                <a:extLst>
                  <a:ext uri="{FF2B5EF4-FFF2-40B4-BE49-F238E27FC236}">
                    <a16:creationId xmlns:a16="http://schemas.microsoft.com/office/drawing/2014/main" id="{09E59510-D6DA-45E8-86D3-8CE127CBFC46}"/>
                  </a:ext>
                </a:extLst>
              </p:cNvPr>
              <p:cNvSpPr/>
              <p:nvPr/>
            </p:nvSpPr>
            <p:spPr>
              <a:xfrm>
                <a:off x="5943600" y="5651811"/>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3" name="Oval 92">
                <a:extLst>
                  <a:ext uri="{FF2B5EF4-FFF2-40B4-BE49-F238E27FC236}">
                    <a16:creationId xmlns:a16="http://schemas.microsoft.com/office/drawing/2014/main" id="{A8CBC2B0-D4EF-48D2-A8E7-F8BEE9A1F0C6}"/>
                  </a:ext>
                </a:extLst>
              </p:cNvPr>
              <p:cNvSpPr/>
              <p:nvPr/>
            </p:nvSpPr>
            <p:spPr>
              <a:xfrm>
                <a:off x="7119256" y="5639799"/>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95" name="Text Box 33">
              <a:extLst>
                <a:ext uri="{FF2B5EF4-FFF2-40B4-BE49-F238E27FC236}">
                  <a16:creationId xmlns:a16="http://schemas.microsoft.com/office/drawing/2014/main" id="{DE9F575F-01DC-4111-B8C5-77F0E5180D99}"/>
                </a:ext>
              </a:extLst>
            </p:cNvPr>
            <p:cNvSpPr txBox="1">
              <a:spLocks noChangeArrowheads="1"/>
            </p:cNvSpPr>
            <p:nvPr/>
          </p:nvSpPr>
          <p:spPr bwMode="auto">
            <a:xfrm>
              <a:off x="6418645" y="129093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spcAft>
                  <a:spcPts val="0"/>
                </a:spcAft>
              </a:pPr>
              <a:r>
                <a:rPr lang="en-US" altLang="en-US" sz="2400" dirty="0">
                  <a:solidFill>
                    <a:schemeClr val="tx2"/>
                  </a:solidFill>
                  <a:latin typeface="Times New Roman" pitchFamily="18" charset="0"/>
                </a:rPr>
                <a:t>       Not</a:t>
              </a:r>
              <a:endParaRPr lang="en-US" altLang="en-US" sz="2400" dirty="0">
                <a:latin typeface="Times New Roman" pitchFamily="18" charset="0"/>
              </a:endParaRPr>
            </a:p>
          </p:txBody>
        </p:sp>
      </p:grpSp>
      <p:grpSp>
        <p:nvGrpSpPr>
          <p:cNvPr id="79" name="Group 78">
            <a:extLst>
              <a:ext uri="{FF2B5EF4-FFF2-40B4-BE49-F238E27FC236}">
                <a16:creationId xmlns:a16="http://schemas.microsoft.com/office/drawing/2014/main" id="{2CED3422-ED2B-4BA4-977A-47EB46FF7156}"/>
              </a:ext>
            </a:extLst>
          </p:cNvPr>
          <p:cNvGrpSpPr/>
          <p:nvPr/>
        </p:nvGrpSpPr>
        <p:grpSpPr>
          <a:xfrm>
            <a:off x="3898596" y="2248064"/>
            <a:ext cx="1187509" cy="1325439"/>
            <a:chOff x="6121459" y="3677667"/>
            <a:chExt cx="1187509" cy="1325439"/>
          </a:xfrm>
        </p:grpSpPr>
        <p:sp>
          <p:nvSpPr>
            <p:cNvPr id="80" name="Text Box 33">
              <a:extLst>
                <a:ext uri="{FF2B5EF4-FFF2-40B4-BE49-F238E27FC236}">
                  <a16:creationId xmlns:a16="http://schemas.microsoft.com/office/drawing/2014/main" id="{18935AFE-A153-4E99-B0B4-E9427D9549A9}"/>
                </a:ext>
              </a:extLst>
            </p:cNvPr>
            <p:cNvSpPr txBox="1">
              <a:spLocks noChangeArrowheads="1"/>
            </p:cNvSpPr>
            <p:nvPr/>
          </p:nvSpPr>
          <p:spPr bwMode="auto">
            <a:xfrm rot="2837742">
              <a:off x="6109160" y="4235270"/>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z&lt;0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81" name="Text Box 33">
              <a:extLst>
                <a:ext uri="{FF2B5EF4-FFF2-40B4-BE49-F238E27FC236}">
                  <a16:creationId xmlns:a16="http://schemas.microsoft.com/office/drawing/2014/main" id="{E0C9B731-E33E-4DAD-9359-B8F46A81FE5F}"/>
                </a:ext>
              </a:extLst>
            </p:cNvPr>
            <p:cNvSpPr txBox="1">
              <a:spLocks noChangeArrowheads="1"/>
            </p:cNvSpPr>
            <p:nvPr/>
          </p:nvSpPr>
          <p:spPr bwMode="auto">
            <a:xfrm rot="2837742">
              <a:off x="6388560" y="398383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z&gt;0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cxnSp>
          <p:nvCxnSpPr>
            <p:cNvPr id="82" name="Straight Connector 81">
              <a:extLst>
                <a:ext uri="{FF2B5EF4-FFF2-40B4-BE49-F238E27FC236}">
                  <a16:creationId xmlns:a16="http://schemas.microsoft.com/office/drawing/2014/main" id="{35D262C3-F44B-4C5C-840C-26A9BE088395}"/>
                </a:ext>
              </a:extLst>
            </p:cNvPr>
            <p:cNvCxnSpPr>
              <a:cxnSpLocks/>
            </p:cNvCxnSpPr>
            <p:nvPr/>
          </p:nvCxnSpPr>
          <p:spPr bwMode="auto">
            <a:xfrm>
              <a:off x="6121459" y="3707368"/>
              <a:ext cx="1187509" cy="1259700"/>
            </a:xfrm>
            <a:prstGeom prst="line">
              <a:avLst/>
            </a:prstGeom>
            <a:noFill/>
            <a:ln w="22225" cap="sq" cmpd="sng" algn="ctr">
              <a:solidFill>
                <a:srgbClr val="00FFFF"/>
              </a:solidFill>
              <a:prstDash val="solid"/>
              <a:round/>
              <a:headEnd type="none" w="med" len="med"/>
              <a:tailEnd type="none" w="med" len="med"/>
            </a:ln>
            <a:effectLst/>
          </p:spPr>
        </p:cxnSp>
      </p:grpSp>
      <p:grpSp>
        <p:nvGrpSpPr>
          <p:cNvPr id="87" name="Group 86">
            <a:extLst>
              <a:ext uri="{FF2B5EF4-FFF2-40B4-BE49-F238E27FC236}">
                <a16:creationId xmlns:a16="http://schemas.microsoft.com/office/drawing/2014/main" id="{64E3174A-AC4D-4BE0-BB7D-6E4689DC0E95}"/>
              </a:ext>
            </a:extLst>
          </p:cNvPr>
          <p:cNvGrpSpPr/>
          <p:nvPr/>
        </p:nvGrpSpPr>
        <p:grpSpPr>
          <a:xfrm>
            <a:off x="6700157" y="2595265"/>
            <a:ext cx="1943050" cy="870803"/>
            <a:chOff x="5709557" y="5123389"/>
            <a:chExt cx="1943050" cy="870803"/>
          </a:xfrm>
        </p:grpSpPr>
        <p:sp>
          <p:nvSpPr>
            <p:cNvPr id="88" name="Text Box 33">
              <a:extLst>
                <a:ext uri="{FF2B5EF4-FFF2-40B4-BE49-F238E27FC236}">
                  <a16:creationId xmlns:a16="http://schemas.microsoft.com/office/drawing/2014/main" id="{44F12C2C-9A69-4901-A941-C5B8BB57C33A}"/>
                </a:ext>
              </a:extLst>
            </p:cNvPr>
            <p:cNvSpPr txBox="1">
              <a:spLocks noChangeArrowheads="1"/>
            </p:cNvSpPr>
            <p:nvPr/>
          </p:nvSpPr>
          <p:spPr bwMode="auto">
            <a:xfrm>
              <a:off x="5709557" y="5134275"/>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z&gt;0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89" name="Text Box 33">
              <a:extLst>
                <a:ext uri="{FF2B5EF4-FFF2-40B4-BE49-F238E27FC236}">
                  <a16:creationId xmlns:a16="http://schemas.microsoft.com/office/drawing/2014/main" id="{62E6982F-5E29-4600-8E5B-57091505AAFA}"/>
                </a:ext>
              </a:extLst>
            </p:cNvPr>
            <p:cNvSpPr txBox="1">
              <a:spLocks noChangeArrowheads="1"/>
            </p:cNvSpPr>
            <p:nvPr/>
          </p:nvSpPr>
          <p:spPr bwMode="auto">
            <a:xfrm>
              <a:off x="6578600" y="5123389"/>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z&lt;0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cxnSp>
          <p:nvCxnSpPr>
            <p:cNvPr id="90" name="Straight Connector 89">
              <a:extLst>
                <a:ext uri="{FF2B5EF4-FFF2-40B4-BE49-F238E27FC236}">
                  <a16:creationId xmlns:a16="http://schemas.microsoft.com/office/drawing/2014/main" id="{D2AE0CAD-0470-42BC-9EEE-949F111ED517}"/>
                </a:ext>
              </a:extLst>
            </p:cNvPr>
            <p:cNvCxnSpPr>
              <a:cxnSpLocks/>
            </p:cNvCxnSpPr>
            <p:nvPr/>
          </p:nvCxnSpPr>
          <p:spPr bwMode="auto">
            <a:xfrm>
              <a:off x="6667501" y="5156200"/>
              <a:ext cx="0" cy="837992"/>
            </a:xfrm>
            <a:prstGeom prst="line">
              <a:avLst/>
            </a:prstGeom>
            <a:noFill/>
            <a:ln w="22225" cap="sq" cmpd="sng" algn="ctr">
              <a:solidFill>
                <a:srgbClr val="00FFFF"/>
              </a:solidFill>
              <a:prstDash val="solid"/>
              <a:round/>
              <a:headEnd type="none" w="med" len="med"/>
              <a:tailEnd type="none" w="med" len="med"/>
            </a:ln>
            <a:effectLst/>
          </p:spPr>
        </p:cxnSp>
      </p:grpSp>
      <p:sp>
        <p:nvSpPr>
          <p:cNvPr id="99" name="Text Box 33">
            <a:extLst>
              <a:ext uri="{FF2B5EF4-FFF2-40B4-BE49-F238E27FC236}">
                <a16:creationId xmlns:a16="http://schemas.microsoft.com/office/drawing/2014/main" id="{A7713AD2-F376-4B63-AA98-D253B18DB6D2}"/>
              </a:ext>
            </a:extLst>
          </p:cNvPr>
          <p:cNvSpPr txBox="1">
            <a:spLocks noChangeArrowheads="1"/>
          </p:cNvSpPr>
          <p:nvPr/>
        </p:nvSpPr>
        <p:spPr bwMode="auto">
          <a:xfrm>
            <a:off x="2079230" y="4448485"/>
            <a:ext cx="19590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compute</a:t>
            </a:r>
            <a:br>
              <a:rPr lang="en-US" altLang="en-US" sz="2800" dirty="0">
                <a:latin typeface="Times New Roman" pitchFamily="18" charset="0"/>
              </a:rPr>
            </a:br>
            <a:r>
              <a:rPr lang="en-US" altLang="en-US" sz="2800" dirty="0">
                <a:latin typeface="Times New Roman" pitchFamily="18" charset="0"/>
              </a:rPr>
              <a:t>with </a:t>
            </a:r>
          </a:p>
        </p:txBody>
      </p:sp>
      <p:pic>
        <p:nvPicPr>
          <p:cNvPr id="100" name="Picture 4" descr="Image result for computer">
            <a:extLst>
              <a:ext uri="{FF2B5EF4-FFF2-40B4-BE49-F238E27FC236}">
                <a16:creationId xmlns:a16="http://schemas.microsoft.com/office/drawing/2014/main" id="{6E86EA58-3BF3-4795-AA16-7F94CCCF4BB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4" t="17600" r="866" b="18400"/>
          <a:stretch/>
        </p:blipFill>
        <p:spPr bwMode="auto">
          <a:xfrm>
            <a:off x="798033" y="4441054"/>
            <a:ext cx="1455013" cy="954107"/>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5DED2F78-C68D-4919-9307-E10FE93A8317}"/>
              </a:ext>
            </a:extLst>
          </p:cNvPr>
          <p:cNvGrpSpPr/>
          <p:nvPr/>
        </p:nvGrpSpPr>
        <p:grpSpPr>
          <a:xfrm>
            <a:off x="3875027" y="4495800"/>
            <a:ext cx="1992373" cy="984166"/>
            <a:chOff x="609600" y="5334000"/>
            <a:chExt cx="2965397" cy="1314449"/>
          </a:xfrm>
        </p:grpSpPr>
        <p:pic>
          <p:nvPicPr>
            <p:cNvPr id="102" name="Picture 2" descr="Image result for circuits and or not">
              <a:extLst>
                <a:ext uri="{FF2B5EF4-FFF2-40B4-BE49-F238E27FC236}">
                  <a16:creationId xmlns:a16="http://schemas.microsoft.com/office/drawing/2014/main" id="{8DE53E85-185E-4F8D-87E6-5E5178DCCB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334000"/>
              <a:ext cx="2965397" cy="1314449"/>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7723F731-AB10-4391-8056-D100035B827A}"/>
                </a:ext>
              </a:extLst>
            </p:cNvPr>
            <p:cNvSpPr/>
            <p:nvPr/>
          </p:nvSpPr>
          <p:spPr>
            <a:xfrm>
              <a:off x="834156" y="5463723"/>
              <a:ext cx="768728" cy="369959"/>
            </a:xfrm>
            <a:prstGeom prst="rect">
              <a:avLst/>
            </a:prstGeom>
          </p:spPr>
          <p:txBody>
            <a:bodyPr wrap="none">
              <a:spAutoFit/>
            </a:bodyPr>
            <a:lstStyle/>
            <a:p>
              <a:r>
                <a:rPr lang="en-US" altLang="en-US" sz="1200" dirty="0">
                  <a:solidFill>
                    <a:schemeClr val="bg2"/>
                  </a:solidFill>
                </a:rPr>
                <a:t>AND</a:t>
              </a:r>
              <a:endParaRPr lang="en-CA" sz="1200" dirty="0">
                <a:solidFill>
                  <a:schemeClr val="bg2"/>
                </a:solidFill>
              </a:endParaRPr>
            </a:p>
          </p:txBody>
        </p:sp>
        <p:sp>
          <p:nvSpPr>
            <p:cNvPr id="104" name="Rectangle 103">
              <a:extLst>
                <a:ext uri="{FF2B5EF4-FFF2-40B4-BE49-F238E27FC236}">
                  <a16:creationId xmlns:a16="http://schemas.microsoft.com/office/drawing/2014/main" id="{829DB24B-C77D-4FAC-A36A-CE95217662E0}"/>
                </a:ext>
              </a:extLst>
            </p:cNvPr>
            <p:cNvSpPr/>
            <p:nvPr/>
          </p:nvSpPr>
          <p:spPr>
            <a:xfrm>
              <a:off x="1863091" y="5831205"/>
              <a:ext cx="592174" cy="369959"/>
            </a:xfrm>
            <a:prstGeom prst="rect">
              <a:avLst/>
            </a:prstGeom>
          </p:spPr>
          <p:txBody>
            <a:bodyPr wrap="none">
              <a:spAutoFit/>
            </a:bodyPr>
            <a:lstStyle/>
            <a:p>
              <a:r>
                <a:rPr lang="en-US" altLang="en-US" sz="1200" dirty="0">
                  <a:solidFill>
                    <a:schemeClr val="bg2"/>
                  </a:solidFill>
                </a:rPr>
                <a:t>OR</a:t>
              </a:r>
              <a:endParaRPr lang="en-CA" sz="1200" dirty="0">
                <a:solidFill>
                  <a:schemeClr val="bg2"/>
                </a:solidFill>
              </a:endParaRPr>
            </a:p>
          </p:txBody>
        </p:sp>
        <p:sp>
          <p:nvSpPr>
            <p:cNvPr id="105" name="Rectangle 104">
              <a:extLst>
                <a:ext uri="{FF2B5EF4-FFF2-40B4-BE49-F238E27FC236}">
                  <a16:creationId xmlns:a16="http://schemas.microsoft.com/office/drawing/2014/main" id="{95FEDA94-C926-4099-8B23-DB63DD2548B9}"/>
                </a:ext>
              </a:extLst>
            </p:cNvPr>
            <p:cNvSpPr/>
            <p:nvPr/>
          </p:nvSpPr>
          <p:spPr>
            <a:xfrm>
              <a:off x="840401" y="6143991"/>
              <a:ext cx="744869" cy="369959"/>
            </a:xfrm>
            <a:prstGeom prst="rect">
              <a:avLst/>
            </a:prstGeom>
          </p:spPr>
          <p:txBody>
            <a:bodyPr wrap="none">
              <a:spAutoFit/>
            </a:bodyPr>
            <a:lstStyle/>
            <a:p>
              <a:r>
                <a:rPr lang="en-US" altLang="en-US" sz="1200" dirty="0">
                  <a:solidFill>
                    <a:schemeClr val="bg2"/>
                  </a:solidFill>
                </a:rPr>
                <a:t>NOT</a:t>
              </a:r>
              <a:endParaRPr lang="en-CA" sz="1200" dirty="0">
                <a:solidFill>
                  <a:schemeClr val="bg2"/>
                </a:solidFill>
              </a:endParaRPr>
            </a:p>
          </p:txBody>
        </p:sp>
        <p:sp>
          <p:nvSpPr>
            <p:cNvPr id="106" name="Rectangle 105">
              <a:extLst>
                <a:ext uri="{FF2B5EF4-FFF2-40B4-BE49-F238E27FC236}">
                  <a16:creationId xmlns:a16="http://schemas.microsoft.com/office/drawing/2014/main" id="{B23CD186-87B1-4E4C-B994-AEE57AE67745}"/>
                </a:ext>
              </a:extLst>
            </p:cNvPr>
            <p:cNvSpPr/>
            <p:nvPr/>
          </p:nvSpPr>
          <p:spPr>
            <a:xfrm>
              <a:off x="2463608" y="5808528"/>
              <a:ext cx="744869" cy="369959"/>
            </a:xfrm>
            <a:prstGeom prst="rect">
              <a:avLst/>
            </a:prstGeom>
          </p:spPr>
          <p:txBody>
            <a:bodyPr wrap="none">
              <a:spAutoFit/>
            </a:bodyPr>
            <a:lstStyle/>
            <a:p>
              <a:r>
                <a:rPr lang="en-US" altLang="en-US" sz="1200" dirty="0">
                  <a:solidFill>
                    <a:schemeClr val="bg2"/>
                  </a:solidFill>
                </a:rPr>
                <a:t>NOT</a:t>
              </a:r>
              <a:endParaRPr lang="en-CA" sz="1200" dirty="0">
                <a:solidFill>
                  <a:schemeClr val="bg2"/>
                </a:solidFill>
              </a:endParaRPr>
            </a:p>
          </p:txBody>
        </p:sp>
      </p:grpSp>
      <p:grpSp>
        <p:nvGrpSpPr>
          <p:cNvPr id="107" name="Group 106">
            <a:extLst>
              <a:ext uri="{FF2B5EF4-FFF2-40B4-BE49-F238E27FC236}">
                <a16:creationId xmlns:a16="http://schemas.microsoft.com/office/drawing/2014/main" id="{0BD1CB53-AA16-41A0-86FF-610004A376E5}"/>
              </a:ext>
            </a:extLst>
          </p:cNvPr>
          <p:cNvGrpSpPr/>
          <p:nvPr/>
        </p:nvGrpSpPr>
        <p:grpSpPr>
          <a:xfrm>
            <a:off x="747589" y="5543837"/>
            <a:ext cx="3151007" cy="1189611"/>
            <a:chOff x="4648200" y="2657418"/>
            <a:chExt cx="3556305" cy="1533582"/>
          </a:xfrm>
        </p:grpSpPr>
        <p:sp>
          <p:nvSpPr>
            <p:cNvPr id="108" name="Rectangle 107">
              <a:extLst>
                <a:ext uri="{FF2B5EF4-FFF2-40B4-BE49-F238E27FC236}">
                  <a16:creationId xmlns:a16="http://schemas.microsoft.com/office/drawing/2014/main" id="{E699FF98-B9E6-4BE8-8C29-EE2ECF0E9B95}"/>
                </a:ext>
              </a:extLst>
            </p:cNvPr>
            <p:cNvSpPr/>
            <p:nvPr/>
          </p:nvSpPr>
          <p:spPr>
            <a:xfrm>
              <a:off x="4715087" y="2657418"/>
              <a:ext cx="3489418" cy="1533582"/>
            </a:xfrm>
            <a:prstGeom prst="rect">
              <a:avLst/>
            </a:prstGeom>
            <a:solidFill>
              <a:schemeClr val="tx1"/>
            </a:solidFill>
            <a:ln>
              <a:noFill/>
            </a:ln>
          </p:spPr>
          <p:txBody>
            <a:bodyPr wrap="square" rtlCol="0" anchor="ctr">
              <a:spAutoFit/>
            </a:bodyPr>
            <a:lstStyle/>
            <a:p>
              <a:pPr algn="l"/>
              <a:endParaRPr lang="en-CA" sz="2400" dirty="0"/>
            </a:p>
          </p:txBody>
        </p:sp>
        <p:pic>
          <p:nvPicPr>
            <p:cNvPr id="109" name="Picture 6" descr="Image result for convolutional neural network">
              <a:extLst>
                <a:ext uri="{FF2B5EF4-FFF2-40B4-BE49-F238E27FC236}">
                  <a16:creationId xmlns:a16="http://schemas.microsoft.com/office/drawing/2014/main" id="{67020006-9468-4F6E-982D-2818071D3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703112"/>
              <a:ext cx="3556305" cy="1411688"/>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 Box 33">
            <a:extLst>
              <a:ext uri="{FF2B5EF4-FFF2-40B4-BE49-F238E27FC236}">
                <a16:creationId xmlns:a16="http://schemas.microsoft.com/office/drawing/2014/main" id="{B2A16453-BBA6-4F2A-B1A3-181CD8D0819C}"/>
              </a:ext>
            </a:extLst>
          </p:cNvPr>
          <p:cNvSpPr txBox="1">
            <a:spLocks noChangeArrowheads="1"/>
          </p:cNvSpPr>
          <p:nvPr/>
        </p:nvSpPr>
        <p:spPr bwMode="auto">
          <a:xfrm>
            <a:off x="3849627" y="5661588"/>
            <a:ext cx="27377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Can compute</a:t>
            </a:r>
          </a:p>
          <a:p>
            <a:pPr algn="ctr">
              <a:spcBef>
                <a:spcPct val="0"/>
              </a:spcBef>
            </a:pPr>
            <a:r>
              <a:rPr lang="en-US" altLang="en-US" sz="2800" dirty="0">
                <a:latin typeface="Times New Roman" pitchFamily="18" charset="0"/>
              </a:rPr>
              <a:t>the same!</a:t>
            </a:r>
          </a:p>
        </p:txBody>
      </p:sp>
      <p:sp>
        <p:nvSpPr>
          <p:cNvPr id="68" name="Isosceles Triangle 67">
            <a:extLst>
              <a:ext uri="{FF2B5EF4-FFF2-40B4-BE49-F238E27FC236}">
                <a16:creationId xmlns:a16="http://schemas.microsoft.com/office/drawing/2014/main" id="{80FEDE46-F6E9-4688-A128-96F8C44C44F4}"/>
              </a:ext>
            </a:extLst>
          </p:cNvPr>
          <p:cNvSpPr/>
          <p:nvPr/>
        </p:nvSpPr>
        <p:spPr>
          <a:xfrm rot="5400000">
            <a:off x="840068" y="5816408"/>
            <a:ext cx="968827" cy="820162"/>
          </a:xfrm>
          <a:prstGeom prst="triangle">
            <a:avLst>
              <a:gd name="adj" fmla="val 22719"/>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6" name="Isosceles Triangle 95">
            <a:extLst>
              <a:ext uri="{FF2B5EF4-FFF2-40B4-BE49-F238E27FC236}">
                <a16:creationId xmlns:a16="http://schemas.microsoft.com/office/drawing/2014/main" id="{B2D3FEC8-B908-4C31-98BD-B24E47FEFB3F}"/>
              </a:ext>
            </a:extLst>
          </p:cNvPr>
          <p:cNvSpPr/>
          <p:nvPr/>
        </p:nvSpPr>
        <p:spPr>
          <a:xfrm rot="5400000">
            <a:off x="1386505" y="5805515"/>
            <a:ext cx="1072630" cy="820162"/>
          </a:xfrm>
          <a:prstGeom prst="triangle">
            <a:avLst>
              <a:gd name="adj" fmla="val 61343"/>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7" name="Isosceles Triangle 96">
            <a:extLst>
              <a:ext uri="{FF2B5EF4-FFF2-40B4-BE49-F238E27FC236}">
                <a16:creationId xmlns:a16="http://schemas.microsoft.com/office/drawing/2014/main" id="{E852B035-4E8C-4D5F-ADAE-2BFFAE170100}"/>
              </a:ext>
            </a:extLst>
          </p:cNvPr>
          <p:cNvSpPr/>
          <p:nvPr/>
        </p:nvSpPr>
        <p:spPr>
          <a:xfrm rot="5400000">
            <a:off x="2014031" y="5794622"/>
            <a:ext cx="1072630" cy="820162"/>
          </a:xfrm>
          <a:prstGeom prst="triangle">
            <a:avLst>
              <a:gd name="adj" fmla="val 40316"/>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8" name="Isosceles Triangle 97">
            <a:extLst>
              <a:ext uri="{FF2B5EF4-FFF2-40B4-BE49-F238E27FC236}">
                <a16:creationId xmlns:a16="http://schemas.microsoft.com/office/drawing/2014/main" id="{CA07DB12-E847-43C8-A4FB-16412D4D1D3B}"/>
              </a:ext>
            </a:extLst>
          </p:cNvPr>
          <p:cNvSpPr/>
          <p:nvPr/>
        </p:nvSpPr>
        <p:spPr>
          <a:xfrm rot="5400000">
            <a:off x="2621126" y="5806834"/>
            <a:ext cx="1072630" cy="840593"/>
          </a:xfrm>
          <a:prstGeom prst="triangle">
            <a:avLst>
              <a:gd name="adj" fmla="val 54175"/>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32231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ppt_x"/>
                                          </p:val>
                                        </p:tav>
                                        <p:tav tm="100000">
                                          <p:val>
                                            <p:strVal val="#ppt_x"/>
                                          </p:val>
                                        </p:tav>
                                      </p:tavLst>
                                    </p:anim>
                                    <p:anim calcmode="lin" valueType="num">
                                      <p:cBhvr additive="base">
                                        <p:cTn id="32" dur="500" fill="hold"/>
                                        <p:tgtEl>
                                          <p:spTgt spid="7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 calcmode="lin" valueType="num">
                                      <p:cBhvr additive="base">
                                        <p:cTn id="35" dur="500" fill="hold"/>
                                        <p:tgtEl>
                                          <p:spTgt spid="83"/>
                                        </p:tgtEl>
                                        <p:attrNameLst>
                                          <p:attrName>ppt_x</p:attrName>
                                        </p:attrNameLst>
                                      </p:cBhvr>
                                      <p:tavLst>
                                        <p:tav tm="0">
                                          <p:val>
                                            <p:strVal val="#ppt_x"/>
                                          </p:val>
                                        </p:tav>
                                        <p:tav tm="100000">
                                          <p:val>
                                            <p:strVal val="#ppt_x"/>
                                          </p:val>
                                        </p:tav>
                                      </p:tavLst>
                                    </p:anim>
                                    <p:anim calcmode="lin" valueType="num">
                                      <p:cBhvr additive="base">
                                        <p:cTn id="3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7"/>
                                        </p:tgtEl>
                                        <p:attrNameLst>
                                          <p:attrName>style.visibility</p:attrName>
                                        </p:attrNameLst>
                                      </p:cBhvr>
                                      <p:to>
                                        <p:strVal val="visible"/>
                                      </p:to>
                                    </p:set>
                                    <p:anim calcmode="lin" valueType="num">
                                      <p:cBhvr additive="base">
                                        <p:cTn id="41" dur="500" fill="hold"/>
                                        <p:tgtEl>
                                          <p:spTgt spid="87"/>
                                        </p:tgtEl>
                                        <p:attrNameLst>
                                          <p:attrName>ppt_x</p:attrName>
                                        </p:attrNameLst>
                                      </p:cBhvr>
                                      <p:tavLst>
                                        <p:tav tm="0">
                                          <p:val>
                                            <p:strVal val="#ppt_x"/>
                                          </p:val>
                                        </p:tav>
                                        <p:tav tm="100000">
                                          <p:val>
                                            <p:strVal val="#ppt_x"/>
                                          </p:val>
                                        </p:tav>
                                      </p:tavLst>
                                    </p:anim>
                                    <p:anim calcmode="lin" valueType="num">
                                      <p:cBhvr additive="base">
                                        <p:cTn id="42" dur="500" fill="hold"/>
                                        <p:tgtEl>
                                          <p:spTgt spid="8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 calcmode="lin" valueType="num">
                                      <p:cBhvr additive="base">
                                        <p:cTn id="45" dur="500" fill="hold"/>
                                        <p:tgtEl>
                                          <p:spTgt spid="94"/>
                                        </p:tgtEl>
                                        <p:attrNameLst>
                                          <p:attrName>ppt_x</p:attrName>
                                        </p:attrNameLst>
                                      </p:cBhvr>
                                      <p:tavLst>
                                        <p:tav tm="0">
                                          <p:val>
                                            <p:strVal val="#ppt_x"/>
                                          </p:val>
                                        </p:tav>
                                        <p:tav tm="100000">
                                          <p:val>
                                            <p:strVal val="#ppt_x"/>
                                          </p:val>
                                        </p:tav>
                                      </p:tavLst>
                                    </p:anim>
                                    <p:anim calcmode="lin" valueType="num">
                                      <p:cBhvr additive="base">
                                        <p:cTn id="4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additive="base">
                                        <p:cTn id="51" dur="500" fill="hold"/>
                                        <p:tgtEl>
                                          <p:spTgt spid="100"/>
                                        </p:tgtEl>
                                        <p:attrNameLst>
                                          <p:attrName>ppt_x</p:attrName>
                                        </p:attrNameLst>
                                      </p:cBhvr>
                                      <p:tavLst>
                                        <p:tav tm="0">
                                          <p:val>
                                            <p:strVal val="#ppt_x"/>
                                          </p:val>
                                        </p:tav>
                                        <p:tav tm="100000">
                                          <p:val>
                                            <p:strVal val="#ppt_x"/>
                                          </p:val>
                                        </p:tav>
                                      </p:tavLst>
                                    </p:anim>
                                    <p:anim calcmode="lin" valueType="num">
                                      <p:cBhvr additive="base">
                                        <p:cTn id="52" dur="500" fill="hold"/>
                                        <p:tgtEl>
                                          <p:spTgt spid="10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9">
                                            <p:txEl>
                                              <p:pRg st="0" end="0"/>
                                            </p:txEl>
                                          </p:spTgt>
                                        </p:tgtEl>
                                        <p:attrNameLst>
                                          <p:attrName>style.visibility</p:attrName>
                                        </p:attrNameLst>
                                      </p:cBhvr>
                                      <p:to>
                                        <p:strVal val="visible"/>
                                      </p:to>
                                    </p:set>
                                    <p:anim calcmode="lin" valueType="num">
                                      <p:cBhvr additive="base">
                                        <p:cTn id="55"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1"/>
                                        </p:tgtEl>
                                        <p:attrNameLst>
                                          <p:attrName>style.visibility</p:attrName>
                                        </p:attrNameLst>
                                      </p:cBhvr>
                                      <p:to>
                                        <p:strVal val="visible"/>
                                      </p:to>
                                    </p:set>
                                    <p:anim calcmode="lin" valueType="num">
                                      <p:cBhvr additive="base">
                                        <p:cTn id="59" dur="500" fill="hold"/>
                                        <p:tgtEl>
                                          <p:spTgt spid="101"/>
                                        </p:tgtEl>
                                        <p:attrNameLst>
                                          <p:attrName>ppt_x</p:attrName>
                                        </p:attrNameLst>
                                      </p:cBhvr>
                                      <p:tavLst>
                                        <p:tav tm="0">
                                          <p:val>
                                            <p:strVal val="#ppt_x"/>
                                          </p:val>
                                        </p:tav>
                                        <p:tav tm="100000">
                                          <p:val>
                                            <p:strVal val="#ppt_x"/>
                                          </p:val>
                                        </p:tav>
                                      </p:tavLst>
                                    </p:anim>
                                    <p:anim calcmode="lin" valueType="num">
                                      <p:cBhvr additive="base">
                                        <p:cTn id="60"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7"/>
                                        </p:tgtEl>
                                        <p:attrNameLst>
                                          <p:attrName>style.visibility</p:attrName>
                                        </p:attrNameLst>
                                      </p:cBhvr>
                                      <p:to>
                                        <p:strVal val="visible"/>
                                      </p:to>
                                    </p:set>
                                    <p:anim calcmode="lin" valueType="num">
                                      <p:cBhvr additive="base">
                                        <p:cTn id="65" dur="500" fill="hold"/>
                                        <p:tgtEl>
                                          <p:spTgt spid="107"/>
                                        </p:tgtEl>
                                        <p:attrNameLst>
                                          <p:attrName>ppt_x</p:attrName>
                                        </p:attrNameLst>
                                      </p:cBhvr>
                                      <p:tavLst>
                                        <p:tav tm="0">
                                          <p:val>
                                            <p:strVal val="#ppt_x"/>
                                          </p:val>
                                        </p:tav>
                                        <p:tav tm="100000">
                                          <p:val>
                                            <p:strVal val="#ppt_x"/>
                                          </p:val>
                                        </p:tav>
                                      </p:tavLst>
                                    </p:anim>
                                    <p:anim calcmode="lin" valueType="num">
                                      <p:cBhvr additive="base">
                                        <p:cTn id="66" dur="500" fill="hold"/>
                                        <p:tgtEl>
                                          <p:spTgt spid="10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0">
                                            <p:txEl>
                                              <p:pRg st="0" end="0"/>
                                            </p:txEl>
                                          </p:spTgt>
                                        </p:tgtEl>
                                        <p:attrNameLst>
                                          <p:attrName>style.visibility</p:attrName>
                                        </p:attrNameLst>
                                      </p:cBhvr>
                                      <p:to>
                                        <p:strVal val="visible"/>
                                      </p:to>
                                    </p:set>
                                    <p:anim calcmode="lin" valueType="num">
                                      <p:cBhvr additive="base">
                                        <p:cTn id="69" dur="500" fill="hold"/>
                                        <p:tgtEl>
                                          <p:spTgt spid="110">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0">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0">
                                            <p:txEl>
                                              <p:pRg st="1" end="1"/>
                                            </p:txEl>
                                          </p:spTgt>
                                        </p:tgtEl>
                                        <p:attrNameLst>
                                          <p:attrName>style.visibility</p:attrName>
                                        </p:attrNameLst>
                                      </p:cBhvr>
                                      <p:to>
                                        <p:strVal val="visible"/>
                                      </p:to>
                                    </p:set>
                                    <p:anim calcmode="lin" valueType="num">
                                      <p:cBhvr additive="base">
                                        <p:cTn id="73" dur="500" fill="hold"/>
                                        <p:tgtEl>
                                          <p:spTgt spid="110">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 calcmode="lin" valueType="num">
                                      <p:cBhvr additive="base">
                                        <p:cTn id="79" dur="500" fill="hold"/>
                                        <p:tgtEl>
                                          <p:spTgt spid="68"/>
                                        </p:tgtEl>
                                        <p:attrNameLst>
                                          <p:attrName>ppt_x</p:attrName>
                                        </p:attrNameLst>
                                      </p:cBhvr>
                                      <p:tavLst>
                                        <p:tav tm="0">
                                          <p:val>
                                            <p:strVal val="0-#ppt_w/2"/>
                                          </p:val>
                                        </p:tav>
                                        <p:tav tm="100000">
                                          <p:val>
                                            <p:strVal val="#ppt_x"/>
                                          </p:val>
                                        </p:tav>
                                      </p:tavLst>
                                    </p:anim>
                                    <p:anim calcmode="lin" valueType="num">
                                      <p:cBhvr additive="base">
                                        <p:cTn id="80"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additive="base">
                                        <p:cTn id="85" dur="500" fill="hold"/>
                                        <p:tgtEl>
                                          <p:spTgt spid="96"/>
                                        </p:tgtEl>
                                        <p:attrNameLst>
                                          <p:attrName>ppt_x</p:attrName>
                                        </p:attrNameLst>
                                      </p:cBhvr>
                                      <p:tavLst>
                                        <p:tav tm="0">
                                          <p:val>
                                            <p:strVal val="0-#ppt_w/2"/>
                                          </p:val>
                                        </p:tav>
                                        <p:tav tm="100000">
                                          <p:val>
                                            <p:strVal val="#ppt_x"/>
                                          </p:val>
                                        </p:tav>
                                      </p:tavLst>
                                    </p:anim>
                                    <p:anim calcmode="lin" valueType="num">
                                      <p:cBhvr additive="base">
                                        <p:cTn id="86" dur="5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0-#ppt_w/2"/>
                                          </p:val>
                                        </p:tav>
                                        <p:tav tm="100000">
                                          <p:val>
                                            <p:strVal val="#ppt_x"/>
                                          </p:val>
                                        </p:tav>
                                      </p:tavLst>
                                    </p:anim>
                                    <p:anim calcmode="lin" valueType="num">
                                      <p:cBhvr additive="base">
                                        <p:cTn id="92"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98"/>
                                        </p:tgtEl>
                                        <p:attrNameLst>
                                          <p:attrName>style.visibility</p:attrName>
                                        </p:attrNameLst>
                                      </p:cBhvr>
                                      <p:to>
                                        <p:strVal val="visible"/>
                                      </p:to>
                                    </p:set>
                                    <p:anim calcmode="lin" valueType="num">
                                      <p:cBhvr additive="base">
                                        <p:cTn id="97" dur="500" fill="hold"/>
                                        <p:tgtEl>
                                          <p:spTgt spid="98"/>
                                        </p:tgtEl>
                                        <p:attrNameLst>
                                          <p:attrName>ppt_x</p:attrName>
                                        </p:attrNameLst>
                                      </p:cBhvr>
                                      <p:tavLst>
                                        <p:tav tm="0">
                                          <p:val>
                                            <p:strVal val="0-#ppt_w/2"/>
                                          </p:val>
                                        </p:tav>
                                        <p:tav tm="100000">
                                          <p:val>
                                            <p:strVal val="#ppt_x"/>
                                          </p:val>
                                        </p:tav>
                                      </p:tavLst>
                                    </p:anim>
                                    <p:anim calcmode="lin" valueType="num">
                                      <p:cBhvr additive="base">
                                        <p:cTn id="98" dur="50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83" grpId="0"/>
      <p:bldP spid="94" grpId="0"/>
      <p:bldP spid="68" grpId="0" animBg="1"/>
      <p:bldP spid="96" grpId="0" animBg="1"/>
      <p:bldP spid="97" grpId="0" animBg="1"/>
      <p:bldP spid="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9067800" cy="4114800"/>
          </a:xfrm>
        </p:spPr>
        <p:txBody>
          <a:bodyPr/>
          <a:lstStyle/>
          <a:p>
            <a:r>
              <a:rPr lang="en-US" sz="1800" dirty="0">
                <a:effectLst/>
                <a:latin typeface="Times New Roman" panose="02020603050405020304" pitchFamily="18" charset="0"/>
                <a:cs typeface="Times New Roman" panose="02020603050405020304" pitchFamily="18" charset="0"/>
              </a:rPr>
              <a:t>A novice reading a machine learning paper might not get that many of</a:t>
            </a:r>
          </a:p>
          <a:p>
            <a:r>
              <a:rPr lang="en-US" sz="1800" dirty="0">
                <a:effectLst/>
                <a:latin typeface="Times New Roman" panose="02020603050405020304" pitchFamily="18" charset="0"/>
                <a:cs typeface="Times New Roman" panose="02020603050405020304" pitchFamily="18" charset="0"/>
              </a:rPr>
              <a:t>the symbols are not real numbers but are matrices. Hence the product</a:t>
            </a:r>
          </a:p>
          <a:p>
            <a:r>
              <a:rPr lang="en-US" sz="1800" dirty="0">
                <a:effectLst/>
                <a:latin typeface="Times New Roman" panose="02020603050405020304" pitchFamily="18" charset="0"/>
                <a:cs typeface="Times New Roman" panose="02020603050405020304" pitchFamily="18" charset="0"/>
              </a:rPr>
              <a:t>of two such symbols is matrix multiplication.  Computing the output of</a:t>
            </a:r>
          </a:p>
          <a:p>
            <a:r>
              <a:rPr lang="en-US" sz="1800" dirty="0">
                <a:effectLst/>
                <a:latin typeface="Times New Roman" panose="02020603050405020304" pitchFamily="18" charset="0"/>
                <a:cs typeface="Times New Roman" panose="02020603050405020304" pitchFamily="18" charset="0"/>
              </a:rPr>
              <a:t>your current neural network on each of your training data items</a:t>
            </a:r>
          </a:p>
          <a:p>
            <a:r>
              <a:rPr lang="en-US" sz="1800" dirty="0">
                <a:effectLst/>
                <a:latin typeface="Times New Roman" panose="02020603050405020304" pitchFamily="18" charset="0"/>
                <a:cs typeface="Times New Roman" panose="02020603050405020304" pitchFamily="18" charset="0"/>
              </a:rPr>
              <a:t>amounts to an alternation of such a matrix multiplications and of some</a:t>
            </a:r>
          </a:p>
          <a:p>
            <a:r>
              <a:rPr lang="en-US" sz="1800" dirty="0">
                <a:effectLst/>
                <a:latin typeface="Times New Roman" panose="02020603050405020304" pitchFamily="18" charset="0"/>
                <a:cs typeface="Times New Roman" panose="02020603050405020304" pitchFamily="18" charset="0"/>
              </a:rPr>
              <a:t>non-linear rounding of your numbers to be closer to being 0-1 valued.</a:t>
            </a:r>
          </a:p>
          <a:p>
            <a:r>
              <a:rPr lang="en-US" sz="1800" dirty="0">
                <a:effectLst/>
                <a:latin typeface="Times New Roman" panose="02020603050405020304" pitchFamily="18" charset="0"/>
                <a:cs typeface="Times New Roman" panose="02020603050405020304" pitchFamily="18" charset="0"/>
              </a:rPr>
              <a:t>Similarly, back propagation computes the direction of steepest decent</a:t>
            </a:r>
          </a:p>
          <a:p>
            <a:r>
              <a:rPr lang="en-US" sz="1800" dirty="0">
                <a:effectLst/>
                <a:latin typeface="Times New Roman" panose="02020603050405020304" pitchFamily="18" charset="0"/>
                <a:cs typeface="Times New Roman" panose="02020603050405020304" pitchFamily="18" charset="0"/>
              </a:rPr>
              <a:t>using a similar alternation, except backwards.</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 matrix way of thinking about a neural network also helps us</a:t>
            </a:r>
          </a:p>
          <a:p>
            <a:r>
              <a:rPr lang="en-US" sz="1800" dirty="0">
                <a:effectLst/>
                <a:latin typeface="Times New Roman" panose="02020603050405020304" pitchFamily="18" charset="0"/>
                <a:cs typeface="Times New Roman" panose="02020603050405020304" pitchFamily="18" charset="0"/>
              </a:rPr>
              <a:t>understand how a neural network effectively performs a sequence linear</a:t>
            </a:r>
          </a:p>
          <a:p>
            <a:r>
              <a:rPr lang="en-US" sz="1800" dirty="0">
                <a:effectLst/>
                <a:latin typeface="Times New Roman" panose="02020603050405020304" pitchFamily="18" charset="0"/>
                <a:cs typeface="Times New Roman" panose="02020603050405020304" pitchFamily="18" charset="0"/>
              </a:rPr>
              <a:t>and non-linear transformations changing the representation of our</a:t>
            </a:r>
          </a:p>
          <a:p>
            <a:r>
              <a:rPr lang="en-US" sz="1800" dirty="0">
                <a:effectLst/>
                <a:latin typeface="Times New Roman" panose="02020603050405020304" pitchFamily="18" charset="0"/>
                <a:cs typeface="Times New Roman" panose="02020603050405020304" pitchFamily="18" charset="0"/>
              </a:rPr>
              <a:t>input until the representation is one for which the answer can be</a:t>
            </a:r>
          </a:p>
          <a:p>
            <a:r>
              <a:rPr lang="en-US" sz="1800" dirty="0">
                <a:effectLst/>
                <a:latin typeface="Times New Roman" panose="02020603050405020304" pitchFamily="18" charset="0"/>
                <a:cs typeface="Times New Roman" panose="02020603050405020304" pitchFamily="18" charset="0"/>
              </a:rPr>
              <a:t>determined based which side of a hyperplane your point is on.</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Though people say that it is "obvious", it was never clear to me which</a:t>
            </a:r>
          </a:p>
          <a:p>
            <a:r>
              <a:rPr lang="en-US" sz="1800" dirty="0">
                <a:effectLst/>
                <a:latin typeface="Times New Roman" panose="02020603050405020304" pitchFamily="18" charset="0"/>
                <a:cs typeface="Times New Roman" panose="02020603050405020304" pitchFamily="18" charset="0"/>
              </a:rPr>
              <a:t>direction to head to get the steepest decent.</a:t>
            </a:r>
          </a:p>
        </p:txBody>
      </p:sp>
      <p:sp>
        <p:nvSpPr>
          <p:cNvPr id="5" name="Rectangle 63">
            <a:extLst>
              <a:ext uri="{FF2B5EF4-FFF2-40B4-BE49-F238E27FC236}">
                <a16:creationId xmlns:a16="http://schemas.microsoft.com/office/drawing/2014/main" id="{568714F9-6D52-4A23-A698-4C82289379A4}"/>
              </a:ext>
            </a:extLst>
          </p:cNvPr>
          <p:cNvSpPr>
            <a:spLocks noChangeArrowheads="1"/>
          </p:cNvSpPr>
          <p:nvPr/>
        </p:nvSpPr>
        <p:spPr bwMode="auto">
          <a:xfrm>
            <a:off x="2555648" y="-114300"/>
            <a:ext cx="4038600" cy="1143000"/>
          </a:xfrm>
          <a:prstGeom prst="rect">
            <a:avLst/>
          </a:prstGeom>
          <a:noFill/>
          <a:ln w="9525">
            <a:noFill/>
            <a:miter lim="800000"/>
            <a:headEnd/>
            <a:tailEnd/>
          </a:ln>
          <a:effectLst/>
        </p:spPr>
        <p:txBody>
          <a:bodyPr anchor="ctr"/>
          <a:lstStyle/>
          <a:p>
            <a:pPr algn="ctr" eaLnBrk="0" hangingPunct="0">
              <a:defRPr/>
            </a:pPr>
            <a:r>
              <a:rPr lang="en-US" sz="3600" dirty="0">
                <a:solidFill>
                  <a:schemeClr val="tx2"/>
                </a:solidFill>
                <a:effectLst/>
                <a:cs typeface="Times New Roman" panose="02020603050405020304" pitchFamily="18" charset="0"/>
              </a:rPr>
              <a:t>Algebra Review</a:t>
            </a:r>
            <a:endParaRPr lang="en-US" sz="3600" b="1" dirty="0">
              <a:solidFill>
                <a:schemeClr val="tx2"/>
              </a:solidFill>
              <a:effectLst>
                <a:outerShdw blurRad="38100" dist="38100" dir="2700000" algn="tl">
                  <a:srgbClr val="000000"/>
                </a:outerShdw>
              </a:effectLst>
              <a:cs typeface="Times New Roman" panose="02020603050405020304" pitchFamily="18" charset="0"/>
            </a:endParaRPr>
          </a:p>
        </p:txBody>
      </p:sp>
    </p:spTree>
    <p:extLst>
      <p:ext uri="{BB962C8B-B14F-4D97-AF65-F5344CB8AC3E}">
        <p14:creationId xmlns:p14="http://schemas.microsoft.com/office/powerpoint/2010/main" val="2221395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Neural Networks</a:t>
            </a:r>
          </a:p>
        </p:txBody>
      </p:sp>
      <p:sp>
        <p:nvSpPr>
          <p:cNvPr id="50" name="Text Box 33"/>
          <p:cNvSpPr txBox="1">
            <a:spLocks noChangeArrowheads="1"/>
          </p:cNvSpPr>
          <p:nvPr/>
        </p:nvSpPr>
        <p:spPr bwMode="auto">
          <a:xfrm>
            <a:off x="512141" y="76200"/>
            <a:ext cx="21548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Ability to Compute</a:t>
            </a:r>
            <a:endParaRPr lang="en-US" altLang="en-US" sz="2800" dirty="0">
              <a:latin typeface="Times New Roman" pitchFamily="18" charset="0"/>
            </a:endParaRPr>
          </a:p>
        </p:txBody>
      </p:sp>
      <p:grpSp>
        <p:nvGrpSpPr>
          <p:cNvPr id="2" name="Group 1">
            <a:extLst>
              <a:ext uri="{FF2B5EF4-FFF2-40B4-BE49-F238E27FC236}">
                <a16:creationId xmlns:a16="http://schemas.microsoft.com/office/drawing/2014/main" id="{5403A80B-3FB3-48DF-981B-A591EE51F279}"/>
              </a:ext>
            </a:extLst>
          </p:cNvPr>
          <p:cNvGrpSpPr/>
          <p:nvPr/>
        </p:nvGrpSpPr>
        <p:grpSpPr>
          <a:xfrm>
            <a:off x="3393453" y="1066799"/>
            <a:ext cx="2425366" cy="1477153"/>
            <a:chOff x="3393453" y="1066799"/>
            <a:chExt cx="2425366" cy="1477153"/>
          </a:xfrm>
        </p:grpSpPr>
        <p:grpSp>
          <p:nvGrpSpPr>
            <p:cNvPr id="36" name="Group 35"/>
            <p:cNvGrpSpPr/>
            <p:nvPr/>
          </p:nvGrpSpPr>
          <p:grpSpPr>
            <a:xfrm>
              <a:off x="3393453" y="1066799"/>
              <a:ext cx="2425366" cy="1154376"/>
              <a:chOff x="457200" y="990600"/>
              <a:chExt cx="4619625" cy="3076575"/>
            </a:xfrm>
          </p:grpSpPr>
          <p:pic>
            <p:nvPicPr>
              <p:cNvPr id="37" name="Picture 36"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dirty="0"/>
              </a:p>
            </p:txBody>
          </p:sp>
          <p:cxnSp>
            <p:nvCxnSpPr>
              <p:cNvPr id="45" name="Straight Connector 44"/>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grpSp>
        <p:cxnSp>
          <p:nvCxnSpPr>
            <p:cNvPr id="11" name="Straight Connector 10"/>
            <p:cNvCxnSpPr/>
            <p:nvPr/>
          </p:nvCxnSpPr>
          <p:spPr bwMode="auto">
            <a:xfrm flipV="1">
              <a:off x="3728183" y="1145505"/>
              <a:ext cx="1950712" cy="852754"/>
            </a:xfrm>
            <a:prstGeom prst="line">
              <a:avLst/>
            </a:prstGeom>
            <a:noFill/>
            <a:ln w="15875" cap="sq" cmpd="sng" algn="ctr">
              <a:solidFill>
                <a:srgbClr val="0070C0"/>
              </a:solidFill>
              <a:prstDash val="solid"/>
              <a:round/>
              <a:headEnd type="none" w="med" len="med"/>
              <a:tailEnd type="none" w="med" len="med"/>
            </a:ln>
            <a:effectLst/>
          </p:spPr>
        </p:cxnSp>
        <p:sp>
          <p:nvSpPr>
            <p:cNvPr id="20" name="Rectangle 19"/>
            <p:cNvSpPr/>
            <p:nvPr/>
          </p:nvSpPr>
          <p:spPr>
            <a:xfrm>
              <a:off x="4068749" y="2124174"/>
              <a:ext cx="878348" cy="419778"/>
            </a:xfrm>
            <a:prstGeom prst="rect">
              <a:avLst/>
            </a:prstGeom>
          </p:spPr>
          <p:txBody>
            <a:bodyPr wrap="none">
              <a:spAutoFit/>
            </a:bodyPr>
            <a:lstStyle/>
            <a:p>
              <a:r>
                <a:rPr lang="en-US" altLang="en-US" sz="2400" dirty="0"/>
                <a:t>Linear</a:t>
              </a:r>
              <a:endParaRPr lang="en-CA" sz="2400" dirty="0"/>
            </a:p>
          </p:txBody>
        </p:sp>
      </p:grpSp>
      <p:grpSp>
        <p:nvGrpSpPr>
          <p:cNvPr id="6" name="Group 5">
            <a:extLst>
              <a:ext uri="{FF2B5EF4-FFF2-40B4-BE49-F238E27FC236}">
                <a16:creationId xmlns:a16="http://schemas.microsoft.com/office/drawing/2014/main" id="{531CC941-8FD2-405F-B3C3-FF2D04FC14B3}"/>
              </a:ext>
            </a:extLst>
          </p:cNvPr>
          <p:cNvGrpSpPr/>
          <p:nvPr/>
        </p:nvGrpSpPr>
        <p:grpSpPr>
          <a:xfrm>
            <a:off x="3447749" y="5442229"/>
            <a:ext cx="2622577" cy="1516712"/>
            <a:chOff x="3447749" y="5442229"/>
            <a:chExt cx="2622577" cy="1516712"/>
          </a:xfrm>
        </p:grpSpPr>
        <p:grpSp>
          <p:nvGrpSpPr>
            <p:cNvPr id="21" name="Group 20"/>
            <p:cNvGrpSpPr/>
            <p:nvPr/>
          </p:nvGrpSpPr>
          <p:grpSpPr>
            <a:xfrm>
              <a:off x="3447749" y="5442229"/>
              <a:ext cx="2425366" cy="1154376"/>
              <a:chOff x="6389370" y="4612005"/>
              <a:chExt cx="2723085" cy="1269565"/>
            </a:xfrm>
          </p:grpSpPr>
          <p:grpSp>
            <p:nvGrpSpPr>
              <p:cNvPr id="65" name="Group 64"/>
              <p:cNvGrpSpPr/>
              <p:nvPr/>
            </p:nvGrpSpPr>
            <p:grpSpPr>
              <a:xfrm>
                <a:off x="6389370" y="4612005"/>
                <a:ext cx="2723085" cy="1269565"/>
                <a:chOff x="457200" y="990600"/>
                <a:chExt cx="4619625" cy="3076575"/>
              </a:xfrm>
            </p:grpSpPr>
            <p:pic>
              <p:nvPicPr>
                <p:cNvPr id="67" name="Picture 66"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dirty="0"/>
                </a:p>
              </p:txBody>
            </p:sp>
            <p:cxnSp>
              <p:nvCxnSpPr>
                <p:cNvPr id="69" name="Straight Connector 68"/>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grpSp>
          <p:cxnSp>
            <p:nvCxnSpPr>
              <p:cNvPr id="70" name="Straight Connector 69"/>
              <p:cNvCxnSpPr/>
              <p:nvPr/>
            </p:nvCxnSpPr>
            <p:spPr bwMode="auto">
              <a:xfrm flipV="1">
                <a:off x="7833421" y="4792128"/>
                <a:ext cx="1041423" cy="822746"/>
              </a:xfrm>
              <a:prstGeom prst="line">
                <a:avLst/>
              </a:prstGeom>
              <a:noFill/>
              <a:ln w="15875" cap="sq" cmpd="sng" algn="ctr">
                <a:solidFill>
                  <a:srgbClr val="0070C0"/>
                </a:solidFill>
                <a:prstDash val="solid"/>
                <a:round/>
                <a:headEnd type="none" w="med" len="med"/>
                <a:tailEnd type="none" w="med" len="med"/>
              </a:ln>
              <a:effectLst/>
            </p:spPr>
          </p:cxnSp>
        </p:grpSp>
        <p:sp>
          <p:nvSpPr>
            <p:cNvPr id="73" name="Rectangle 72"/>
            <p:cNvSpPr/>
            <p:nvPr/>
          </p:nvSpPr>
          <p:spPr>
            <a:xfrm>
              <a:off x="3505200" y="6497276"/>
              <a:ext cx="2565126" cy="461665"/>
            </a:xfrm>
            <a:prstGeom prst="rect">
              <a:avLst/>
            </a:prstGeom>
          </p:spPr>
          <p:txBody>
            <a:bodyPr wrap="none">
              <a:spAutoFit/>
            </a:bodyPr>
            <a:lstStyle/>
            <a:p>
              <a:r>
                <a:rPr lang="en-US" altLang="en-US" sz="2400" dirty="0"/>
                <a:t>Rectilinear (</a:t>
              </a:r>
              <a:r>
                <a:rPr lang="en-US" altLang="en-US" sz="2400" dirty="0" err="1"/>
                <a:t>ReLU</a:t>
              </a:r>
              <a:r>
                <a:rPr lang="en-US" altLang="en-US" sz="2400" dirty="0"/>
                <a:t>)</a:t>
              </a:r>
              <a:endParaRPr lang="en-CA" sz="2400" dirty="0"/>
            </a:p>
          </p:txBody>
        </p:sp>
      </p:grpSp>
      <p:grpSp>
        <p:nvGrpSpPr>
          <p:cNvPr id="3" name="Group 2">
            <a:extLst>
              <a:ext uri="{FF2B5EF4-FFF2-40B4-BE49-F238E27FC236}">
                <a16:creationId xmlns:a16="http://schemas.microsoft.com/office/drawing/2014/main" id="{F929C31A-C627-4E71-8172-7D163E17289C}"/>
              </a:ext>
            </a:extLst>
          </p:cNvPr>
          <p:cNvGrpSpPr/>
          <p:nvPr/>
        </p:nvGrpSpPr>
        <p:grpSpPr>
          <a:xfrm>
            <a:off x="3390060" y="2527008"/>
            <a:ext cx="2443282" cy="1499671"/>
            <a:chOff x="3390060" y="2527008"/>
            <a:chExt cx="2443282" cy="1499671"/>
          </a:xfrm>
        </p:grpSpPr>
        <p:grpSp>
          <p:nvGrpSpPr>
            <p:cNvPr id="56" name="Group 55"/>
            <p:cNvGrpSpPr/>
            <p:nvPr/>
          </p:nvGrpSpPr>
          <p:grpSpPr>
            <a:xfrm>
              <a:off x="3390060" y="2527008"/>
              <a:ext cx="2425366" cy="1154376"/>
              <a:chOff x="457200" y="990600"/>
              <a:chExt cx="4619625" cy="3076575"/>
            </a:xfrm>
          </p:grpSpPr>
          <p:pic>
            <p:nvPicPr>
              <p:cNvPr id="59" name="Picture 58"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dirty="0"/>
              </a:p>
            </p:txBody>
          </p:sp>
          <p:cxnSp>
            <p:nvCxnSpPr>
              <p:cNvPr id="61" name="Straight Connector 60"/>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cxnSp>
            <p:nvCxnSpPr>
              <p:cNvPr id="62" name="Elbow Connector 61"/>
              <p:cNvCxnSpPr/>
              <p:nvPr/>
            </p:nvCxnSpPr>
            <p:spPr bwMode="auto">
              <a:xfrm flipV="1">
                <a:off x="990600" y="1219200"/>
                <a:ext cx="3962400" cy="2209800"/>
              </a:xfrm>
              <a:prstGeom prst="bentConnector3">
                <a:avLst/>
              </a:prstGeom>
              <a:noFill/>
              <a:ln w="19050" cap="sq" cmpd="sng" algn="ctr">
                <a:solidFill>
                  <a:schemeClr val="bg1">
                    <a:lumMod val="40000"/>
                    <a:lumOff val="60000"/>
                  </a:schemeClr>
                </a:solidFill>
                <a:prstDash val="solid"/>
                <a:round/>
                <a:headEnd type="none" w="med" len="med"/>
                <a:tailEnd type="none" w="med" len="med"/>
              </a:ln>
              <a:effectLst/>
            </p:spPr>
          </p:cxnSp>
        </p:grpSp>
        <p:sp>
          <p:nvSpPr>
            <p:cNvPr id="78" name="Rectangle 77"/>
            <p:cNvSpPr/>
            <p:nvPr/>
          </p:nvSpPr>
          <p:spPr>
            <a:xfrm>
              <a:off x="3499380" y="3606901"/>
              <a:ext cx="2333962" cy="419778"/>
            </a:xfrm>
            <a:prstGeom prst="rect">
              <a:avLst/>
            </a:prstGeom>
          </p:spPr>
          <p:txBody>
            <a:bodyPr wrap="none">
              <a:spAutoFit/>
            </a:bodyPr>
            <a:lstStyle/>
            <a:p>
              <a:r>
                <a:rPr lang="en-US" sz="2400" dirty="0"/>
                <a:t>Logical - Threshold</a:t>
              </a:r>
              <a:endParaRPr lang="en-CA" sz="2400" dirty="0"/>
            </a:p>
          </p:txBody>
        </p:sp>
      </p:grpSp>
      <p:sp>
        <p:nvSpPr>
          <p:cNvPr id="79" name="Text Box 33"/>
          <p:cNvSpPr txBox="1">
            <a:spLocks noChangeArrowheads="1"/>
          </p:cNvSpPr>
          <p:nvPr/>
        </p:nvSpPr>
        <p:spPr bwMode="auto">
          <a:xfrm>
            <a:off x="6705600" y="81915"/>
            <a:ext cx="21548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Difficulty</a:t>
            </a:r>
            <a:br>
              <a:rPr lang="en-US" altLang="en-US" sz="2800" dirty="0">
                <a:solidFill>
                  <a:schemeClr val="tx2"/>
                </a:solidFill>
                <a:latin typeface="Times New Roman" pitchFamily="18" charset="0"/>
              </a:rPr>
            </a:br>
            <a:r>
              <a:rPr lang="en-US" altLang="en-US" sz="2800" dirty="0">
                <a:solidFill>
                  <a:schemeClr val="tx2"/>
                </a:solidFill>
                <a:latin typeface="Times New Roman" pitchFamily="18" charset="0"/>
              </a:rPr>
              <a:t>to learn</a:t>
            </a:r>
            <a:endParaRPr lang="en-US" altLang="en-US" sz="2800" dirty="0">
              <a:latin typeface="Times New Roman" pitchFamily="18" charset="0"/>
            </a:endParaRPr>
          </a:p>
        </p:txBody>
      </p:sp>
      <p:sp>
        <p:nvSpPr>
          <p:cNvPr id="81" name="Text Box 33"/>
          <p:cNvSpPr txBox="1">
            <a:spLocks noChangeArrowheads="1"/>
          </p:cNvSpPr>
          <p:nvPr/>
        </p:nvSpPr>
        <p:spPr bwMode="auto">
          <a:xfrm>
            <a:off x="260681" y="3995083"/>
            <a:ext cx="21548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As strong as circuits</a:t>
            </a:r>
          </a:p>
        </p:txBody>
      </p:sp>
      <p:grpSp>
        <p:nvGrpSpPr>
          <p:cNvPr id="7" name="Group 6">
            <a:extLst>
              <a:ext uri="{FF2B5EF4-FFF2-40B4-BE49-F238E27FC236}">
                <a16:creationId xmlns:a16="http://schemas.microsoft.com/office/drawing/2014/main" id="{BDB6FDB2-C904-4962-B503-4C2812BBEA7C}"/>
              </a:ext>
            </a:extLst>
          </p:cNvPr>
          <p:cNvGrpSpPr/>
          <p:nvPr/>
        </p:nvGrpSpPr>
        <p:grpSpPr>
          <a:xfrm>
            <a:off x="152400" y="1335405"/>
            <a:ext cx="3053715" cy="523220"/>
            <a:chOff x="152400" y="1335405"/>
            <a:chExt cx="3053715" cy="523220"/>
          </a:xfrm>
        </p:grpSpPr>
        <p:sp>
          <p:nvSpPr>
            <p:cNvPr id="80" name="Text Box 33"/>
            <p:cNvSpPr txBox="1">
              <a:spLocks noChangeArrowheads="1"/>
            </p:cNvSpPr>
            <p:nvPr/>
          </p:nvSpPr>
          <p:spPr bwMode="auto">
            <a:xfrm>
              <a:off x="152400" y="1335405"/>
              <a:ext cx="215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weak</a:t>
              </a:r>
            </a:p>
          </p:txBody>
        </p:sp>
        <p:cxnSp>
          <p:nvCxnSpPr>
            <p:cNvPr id="25" name="Straight Arrow Connector 24"/>
            <p:cNvCxnSpPr/>
            <p:nvPr/>
          </p:nvCxnSpPr>
          <p:spPr bwMode="auto">
            <a:xfrm>
              <a:off x="2307259" y="1625590"/>
              <a:ext cx="898856" cy="3185"/>
            </a:xfrm>
            <a:prstGeom prst="straightConnector1">
              <a:avLst/>
            </a:prstGeom>
            <a:noFill/>
            <a:ln w="38100" cap="sq" cmpd="sng" algn="ctr">
              <a:solidFill>
                <a:schemeClr val="hlink"/>
              </a:solidFill>
              <a:prstDash val="solid"/>
              <a:round/>
              <a:headEnd type="none" w="med" len="med"/>
              <a:tailEnd type="triangle"/>
            </a:ln>
            <a:effectLst/>
          </p:spPr>
        </p:cxnSp>
      </p:grpSp>
      <p:cxnSp>
        <p:nvCxnSpPr>
          <p:cNvPr id="88" name="Straight Arrow Connector 87"/>
          <p:cNvCxnSpPr/>
          <p:nvPr/>
        </p:nvCxnSpPr>
        <p:spPr bwMode="auto">
          <a:xfrm flipV="1">
            <a:off x="2209800" y="3070860"/>
            <a:ext cx="990600" cy="1470660"/>
          </a:xfrm>
          <a:prstGeom prst="straightConnector1">
            <a:avLst/>
          </a:prstGeom>
          <a:noFill/>
          <a:ln w="38100" cap="sq" cmpd="sng" algn="ctr">
            <a:solidFill>
              <a:schemeClr val="hlink"/>
            </a:solidFill>
            <a:prstDash val="solid"/>
            <a:round/>
            <a:headEnd type="none" w="med" len="med"/>
            <a:tailEnd type="triangle"/>
          </a:ln>
          <a:effectLst/>
        </p:spPr>
      </p:cxnSp>
      <p:cxnSp>
        <p:nvCxnSpPr>
          <p:cNvPr id="90" name="Straight Arrow Connector 89"/>
          <p:cNvCxnSpPr/>
          <p:nvPr/>
        </p:nvCxnSpPr>
        <p:spPr bwMode="auto">
          <a:xfrm>
            <a:off x="2209800" y="4541520"/>
            <a:ext cx="979170" cy="1470660"/>
          </a:xfrm>
          <a:prstGeom prst="straightConnector1">
            <a:avLst/>
          </a:prstGeom>
          <a:noFill/>
          <a:ln w="38100" cap="sq" cmpd="sng" algn="ctr">
            <a:solidFill>
              <a:schemeClr val="hlink"/>
            </a:solidFill>
            <a:prstDash val="solid"/>
            <a:round/>
            <a:headEnd type="none" w="med" len="med"/>
            <a:tailEnd type="triangle"/>
          </a:ln>
          <a:effectLst/>
        </p:spPr>
      </p:cxnSp>
      <p:grpSp>
        <p:nvGrpSpPr>
          <p:cNvPr id="8" name="Group 7">
            <a:extLst>
              <a:ext uri="{FF2B5EF4-FFF2-40B4-BE49-F238E27FC236}">
                <a16:creationId xmlns:a16="http://schemas.microsoft.com/office/drawing/2014/main" id="{B9C43453-AF59-4602-9735-4D247E77649B}"/>
              </a:ext>
            </a:extLst>
          </p:cNvPr>
          <p:cNvGrpSpPr/>
          <p:nvPr/>
        </p:nvGrpSpPr>
        <p:grpSpPr>
          <a:xfrm>
            <a:off x="5943600" y="1202055"/>
            <a:ext cx="2948940" cy="954107"/>
            <a:chOff x="5943600" y="1202055"/>
            <a:chExt cx="2948940" cy="954107"/>
          </a:xfrm>
        </p:grpSpPr>
        <p:sp>
          <p:nvSpPr>
            <p:cNvPr id="84" name="Text Box 33"/>
            <p:cNvSpPr txBox="1">
              <a:spLocks noChangeArrowheads="1"/>
            </p:cNvSpPr>
            <p:nvPr/>
          </p:nvSpPr>
          <p:spPr bwMode="auto">
            <a:xfrm>
              <a:off x="6737681" y="1202055"/>
              <a:ext cx="21548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easy</a:t>
              </a:r>
              <a:br>
                <a:rPr lang="en-US" altLang="en-US" sz="2800" dirty="0">
                  <a:latin typeface="Times New Roman" pitchFamily="18" charset="0"/>
                </a:rPr>
              </a:br>
              <a:r>
                <a:rPr lang="en-US" altLang="en-US" sz="2800" dirty="0">
                  <a:latin typeface="Times New Roman" pitchFamily="18" charset="0"/>
                </a:rPr>
                <a:t>formula</a:t>
              </a:r>
            </a:p>
          </p:txBody>
        </p:sp>
        <p:cxnSp>
          <p:nvCxnSpPr>
            <p:cNvPr id="95" name="Straight Arrow Connector 94"/>
            <p:cNvCxnSpPr/>
            <p:nvPr/>
          </p:nvCxnSpPr>
          <p:spPr bwMode="auto">
            <a:xfrm flipH="1">
              <a:off x="5943600" y="1670685"/>
              <a:ext cx="898856" cy="3185"/>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9" name="Group 8">
            <a:extLst>
              <a:ext uri="{FF2B5EF4-FFF2-40B4-BE49-F238E27FC236}">
                <a16:creationId xmlns:a16="http://schemas.microsoft.com/office/drawing/2014/main" id="{FB349C48-4AD4-4026-8856-0332F8875813}"/>
              </a:ext>
            </a:extLst>
          </p:cNvPr>
          <p:cNvGrpSpPr/>
          <p:nvPr/>
        </p:nvGrpSpPr>
        <p:grpSpPr>
          <a:xfrm>
            <a:off x="5976289" y="2737485"/>
            <a:ext cx="2977515" cy="523220"/>
            <a:chOff x="5976289" y="2737485"/>
            <a:chExt cx="2977515" cy="523220"/>
          </a:xfrm>
        </p:grpSpPr>
        <p:sp>
          <p:nvSpPr>
            <p:cNvPr id="85" name="Text Box 33"/>
            <p:cNvSpPr txBox="1">
              <a:spLocks noChangeArrowheads="1"/>
            </p:cNvSpPr>
            <p:nvPr/>
          </p:nvSpPr>
          <p:spPr bwMode="auto">
            <a:xfrm>
              <a:off x="6798945" y="2737485"/>
              <a:ext cx="215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impossible</a:t>
              </a:r>
            </a:p>
          </p:txBody>
        </p:sp>
        <p:cxnSp>
          <p:nvCxnSpPr>
            <p:cNvPr id="96" name="Straight Arrow Connector 95"/>
            <p:cNvCxnSpPr/>
            <p:nvPr/>
          </p:nvCxnSpPr>
          <p:spPr bwMode="auto">
            <a:xfrm flipH="1">
              <a:off x="5976289" y="3035290"/>
              <a:ext cx="898856" cy="3185"/>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5" name="Group 4">
            <a:extLst>
              <a:ext uri="{FF2B5EF4-FFF2-40B4-BE49-F238E27FC236}">
                <a16:creationId xmlns:a16="http://schemas.microsoft.com/office/drawing/2014/main" id="{FF5853B9-FAC8-420B-B713-01FDAD03E1FF}"/>
              </a:ext>
            </a:extLst>
          </p:cNvPr>
          <p:cNvGrpSpPr/>
          <p:nvPr/>
        </p:nvGrpSpPr>
        <p:grpSpPr>
          <a:xfrm>
            <a:off x="3447749" y="3982020"/>
            <a:ext cx="2425366" cy="1483486"/>
            <a:chOff x="3447749" y="3982020"/>
            <a:chExt cx="2425366" cy="1483486"/>
          </a:xfrm>
        </p:grpSpPr>
        <p:pic>
          <p:nvPicPr>
            <p:cNvPr id="53" name="Picture 52" descr="Image result for sigmoid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749" y="3982020"/>
              <a:ext cx="2425366" cy="1154376"/>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4095897" y="5045728"/>
              <a:ext cx="1092510" cy="419778"/>
            </a:xfrm>
            <a:prstGeom prst="rect">
              <a:avLst/>
            </a:prstGeom>
          </p:spPr>
          <p:txBody>
            <a:bodyPr wrap="none">
              <a:spAutoFit/>
            </a:bodyPr>
            <a:lstStyle/>
            <a:p>
              <a:r>
                <a:rPr lang="en-US" altLang="en-US" sz="2400" dirty="0"/>
                <a:t>Sigmoid</a:t>
              </a:r>
              <a:endParaRPr lang="en-CA" sz="2400" dirty="0"/>
            </a:p>
          </p:txBody>
        </p:sp>
      </p:grpSp>
      <p:grpSp>
        <p:nvGrpSpPr>
          <p:cNvPr id="13" name="Group 12">
            <a:extLst>
              <a:ext uri="{FF2B5EF4-FFF2-40B4-BE49-F238E27FC236}">
                <a16:creationId xmlns:a16="http://schemas.microsoft.com/office/drawing/2014/main" id="{A43AA5DC-7F5E-4B8C-B26E-B57D037FC436}"/>
              </a:ext>
            </a:extLst>
          </p:cNvPr>
          <p:cNvGrpSpPr/>
          <p:nvPr/>
        </p:nvGrpSpPr>
        <p:grpSpPr>
          <a:xfrm>
            <a:off x="6041667" y="5512713"/>
            <a:ext cx="3077568" cy="954107"/>
            <a:chOff x="6041667" y="5512713"/>
            <a:chExt cx="3077568" cy="954107"/>
          </a:xfrm>
        </p:grpSpPr>
        <p:sp>
          <p:nvSpPr>
            <p:cNvPr id="87" name="Text Box 33"/>
            <p:cNvSpPr txBox="1">
              <a:spLocks noChangeArrowheads="1"/>
            </p:cNvSpPr>
            <p:nvPr/>
          </p:nvSpPr>
          <p:spPr bwMode="auto">
            <a:xfrm>
              <a:off x="6781800" y="5512713"/>
              <a:ext cx="23374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Slightly better</a:t>
              </a:r>
            </a:p>
          </p:txBody>
        </p:sp>
        <p:cxnSp>
          <p:nvCxnSpPr>
            <p:cNvPr id="98" name="Straight Arrow Connector 97"/>
            <p:cNvCxnSpPr/>
            <p:nvPr/>
          </p:nvCxnSpPr>
          <p:spPr bwMode="auto">
            <a:xfrm flipH="1">
              <a:off x="6041667" y="5987385"/>
              <a:ext cx="898856" cy="3185"/>
            </a:xfrm>
            <a:prstGeom prst="straightConnector1">
              <a:avLst/>
            </a:prstGeom>
            <a:noFill/>
            <a:ln w="38100" cap="sq" cmpd="sng" algn="ctr">
              <a:solidFill>
                <a:schemeClr val="hlink"/>
              </a:solidFill>
              <a:prstDash val="solid"/>
              <a:round/>
              <a:headEnd type="none" w="med" len="med"/>
              <a:tailEnd type="triangle"/>
            </a:ln>
            <a:effectLst/>
          </p:spPr>
        </p:cxnSp>
      </p:grpSp>
      <p:cxnSp>
        <p:nvCxnSpPr>
          <p:cNvPr id="57" name="Straight Arrow Connector 56">
            <a:extLst>
              <a:ext uri="{FF2B5EF4-FFF2-40B4-BE49-F238E27FC236}">
                <a16:creationId xmlns:a16="http://schemas.microsoft.com/office/drawing/2014/main" id="{C4FD67B2-73AB-4333-A3FC-10C23CF12555}"/>
              </a:ext>
            </a:extLst>
          </p:cNvPr>
          <p:cNvCxnSpPr/>
          <p:nvPr/>
        </p:nvCxnSpPr>
        <p:spPr bwMode="auto">
          <a:xfrm>
            <a:off x="2209800" y="4541520"/>
            <a:ext cx="984885" cy="0"/>
          </a:xfrm>
          <a:prstGeom prst="straightConnector1">
            <a:avLst/>
          </a:prstGeom>
          <a:noFill/>
          <a:ln w="38100" cap="sq" cmpd="sng" algn="ctr">
            <a:solidFill>
              <a:schemeClr val="hlink"/>
            </a:solidFill>
            <a:prstDash val="solid"/>
            <a:round/>
            <a:headEnd type="none" w="med" len="med"/>
            <a:tailEnd type="triangle"/>
          </a:ln>
          <a:effectLst/>
        </p:spPr>
      </p:cxnSp>
      <p:grpSp>
        <p:nvGrpSpPr>
          <p:cNvPr id="12" name="Group 11">
            <a:extLst>
              <a:ext uri="{FF2B5EF4-FFF2-40B4-BE49-F238E27FC236}">
                <a16:creationId xmlns:a16="http://schemas.microsoft.com/office/drawing/2014/main" id="{7441F7C5-9F7F-4025-8766-3B25DDEF842D}"/>
              </a:ext>
            </a:extLst>
          </p:cNvPr>
          <p:cNvGrpSpPr/>
          <p:nvPr/>
        </p:nvGrpSpPr>
        <p:grpSpPr>
          <a:xfrm>
            <a:off x="6008978" y="3774995"/>
            <a:ext cx="3064537" cy="1384995"/>
            <a:chOff x="6008978" y="3774995"/>
            <a:chExt cx="3064537" cy="1384995"/>
          </a:xfrm>
        </p:grpSpPr>
        <p:sp>
          <p:nvSpPr>
            <p:cNvPr id="86" name="Text Box 33"/>
            <p:cNvSpPr txBox="1">
              <a:spLocks noChangeArrowheads="1"/>
            </p:cNvSpPr>
            <p:nvPr/>
          </p:nvSpPr>
          <p:spPr bwMode="auto">
            <a:xfrm>
              <a:off x="6736080" y="3774995"/>
              <a:ext cx="23374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Learns surprisingly well</a:t>
              </a:r>
            </a:p>
          </p:txBody>
        </p:sp>
        <p:cxnSp>
          <p:nvCxnSpPr>
            <p:cNvPr id="63" name="Straight Arrow Connector 62">
              <a:extLst>
                <a:ext uri="{FF2B5EF4-FFF2-40B4-BE49-F238E27FC236}">
                  <a16:creationId xmlns:a16="http://schemas.microsoft.com/office/drawing/2014/main" id="{F275E22C-27D2-4D20-93DB-EA100A80B634}"/>
                </a:ext>
              </a:extLst>
            </p:cNvPr>
            <p:cNvCxnSpPr/>
            <p:nvPr/>
          </p:nvCxnSpPr>
          <p:spPr bwMode="auto">
            <a:xfrm flipH="1">
              <a:off x="6008978" y="4514195"/>
              <a:ext cx="898856" cy="3185"/>
            </a:xfrm>
            <a:prstGeom prst="straightConnector1">
              <a:avLst/>
            </a:prstGeom>
            <a:noFill/>
            <a:ln w="38100" cap="sq" cmpd="sng" algn="ctr">
              <a:solidFill>
                <a:schemeClr val="hlink"/>
              </a:solidFill>
              <a:prstDash val="solid"/>
              <a:round/>
              <a:headEnd type="none" w="med" len="med"/>
              <a:tailEnd type="triangle"/>
            </a:ln>
            <a:effectLst/>
          </p:spPr>
        </p:cxnSp>
      </p:grpSp>
      <p:pic>
        <p:nvPicPr>
          <p:cNvPr id="11266" name="Picture 2" descr="https://upload.wikimedia.org/wikipedia/commons/thumb/4/42/ReLU_and_GELU.svg/1920px-ReLU_and_GELU.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360" y="4941170"/>
            <a:ext cx="2145821" cy="178371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7"/>
          <p:cNvCxnSpPr/>
          <p:nvPr/>
        </p:nvCxnSpPr>
        <p:spPr bwMode="auto">
          <a:xfrm flipV="1">
            <a:off x="3849614" y="6364353"/>
            <a:ext cx="869258" cy="89830"/>
          </a:xfrm>
          <a:prstGeom prst="line">
            <a:avLst/>
          </a:prstGeom>
          <a:noFill/>
          <a:ln w="15875" cap="sq" cmpd="sng" algn="ctr">
            <a:solidFill>
              <a:srgbClr val="0070C0"/>
            </a:solidFill>
            <a:prstDash val="solid"/>
            <a:round/>
            <a:headEnd type="none" w="med" len="med"/>
            <a:tailEnd type="none" w="med" len="med"/>
          </a:ln>
          <a:effectLst/>
        </p:spPr>
      </p:cxnSp>
      <p:cxnSp>
        <p:nvCxnSpPr>
          <p:cNvPr id="64" name="Straight Connector 63"/>
          <p:cNvCxnSpPr/>
          <p:nvPr/>
        </p:nvCxnSpPr>
        <p:spPr bwMode="auto">
          <a:xfrm flipV="1">
            <a:off x="3729189" y="6353928"/>
            <a:ext cx="1004487" cy="0"/>
          </a:xfrm>
          <a:prstGeom prst="line">
            <a:avLst/>
          </a:prstGeom>
          <a:noFill/>
          <a:ln w="15875" cap="sq"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103908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500" fill="hold"/>
                                        <p:tgtEl>
                                          <p:spTgt spid="81"/>
                                        </p:tgtEl>
                                        <p:attrNameLst>
                                          <p:attrName>ppt_x</p:attrName>
                                        </p:attrNameLst>
                                      </p:cBhvr>
                                      <p:tavLst>
                                        <p:tav tm="0">
                                          <p:val>
                                            <p:strVal val="#ppt_x"/>
                                          </p:val>
                                        </p:tav>
                                        <p:tav tm="100000">
                                          <p:val>
                                            <p:strVal val="#ppt_x"/>
                                          </p:val>
                                        </p:tav>
                                      </p:tavLst>
                                    </p:anim>
                                    <p:anim calcmode="lin" valueType="num">
                                      <p:cBhvr additive="base">
                                        <p:cTn id="42" dur="500" fill="hold"/>
                                        <p:tgtEl>
                                          <p:spTgt spid="8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additive="base">
                                        <p:cTn id="45" dur="500" fill="hold"/>
                                        <p:tgtEl>
                                          <p:spTgt spid="88"/>
                                        </p:tgtEl>
                                        <p:attrNameLst>
                                          <p:attrName>ppt_x</p:attrName>
                                        </p:attrNameLst>
                                      </p:cBhvr>
                                      <p:tavLst>
                                        <p:tav tm="0">
                                          <p:val>
                                            <p:strVal val="#ppt_x"/>
                                          </p:val>
                                        </p:tav>
                                        <p:tav tm="100000">
                                          <p:val>
                                            <p:strVal val="#ppt_x"/>
                                          </p:val>
                                        </p:tav>
                                      </p:tavLst>
                                    </p:anim>
                                    <p:anim calcmode="lin" valueType="num">
                                      <p:cBhvr additive="base">
                                        <p:cTn id="4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fill="hold"/>
                                        <p:tgtEl>
                                          <p:spTgt spid="57"/>
                                        </p:tgtEl>
                                        <p:attrNameLst>
                                          <p:attrName>ppt_x</p:attrName>
                                        </p:attrNameLst>
                                      </p:cBhvr>
                                      <p:tavLst>
                                        <p:tav tm="0">
                                          <p:val>
                                            <p:strVal val="#ppt_x"/>
                                          </p:val>
                                        </p:tav>
                                        <p:tav tm="100000">
                                          <p:val>
                                            <p:strVal val="#ppt_x"/>
                                          </p:val>
                                        </p:tav>
                                      </p:tavLst>
                                    </p:anim>
                                    <p:anim calcmode="lin" valueType="num">
                                      <p:cBhvr additive="base">
                                        <p:cTn id="6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 calcmode="lin" valueType="num">
                                      <p:cBhvr additive="base">
                                        <p:cTn id="79" dur="500" fill="hold"/>
                                        <p:tgtEl>
                                          <p:spTgt spid="64"/>
                                        </p:tgtEl>
                                        <p:attrNameLst>
                                          <p:attrName>ppt_x</p:attrName>
                                        </p:attrNameLst>
                                      </p:cBhvr>
                                      <p:tavLst>
                                        <p:tav tm="0">
                                          <p:val>
                                            <p:strVal val="#ppt_x"/>
                                          </p:val>
                                        </p:tav>
                                        <p:tav tm="100000">
                                          <p:val>
                                            <p:strVal val="#ppt_x"/>
                                          </p:val>
                                        </p:tav>
                                      </p:tavLst>
                                    </p:anim>
                                    <p:anim calcmode="lin" valueType="num">
                                      <p:cBhvr additive="base">
                                        <p:cTn id="80" dur="500" fill="hold"/>
                                        <p:tgtEl>
                                          <p:spTgt spid="6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fill="hold"/>
                                        <p:tgtEl>
                                          <p:spTgt spid="90"/>
                                        </p:tgtEl>
                                        <p:attrNameLst>
                                          <p:attrName>ppt_x</p:attrName>
                                        </p:attrNameLst>
                                      </p:cBhvr>
                                      <p:tavLst>
                                        <p:tav tm="0">
                                          <p:val>
                                            <p:strVal val="#ppt_x"/>
                                          </p:val>
                                        </p:tav>
                                        <p:tav tm="100000">
                                          <p:val>
                                            <p:strVal val="#ppt_x"/>
                                          </p:val>
                                        </p:tav>
                                      </p:tavLst>
                                    </p:anim>
                                    <p:anim calcmode="lin" valueType="num">
                                      <p:cBhvr additive="base">
                                        <p:cTn id="84" dur="500" fill="hold"/>
                                        <p:tgtEl>
                                          <p:spTgt spid="90"/>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ppt_x"/>
                                          </p:val>
                                        </p:tav>
                                        <p:tav tm="100000">
                                          <p:val>
                                            <p:strVal val="#ppt_x"/>
                                          </p:val>
                                        </p:tav>
                                      </p:tavLst>
                                    </p:anim>
                                    <p:anim calcmode="lin" valueType="num">
                                      <p:cBhvr additive="base">
                                        <p:cTn id="8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additive="base">
                                        <p:cTn id="93" dur="500" fill="hold"/>
                                        <p:tgtEl>
                                          <p:spTgt spid="58"/>
                                        </p:tgtEl>
                                        <p:attrNameLst>
                                          <p:attrName>ppt_x</p:attrName>
                                        </p:attrNameLst>
                                      </p:cBhvr>
                                      <p:tavLst>
                                        <p:tav tm="0">
                                          <p:val>
                                            <p:strVal val="#ppt_x"/>
                                          </p:val>
                                        </p:tav>
                                        <p:tav tm="100000">
                                          <p:val>
                                            <p:strVal val="#ppt_x"/>
                                          </p:val>
                                        </p:tav>
                                      </p:tavLst>
                                    </p:anim>
                                    <p:anim calcmode="lin" valueType="num">
                                      <p:cBhvr additive="base">
                                        <p:cTn id="94" dur="500" fill="hold"/>
                                        <p:tgtEl>
                                          <p:spTgt spid="58"/>
                                        </p:tgtEl>
                                        <p:attrNameLst>
                                          <p:attrName>ppt_y</p:attrName>
                                        </p:attrNameLst>
                                      </p:cBhvr>
                                      <p:tavLst>
                                        <p:tav tm="0">
                                          <p:val>
                                            <p:strVal val="1+#ppt_h/2"/>
                                          </p:val>
                                        </p:tav>
                                        <p:tav tm="100000">
                                          <p:val>
                                            <p:strVal val="#ppt_y"/>
                                          </p:val>
                                        </p:tav>
                                      </p:tavLst>
                                    </p:anim>
                                  </p:childTnLst>
                                </p:cTn>
                              </p:par>
                              <p:par>
                                <p:cTn id="95" presetID="1" presetClass="exit" presetSubtype="0" fill="hold" nodeType="withEffect">
                                  <p:stCondLst>
                                    <p:cond delay="0"/>
                                  </p:stCondLst>
                                  <p:childTnLst>
                                    <p:set>
                                      <p:cBhvr>
                                        <p:cTn id="96" dur="1" fill="hold">
                                          <p:stCondLst>
                                            <p:cond delay="0"/>
                                          </p:stCondLst>
                                        </p:cTn>
                                        <p:tgtEl>
                                          <p:spTgt spid="6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1266"/>
                                        </p:tgtEl>
                                        <p:attrNameLst>
                                          <p:attrName>style.visibility</p:attrName>
                                        </p:attrNameLst>
                                      </p:cBhvr>
                                      <p:to>
                                        <p:strVal val="visible"/>
                                      </p:to>
                                    </p:set>
                                    <p:anim calcmode="lin" valueType="num">
                                      <p:cBhvr additive="base">
                                        <p:cTn id="101" dur="500" fill="hold"/>
                                        <p:tgtEl>
                                          <p:spTgt spid="11266"/>
                                        </p:tgtEl>
                                        <p:attrNameLst>
                                          <p:attrName>ppt_x</p:attrName>
                                        </p:attrNameLst>
                                      </p:cBhvr>
                                      <p:tavLst>
                                        <p:tav tm="0">
                                          <p:val>
                                            <p:strVal val="#ppt_x"/>
                                          </p:val>
                                        </p:tav>
                                        <p:tav tm="100000">
                                          <p:val>
                                            <p:strVal val="#ppt_x"/>
                                          </p:val>
                                        </p:tav>
                                      </p:tavLst>
                                    </p:anim>
                                    <p:anim calcmode="lin" valueType="num">
                                      <p:cBhvr additive="base">
                                        <p:cTn id="10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 Box 33"/>
              <p:cNvSpPr txBox="1">
                <a:spLocks noChangeArrowheads="1"/>
              </p:cNvSpPr>
              <p:nvPr/>
            </p:nvSpPr>
            <p:spPr bwMode="auto">
              <a:xfrm>
                <a:off x="-97457" y="609600"/>
                <a:ext cx="9338913" cy="16312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solidFill>
                      <a:srgbClr val="FF00FF"/>
                    </a:solidFill>
                    <a:latin typeface="Times New Roman" pitchFamily="18" charset="0"/>
                  </a:rPr>
                  <a:t>Training data </a:t>
                </a:r>
                <a:r>
                  <a:rPr lang="en-US" altLang="en-US" sz="2800" dirty="0">
                    <a:latin typeface="Times New Roman" pitchFamily="18" charset="0"/>
                  </a:rPr>
                  <a:t>is a set of </a:t>
                </a:r>
                <a:r>
                  <a:rPr lang="en-US" altLang="en-US" sz="2800" dirty="0">
                    <a:latin typeface="Times New Roman" pitchFamily="18" charset="0"/>
                    <a:sym typeface="Symbol" panose="05050102010706020507" pitchFamily="18" charset="2"/>
                  </a:rPr>
                  <a:t>input/output pairs</a:t>
                </a:r>
                <a:br>
                  <a:rPr lang="en-US" altLang="en-US" sz="2800" dirty="0">
                    <a:latin typeface="Times New Roman" pitchFamily="18" charset="0"/>
                    <a:sym typeface="Symbol" panose="05050102010706020507" pitchFamily="18" charset="2"/>
                  </a:rPr>
                </a:br>
                <a:endParaRPr lang="en-US" altLang="en-US" sz="2800" dirty="0">
                  <a:solidFill>
                    <a:srgbClr val="FF00FF"/>
                  </a:solidFill>
                  <a:latin typeface="Times New Roman" pitchFamily="18" charset="0"/>
                  <a:sym typeface="Symbol" panose="05050102010706020507" pitchFamily="18" charset="2"/>
                </a:endParaRPr>
              </a:p>
              <a:p>
                <a:pPr>
                  <a:spcBef>
                    <a:spcPct val="0"/>
                  </a:spcBef>
                </a:pPr>
                <a:r>
                  <a:rPr lang="en-US" altLang="en-US" sz="1200" dirty="0">
                    <a:solidFill>
                      <a:srgbClr val="FF00FF"/>
                    </a:solidFill>
                    <a:latin typeface="Times New Roman" pitchFamily="18" charset="0"/>
                    <a:sym typeface="Symbol" panose="05050102010706020507" pitchFamily="18" charset="2"/>
                  </a:rPr>
                  <a:t>   </a:t>
                </a:r>
              </a:p>
              <a:p>
                <a:pPr>
                  <a:spcBef>
                    <a:spcPct val="0"/>
                  </a:spcBef>
                </a:pPr>
                <a:r>
                  <a:rPr lang="en-US" altLang="en-US" sz="2800" dirty="0">
                    <a:latin typeface="Times New Roman" pitchFamily="18" charset="0"/>
                    <a:sym typeface="Symbol" panose="05050102010706020507" pitchFamily="18" charset="2"/>
                  </a:rPr>
                  <a:t>     Maybe each input </a:t>
                </a:r>
                <a14:m>
                  <m:oMath xmlns:m="http://schemas.openxmlformats.org/officeDocument/2006/math">
                    <m:sSub>
                      <m:sSubPr>
                        <m:ctrlPr>
                          <a:rPr lang="en-US" altLang="en-US" sz="2800"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i="1" dirty="0">
                            <a:solidFill>
                              <a:srgbClr val="FF00FF"/>
                            </a:solidFill>
                            <a:latin typeface="Cambria Math" panose="02040503050406030204" pitchFamily="18" charset="0"/>
                            <a:sym typeface="Symbol" panose="05050102010706020507" pitchFamily="18" charset="2"/>
                          </a:rPr>
                          <m:t>𝑑</m:t>
                        </m:r>
                      </m:sub>
                    </m:sSub>
                  </m:oMath>
                </a14:m>
                <a:r>
                  <a:rPr lang="en-US" altLang="en-US" sz="2800" i="1" baseline="-25000" dirty="0">
                    <a:solidFill>
                      <a:srgbClr val="FF00FF"/>
                    </a:solidFill>
                    <a:latin typeface="Times New Roman" pitchFamily="18" charset="0"/>
                  </a:rPr>
                  <a:t> </a:t>
                </a:r>
                <a:r>
                  <a:rPr lang="en-US" altLang="en-US" sz="2800" dirty="0">
                    <a:latin typeface="Times New Roman" pitchFamily="18" charset="0"/>
                    <a:sym typeface="Symbol" panose="05050102010706020507" pitchFamily="18" charset="2"/>
                  </a:rPr>
                  <a:t>is an image</a:t>
                </a:r>
              </a:p>
            </p:txBody>
          </p:sp>
        </mc:Choice>
        <mc:Fallback xmlns="">
          <p:sp>
            <p:nvSpPr>
              <p:cNvPr id="31" name="Text Box 33"/>
              <p:cNvSpPr txBox="1">
                <a:spLocks noRot="1" noChangeAspect="1" noMove="1" noResize="1" noEditPoints="1" noAdjustHandles="1" noChangeArrowheads="1" noChangeShapeType="1" noTextEdit="1"/>
              </p:cNvSpPr>
              <p:nvPr/>
            </p:nvSpPr>
            <p:spPr bwMode="auto">
              <a:xfrm>
                <a:off x="-97457" y="609600"/>
                <a:ext cx="9338913" cy="1631216"/>
              </a:xfrm>
              <a:prstGeom prst="rect">
                <a:avLst/>
              </a:prstGeom>
              <a:blipFill>
                <a:blip r:embed="rId3"/>
                <a:stretch>
                  <a:fillRect t="-3731" b="-55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pic>
        <p:nvPicPr>
          <p:cNvPr id="32"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187" y="1628400"/>
            <a:ext cx="1217213" cy="81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3" name="Rectangle 32"/>
              <p:cNvSpPr/>
              <p:nvPr/>
            </p:nvSpPr>
            <p:spPr>
              <a:xfrm>
                <a:off x="990600" y="1076980"/>
                <a:ext cx="4918799" cy="523220"/>
              </a:xfrm>
              <a:prstGeom prst="rect">
                <a:avLst/>
              </a:prstGeom>
            </p:spPr>
            <p:txBody>
              <a:bodyPr wrap="square">
                <a:spAutoFit/>
              </a:bodyPr>
              <a:lstStyle/>
              <a:p>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i="1" dirty="0">
                            <a:solidFill>
                              <a:srgbClr val="FF00FF"/>
                            </a:solidFill>
                            <a:latin typeface="Cambria Math" panose="02040503050406030204" pitchFamily="18" charset="0"/>
                            <a:sym typeface="Symbol" panose="05050102010706020507" pitchFamily="18" charset="2"/>
                          </a:rPr>
                          <m:t>1</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i="1" dirty="0">
                            <a:solidFill>
                              <a:srgbClr val="FF00FF"/>
                            </a:solidFill>
                            <a:latin typeface="Cambria Math" panose="02040503050406030204" pitchFamily="18" charset="0"/>
                            <a:sym typeface="Symbol" panose="05050102010706020507" pitchFamily="18" charset="2"/>
                          </a:rPr>
                          <m:t>1</m:t>
                        </m:r>
                      </m:sub>
                    </m:sSub>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2</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2</m:t>
                        </m:r>
                      </m:sub>
                    </m:sSub>
                  </m:oMath>
                </a14:m>
                <a:r>
                  <a:rPr lang="en-US" altLang="en-US"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dirty="0" smtClean="0">
                        <a:solidFill>
                          <a:srgbClr val="FF00FF"/>
                        </a:solidFill>
                        <a:latin typeface="Cambria Math" panose="02040503050406030204" pitchFamily="18" charset="0"/>
                        <a:sym typeface="Symbol" panose="05050102010706020507" pitchFamily="18" charset="2"/>
                      </a:rPr>
                      <m:t> </m:t>
                    </m:r>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𝐷</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𝐷</m:t>
                        </m:r>
                      </m:sub>
                    </m:sSub>
                  </m:oMath>
                </a14:m>
                <a:r>
                  <a:rPr lang="en-US" altLang="en-US" dirty="0">
                    <a:solidFill>
                      <a:srgbClr val="FF00FF"/>
                    </a:solidFill>
                    <a:cs typeface="Times New Roman" panose="02020603050405020304" pitchFamily="18" charset="0"/>
                    <a:sym typeface="Symbol" panose="05050102010706020507" pitchFamily="18" charset="2"/>
                  </a:rPr>
                  <a:t> }</a:t>
                </a:r>
              </a:p>
            </p:txBody>
          </p:sp>
        </mc:Choice>
        <mc:Fallback xmlns="">
          <p:sp>
            <p:nvSpPr>
              <p:cNvPr id="33" name="Rectangle 32"/>
              <p:cNvSpPr>
                <a:spLocks noRot="1" noChangeAspect="1" noMove="1" noResize="1" noEditPoints="1" noAdjustHandles="1" noChangeArrowheads="1" noChangeShapeType="1" noTextEdit="1"/>
              </p:cNvSpPr>
              <p:nvPr/>
            </p:nvSpPr>
            <p:spPr>
              <a:xfrm>
                <a:off x="990600" y="1076980"/>
                <a:ext cx="4918799" cy="523220"/>
              </a:xfrm>
              <a:prstGeom prst="rect">
                <a:avLst/>
              </a:prstGeom>
              <a:blipFill>
                <a:blip r:embed="rId5"/>
                <a:stretch>
                  <a:fillRect l="-2605" t="-12791" r="-1489" b="-325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
              <p:cNvSpPr>
                <a:spLocks noChangeArrowheads="1"/>
              </p:cNvSpPr>
              <p:nvPr/>
            </p:nvSpPr>
            <p:spPr bwMode="auto">
              <a:xfrm>
                <a:off x="809890" y="2852410"/>
                <a:ext cx="8661345" cy="954107"/>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b="0" i="1" dirty="0" smtClean="0">
                            <a:solidFill>
                              <a:srgbClr val="FF00FF"/>
                            </a:solidFill>
                            <a:latin typeface="Cambria Math" panose="02040503050406030204" pitchFamily="18" charset="0"/>
                            <a:sym typeface="Symbol" panose="05050102010706020507" pitchFamily="18" charset="2"/>
                          </a:rPr>
                          <m:t>𝑑</m:t>
                        </m:r>
                      </m:sub>
                    </m:sSub>
                  </m:oMath>
                </a14:m>
                <a:r>
                  <a:rPr lang="en-US" altLang="en-US" sz="2800" dirty="0">
                    <a:latin typeface="Times New Roman" pitchFamily="18" charset="0"/>
                    <a:sym typeface="Symbol" panose="05050102010706020507" pitchFamily="18" charset="2"/>
                  </a:rPr>
                  <a:t>  </a:t>
                </a:r>
                <a:r>
                  <a:rPr lang="en-US" altLang="en-US" sz="2800" dirty="0">
                    <a:solidFill>
                      <a:srgbClr val="FF00FF"/>
                    </a:solidFill>
                    <a:latin typeface="Times New Roman" pitchFamily="18" charset="0"/>
                    <a:sym typeface="Symbol" panose="05050102010706020507" pitchFamily="18" charset="2"/>
                  </a:rPr>
                  <a:t>= </a:t>
                </a:r>
                <a:r>
                  <a:rPr lang="en-US" altLang="en-US" sz="2800" i="1" dirty="0">
                    <a:solidFill>
                      <a:srgbClr val="66FF33"/>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baseline="-25000" dirty="0" err="1">
                    <a:solidFill>
                      <a:srgbClr val="FF00FF"/>
                    </a:solidFill>
                    <a:latin typeface="Times New Roman" pitchFamily="18" charset="0"/>
                    <a:sym typeface="Symbol" panose="05050102010706020507" pitchFamily="18" charset="2"/>
                  </a:rPr>
                  <a:t></a:t>
                </a:r>
                <a:r>
                  <a:rPr lang="en-US" altLang="en-US" sz="2800" i="1" baseline="-25000" dirty="0" err="1">
                    <a:solidFill>
                      <a:srgbClr val="FF00FF"/>
                    </a:solidFill>
                    <a:latin typeface="Times New Roman" pitchFamily="18" charset="0"/>
                    <a:sym typeface="Symbol" panose="05050102010706020507" pitchFamily="18" charset="2"/>
                  </a:rPr>
                  <a:t>d</a:t>
                </a:r>
                <a:r>
                  <a:rPr lang="en-US" altLang="en-US" sz="2800" i="1" baseline="-25000" dirty="0" err="1">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p>
              <a:p>
                <a:pPr>
                  <a:spcBef>
                    <a:spcPct val="0"/>
                  </a:spcBef>
                </a:pP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r>
                      <a:rPr lang="en-CA" altLang="en-US" sz="2800" b="0" i="0" smtClean="0">
                        <a:solidFill>
                          <a:srgbClr val="FF00FF"/>
                        </a:solidFill>
                        <a:latin typeface="Cambria Math" panose="02040503050406030204" pitchFamily="18" charset="0"/>
                        <a:sym typeface="Symbol" panose="05050102010706020507" pitchFamily="18" charset="2"/>
                      </a:rPr>
                      <m:t>  </m:t>
                    </m:r>
                  </m:oMath>
                </a14:m>
                <a:r>
                  <a:rPr lang="en-US" altLang="en-US" sz="2800" dirty="0">
                    <a:solidFill>
                      <a:srgbClr val="FF00FF"/>
                    </a:solidFill>
                    <a:latin typeface="Times New Roman" pitchFamily="18" charset="0"/>
                    <a:sym typeface="Symbol" panose="05050102010706020507" pitchFamily="18" charset="2"/>
                  </a:rPr>
                  <a:t>  = </a:t>
                </a:r>
                <a:r>
                  <a:rPr lang="en-US" altLang="en-US" sz="2800" i="1" dirty="0">
                    <a:solidFill>
                      <a:srgbClr val="66FF33"/>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rPr>
                  <a:t>1</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sym typeface="Symbol" panose="05050102010706020507" pitchFamily="18" charset="2"/>
                  </a:rPr>
                  <a:t>  </a:t>
                </a:r>
                <a:r>
                  <a:rPr lang="en-US" altLang="en-US" sz="2800" dirty="0">
                    <a:latin typeface="Times New Roman" pitchFamily="18" charset="0"/>
                    <a:sym typeface="Symbol" panose="05050102010706020507" pitchFamily="18" charset="2"/>
                  </a:rPr>
                  <a:t>when understood which data item. </a:t>
                </a:r>
              </a:p>
            </p:txBody>
          </p:sp>
        </mc:Choice>
        <mc:Fallback xmlns="">
          <p:sp>
            <p:nvSpPr>
              <p:cNvPr id="54" name="Rectangle 5"/>
              <p:cNvSpPr>
                <a:spLocks noRot="1" noChangeAspect="1" noMove="1" noResize="1" noEditPoints="1" noAdjustHandles="1" noChangeArrowheads="1" noChangeShapeType="1" noTextEdit="1"/>
              </p:cNvSpPr>
              <p:nvPr/>
            </p:nvSpPr>
            <p:spPr bwMode="auto">
              <a:xfrm>
                <a:off x="809890" y="2852410"/>
                <a:ext cx="8661345" cy="954107"/>
              </a:xfrm>
              <a:prstGeom prst="rect">
                <a:avLst/>
              </a:prstGeom>
              <a:blipFill>
                <a:blip r:embed="rId6"/>
                <a:stretch>
                  <a:fillRect t="-7051" b="-179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533400" y="2438400"/>
                <a:ext cx="6747745" cy="523220"/>
              </a:xfrm>
              <a:prstGeom prst="rect">
                <a:avLst/>
              </a:prstGeom>
            </p:spPr>
            <p:txBody>
              <a:bodyPr wrap="none">
                <a:spAutoFit/>
              </a:bodyPr>
              <a:lstStyle/>
              <a:p>
                <a:r>
                  <a:rPr lang="en-US" altLang="en-US" dirty="0">
                    <a:sym typeface="Symbol" panose="05050102010706020507" pitchFamily="18" charset="2"/>
                  </a:rPr>
                  <a:t>Note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𝑑</m:t>
                        </m:r>
                      </m:sub>
                    </m:sSub>
                  </m:oMath>
                </a14:m>
                <a:r>
                  <a:rPr lang="en-US" altLang="en-US" b="1" i="1" dirty="0">
                    <a:solidFill>
                      <a:srgbClr val="FF00FF"/>
                    </a:solidFill>
                    <a:sym typeface="Symbol" panose="05050102010706020507" pitchFamily="18" charset="2"/>
                  </a:rPr>
                  <a:t> </a:t>
                </a:r>
                <a:r>
                  <a:rPr lang="en-US" altLang="en-US" dirty="0">
                    <a:sym typeface="Symbol" panose="05050102010706020507" pitchFamily="18" charset="2"/>
                  </a:rPr>
                  <a:t>is a vector of a value for each pixel. </a:t>
                </a:r>
                <a:endParaRPr lang="en-CA" dirty="0"/>
              </a:p>
            </p:txBody>
          </p:sp>
        </mc:Choice>
        <mc:Fallback xmlns="">
          <p:sp>
            <p:nvSpPr>
              <p:cNvPr id="55" name="Rectangle 54"/>
              <p:cNvSpPr>
                <a:spLocks noRot="1" noChangeAspect="1" noMove="1" noResize="1" noEditPoints="1" noAdjustHandles="1" noChangeArrowheads="1" noChangeShapeType="1" noTextEdit="1"/>
              </p:cNvSpPr>
              <p:nvPr/>
            </p:nvSpPr>
            <p:spPr>
              <a:xfrm>
                <a:off x="533400" y="2438400"/>
                <a:ext cx="6747745" cy="523220"/>
              </a:xfrm>
              <a:prstGeom prst="rect">
                <a:avLst/>
              </a:prstGeom>
              <a:blipFill>
                <a:blip r:embed="rId7"/>
                <a:stretch>
                  <a:fillRect l="-1899" t="-11628" r="-995" b="-31395"/>
                </a:stretch>
              </a:blipFill>
            </p:spPr>
            <p:txBody>
              <a:bodyPr/>
              <a:lstStyle/>
              <a:p>
                <a:r>
                  <a:rPr lang="en-CA">
                    <a:noFill/>
                  </a:rPr>
                  <a:t> </a:t>
                </a:r>
              </a:p>
            </p:txBody>
          </p:sp>
        </mc:Fallback>
      </mc:AlternateContent>
      <p:grpSp>
        <p:nvGrpSpPr>
          <p:cNvPr id="5" name="Group 4"/>
          <p:cNvGrpSpPr/>
          <p:nvPr/>
        </p:nvGrpSpPr>
        <p:grpSpPr>
          <a:xfrm>
            <a:off x="3657600" y="2286000"/>
            <a:ext cx="973343" cy="600700"/>
            <a:chOff x="3657600" y="2286000"/>
            <a:chExt cx="973343" cy="600700"/>
          </a:xfrm>
        </p:grpSpPr>
        <p:sp>
          <p:nvSpPr>
            <p:cNvPr id="58" name="Rectangle 57"/>
            <p:cNvSpPr/>
            <p:nvPr/>
          </p:nvSpPr>
          <p:spPr>
            <a:xfrm>
              <a:off x="3657600" y="2286000"/>
              <a:ext cx="973343" cy="400110"/>
            </a:xfrm>
            <a:prstGeom prst="rect">
              <a:avLst/>
            </a:prstGeom>
          </p:spPr>
          <p:txBody>
            <a:bodyPr wrap="none">
              <a:spAutoFit/>
            </a:bodyPr>
            <a:lstStyle/>
            <a:p>
              <a:r>
                <a:rPr lang="en-CA" altLang="en-US" sz="2000" dirty="0">
                  <a:sym typeface="Symbol" panose="05050102010706020507" pitchFamily="18" charset="2"/>
                </a:rPr>
                <a:t>or three</a:t>
              </a:r>
              <a:endParaRPr lang="en-CA" sz="2000" dirty="0"/>
            </a:p>
          </p:txBody>
        </p:sp>
        <p:cxnSp>
          <p:nvCxnSpPr>
            <p:cNvPr id="3" name="Straight Connector 2"/>
            <p:cNvCxnSpPr/>
            <p:nvPr/>
          </p:nvCxnSpPr>
          <p:spPr bwMode="auto">
            <a:xfrm flipV="1">
              <a:off x="3810000" y="2625090"/>
              <a:ext cx="304800" cy="261610"/>
            </a:xfrm>
            <a:prstGeom prst="line">
              <a:avLst/>
            </a:prstGeom>
            <a:noFill/>
            <a:ln w="12700" cap="sq" cmpd="sng" algn="ctr">
              <a:solidFill>
                <a:schemeClr val="hlink"/>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141" name="Rectangle 140">
                <a:extLst>
                  <a:ext uri="{FF2B5EF4-FFF2-40B4-BE49-F238E27FC236}">
                    <a16:creationId xmlns:a16="http://schemas.microsoft.com/office/drawing/2014/main" id="{AFC369AF-7C4D-4132-8A90-0BC30AC3D4F6}"/>
                  </a:ext>
                </a:extLst>
              </p:cNvPr>
              <p:cNvSpPr/>
              <p:nvPr/>
            </p:nvSpPr>
            <p:spPr>
              <a:xfrm>
                <a:off x="609600" y="3819106"/>
                <a:ext cx="5945858" cy="954107"/>
              </a:xfrm>
              <a:prstGeom prst="rect">
                <a:avLst/>
              </a:prstGeom>
            </p:spPr>
            <p:txBody>
              <a:bodyPr wrap="none">
                <a:spAutoFit/>
              </a:bodyPr>
              <a:lstStyle/>
              <a:p>
                <a:r>
                  <a:rPr lang="en-US" altLang="en-US" dirty="0">
                    <a:sym typeface="Symbol" panose="05050102010706020507" pitchFamily="18" charset="2"/>
                  </a:rPr>
                  <a:t>Such a vector </a:t>
                </a:r>
                <a14:m>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a:rPr lang="en-CA" altLang="en-US">
                        <a:solidFill>
                          <a:srgbClr val="FF00FF"/>
                        </a:solidFill>
                        <a:latin typeface="Cambria Math" panose="02040503050406030204" pitchFamily="18" charset="0"/>
                        <a:sym typeface="Symbol" panose="05050102010706020507" pitchFamily="18" charset="2"/>
                      </a:rPr>
                      <m:t> </m:t>
                    </m:r>
                  </m:oMath>
                </a14:m>
                <a:r>
                  <a:rPr lang="en-US" altLang="en-US" dirty="0">
                    <a:sym typeface="Symbol" panose="05050102010706020507" pitchFamily="18" charset="2"/>
                  </a:rPr>
                  <a:t>of values can be placed </a:t>
                </a:r>
              </a:p>
              <a:p>
                <a:r>
                  <a:rPr lang="en-US" altLang="en-US" dirty="0">
                    <a:sym typeface="Symbol" panose="05050102010706020507" pitchFamily="18" charset="2"/>
                  </a:rPr>
                  <a:t>    in </a:t>
                </a:r>
                <a:r>
                  <a:rPr lang="en-US" altLang="en-US" dirty="0">
                    <a:solidFill>
                      <a:srgbClr val="FFFF00"/>
                    </a:solidFill>
                    <a:sym typeface="Symbol" panose="05050102010706020507" pitchFamily="18" charset="2"/>
                  </a:rPr>
                  <a:t>n-dimensional</a:t>
                </a:r>
                <a:r>
                  <a:rPr lang="en-US" altLang="en-US" dirty="0">
                    <a:sym typeface="Symbol" panose="05050102010706020507" pitchFamily="18" charset="2"/>
                  </a:rPr>
                  <a:t> space. </a:t>
                </a:r>
                <a:endParaRPr lang="en-CA" dirty="0"/>
              </a:p>
            </p:txBody>
          </p:sp>
        </mc:Choice>
        <mc:Fallback xmlns="">
          <p:sp>
            <p:nvSpPr>
              <p:cNvPr id="141" name="Rectangle 140">
                <a:extLst>
                  <a:ext uri="{FF2B5EF4-FFF2-40B4-BE49-F238E27FC236}">
                    <a16:creationId xmlns:a16="http://schemas.microsoft.com/office/drawing/2014/main" id="{AFC369AF-7C4D-4132-8A90-0BC30AC3D4F6}"/>
                  </a:ext>
                </a:extLst>
              </p:cNvPr>
              <p:cNvSpPr>
                <a:spLocks noRot="1" noChangeAspect="1" noMove="1" noResize="1" noEditPoints="1" noAdjustHandles="1" noChangeArrowheads="1" noChangeShapeType="1" noTextEdit="1"/>
              </p:cNvSpPr>
              <p:nvPr/>
            </p:nvSpPr>
            <p:spPr>
              <a:xfrm>
                <a:off x="609600" y="3819106"/>
                <a:ext cx="5945858" cy="954107"/>
              </a:xfrm>
              <a:prstGeom prst="rect">
                <a:avLst/>
              </a:prstGeom>
              <a:blipFill>
                <a:blip r:embed="rId8"/>
                <a:stretch>
                  <a:fillRect l="-2051" t="-6369" r="-1128" b="-16561"/>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5EA1947A-92A2-48B6-8BC0-E0F90546E6B4}"/>
              </a:ext>
            </a:extLst>
          </p:cNvPr>
          <p:cNvGrpSpPr/>
          <p:nvPr/>
        </p:nvGrpSpPr>
        <p:grpSpPr>
          <a:xfrm>
            <a:off x="2985705" y="4894043"/>
            <a:ext cx="419965" cy="457201"/>
            <a:chOff x="2985705" y="4894043"/>
            <a:chExt cx="419965" cy="457201"/>
          </a:xfrm>
        </p:grpSpPr>
        <p:pic>
          <p:nvPicPr>
            <p:cNvPr id="92" name="Picture 91">
              <a:extLst>
                <a:ext uri="{FF2B5EF4-FFF2-40B4-BE49-F238E27FC236}">
                  <a16:creationId xmlns:a16="http://schemas.microsoft.com/office/drawing/2014/main" id="{0C9BEFF3-1516-4C95-B435-3C3D67398EE0}"/>
                </a:ext>
              </a:extLst>
            </p:cNvPr>
            <p:cNvPicPr>
              <a:picLocks noChangeAspect="1"/>
            </p:cNvPicPr>
            <p:nvPr/>
          </p:nvPicPr>
          <p:blipFill rotWithShape="1">
            <a:blip r:embed="rId9"/>
            <a:srcRect l="21431" t="1733" r="59465" b="73385"/>
            <a:stretch/>
          </p:blipFill>
          <p:spPr>
            <a:xfrm>
              <a:off x="2985705" y="4894043"/>
              <a:ext cx="419965" cy="457201"/>
            </a:xfrm>
            <a:prstGeom prst="rect">
              <a:avLst/>
            </a:prstGeom>
          </p:spPr>
        </p:pic>
        <p:sp>
          <p:nvSpPr>
            <p:cNvPr id="93" name="Rectangle 92">
              <a:extLst>
                <a:ext uri="{FF2B5EF4-FFF2-40B4-BE49-F238E27FC236}">
                  <a16:creationId xmlns:a16="http://schemas.microsoft.com/office/drawing/2014/main" id="{5275A70B-22BC-489C-9E1F-81FE6FA43D10}"/>
                </a:ext>
              </a:extLst>
            </p:cNvPr>
            <p:cNvSpPr/>
            <p:nvPr/>
          </p:nvSpPr>
          <p:spPr>
            <a:xfrm>
              <a:off x="2985705" y="4894044"/>
              <a:ext cx="419965" cy="457200"/>
            </a:xfrm>
            <a:prstGeom prst="rect">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167" name="Group 166">
            <a:extLst>
              <a:ext uri="{FF2B5EF4-FFF2-40B4-BE49-F238E27FC236}">
                <a16:creationId xmlns:a16="http://schemas.microsoft.com/office/drawing/2014/main" id="{7E05DD01-730F-4701-BB0B-64D2F33F403C}"/>
              </a:ext>
            </a:extLst>
          </p:cNvPr>
          <p:cNvGrpSpPr/>
          <p:nvPr/>
        </p:nvGrpSpPr>
        <p:grpSpPr>
          <a:xfrm>
            <a:off x="88900" y="4867694"/>
            <a:ext cx="2245157" cy="1888156"/>
            <a:chOff x="1760886" y="4867694"/>
            <a:chExt cx="2245157" cy="1888156"/>
          </a:xfrm>
        </p:grpSpPr>
        <p:sp>
          <p:nvSpPr>
            <p:cNvPr id="168" name="Rectangle 167">
              <a:extLst>
                <a:ext uri="{FF2B5EF4-FFF2-40B4-BE49-F238E27FC236}">
                  <a16:creationId xmlns:a16="http://schemas.microsoft.com/office/drawing/2014/main" id="{CC7BC956-8BB2-426C-B6E6-0719E04E6C2A}"/>
                </a:ext>
              </a:extLst>
            </p:cNvPr>
            <p:cNvSpPr/>
            <p:nvPr/>
          </p:nvSpPr>
          <p:spPr>
            <a:xfrm>
              <a:off x="1828800" y="4867694"/>
              <a:ext cx="2133600" cy="1837906"/>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169" name="Straight Connector 168">
              <a:extLst>
                <a:ext uri="{FF2B5EF4-FFF2-40B4-BE49-F238E27FC236}">
                  <a16:creationId xmlns:a16="http://schemas.microsoft.com/office/drawing/2014/main" id="{E50E1239-EBC0-4E4F-98C7-3A0F74C05E69}"/>
                </a:ext>
              </a:extLst>
            </p:cNvPr>
            <p:cNvCxnSpPr>
              <a:cxnSpLocks/>
            </p:cNvCxnSpPr>
            <p:nvPr/>
          </p:nvCxnSpPr>
          <p:spPr bwMode="auto">
            <a:xfrm flipH="1">
              <a:off x="2101705" y="6464755"/>
              <a:ext cx="1542581" cy="0"/>
            </a:xfrm>
            <a:prstGeom prst="line">
              <a:avLst/>
            </a:prstGeom>
            <a:noFill/>
            <a:ln w="12700" cap="sq" cmpd="sng" algn="ctr">
              <a:solidFill>
                <a:schemeClr val="bg2"/>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FA9155B3-3AA3-457B-8BB6-0CC3B79C23D2}"/>
                </a:ext>
              </a:extLst>
            </p:cNvPr>
            <p:cNvCxnSpPr>
              <a:cxnSpLocks/>
            </p:cNvCxnSpPr>
            <p:nvPr/>
          </p:nvCxnSpPr>
          <p:spPr bwMode="auto">
            <a:xfrm>
              <a:off x="2101526" y="5086629"/>
              <a:ext cx="1" cy="1366189"/>
            </a:xfrm>
            <a:prstGeom prst="line">
              <a:avLst/>
            </a:prstGeom>
            <a:noFill/>
            <a:ln w="12700" cap="sq" cmpd="sng" algn="ctr">
              <a:solidFill>
                <a:schemeClr val="bg2"/>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6DC66D41-94F5-45E3-B43E-95BC46E50E2F}"/>
                </a:ext>
              </a:extLst>
            </p:cNvPr>
            <p:cNvCxnSpPr>
              <a:cxnSpLocks/>
            </p:cNvCxnSpPr>
            <p:nvPr/>
          </p:nvCxnSpPr>
          <p:spPr bwMode="auto">
            <a:xfrm flipH="1">
              <a:off x="2109863" y="5222024"/>
              <a:ext cx="1595057" cy="1238196"/>
            </a:xfrm>
            <a:prstGeom prst="line">
              <a:avLst/>
            </a:prstGeom>
            <a:noFill/>
            <a:ln w="12700" cap="sq" cmpd="sng" algn="ctr">
              <a:solidFill>
                <a:schemeClr val="bg2"/>
              </a:solidFill>
              <a:prstDash val="solid"/>
              <a:round/>
              <a:headEnd type="none" w="med" len="med"/>
              <a:tailEnd type="none" w="med" len="med"/>
            </a:ln>
            <a:effectLst/>
          </p:spPr>
        </p:cxnSp>
        <p:sp>
          <p:nvSpPr>
            <p:cNvPr id="172" name="Rectangle 171">
              <a:extLst>
                <a:ext uri="{FF2B5EF4-FFF2-40B4-BE49-F238E27FC236}">
                  <a16:creationId xmlns:a16="http://schemas.microsoft.com/office/drawing/2014/main" id="{CD224D6A-E8DD-4537-8AF8-1DB4ECB2A095}"/>
                </a:ext>
              </a:extLst>
            </p:cNvPr>
            <p:cNvSpPr/>
            <p:nvPr/>
          </p:nvSpPr>
          <p:spPr>
            <a:xfrm>
              <a:off x="3334491" y="629418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rPr>
                <a:t>1</a:t>
              </a:r>
              <a:endParaRPr lang="en-US" sz="2400" dirty="0">
                <a:solidFill>
                  <a:schemeClr val="bg2"/>
                </a:solidFill>
              </a:endParaRPr>
            </a:p>
          </p:txBody>
        </p:sp>
        <p:sp>
          <p:nvSpPr>
            <p:cNvPr id="173" name="Rectangle 172">
              <a:extLst>
                <a:ext uri="{FF2B5EF4-FFF2-40B4-BE49-F238E27FC236}">
                  <a16:creationId xmlns:a16="http://schemas.microsoft.com/office/drawing/2014/main" id="{0A1C4152-4FE3-410F-BE26-7E3D81B69B8C}"/>
                </a:ext>
              </a:extLst>
            </p:cNvPr>
            <p:cNvSpPr/>
            <p:nvPr/>
          </p:nvSpPr>
          <p:spPr>
            <a:xfrm>
              <a:off x="3582529" y="5066802"/>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2</a:t>
              </a:r>
              <a:endParaRPr lang="en-US" sz="2400" dirty="0">
                <a:solidFill>
                  <a:schemeClr val="bg2"/>
                </a:solidFill>
              </a:endParaRPr>
            </a:p>
          </p:txBody>
        </p:sp>
        <p:sp>
          <p:nvSpPr>
            <p:cNvPr id="174" name="Rectangle 173">
              <a:extLst>
                <a:ext uri="{FF2B5EF4-FFF2-40B4-BE49-F238E27FC236}">
                  <a16:creationId xmlns:a16="http://schemas.microsoft.com/office/drawing/2014/main" id="{4C44C58B-7E4C-48DF-8585-AAEF36572A68}"/>
                </a:ext>
              </a:extLst>
            </p:cNvPr>
            <p:cNvSpPr/>
            <p:nvPr/>
          </p:nvSpPr>
          <p:spPr>
            <a:xfrm>
              <a:off x="1760886" y="487233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3</a:t>
              </a:r>
              <a:endParaRPr lang="en-US" sz="2400" dirty="0">
                <a:solidFill>
                  <a:schemeClr val="bg2"/>
                </a:solidFill>
              </a:endParaRPr>
            </a:p>
          </p:txBody>
        </p:sp>
      </p:grpSp>
      <p:grpSp>
        <p:nvGrpSpPr>
          <p:cNvPr id="176" name="Group 175">
            <a:extLst>
              <a:ext uri="{FF2B5EF4-FFF2-40B4-BE49-F238E27FC236}">
                <a16:creationId xmlns:a16="http://schemas.microsoft.com/office/drawing/2014/main" id="{F7BA4E48-BF13-4A15-9126-B63F1B2A8EC9}"/>
              </a:ext>
            </a:extLst>
          </p:cNvPr>
          <p:cNvGrpSpPr/>
          <p:nvPr/>
        </p:nvGrpSpPr>
        <p:grpSpPr>
          <a:xfrm>
            <a:off x="1233140" y="5198296"/>
            <a:ext cx="887217" cy="1268591"/>
            <a:chOff x="2211040" y="5198296"/>
            <a:chExt cx="887217" cy="1268591"/>
          </a:xfrm>
        </p:grpSpPr>
        <p:grpSp>
          <p:nvGrpSpPr>
            <p:cNvPr id="177" name="Group 176">
              <a:extLst>
                <a:ext uri="{FF2B5EF4-FFF2-40B4-BE49-F238E27FC236}">
                  <a16:creationId xmlns:a16="http://schemas.microsoft.com/office/drawing/2014/main" id="{EE59E6D3-DE0F-40E7-88C2-46314BF20274}"/>
                </a:ext>
              </a:extLst>
            </p:cNvPr>
            <p:cNvGrpSpPr/>
            <p:nvPr/>
          </p:nvGrpSpPr>
          <p:grpSpPr>
            <a:xfrm>
              <a:off x="2211040" y="5469930"/>
              <a:ext cx="866808" cy="996957"/>
              <a:chOff x="2905126" y="5469930"/>
              <a:chExt cx="866808" cy="996957"/>
            </a:xfrm>
          </p:grpSpPr>
          <p:sp>
            <p:nvSpPr>
              <p:cNvPr id="179" name="Oval 178">
                <a:extLst>
                  <a:ext uri="{FF2B5EF4-FFF2-40B4-BE49-F238E27FC236}">
                    <a16:creationId xmlns:a16="http://schemas.microsoft.com/office/drawing/2014/main" id="{E6A55D40-D23F-42A1-B1DF-3F6DB4187FF6}"/>
                  </a:ext>
                </a:extLst>
              </p:cNvPr>
              <p:cNvSpPr/>
              <p:nvPr/>
            </p:nvSpPr>
            <p:spPr>
              <a:xfrm>
                <a:off x="3672026" y="5469930"/>
                <a:ext cx="99908" cy="110313"/>
              </a:xfrm>
              <a:prstGeom prst="ellipse">
                <a:avLst/>
              </a:prstGeom>
              <a:solidFill>
                <a:srgbClr val="FF00FF"/>
              </a:solidFill>
              <a:ln w="25400">
                <a:solidFill>
                  <a:srgbClr val="FF00FF"/>
                </a:solidFill>
              </a:ln>
            </p:spPr>
            <p:txBody>
              <a:bodyPr wrap="square" rtlCol="0" anchor="ctr">
                <a:spAutoFit/>
              </a:bodyPr>
              <a:lstStyle/>
              <a:p>
                <a:pPr algn="l"/>
                <a:endParaRPr lang="en-CA" sz="2400" dirty="0"/>
              </a:p>
            </p:txBody>
          </p:sp>
          <p:cxnSp>
            <p:nvCxnSpPr>
              <p:cNvPr id="180" name="Straight Connector 179">
                <a:extLst>
                  <a:ext uri="{FF2B5EF4-FFF2-40B4-BE49-F238E27FC236}">
                    <a16:creationId xmlns:a16="http://schemas.microsoft.com/office/drawing/2014/main" id="{67C1E572-2ACE-4075-A3AA-4754EE2861C4}"/>
                  </a:ext>
                </a:extLst>
              </p:cNvPr>
              <p:cNvCxnSpPr>
                <a:cxnSpLocks/>
              </p:cNvCxnSpPr>
              <p:nvPr/>
            </p:nvCxnSpPr>
            <p:spPr bwMode="auto">
              <a:xfrm>
                <a:off x="3725335" y="5552714"/>
                <a:ext cx="1567" cy="302217"/>
              </a:xfrm>
              <a:prstGeom prst="line">
                <a:avLst/>
              </a:prstGeom>
              <a:noFill/>
              <a:ln w="12700" cap="sq" cmpd="sng" algn="ctr">
                <a:solidFill>
                  <a:srgbClr val="FF00FF"/>
                </a:solidFill>
                <a:prstDash val="sysDash"/>
                <a:round/>
                <a:headEnd type="none" w="med" len="med"/>
                <a:tailEnd type="none" w="med" len="med"/>
              </a:ln>
              <a:effectLst/>
            </p:spPr>
          </p:cxnSp>
          <p:cxnSp>
            <p:nvCxnSpPr>
              <p:cNvPr id="181" name="Straight Connector 180">
                <a:extLst>
                  <a:ext uri="{FF2B5EF4-FFF2-40B4-BE49-F238E27FC236}">
                    <a16:creationId xmlns:a16="http://schemas.microsoft.com/office/drawing/2014/main" id="{9C3C1B9D-BCD7-4314-A74B-40321A626391}"/>
                  </a:ext>
                </a:extLst>
              </p:cNvPr>
              <p:cNvCxnSpPr>
                <a:cxnSpLocks/>
              </p:cNvCxnSpPr>
              <p:nvPr/>
            </p:nvCxnSpPr>
            <p:spPr bwMode="auto">
              <a:xfrm flipH="1">
                <a:off x="2905126" y="5834067"/>
                <a:ext cx="822960" cy="0"/>
              </a:xfrm>
              <a:prstGeom prst="line">
                <a:avLst/>
              </a:prstGeom>
              <a:noFill/>
              <a:ln w="12700" cap="sq" cmpd="sng" algn="ctr">
                <a:solidFill>
                  <a:srgbClr val="FF00FF"/>
                </a:solidFill>
                <a:prstDash val="sysDash"/>
                <a:round/>
                <a:headEnd type="none" w="med" len="med"/>
                <a:tailEnd type="none" w="med" len="med"/>
              </a:ln>
              <a:effectLst/>
            </p:spPr>
          </p:cxnSp>
          <p:cxnSp>
            <p:nvCxnSpPr>
              <p:cNvPr id="182" name="Straight Connector 181">
                <a:extLst>
                  <a:ext uri="{FF2B5EF4-FFF2-40B4-BE49-F238E27FC236}">
                    <a16:creationId xmlns:a16="http://schemas.microsoft.com/office/drawing/2014/main" id="{E493C7F7-7FA0-465D-8DF4-322E899B8FB4}"/>
                  </a:ext>
                </a:extLst>
              </p:cNvPr>
              <p:cNvCxnSpPr>
                <a:cxnSpLocks/>
              </p:cNvCxnSpPr>
              <p:nvPr/>
            </p:nvCxnSpPr>
            <p:spPr bwMode="auto">
              <a:xfrm flipH="1">
                <a:off x="2929161" y="5854763"/>
                <a:ext cx="791967" cy="612124"/>
              </a:xfrm>
              <a:prstGeom prst="line">
                <a:avLst/>
              </a:prstGeom>
              <a:noFill/>
              <a:ln w="12700" cap="sq" cmpd="sng" algn="ctr">
                <a:solidFill>
                  <a:srgbClr val="FF00FF"/>
                </a:solidFill>
                <a:prstDash val="sysDash"/>
                <a:round/>
                <a:headEnd type="none" w="med" len="med"/>
                <a:tailEnd type="none" w="med" len="med"/>
              </a:ln>
              <a:effectLst/>
            </p:spPr>
          </p:cxnSp>
        </p:grpSp>
        <mc:AlternateContent xmlns:mc="http://schemas.openxmlformats.org/markup-compatibility/2006" xmlns:a14="http://schemas.microsoft.com/office/drawing/2010/main">
          <mc:Choice Requires="a14">
            <p:sp>
              <p:nvSpPr>
                <p:cNvPr id="178" name="Rectangle 177">
                  <a:extLst>
                    <a:ext uri="{FF2B5EF4-FFF2-40B4-BE49-F238E27FC236}">
                      <a16:creationId xmlns:a16="http://schemas.microsoft.com/office/drawing/2014/main" id="{AC573007-8505-48F4-B47F-CEACB819645A}"/>
                    </a:ext>
                  </a:extLst>
                </p:cNvPr>
                <p:cNvSpPr/>
                <p:nvPr/>
              </p:nvSpPr>
              <p:spPr>
                <a:xfrm>
                  <a:off x="2538488" y="5198296"/>
                  <a:ext cx="5597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a:rPr lang="en-CA" altLang="en-US">
                            <a:solidFill>
                              <a:srgbClr val="FF00FF"/>
                            </a:solidFill>
                            <a:latin typeface="Cambria Math" panose="02040503050406030204" pitchFamily="18" charset="0"/>
                            <a:sym typeface="Symbol" panose="05050102010706020507" pitchFamily="18" charset="2"/>
                          </a:rPr>
                          <m:t> </m:t>
                        </m:r>
                      </m:oMath>
                    </m:oMathPara>
                  </a14:m>
                  <a:endParaRPr lang="en-US" dirty="0"/>
                </a:p>
              </p:txBody>
            </p:sp>
          </mc:Choice>
          <mc:Fallback xmlns="">
            <p:sp>
              <p:nvSpPr>
                <p:cNvPr id="178" name="Rectangle 177">
                  <a:extLst>
                    <a:ext uri="{FF2B5EF4-FFF2-40B4-BE49-F238E27FC236}">
                      <a16:creationId xmlns:a16="http://schemas.microsoft.com/office/drawing/2014/main" id="{AC573007-8505-48F4-B47F-CEACB819645A}"/>
                    </a:ext>
                  </a:extLst>
                </p:cNvPr>
                <p:cNvSpPr>
                  <a:spLocks noRot="1" noChangeAspect="1" noMove="1" noResize="1" noEditPoints="1" noAdjustHandles="1" noChangeArrowheads="1" noChangeShapeType="1" noTextEdit="1"/>
                </p:cNvSpPr>
                <p:nvPr/>
              </p:nvSpPr>
              <p:spPr>
                <a:xfrm>
                  <a:off x="2538488" y="5198296"/>
                  <a:ext cx="559769" cy="523220"/>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3" name="Rectangle 5">
                <a:extLst>
                  <a:ext uri="{FF2B5EF4-FFF2-40B4-BE49-F238E27FC236}">
                    <a16:creationId xmlns:a16="http://schemas.microsoft.com/office/drawing/2014/main" id="{F1C83FE6-21FA-4537-8F36-8E45DC917826}"/>
                  </a:ext>
                </a:extLst>
              </p:cNvPr>
              <p:cNvSpPr>
                <a:spLocks noChangeArrowheads="1"/>
              </p:cNvSpPr>
              <p:nvPr/>
            </p:nvSpPr>
            <p:spPr bwMode="auto">
              <a:xfrm>
                <a:off x="4792450" y="5054600"/>
                <a:ext cx="4131259"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r>
                      <a:rPr lang="en-CA" altLang="en-US" sz="2800" b="0" i="0" smtClean="0">
                        <a:solidFill>
                          <a:srgbClr val="FF00FF"/>
                        </a:solidFill>
                        <a:latin typeface="Cambria Math" panose="02040503050406030204" pitchFamily="18" charset="0"/>
                        <a:sym typeface="Symbol" panose="05050102010706020507" pitchFamily="18" charset="2"/>
                      </a:rPr>
                      <m:t>  </m:t>
                    </m:r>
                  </m:oMath>
                </a14:m>
                <a:r>
                  <a:rPr lang="en-US" altLang="en-US" sz="2800" dirty="0">
                    <a:solidFill>
                      <a:srgbClr val="FF00FF"/>
                    </a:solidFill>
                    <a:latin typeface="Times New Roman" pitchFamily="18" charset="0"/>
                    <a:sym typeface="Symbol" panose="05050102010706020507" pitchFamily="18" charset="2"/>
                  </a:rPr>
                  <a:t> </a:t>
                </a:r>
                <a:r>
                  <a:rPr lang="en-US" altLang="en-US" sz="1600" dirty="0">
                    <a:solidFill>
                      <a:srgbClr val="FF00FF"/>
                    </a:solidFill>
                    <a:latin typeface="Times New Roman" pitchFamily="18" charset="0"/>
                    <a:sym typeface="Symbol" panose="05050102010706020507" pitchFamily="18" charset="2"/>
                  </a:rPr>
                  <a:t> </a:t>
                </a:r>
                <a:r>
                  <a:rPr lang="en-US" altLang="en-US" sz="2800"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rPr>
                  <a:t>1</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sym typeface="Symbol" panose="05050102010706020507" pitchFamily="18" charset="2"/>
                  </a:rPr>
                  <a:t></a:t>
                </a:r>
                <a:endParaRPr lang="en-US" altLang="en-US" sz="2800" dirty="0">
                  <a:latin typeface="Times New Roman" pitchFamily="18" charset="0"/>
                  <a:sym typeface="Symbol" panose="05050102010706020507" pitchFamily="18" charset="2"/>
                </a:endParaRPr>
              </a:p>
            </p:txBody>
          </p:sp>
        </mc:Choice>
        <mc:Fallback xmlns="">
          <p:sp>
            <p:nvSpPr>
              <p:cNvPr id="193" name="Rectangle 5">
                <a:extLst>
                  <a:ext uri="{FF2B5EF4-FFF2-40B4-BE49-F238E27FC236}">
                    <a16:creationId xmlns:a16="http://schemas.microsoft.com/office/drawing/2014/main" id="{F1C83FE6-21FA-4537-8F36-8E45DC917826}"/>
                  </a:ext>
                </a:extLst>
              </p:cNvPr>
              <p:cNvSpPr>
                <a:spLocks noRot="1" noChangeAspect="1" noMove="1" noResize="1" noEditPoints="1" noAdjustHandles="1" noChangeArrowheads="1" noChangeShapeType="1" noTextEdit="1"/>
              </p:cNvSpPr>
              <p:nvPr/>
            </p:nvSpPr>
            <p:spPr bwMode="auto">
              <a:xfrm>
                <a:off x="4792450" y="5054600"/>
                <a:ext cx="4131259" cy="523220"/>
              </a:xfrm>
              <a:prstGeom prst="rect">
                <a:avLst/>
              </a:prstGeom>
              <a:blipFill>
                <a:blip r:embed="rId11"/>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94" name="Rectangle 63">
            <a:extLst>
              <a:ext uri="{FF2B5EF4-FFF2-40B4-BE49-F238E27FC236}">
                <a16:creationId xmlns:a16="http://schemas.microsoft.com/office/drawing/2014/main" id="{91E9A6F9-525C-4728-A9CF-7C7652379538}"/>
              </a:ext>
            </a:extLst>
          </p:cNvPr>
          <p:cNvSpPr>
            <a:spLocks noChangeArrowheads="1"/>
          </p:cNvSpPr>
          <p:nvPr/>
        </p:nvSpPr>
        <p:spPr bwMode="auto">
          <a:xfrm>
            <a:off x="228600" y="-304800"/>
            <a:ext cx="8661345"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Training Data as Points</a:t>
            </a:r>
          </a:p>
        </p:txBody>
      </p:sp>
    </p:spTree>
    <p:extLst>
      <p:ext uri="{BB962C8B-B14F-4D97-AF65-F5344CB8AC3E}">
        <p14:creationId xmlns:p14="http://schemas.microsoft.com/office/powerpoint/2010/main" val="426670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 calcmode="lin" valueType="num">
                                      <p:cBhvr additive="base">
                                        <p:cTn id="7" dur="500" fill="hold"/>
                                        <p:tgtEl>
                                          <p:spTgt spid="194"/>
                                        </p:tgtEl>
                                        <p:attrNameLst>
                                          <p:attrName>ppt_x</p:attrName>
                                        </p:attrNameLst>
                                      </p:cBhvr>
                                      <p:tavLst>
                                        <p:tav tm="0">
                                          <p:val>
                                            <p:strVal val="#ppt_x"/>
                                          </p:val>
                                        </p:tav>
                                        <p:tav tm="100000">
                                          <p:val>
                                            <p:strVal val="#ppt_x"/>
                                          </p:val>
                                        </p:tav>
                                      </p:tavLst>
                                    </p:anim>
                                    <p:anim calcmode="lin" valueType="num">
                                      <p:cBhvr additive="base">
                                        <p:cTn id="8" dur="500" fill="hold"/>
                                        <p:tgtEl>
                                          <p:spTgt spid="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 calcmode="lin" valueType="num">
                                      <p:cBhvr additive="base">
                                        <p:cTn id="13"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0-#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1">
                                            <p:txEl>
                                              <p:pRg st="2" end="2"/>
                                            </p:txEl>
                                          </p:spTgt>
                                        </p:tgtEl>
                                        <p:attrNameLst>
                                          <p:attrName>style.visibility</p:attrName>
                                        </p:attrNameLst>
                                      </p:cBhvr>
                                      <p:to>
                                        <p:strVal val="visible"/>
                                      </p:to>
                                    </p:set>
                                    <p:anim calcmode="lin" valueType="num">
                                      <p:cBhvr additive="base">
                                        <p:cTn id="23" dur="500" fill="hold"/>
                                        <p:tgtEl>
                                          <p:spTgt spid="31">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1">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0-#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0-#ppt_w/2"/>
                                          </p:val>
                                        </p:tav>
                                        <p:tav tm="100000">
                                          <p:val>
                                            <p:strVal val="#ppt_x"/>
                                          </p:val>
                                        </p:tav>
                                      </p:tavLst>
                                    </p:anim>
                                    <p:anim calcmode="lin" valueType="num">
                                      <p:cBhvr additive="base">
                                        <p:cTn id="34" dur="500" fill="hold"/>
                                        <p:tgtEl>
                                          <p:spTgt spid="55"/>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 calcmode="lin" valueType="num">
                                      <p:cBhvr additive="base">
                                        <p:cTn id="37" dur="500" fill="hold"/>
                                        <p:tgtEl>
                                          <p:spTgt spid="5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4">
                                            <p:txEl>
                                              <p:pRg st="1" end="1"/>
                                            </p:txEl>
                                          </p:spTgt>
                                        </p:tgtEl>
                                        <p:attrNameLst>
                                          <p:attrName>style.visibility</p:attrName>
                                        </p:attrNameLst>
                                      </p:cBhvr>
                                      <p:to>
                                        <p:strVal val="visible"/>
                                      </p:to>
                                    </p:set>
                                    <p:anim calcmode="lin" valueType="num">
                                      <p:cBhvr additive="base">
                                        <p:cTn id="49" dur="500" fill="hold"/>
                                        <p:tgtEl>
                                          <p:spTgt spid="54">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1"/>
                                        </p:tgtEl>
                                        <p:attrNameLst>
                                          <p:attrName>style.visibility</p:attrName>
                                        </p:attrNameLst>
                                      </p:cBhvr>
                                      <p:to>
                                        <p:strVal val="visible"/>
                                      </p:to>
                                    </p:set>
                                    <p:anim calcmode="lin" valueType="num">
                                      <p:cBhvr additive="base">
                                        <p:cTn id="55" dur="500" fill="hold"/>
                                        <p:tgtEl>
                                          <p:spTgt spid="141"/>
                                        </p:tgtEl>
                                        <p:attrNameLst>
                                          <p:attrName>ppt_x</p:attrName>
                                        </p:attrNameLst>
                                      </p:cBhvr>
                                      <p:tavLst>
                                        <p:tav tm="0">
                                          <p:val>
                                            <p:strVal val="0-#ppt_w/2"/>
                                          </p:val>
                                        </p:tav>
                                        <p:tav tm="100000">
                                          <p:val>
                                            <p:strVal val="#ppt_x"/>
                                          </p:val>
                                        </p:tav>
                                      </p:tavLst>
                                    </p:anim>
                                    <p:anim calcmode="lin" valueType="num">
                                      <p:cBhvr additive="base">
                                        <p:cTn id="56" dur="500" fill="hold"/>
                                        <p:tgtEl>
                                          <p:spTgt spid="141"/>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67"/>
                                        </p:tgtEl>
                                        <p:attrNameLst>
                                          <p:attrName>style.visibility</p:attrName>
                                        </p:attrNameLst>
                                      </p:cBhvr>
                                      <p:to>
                                        <p:strVal val="visible"/>
                                      </p:to>
                                    </p:set>
                                    <p:anim calcmode="lin" valueType="num">
                                      <p:cBhvr additive="base">
                                        <p:cTn id="59" dur="500" fill="hold"/>
                                        <p:tgtEl>
                                          <p:spTgt spid="167"/>
                                        </p:tgtEl>
                                        <p:attrNameLst>
                                          <p:attrName>ppt_x</p:attrName>
                                        </p:attrNameLst>
                                      </p:cBhvr>
                                      <p:tavLst>
                                        <p:tav tm="0">
                                          <p:val>
                                            <p:strVal val="0-#ppt_w/2"/>
                                          </p:val>
                                        </p:tav>
                                        <p:tav tm="100000">
                                          <p:val>
                                            <p:strVal val="#ppt_x"/>
                                          </p:val>
                                        </p:tav>
                                      </p:tavLst>
                                    </p:anim>
                                    <p:anim calcmode="lin" valueType="num">
                                      <p:cBhvr additive="base">
                                        <p:cTn id="60"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93">
                                            <p:txEl>
                                              <p:pRg st="0" end="0"/>
                                            </p:txEl>
                                          </p:spTgt>
                                        </p:tgtEl>
                                        <p:attrNameLst>
                                          <p:attrName>style.visibility</p:attrName>
                                        </p:attrNameLst>
                                      </p:cBhvr>
                                      <p:to>
                                        <p:strVal val="visible"/>
                                      </p:to>
                                    </p:set>
                                    <p:anim calcmode="lin" valueType="num">
                                      <p:cBhvr additive="base">
                                        <p:cTn id="65" dur="500" fill="hold"/>
                                        <p:tgtEl>
                                          <p:spTgt spid="193">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93">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176"/>
                                        </p:tgtEl>
                                        <p:attrNameLst>
                                          <p:attrName>style.visibility</p:attrName>
                                        </p:attrNameLst>
                                      </p:cBhvr>
                                      <p:to>
                                        <p:strVal val="visible"/>
                                      </p:to>
                                    </p:set>
                                    <p:anim calcmode="lin" valueType="num">
                                      <p:cBhvr additive="base">
                                        <p:cTn id="69" dur="500" fill="hold"/>
                                        <p:tgtEl>
                                          <p:spTgt spid="176"/>
                                        </p:tgtEl>
                                        <p:attrNameLst>
                                          <p:attrName>ppt_x</p:attrName>
                                        </p:attrNameLst>
                                      </p:cBhvr>
                                      <p:tavLst>
                                        <p:tav tm="0">
                                          <p:val>
                                            <p:strVal val="0-#ppt_w/2"/>
                                          </p:val>
                                        </p:tav>
                                        <p:tav tm="100000">
                                          <p:val>
                                            <p:strVal val="#ppt_x"/>
                                          </p:val>
                                        </p:tav>
                                      </p:tavLst>
                                    </p:anim>
                                    <p:anim calcmode="lin" valueType="num">
                                      <p:cBhvr additive="base">
                                        <p:cTn id="70" dur="500" fill="hold"/>
                                        <p:tgtEl>
                                          <p:spTgt spid="176"/>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0-#ppt_w/2"/>
                                          </p:val>
                                        </p:tav>
                                        <p:tav tm="100000">
                                          <p:val>
                                            <p:strVal val="#ppt_x"/>
                                          </p:val>
                                        </p:tav>
                                      </p:tavLst>
                                    </p:anim>
                                    <p:anim calcmode="lin" valueType="num">
                                      <p:cBhvr additive="base">
                                        <p:cTn id="7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5" grpId="0"/>
      <p:bldP spid="141" grpId="0"/>
      <p:bldP spid="19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C43A55E0-F2D8-486C-ACB4-7B6F56855C6E}"/>
              </a:ext>
            </a:extLst>
          </p:cNvPr>
          <p:cNvGrpSpPr/>
          <p:nvPr/>
        </p:nvGrpSpPr>
        <p:grpSpPr>
          <a:xfrm>
            <a:off x="2985705" y="4894043"/>
            <a:ext cx="419965" cy="457201"/>
            <a:chOff x="2985705" y="4894043"/>
            <a:chExt cx="419965" cy="457201"/>
          </a:xfrm>
        </p:grpSpPr>
        <p:pic>
          <p:nvPicPr>
            <p:cNvPr id="179" name="Picture 178">
              <a:extLst>
                <a:ext uri="{FF2B5EF4-FFF2-40B4-BE49-F238E27FC236}">
                  <a16:creationId xmlns:a16="http://schemas.microsoft.com/office/drawing/2014/main" id="{DF899D8D-24EB-469D-98CF-E5077195DB7A}"/>
                </a:ext>
              </a:extLst>
            </p:cNvPr>
            <p:cNvPicPr>
              <a:picLocks noChangeAspect="1"/>
            </p:cNvPicPr>
            <p:nvPr/>
          </p:nvPicPr>
          <p:blipFill rotWithShape="1">
            <a:blip r:embed="rId3"/>
            <a:srcRect l="21431" t="1733" r="59465" b="73385"/>
            <a:stretch/>
          </p:blipFill>
          <p:spPr>
            <a:xfrm>
              <a:off x="2985705" y="4894043"/>
              <a:ext cx="419965" cy="457201"/>
            </a:xfrm>
            <a:prstGeom prst="rect">
              <a:avLst/>
            </a:prstGeom>
          </p:spPr>
        </p:pic>
        <p:sp>
          <p:nvSpPr>
            <p:cNvPr id="180" name="Rectangle 179">
              <a:extLst>
                <a:ext uri="{FF2B5EF4-FFF2-40B4-BE49-F238E27FC236}">
                  <a16:creationId xmlns:a16="http://schemas.microsoft.com/office/drawing/2014/main" id="{4841B40B-C5AE-4260-BBA6-517424ED581F}"/>
                </a:ext>
              </a:extLst>
            </p:cNvPr>
            <p:cNvSpPr/>
            <p:nvPr/>
          </p:nvSpPr>
          <p:spPr>
            <a:xfrm>
              <a:off x="2985705" y="4894044"/>
              <a:ext cx="419965" cy="457200"/>
            </a:xfrm>
            <a:prstGeom prst="rect">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mc:AlternateContent xmlns:mc="http://schemas.openxmlformats.org/markup-compatibility/2006" xmlns:a14="http://schemas.microsoft.com/office/drawing/2010/main">
        <mc:Choice Requires="a14">
          <p:sp>
            <p:nvSpPr>
              <p:cNvPr id="31" name="Text Box 33"/>
              <p:cNvSpPr txBox="1">
                <a:spLocks noChangeArrowheads="1"/>
              </p:cNvSpPr>
              <p:nvPr/>
            </p:nvSpPr>
            <p:spPr bwMode="auto">
              <a:xfrm>
                <a:off x="-97457" y="609600"/>
                <a:ext cx="9338913" cy="16312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solidFill>
                      <a:srgbClr val="FF00FF"/>
                    </a:solidFill>
                    <a:latin typeface="Times New Roman" pitchFamily="18" charset="0"/>
                  </a:rPr>
                  <a:t>Training data </a:t>
                </a:r>
                <a:r>
                  <a:rPr lang="en-US" altLang="en-US" sz="2800" dirty="0">
                    <a:latin typeface="Times New Roman" pitchFamily="18" charset="0"/>
                  </a:rPr>
                  <a:t>is a set of </a:t>
                </a:r>
                <a:r>
                  <a:rPr lang="en-US" altLang="en-US" sz="2800" dirty="0">
                    <a:latin typeface="Times New Roman" pitchFamily="18" charset="0"/>
                    <a:sym typeface="Symbol" panose="05050102010706020507" pitchFamily="18" charset="2"/>
                  </a:rPr>
                  <a:t>input/output pairs</a:t>
                </a:r>
                <a:br>
                  <a:rPr lang="en-US" altLang="en-US" sz="2800" dirty="0">
                    <a:latin typeface="Times New Roman" pitchFamily="18" charset="0"/>
                    <a:sym typeface="Symbol" panose="05050102010706020507" pitchFamily="18" charset="2"/>
                  </a:rPr>
                </a:br>
                <a:endParaRPr lang="en-US" altLang="en-US" sz="2800" dirty="0">
                  <a:solidFill>
                    <a:srgbClr val="FF00FF"/>
                  </a:solidFill>
                  <a:latin typeface="Times New Roman" pitchFamily="18" charset="0"/>
                  <a:sym typeface="Symbol" panose="05050102010706020507" pitchFamily="18" charset="2"/>
                </a:endParaRPr>
              </a:p>
              <a:p>
                <a:pPr>
                  <a:spcBef>
                    <a:spcPct val="0"/>
                  </a:spcBef>
                </a:pPr>
                <a:r>
                  <a:rPr lang="en-US" altLang="en-US" sz="1200" dirty="0">
                    <a:solidFill>
                      <a:srgbClr val="FF00FF"/>
                    </a:solidFill>
                    <a:latin typeface="Times New Roman" pitchFamily="18" charset="0"/>
                    <a:sym typeface="Symbol" panose="05050102010706020507" pitchFamily="18" charset="2"/>
                  </a:rPr>
                  <a:t>   </a:t>
                </a:r>
              </a:p>
              <a:p>
                <a:pPr>
                  <a:spcBef>
                    <a:spcPct val="0"/>
                  </a:spcBef>
                </a:pPr>
                <a:r>
                  <a:rPr lang="en-US" altLang="en-US" sz="2800" dirty="0">
                    <a:latin typeface="Times New Roman" pitchFamily="18" charset="0"/>
                    <a:sym typeface="Symbol" panose="05050102010706020507" pitchFamily="18" charset="2"/>
                  </a:rPr>
                  <a:t>     Maybe each input </a:t>
                </a:r>
                <a14:m>
                  <m:oMath xmlns:m="http://schemas.openxmlformats.org/officeDocument/2006/math">
                    <m:sSub>
                      <m:sSubPr>
                        <m:ctrlPr>
                          <a:rPr lang="en-US" altLang="en-US" sz="2800"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i="1" dirty="0">
                            <a:solidFill>
                              <a:srgbClr val="FF00FF"/>
                            </a:solidFill>
                            <a:latin typeface="Cambria Math" panose="02040503050406030204" pitchFamily="18" charset="0"/>
                            <a:sym typeface="Symbol" panose="05050102010706020507" pitchFamily="18" charset="2"/>
                          </a:rPr>
                          <m:t>𝑑</m:t>
                        </m:r>
                      </m:sub>
                    </m:sSub>
                  </m:oMath>
                </a14:m>
                <a:r>
                  <a:rPr lang="en-US" altLang="en-US" sz="2800" i="1" baseline="-25000" dirty="0">
                    <a:solidFill>
                      <a:srgbClr val="FF00FF"/>
                    </a:solidFill>
                    <a:latin typeface="Times New Roman" pitchFamily="18" charset="0"/>
                  </a:rPr>
                  <a:t> </a:t>
                </a:r>
                <a:r>
                  <a:rPr lang="en-US" altLang="en-US" sz="2800" dirty="0">
                    <a:latin typeface="Times New Roman" pitchFamily="18" charset="0"/>
                    <a:sym typeface="Symbol" panose="05050102010706020507" pitchFamily="18" charset="2"/>
                  </a:rPr>
                  <a:t>is an image</a:t>
                </a:r>
              </a:p>
            </p:txBody>
          </p:sp>
        </mc:Choice>
        <mc:Fallback xmlns="">
          <p:sp>
            <p:nvSpPr>
              <p:cNvPr id="31" name="Text Box 33"/>
              <p:cNvSpPr txBox="1">
                <a:spLocks noRot="1" noChangeAspect="1" noMove="1" noResize="1" noEditPoints="1" noAdjustHandles="1" noChangeArrowheads="1" noChangeShapeType="1" noTextEdit="1"/>
              </p:cNvSpPr>
              <p:nvPr/>
            </p:nvSpPr>
            <p:spPr bwMode="auto">
              <a:xfrm>
                <a:off x="-97457" y="609600"/>
                <a:ext cx="9338913" cy="1631216"/>
              </a:xfrm>
              <a:prstGeom prst="rect">
                <a:avLst/>
              </a:prstGeom>
              <a:blipFill>
                <a:blip r:embed="rId4"/>
                <a:stretch>
                  <a:fillRect t="-3731" b="-55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pic>
        <p:nvPicPr>
          <p:cNvPr id="32" name="Picture 6" descr="https://encrypted-tbn2.gstatic.com/images?q=tbn:ANd9GcQxi0BXRGGWwpZlLt6x5i_eKwXhaJLwx7Ku7fvdkqS2tzyVEg1g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87" y="1628400"/>
            <a:ext cx="1217213" cy="81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3" name="Rectangle 32"/>
              <p:cNvSpPr/>
              <p:nvPr/>
            </p:nvSpPr>
            <p:spPr>
              <a:xfrm>
                <a:off x="990600" y="1076980"/>
                <a:ext cx="4918799" cy="523220"/>
              </a:xfrm>
              <a:prstGeom prst="rect">
                <a:avLst/>
              </a:prstGeom>
            </p:spPr>
            <p:txBody>
              <a:bodyPr wrap="square">
                <a:spAutoFit/>
              </a:bodyPr>
              <a:lstStyle/>
              <a:p>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i="1" dirty="0">
                            <a:solidFill>
                              <a:srgbClr val="FF00FF"/>
                            </a:solidFill>
                            <a:latin typeface="Cambria Math" panose="02040503050406030204" pitchFamily="18" charset="0"/>
                            <a:sym typeface="Symbol" panose="05050102010706020507" pitchFamily="18" charset="2"/>
                          </a:rPr>
                          <m:t>1</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i="1" dirty="0">
                            <a:solidFill>
                              <a:srgbClr val="FF00FF"/>
                            </a:solidFill>
                            <a:latin typeface="Cambria Math" panose="02040503050406030204" pitchFamily="18" charset="0"/>
                            <a:sym typeface="Symbol" panose="05050102010706020507" pitchFamily="18" charset="2"/>
                          </a:rPr>
                          <m:t>1</m:t>
                        </m:r>
                      </m:sub>
                    </m:sSub>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2</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2</m:t>
                        </m:r>
                      </m:sub>
                    </m:sSub>
                  </m:oMath>
                </a14:m>
                <a:r>
                  <a:rPr lang="en-US" altLang="en-US"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dirty="0" smtClean="0">
                        <a:solidFill>
                          <a:srgbClr val="FF00FF"/>
                        </a:solidFill>
                        <a:latin typeface="Cambria Math" panose="02040503050406030204" pitchFamily="18" charset="0"/>
                        <a:sym typeface="Symbol" panose="05050102010706020507" pitchFamily="18" charset="2"/>
                      </a:rPr>
                      <m:t> </m:t>
                    </m:r>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𝐷</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𝐷</m:t>
                        </m:r>
                      </m:sub>
                    </m:sSub>
                  </m:oMath>
                </a14:m>
                <a:r>
                  <a:rPr lang="en-US" altLang="en-US" dirty="0">
                    <a:solidFill>
                      <a:srgbClr val="FF00FF"/>
                    </a:solidFill>
                    <a:cs typeface="Times New Roman" panose="02020603050405020304" pitchFamily="18" charset="0"/>
                    <a:sym typeface="Symbol" panose="05050102010706020507" pitchFamily="18" charset="2"/>
                  </a:rPr>
                  <a:t> }</a:t>
                </a:r>
              </a:p>
            </p:txBody>
          </p:sp>
        </mc:Choice>
        <mc:Fallback xmlns="">
          <p:sp>
            <p:nvSpPr>
              <p:cNvPr id="33" name="Rectangle 32"/>
              <p:cNvSpPr>
                <a:spLocks noRot="1" noChangeAspect="1" noMove="1" noResize="1" noEditPoints="1" noAdjustHandles="1" noChangeArrowheads="1" noChangeShapeType="1" noTextEdit="1"/>
              </p:cNvSpPr>
              <p:nvPr/>
            </p:nvSpPr>
            <p:spPr>
              <a:xfrm>
                <a:off x="990600" y="1076980"/>
                <a:ext cx="4918799" cy="523220"/>
              </a:xfrm>
              <a:prstGeom prst="rect">
                <a:avLst/>
              </a:prstGeom>
              <a:blipFill>
                <a:blip r:embed="rId6"/>
                <a:stretch>
                  <a:fillRect l="-2605" t="-12791" r="-1489" b="-325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
              <p:cNvSpPr>
                <a:spLocks noChangeArrowheads="1"/>
              </p:cNvSpPr>
              <p:nvPr/>
            </p:nvSpPr>
            <p:spPr bwMode="auto">
              <a:xfrm>
                <a:off x="809890" y="2852410"/>
                <a:ext cx="8661345" cy="954107"/>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b="0" i="1" dirty="0" smtClean="0">
                            <a:solidFill>
                              <a:srgbClr val="FF00FF"/>
                            </a:solidFill>
                            <a:latin typeface="Cambria Math" panose="02040503050406030204" pitchFamily="18" charset="0"/>
                            <a:sym typeface="Symbol" panose="05050102010706020507" pitchFamily="18" charset="2"/>
                          </a:rPr>
                          <m:t>𝑑</m:t>
                        </m:r>
                      </m:sub>
                    </m:sSub>
                  </m:oMath>
                </a14:m>
                <a:r>
                  <a:rPr lang="en-US" altLang="en-US" sz="2800" dirty="0">
                    <a:latin typeface="Times New Roman" pitchFamily="18" charset="0"/>
                    <a:sym typeface="Symbol" panose="05050102010706020507" pitchFamily="18" charset="2"/>
                  </a:rPr>
                  <a:t>  </a:t>
                </a:r>
                <a:r>
                  <a:rPr lang="en-US" altLang="en-US" sz="2800" dirty="0">
                    <a:solidFill>
                      <a:srgbClr val="FF00FF"/>
                    </a:solidFill>
                    <a:latin typeface="Times New Roman" pitchFamily="18" charset="0"/>
                    <a:sym typeface="Symbol" panose="05050102010706020507" pitchFamily="18" charset="2"/>
                  </a:rPr>
                  <a:t>= </a:t>
                </a:r>
                <a:r>
                  <a:rPr lang="en-US" altLang="en-US" sz="2800" i="1" dirty="0">
                    <a:solidFill>
                      <a:srgbClr val="66FF33"/>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baseline="-25000" dirty="0" err="1">
                    <a:solidFill>
                      <a:srgbClr val="FF00FF"/>
                    </a:solidFill>
                    <a:latin typeface="Times New Roman" pitchFamily="18" charset="0"/>
                    <a:sym typeface="Symbol" panose="05050102010706020507" pitchFamily="18" charset="2"/>
                  </a:rPr>
                  <a:t></a:t>
                </a:r>
                <a:r>
                  <a:rPr lang="en-US" altLang="en-US" sz="2800" i="1" baseline="-25000" dirty="0" err="1">
                    <a:solidFill>
                      <a:srgbClr val="FF00FF"/>
                    </a:solidFill>
                    <a:latin typeface="Times New Roman" pitchFamily="18" charset="0"/>
                    <a:sym typeface="Symbol" panose="05050102010706020507" pitchFamily="18" charset="2"/>
                  </a:rPr>
                  <a:t>d</a:t>
                </a:r>
                <a:r>
                  <a:rPr lang="en-US" altLang="en-US" sz="2800" i="1" baseline="-25000" dirty="0" err="1">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p>
              <a:p>
                <a:pPr>
                  <a:spcBef>
                    <a:spcPct val="0"/>
                  </a:spcBef>
                </a:pP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r>
                      <a:rPr lang="en-CA" altLang="en-US" sz="2800" b="0" i="0" smtClean="0">
                        <a:solidFill>
                          <a:srgbClr val="FF00FF"/>
                        </a:solidFill>
                        <a:latin typeface="Cambria Math" panose="02040503050406030204" pitchFamily="18" charset="0"/>
                        <a:sym typeface="Symbol" panose="05050102010706020507" pitchFamily="18" charset="2"/>
                      </a:rPr>
                      <m:t>  </m:t>
                    </m:r>
                  </m:oMath>
                </a14:m>
                <a:r>
                  <a:rPr lang="en-US" altLang="en-US" sz="2800" dirty="0">
                    <a:solidFill>
                      <a:srgbClr val="FF00FF"/>
                    </a:solidFill>
                    <a:latin typeface="Times New Roman" pitchFamily="18" charset="0"/>
                    <a:sym typeface="Symbol" panose="05050102010706020507" pitchFamily="18" charset="2"/>
                  </a:rPr>
                  <a:t>  = </a:t>
                </a:r>
                <a:r>
                  <a:rPr lang="en-US" altLang="en-US" sz="2800" i="1" dirty="0">
                    <a:solidFill>
                      <a:srgbClr val="66FF33"/>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rPr>
                  <a:t>1</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sym typeface="Symbol" panose="05050102010706020507" pitchFamily="18" charset="2"/>
                  </a:rPr>
                  <a:t>  </a:t>
                </a:r>
                <a:r>
                  <a:rPr lang="en-US" altLang="en-US" sz="2800" dirty="0">
                    <a:latin typeface="Times New Roman" pitchFamily="18" charset="0"/>
                    <a:sym typeface="Symbol" panose="05050102010706020507" pitchFamily="18" charset="2"/>
                  </a:rPr>
                  <a:t>when understood which data item. </a:t>
                </a:r>
              </a:p>
            </p:txBody>
          </p:sp>
        </mc:Choice>
        <mc:Fallback xmlns="">
          <p:sp>
            <p:nvSpPr>
              <p:cNvPr id="54" name="Rectangle 5"/>
              <p:cNvSpPr>
                <a:spLocks noRot="1" noChangeAspect="1" noMove="1" noResize="1" noEditPoints="1" noAdjustHandles="1" noChangeArrowheads="1" noChangeShapeType="1" noTextEdit="1"/>
              </p:cNvSpPr>
              <p:nvPr/>
            </p:nvSpPr>
            <p:spPr bwMode="auto">
              <a:xfrm>
                <a:off x="809890" y="2852410"/>
                <a:ext cx="8661345" cy="954107"/>
              </a:xfrm>
              <a:prstGeom prst="rect">
                <a:avLst/>
              </a:prstGeom>
              <a:blipFill>
                <a:blip r:embed="rId7"/>
                <a:stretch>
                  <a:fillRect t="-7051" b="-179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533400" y="2438400"/>
                <a:ext cx="6747745" cy="523220"/>
              </a:xfrm>
              <a:prstGeom prst="rect">
                <a:avLst/>
              </a:prstGeom>
            </p:spPr>
            <p:txBody>
              <a:bodyPr wrap="none">
                <a:spAutoFit/>
              </a:bodyPr>
              <a:lstStyle/>
              <a:p>
                <a:r>
                  <a:rPr lang="en-US" altLang="en-US" dirty="0">
                    <a:sym typeface="Symbol" panose="05050102010706020507" pitchFamily="18" charset="2"/>
                  </a:rPr>
                  <a:t>Note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𝑑</m:t>
                        </m:r>
                      </m:sub>
                    </m:sSub>
                  </m:oMath>
                </a14:m>
                <a:r>
                  <a:rPr lang="en-US" altLang="en-US" b="1" i="1" dirty="0">
                    <a:solidFill>
                      <a:srgbClr val="FF00FF"/>
                    </a:solidFill>
                    <a:sym typeface="Symbol" panose="05050102010706020507" pitchFamily="18" charset="2"/>
                  </a:rPr>
                  <a:t> </a:t>
                </a:r>
                <a:r>
                  <a:rPr lang="en-US" altLang="en-US" dirty="0">
                    <a:sym typeface="Symbol" panose="05050102010706020507" pitchFamily="18" charset="2"/>
                  </a:rPr>
                  <a:t>is a vector of a value for each pixel. </a:t>
                </a:r>
                <a:endParaRPr lang="en-CA" dirty="0"/>
              </a:p>
            </p:txBody>
          </p:sp>
        </mc:Choice>
        <mc:Fallback xmlns="">
          <p:sp>
            <p:nvSpPr>
              <p:cNvPr id="55" name="Rectangle 54"/>
              <p:cNvSpPr>
                <a:spLocks noRot="1" noChangeAspect="1" noMove="1" noResize="1" noEditPoints="1" noAdjustHandles="1" noChangeArrowheads="1" noChangeShapeType="1" noTextEdit="1"/>
              </p:cNvSpPr>
              <p:nvPr/>
            </p:nvSpPr>
            <p:spPr>
              <a:xfrm>
                <a:off x="533400" y="2438400"/>
                <a:ext cx="6747745" cy="523220"/>
              </a:xfrm>
              <a:prstGeom prst="rect">
                <a:avLst/>
              </a:prstGeom>
              <a:blipFill>
                <a:blip r:embed="rId8"/>
                <a:stretch>
                  <a:fillRect l="-1899" t="-11628" r="-995" b="-31395"/>
                </a:stretch>
              </a:blipFill>
            </p:spPr>
            <p:txBody>
              <a:bodyPr/>
              <a:lstStyle/>
              <a:p>
                <a:r>
                  <a:rPr lang="en-CA">
                    <a:noFill/>
                  </a:rPr>
                  <a:t> </a:t>
                </a:r>
              </a:p>
            </p:txBody>
          </p:sp>
        </mc:Fallback>
      </mc:AlternateContent>
      <p:grpSp>
        <p:nvGrpSpPr>
          <p:cNvPr id="5" name="Group 4"/>
          <p:cNvGrpSpPr/>
          <p:nvPr/>
        </p:nvGrpSpPr>
        <p:grpSpPr>
          <a:xfrm>
            <a:off x="3657600" y="2286000"/>
            <a:ext cx="973343" cy="600700"/>
            <a:chOff x="3657600" y="2286000"/>
            <a:chExt cx="973343" cy="600700"/>
          </a:xfrm>
        </p:grpSpPr>
        <p:sp>
          <p:nvSpPr>
            <p:cNvPr id="58" name="Rectangle 57"/>
            <p:cNvSpPr/>
            <p:nvPr/>
          </p:nvSpPr>
          <p:spPr>
            <a:xfrm>
              <a:off x="3657600" y="2286000"/>
              <a:ext cx="973343" cy="400110"/>
            </a:xfrm>
            <a:prstGeom prst="rect">
              <a:avLst/>
            </a:prstGeom>
          </p:spPr>
          <p:txBody>
            <a:bodyPr wrap="none">
              <a:spAutoFit/>
            </a:bodyPr>
            <a:lstStyle/>
            <a:p>
              <a:r>
                <a:rPr lang="en-CA" altLang="en-US" sz="2000" dirty="0">
                  <a:sym typeface="Symbol" panose="05050102010706020507" pitchFamily="18" charset="2"/>
                </a:rPr>
                <a:t>or three</a:t>
              </a:r>
              <a:endParaRPr lang="en-CA" sz="2000" dirty="0"/>
            </a:p>
          </p:txBody>
        </p:sp>
        <p:cxnSp>
          <p:nvCxnSpPr>
            <p:cNvPr id="3" name="Straight Connector 2"/>
            <p:cNvCxnSpPr/>
            <p:nvPr/>
          </p:nvCxnSpPr>
          <p:spPr bwMode="auto">
            <a:xfrm flipV="1">
              <a:off x="3810000" y="2625090"/>
              <a:ext cx="304800" cy="261610"/>
            </a:xfrm>
            <a:prstGeom prst="line">
              <a:avLst/>
            </a:prstGeom>
            <a:noFill/>
            <a:ln w="12700" cap="sq" cmpd="sng" algn="ctr">
              <a:solidFill>
                <a:schemeClr val="hlink"/>
              </a:solidFill>
              <a:prstDash val="solid"/>
              <a:round/>
              <a:headEnd type="none" w="med" len="med"/>
              <a:tailEnd type="none" w="med" len="med"/>
            </a:ln>
            <a:effectLst/>
          </p:spPr>
        </p:cxnSp>
      </p:grpSp>
      <p:sp>
        <p:nvSpPr>
          <p:cNvPr id="20" name="Rectangle 5"/>
          <p:cNvSpPr>
            <a:spLocks noChangeArrowheads="1"/>
          </p:cNvSpPr>
          <p:nvPr/>
        </p:nvSpPr>
        <p:spPr bwMode="auto">
          <a:xfrm>
            <a:off x="2461948" y="4091441"/>
            <a:ext cx="2149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dirty="0">
                <a:latin typeface="Times New Roman" pitchFamily="18" charset="0"/>
              </a:rPr>
              <a:t>Training data </a:t>
            </a:r>
          </a:p>
          <a:p>
            <a:pPr algn="ctr">
              <a:spcBef>
                <a:spcPct val="0"/>
              </a:spcBef>
            </a:pPr>
            <a:r>
              <a:rPr lang="en-US" altLang="en-US" sz="2400" dirty="0">
                <a:latin typeface="Times New Roman" pitchFamily="18" charset="0"/>
              </a:rPr>
              <a:t>has </a:t>
            </a:r>
            <a:r>
              <a:rPr lang="en-US" altLang="en-US" sz="2400" i="1" dirty="0">
                <a:latin typeface="Times New Roman" pitchFamily="18" charset="0"/>
              </a:rPr>
              <a:t>D</a:t>
            </a:r>
            <a:r>
              <a:rPr lang="en-US" altLang="en-US" sz="2400" dirty="0">
                <a:latin typeface="Times New Roman" pitchFamily="18" charset="0"/>
              </a:rPr>
              <a:t> images.</a:t>
            </a:r>
          </a:p>
        </p:txBody>
      </p:sp>
      <p:pic>
        <p:nvPicPr>
          <p:cNvPr id="21" name="Picture 20"/>
          <p:cNvPicPr>
            <a:picLocks noChangeAspect="1"/>
          </p:cNvPicPr>
          <p:nvPr/>
        </p:nvPicPr>
        <p:blipFill>
          <a:blip r:embed="rId3"/>
          <a:stretch>
            <a:fillRect/>
          </a:stretch>
        </p:blipFill>
        <p:spPr>
          <a:xfrm>
            <a:off x="2514600" y="4862212"/>
            <a:ext cx="2198305" cy="1837431"/>
          </a:xfrm>
          <a:prstGeom prst="rect">
            <a:avLst/>
          </a:prstGeom>
        </p:spPr>
      </p:pic>
      <p:sp>
        <p:nvSpPr>
          <p:cNvPr id="52" name="Rectangle 51">
            <a:extLst>
              <a:ext uri="{FF2B5EF4-FFF2-40B4-BE49-F238E27FC236}">
                <a16:creationId xmlns:a16="http://schemas.microsoft.com/office/drawing/2014/main" id="{72471AD5-C0A2-45E9-920C-22ACD556BF9D}"/>
              </a:ext>
            </a:extLst>
          </p:cNvPr>
          <p:cNvSpPr/>
          <p:nvPr/>
        </p:nvSpPr>
        <p:spPr>
          <a:xfrm>
            <a:off x="2983611" y="4881785"/>
            <a:ext cx="419965" cy="4572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nvGrpSpPr>
          <p:cNvPr id="65" name="Group 64">
            <a:extLst>
              <a:ext uri="{FF2B5EF4-FFF2-40B4-BE49-F238E27FC236}">
                <a16:creationId xmlns:a16="http://schemas.microsoft.com/office/drawing/2014/main" id="{CFA86F21-9CF9-4BC2-A31B-A88B70B21D75}"/>
              </a:ext>
            </a:extLst>
          </p:cNvPr>
          <p:cNvGrpSpPr/>
          <p:nvPr/>
        </p:nvGrpSpPr>
        <p:grpSpPr>
          <a:xfrm>
            <a:off x="88900" y="4867694"/>
            <a:ext cx="2245157" cy="1888156"/>
            <a:chOff x="1760886" y="4867694"/>
            <a:chExt cx="2245157" cy="1888156"/>
          </a:xfrm>
        </p:grpSpPr>
        <p:sp>
          <p:nvSpPr>
            <p:cNvPr id="66" name="Rectangle 65">
              <a:extLst>
                <a:ext uri="{FF2B5EF4-FFF2-40B4-BE49-F238E27FC236}">
                  <a16:creationId xmlns:a16="http://schemas.microsoft.com/office/drawing/2014/main" id="{F5B92D61-E8C8-4026-BEA2-94CBC458F070}"/>
                </a:ext>
              </a:extLst>
            </p:cNvPr>
            <p:cNvSpPr/>
            <p:nvPr/>
          </p:nvSpPr>
          <p:spPr>
            <a:xfrm>
              <a:off x="1828800" y="4867694"/>
              <a:ext cx="2133600" cy="1837906"/>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67" name="Straight Connector 66">
              <a:extLst>
                <a:ext uri="{FF2B5EF4-FFF2-40B4-BE49-F238E27FC236}">
                  <a16:creationId xmlns:a16="http://schemas.microsoft.com/office/drawing/2014/main" id="{2B142E41-40B2-4D6D-9A57-FA40CAB46D9B}"/>
                </a:ext>
              </a:extLst>
            </p:cNvPr>
            <p:cNvCxnSpPr>
              <a:cxnSpLocks/>
            </p:cNvCxnSpPr>
            <p:nvPr/>
          </p:nvCxnSpPr>
          <p:spPr bwMode="auto">
            <a:xfrm flipH="1">
              <a:off x="2101705" y="6464755"/>
              <a:ext cx="1542581" cy="0"/>
            </a:xfrm>
            <a:prstGeom prst="line">
              <a:avLst/>
            </a:prstGeom>
            <a:noFill/>
            <a:ln w="12700" cap="sq" cmpd="sng" algn="ctr">
              <a:solidFill>
                <a:schemeClr val="bg2"/>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DCE5D663-070C-4CF2-A7DE-9C63E21C7C28}"/>
                </a:ext>
              </a:extLst>
            </p:cNvPr>
            <p:cNvCxnSpPr>
              <a:cxnSpLocks/>
            </p:cNvCxnSpPr>
            <p:nvPr/>
          </p:nvCxnSpPr>
          <p:spPr bwMode="auto">
            <a:xfrm>
              <a:off x="2101526" y="5086629"/>
              <a:ext cx="1" cy="1366189"/>
            </a:xfrm>
            <a:prstGeom prst="line">
              <a:avLst/>
            </a:prstGeom>
            <a:noFill/>
            <a:ln w="12700" cap="sq" cmpd="sng" algn="ctr">
              <a:solidFill>
                <a:schemeClr val="bg2"/>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A6C4E77C-4A6E-4FD5-9C61-EBBDE74CB1FE}"/>
                </a:ext>
              </a:extLst>
            </p:cNvPr>
            <p:cNvCxnSpPr>
              <a:cxnSpLocks/>
            </p:cNvCxnSpPr>
            <p:nvPr/>
          </p:nvCxnSpPr>
          <p:spPr bwMode="auto">
            <a:xfrm flipH="1">
              <a:off x="2109863" y="5222024"/>
              <a:ext cx="1595057" cy="1238196"/>
            </a:xfrm>
            <a:prstGeom prst="line">
              <a:avLst/>
            </a:prstGeom>
            <a:noFill/>
            <a:ln w="12700" cap="sq" cmpd="sng" algn="ctr">
              <a:solidFill>
                <a:schemeClr val="bg2"/>
              </a:solidFill>
              <a:prstDash val="solid"/>
              <a:round/>
              <a:headEnd type="none" w="med" len="med"/>
              <a:tailEnd type="none" w="med" len="med"/>
            </a:ln>
            <a:effectLst/>
          </p:spPr>
        </p:cxnSp>
        <p:sp>
          <p:nvSpPr>
            <p:cNvPr id="70" name="Rectangle 69">
              <a:extLst>
                <a:ext uri="{FF2B5EF4-FFF2-40B4-BE49-F238E27FC236}">
                  <a16:creationId xmlns:a16="http://schemas.microsoft.com/office/drawing/2014/main" id="{5A239A21-9EB2-4070-B4C8-A3187219418A}"/>
                </a:ext>
              </a:extLst>
            </p:cNvPr>
            <p:cNvSpPr/>
            <p:nvPr/>
          </p:nvSpPr>
          <p:spPr>
            <a:xfrm>
              <a:off x="3334491" y="629418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rPr>
                <a:t>1</a:t>
              </a:r>
              <a:endParaRPr lang="en-US" sz="2400" dirty="0">
                <a:solidFill>
                  <a:schemeClr val="bg2"/>
                </a:solidFill>
              </a:endParaRPr>
            </a:p>
          </p:txBody>
        </p:sp>
        <p:sp>
          <p:nvSpPr>
            <p:cNvPr id="71" name="Rectangle 70">
              <a:extLst>
                <a:ext uri="{FF2B5EF4-FFF2-40B4-BE49-F238E27FC236}">
                  <a16:creationId xmlns:a16="http://schemas.microsoft.com/office/drawing/2014/main" id="{5D6C3684-A592-4F51-BC03-5F1CC964C0B6}"/>
                </a:ext>
              </a:extLst>
            </p:cNvPr>
            <p:cNvSpPr/>
            <p:nvPr/>
          </p:nvSpPr>
          <p:spPr>
            <a:xfrm>
              <a:off x="3582529" y="5066802"/>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2</a:t>
              </a:r>
              <a:endParaRPr lang="en-US" sz="2400" dirty="0">
                <a:solidFill>
                  <a:schemeClr val="bg2"/>
                </a:solidFill>
              </a:endParaRPr>
            </a:p>
          </p:txBody>
        </p:sp>
        <p:sp>
          <p:nvSpPr>
            <p:cNvPr id="72" name="Rectangle 71">
              <a:extLst>
                <a:ext uri="{FF2B5EF4-FFF2-40B4-BE49-F238E27FC236}">
                  <a16:creationId xmlns:a16="http://schemas.microsoft.com/office/drawing/2014/main" id="{373AA1E6-F98D-4685-91FB-1BDEB098C4B6}"/>
                </a:ext>
              </a:extLst>
            </p:cNvPr>
            <p:cNvSpPr/>
            <p:nvPr/>
          </p:nvSpPr>
          <p:spPr>
            <a:xfrm>
              <a:off x="1760886" y="487233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3</a:t>
              </a:r>
              <a:endParaRPr lang="en-US" sz="2400" dirty="0">
                <a:solidFill>
                  <a:schemeClr val="bg2"/>
                </a:solidFill>
              </a:endParaRPr>
            </a:p>
          </p:txBody>
        </p:sp>
      </p:grpSp>
      <p:grpSp>
        <p:nvGrpSpPr>
          <p:cNvPr id="74" name="Group 73">
            <a:extLst>
              <a:ext uri="{FF2B5EF4-FFF2-40B4-BE49-F238E27FC236}">
                <a16:creationId xmlns:a16="http://schemas.microsoft.com/office/drawing/2014/main" id="{7964E396-A189-40E5-916F-6F2D56356AF7}"/>
              </a:ext>
            </a:extLst>
          </p:cNvPr>
          <p:cNvGrpSpPr/>
          <p:nvPr/>
        </p:nvGrpSpPr>
        <p:grpSpPr>
          <a:xfrm>
            <a:off x="1233140" y="5198296"/>
            <a:ext cx="887217" cy="1268591"/>
            <a:chOff x="2211040" y="5198296"/>
            <a:chExt cx="887217" cy="1268591"/>
          </a:xfrm>
        </p:grpSpPr>
        <p:grpSp>
          <p:nvGrpSpPr>
            <p:cNvPr id="75" name="Group 74">
              <a:extLst>
                <a:ext uri="{FF2B5EF4-FFF2-40B4-BE49-F238E27FC236}">
                  <a16:creationId xmlns:a16="http://schemas.microsoft.com/office/drawing/2014/main" id="{0447EC2E-1F68-4AE3-91CF-AA6FAEA1041F}"/>
                </a:ext>
              </a:extLst>
            </p:cNvPr>
            <p:cNvGrpSpPr/>
            <p:nvPr/>
          </p:nvGrpSpPr>
          <p:grpSpPr>
            <a:xfrm>
              <a:off x="2211040" y="5469930"/>
              <a:ext cx="866808" cy="996957"/>
              <a:chOff x="2905126" y="5469930"/>
              <a:chExt cx="866808" cy="996957"/>
            </a:xfrm>
          </p:grpSpPr>
          <p:sp>
            <p:nvSpPr>
              <p:cNvPr id="77" name="Oval 76">
                <a:extLst>
                  <a:ext uri="{FF2B5EF4-FFF2-40B4-BE49-F238E27FC236}">
                    <a16:creationId xmlns:a16="http://schemas.microsoft.com/office/drawing/2014/main" id="{C6555C90-5EAC-443C-8A1A-918ADEDD8F91}"/>
                  </a:ext>
                </a:extLst>
              </p:cNvPr>
              <p:cNvSpPr/>
              <p:nvPr/>
            </p:nvSpPr>
            <p:spPr>
              <a:xfrm>
                <a:off x="3672026" y="5469930"/>
                <a:ext cx="99908" cy="110313"/>
              </a:xfrm>
              <a:prstGeom prst="ellipse">
                <a:avLst/>
              </a:prstGeom>
              <a:solidFill>
                <a:srgbClr val="FF00FF"/>
              </a:solidFill>
              <a:ln w="25400">
                <a:solidFill>
                  <a:srgbClr val="FF00FF"/>
                </a:solidFill>
              </a:ln>
            </p:spPr>
            <p:txBody>
              <a:bodyPr wrap="square" rtlCol="0" anchor="ctr">
                <a:spAutoFit/>
              </a:bodyPr>
              <a:lstStyle/>
              <a:p>
                <a:pPr algn="l"/>
                <a:endParaRPr lang="en-CA" sz="2400" dirty="0"/>
              </a:p>
            </p:txBody>
          </p:sp>
          <p:cxnSp>
            <p:nvCxnSpPr>
              <p:cNvPr id="78" name="Straight Connector 77">
                <a:extLst>
                  <a:ext uri="{FF2B5EF4-FFF2-40B4-BE49-F238E27FC236}">
                    <a16:creationId xmlns:a16="http://schemas.microsoft.com/office/drawing/2014/main" id="{E8F2618F-AFE2-48C1-9219-0E2DD4F410B6}"/>
                  </a:ext>
                </a:extLst>
              </p:cNvPr>
              <p:cNvCxnSpPr>
                <a:cxnSpLocks/>
              </p:cNvCxnSpPr>
              <p:nvPr/>
            </p:nvCxnSpPr>
            <p:spPr bwMode="auto">
              <a:xfrm>
                <a:off x="3725335" y="5552714"/>
                <a:ext cx="1567" cy="302217"/>
              </a:xfrm>
              <a:prstGeom prst="line">
                <a:avLst/>
              </a:prstGeom>
              <a:noFill/>
              <a:ln w="12700" cap="sq" cmpd="sng" algn="ctr">
                <a:solidFill>
                  <a:srgbClr val="FF00FF"/>
                </a:solidFill>
                <a:prstDash val="sysDash"/>
                <a:round/>
                <a:headEnd type="none" w="med" len="med"/>
                <a:tailEnd type="none" w="med" len="med"/>
              </a:ln>
              <a:effectLst/>
            </p:spPr>
          </p:cxnSp>
          <p:cxnSp>
            <p:nvCxnSpPr>
              <p:cNvPr id="79" name="Straight Connector 78">
                <a:extLst>
                  <a:ext uri="{FF2B5EF4-FFF2-40B4-BE49-F238E27FC236}">
                    <a16:creationId xmlns:a16="http://schemas.microsoft.com/office/drawing/2014/main" id="{173AEF2E-2B49-4E3E-B748-8D887E8CC100}"/>
                  </a:ext>
                </a:extLst>
              </p:cNvPr>
              <p:cNvCxnSpPr>
                <a:cxnSpLocks/>
              </p:cNvCxnSpPr>
              <p:nvPr/>
            </p:nvCxnSpPr>
            <p:spPr bwMode="auto">
              <a:xfrm flipH="1">
                <a:off x="2905126" y="5834067"/>
                <a:ext cx="822960" cy="0"/>
              </a:xfrm>
              <a:prstGeom prst="line">
                <a:avLst/>
              </a:prstGeom>
              <a:noFill/>
              <a:ln w="12700" cap="sq" cmpd="sng" algn="ctr">
                <a:solidFill>
                  <a:srgbClr val="FF00FF"/>
                </a:solidFill>
                <a:prstDash val="sysDash"/>
                <a:round/>
                <a:headEnd type="none" w="med" len="med"/>
                <a:tailEnd type="none" w="med" len="med"/>
              </a:ln>
              <a:effectLst/>
            </p:spPr>
          </p:cxnSp>
          <p:cxnSp>
            <p:nvCxnSpPr>
              <p:cNvPr id="80" name="Straight Connector 79">
                <a:extLst>
                  <a:ext uri="{FF2B5EF4-FFF2-40B4-BE49-F238E27FC236}">
                    <a16:creationId xmlns:a16="http://schemas.microsoft.com/office/drawing/2014/main" id="{16A8BA31-65BB-4761-9882-837494DA6EEB}"/>
                  </a:ext>
                </a:extLst>
              </p:cNvPr>
              <p:cNvCxnSpPr>
                <a:cxnSpLocks/>
              </p:cNvCxnSpPr>
              <p:nvPr/>
            </p:nvCxnSpPr>
            <p:spPr bwMode="auto">
              <a:xfrm flipH="1">
                <a:off x="2929161" y="5854763"/>
                <a:ext cx="791967" cy="612124"/>
              </a:xfrm>
              <a:prstGeom prst="line">
                <a:avLst/>
              </a:prstGeom>
              <a:noFill/>
              <a:ln w="12700" cap="sq" cmpd="sng" algn="ctr">
                <a:solidFill>
                  <a:srgbClr val="FF00FF"/>
                </a:solidFill>
                <a:prstDash val="sysDash"/>
                <a:round/>
                <a:headEnd type="none" w="med" len="med"/>
                <a:tailEnd type="none" w="med" len="med"/>
              </a:ln>
              <a:effectLst/>
            </p:spPr>
          </p:cxnSp>
        </p:grp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FFB78276-E7CC-4BC6-9C65-7D0C174A61A4}"/>
                    </a:ext>
                  </a:extLst>
                </p:cNvPr>
                <p:cNvSpPr/>
                <p:nvPr/>
              </p:nvSpPr>
              <p:spPr>
                <a:xfrm>
                  <a:off x="2538488" y="5198296"/>
                  <a:ext cx="5597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a:rPr lang="en-CA" altLang="en-US">
                            <a:solidFill>
                              <a:srgbClr val="FF00FF"/>
                            </a:solidFill>
                            <a:latin typeface="Cambria Math" panose="02040503050406030204" pitchFamily="18" charset="0"/>
                            <a:sym typeface="Symbol" panose="05050102010706020507" pitchFamily="18" charset="2"/>
                          </a:rPr>
                          <m:t> </m:t>
                        </m:r>
                      </m:oMath>
                    </m:oMathPara>
                  </a14:m>
                  <a:endParaRPr lang="en-US" dirty="0"/>
                </a:p>
              </p:txBody>
            </p:sp>
          </mc:Choice>
          <mc:Fallback xmlns="">
            <p:sp>
              <p:nvSpPr>
                <p:cNvPr id="76" name="Rectangle 75">
                  <a:extLst>
                    <a:ext uri="{FF2B5EF4-FFF2-40B4-BE49-F238E27FC236}">
                      <a16:creationId xmlns:a16="http://schemas.microsoft.com/office/drawing/2014/main" id="{FFB78276-E7CC-4BC6-9C65-7D0C174A61A4}"/>
                    </a:ext>
                  </a:extLst>
                </p:cNvPr>
                <p:cNvSpPr>
                  <a:spLocks noRot="1" noChangeAspect="1" noMove="1" noResize="1" noEditPoints="1" noAdjustHandles="1" noChangeArrowheads="1" noChangeShapeType="1" noTextEdit="1"/>
                </p:cNvSpPr>
                <p:nvPr/>
              </p:nvSpPr>
              <p:spPr>
                <a:xfrm>
                  <a:off x="2538488" y="5198296"/>
                  <a:ext cx="559769" cy="523220"/>
                </a:xfrm>
                <a:prstGeom prst="rect">
                  <a:avLst/>
                </a:prstGeom>
                <a:blipFill>
                  <a:blip r:embed="rId9"/>
                  <a:stretch>
                    <a:fillRect/>
                  </a:stretch>
                </a:blipFill>
              </p:spPr>
              <p:txBody>
                <a:bodyPr/>
                <a:lstStyle/>
                <a:p>
                  <a:r>
                    <a:rPr lang="en-US">
                      <a:noFill/>
                    </a:rPr>
                    <a:t> </a:t>
                  </a:r>
                </a:p>
              </p:txBody>
            </p:sp>
          </mc:Fallback>
        </mc:AlternateContent>
      </p:grpSp>
      <p:grpSp>
        <p:nvGrpSpPr>
          <p:cNvPr id="131" name="Group 130">
            <a:extLst>
              <a:ext uri="{FF2B5EF4-FFF2-40B4-BE49-F238E27FC236}">
                <a16:creationId xmlns:a16="http://schemas.microsoft.com/office/drawing/2014/main" id="{59BF3BED-C1A2-42A8-8B03-D09A9AC6EF0C}"/>
              </a:ext>
            </a:extLst>
          </p:cNvPr>
          <p:cNvGrpSpPr/>
          <p:nvPr/>
        </p:nvGrpSpPr>
        <p:grpSpPr>
          <a:xfrm>
            <a:off x="4786996" y="3686884"/>
            <a:ext cx="4354142" cy="2879618"/>
            <a:chOff x="4191000" y="777982"/>
            <a:chExt cx="4354142" cy="2879618"/>
          </a:xfrm>
        </p:grpSpPr>
        <p:sp>
          <p:nvSpPr>
            <p:cNvPr id="132" name="Rectangle 5">
              <a:extLst>
                <a:ext uri="{FF2B5EF4-FFF2-40B4-BE49-F238E27FC236}">
                  <a16:creationId xmlns:a16="http://schemas.microsoft.com/office/drawing/2014/main" id="{81651075-2E0C-430E-BB39-5DF6E253A377}"/>
                </a:ext>
              </a:extLst>
            </p:cNvPr>
            <p:cNvSpPr>
              <a:spLocks noChangeArrowheads="1"/>
            </p:cNvSpPr>
            <p:nvPr/>
          </p:nvSpPr>
          <p:spPr bwMode="auto">
            <a:xfrm rot="2911001">
              <a:off x="7071204" y="1142505"/>
              <a:ext cx="125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rgbClr val="FF00FF"/>
                  </a:solidFill>
                  <a:latin typeface="Times New Roman" pitchFamily="18" charset="0"/>
                  <a:sym typeface="Symbol" panose="05050102010706020507" pitchFamily="18" charset="2"/>
                </a:rPr>
                <a:t>pixel</a:t>
              </a:r>
              <a:r>
                <a:rPr lang="en-US" altLang="en-US" sz="2800" i="1" baseline="-25000" dirty="0" err="1">
                  <a:solidFill>
                    <a:srgbClr val="FF00FF"/>
                  </a:solidFill>
                  <a:latin typeface="Times New Roman" pitchFamily="18" charset="0"/>
                  <a:sym typeface="Symbol" panose="05050102010706020507" pitchFamily="18" charset="2"/>
                </a:rPr>
                <a:t>n</a:t>
              </a:r>
              <a:endParaRPr lang="en-US" altLang="en-US" sz="2800" i="1" dirty="0">
                <a:solidFill>
                  <a:srgbClr val="FF00FF"/>
                </a:solidFill>
                <a:latin typeface="Times New Roman"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33" name="Rectangle 5">
                  <a:extLst>
                    <a:ext uri="{FF2B5EF4-FFF2-40B4-BE49-F238E27FC236}">
                      <a16:creationId xmlns:a16="http://schemas.microsoft.com/office/drawing/2014/main" id="{ECC0D5B7-0882-4E98-9323-21BF6964037C}"/>
                    </a:ext>
                  </a:extLst>
                </p:cNvPr>
                <p:cNvSpPr>
                  <a:spLocks noChangeArrowheads="1"/>
                </p:cNvSpPr>
                <p:nvPr/>
              </p:nvSpPr>
              <p:spPr bwMode="auto">
                <a:xfrm>
                  <a:off x="4191000" y="1686580"/>
                  <a:ext cx="4124719"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smtClean="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i="1" dirty="0">
                              <a:solidFill>
                                <a:srgbClr val="FF00FF"/>
                              </a:solidFill>
                              <a:latin typeface="Cambria Math" panose="02040503050406030204" pitchFamily="18" charset="0"/>
                              <a:sym typeface="Symbol" panose="05050102010706020507" pitchFamily="18" charset="2"/>
                            </a:rPr>
                            <m:t>1</m:t>
                          </m:r>
                        </m:sub>
                      </m:sSub>
                    </m:oMath>
                  </a14:m>
                  <a:r>
                    <a:rPr lang="en-US" altLang="en-US" sz="2800" i="1"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1</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1</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1</a:t>
                  </a:r>
                  <a:r>
                    <a:rPr lang="en-US" altLang="en-US" sz="2800" i="1" baseline="-25000" dirty="0">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p>
              </p:txBody>
            </p:sp>
          </mc:Choice>
          <mc:Fallback xmlns="">
            <p:sp>
              <p:nvSpPr>
                <p:cNvPr id="133" name="Rectangle 5">
                  <a:extLst>
                    <a:ext uri="{FF2B5EF4-FFF2-40B4-BE49-F238E27FC236}">
                      <a16:creationId xmlns:a16="http://schemas.microsoft.com/office/drawing/2014/main" id="{ECC0D5B7-0882-4E98-9323-21BF6964037C}"/>
                    </a:ext>
                  </a:extLst>
                </p:cNvPr>
                <p:cNvSpPr>
                  <a:spLocks noRot="1" noChangeAspect="1" noMove="1" noResize="1" noEditPoints="1" noAdjustHandles="1" noChangeArrowheads="1" noChangeShapeType="1" noTextEdit="1"/>
                </p:cNvSpPr>
                <p:nvPr/>
              </p:nvSpPr>
              <p:spPr bwMode="auto">
                <a:xfrm>
                  <a:off x="4191000" y="1686580"/>
                  <a:ext cx="4124719" cy="523220"/>
                </a:xfrm>
                <a:prstGeom prst="rect">
                  <a:avLst/>
                </a:prstGeom>
                <a:blipFill>
                  <a:blip r:embed="rId10"/>
                  <a:stretch>
                    <a:fillRect t="-12791"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34" name="Rectangle 5">
              <a:extLst>
                <a:ext uri="{FF2B5EF4-FFF2-40B4-BE49-F238E27FC236}">
                  <a16:creationId xmlns:a16="http://schemas.microsoft.com/office/drawing/2014/main" id="{FBB8E004-E4E8-4B90-912D-33A4275C8C4F}"/>
                </a:ext>
              </a:extLst>
            </p:cNvPr>
            <p:cNvSpPr>
              <a:spLocks noChangeArrowheads="1"/>
            </p:cNvSpPr>
            <p:nvPr/>
          </p:nvSpPr>
          <p:spPr bwMode="auto">
            <a:xfrm rot="2911001">
              <a:off x="4782930" y="1160115"/>
              <a:ext cx="125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rgbClr val="FF00FF"/>
                  </a:solidFill>
                  <a:latin typeface="Times New Roman" pitchFamily="18" charset="0"/>
                  <a:sym typeface="Symbol" panose="05050102010706020507" pitchFamily="18" charset="2"/>
                </a:rPr>
                <a:t>pixel</a:t>
              </a:r>
              <a:r>
                <a:rPr lang="en-US" altLang="en-US" sz="2800" i="1" baseline="-25000" dirty="0">
                  <a:solidFill>
                    <a:srgbClr val="FF00FF"/>
                  </a:solidFill>
                  <a:latin typeface="Times New Roman" pitchFamily="18" charset="0"/>
                  <a:sym typeface="Symbol" panose="05050102010706020507" pitchFamily="18" charset="2"/>
                </a:rPr>
                <a:t>1</a:t>
              </a:r>
              <a:endParaRPr lang="en-US" altLang="en-US" sz="2800" i="1" dirty="0">
                <a:solidFill>
                  <a:srgbClr val="FF00FF"/>
                </a:solidFill>
                <a:latin typeface="Times New Roman" pitchFamily="18" charset="0"/>
                <a:sym typeface="Symbol" panose="05050102010706020507" pitchFamily="18" charset="2"/>
              </a:endParaRPr>
            </a:p>
          </p:txBody>
        </p:sp>
        <p:sp>
          <p:nvSpPr>
            <p:cNvPr id="135" name="Rectangle 5">
              <a:extLst>
                <a:ext uri="{FF2B5EF4-FFF2-40B4-BE49-F238E27FC236}">
                  <a16:creationId xmlns:a16="http://schemas.microsoft.com/office/drawing/2014/main" id="{28D5DB44-7823-4280-8405-70ED7930750B}"/>
                </a:ext>
              </a:extLst>
            </p:cNvPr>
            <p:cNvSpPr>
              <a:spLocks noChangeArrowheads="1"/>
            </p:cNvSpPr>
            <p:nvPr/>
          </p:nvSpPr>
          <p:spPr bwMode="auto">
            <a:xfrm rot="2911001">
              <a:off x="5953181" y="1142748"/>
              <a:ext cx="11977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rgbClr val="FF00FF"/>
                  </a:solidFill>
                  <a:latin typeface="Times New Roman" pitchFamily="18" charset="0"/>
                  <a:sym typeface="Symbol" panose="05050102010706020507" pitchFamily="18" charset="2"/>
                </a:rPr>
                <a:t>pixel</a:t>
              </a:r>
              <a:r>
                <a:rPr lang="en-US" altLang="en-US" sz="2800" i="1" baseline="-25000" dirty="0" err="1">
                  <a:solidFill>
                    <a:srgbClr val="FF00FF"/>
                  </a:solidFill>
                  <a:latin typeface="Times New Roman" pitchFamily="18" charset="0"/>
                  <a:sym typeface="Symbol" panose="05050102010706020507" pitchFamily="18" charset="2"/>
                </a:rPr>
                <a:t>i</a:t>
              </a:r>
              <a:endParaRPr lang="en-US" altLang="en-US" sz="2800" i="1" dirty="0">
                <a:solidFill>
                  <a:srgbClr val="FF00FF"/>
                </a:solidFill>
                <a:latin typeface="Times New Roman"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36" name="Rectangle 5">
                  <a:extLst>
                    <a:ext uri="{FF2B5EF4-FFF2-40B4-BE49-F238E27FC236}">
                      <a16:creationId xmlns:a16="http://schemas.microsoft.com/office/drawing/2014/main" id="{16BD4C6F-1D81-46F9-93C2-41D3DADBBBFB}"/>
                    </a:ext>
                  </a:extLst>
                </p:cNvPr>
                <p:cNvSpPr>
                  <a:spLocks noChangeArrowheads="1"/>
                </p:cNvSpPr>
                <p:nvPr/>
              </p:nvSpPr>
              <p:spPr bwMode="auto">
                <a:xfrm>
                  <a:off x="4196176" y="2133600"/>
                  <a:ext cx="4132991"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b="0" i="1" dirty="0" smtClean="0">
                              <a:solidFill>
                                <a:srgbClr val="FF00FF"/>
                              </a:solidFill>
                              <a:latin typeface="Cambria Math" panose="02040503050406030204" pitchFamily="18" charset="0"/>
                              <a:sym typeface="Symbol" panose="05050102010706020507" pitchFamily="18" charset="2"/>
                            </a:rPr>
                            <m:t>2</m:t>
                          </m:r>
                        </m:sub>
                      </m:sSub>
                    </m:oMath>
                  </a14:m>
                  <a:r>
                    <a:rPr lang="en-US" altLang="en-US" sz="2800" i="1"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baseline="-25000" dirty="0">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endParaRPr lang="en-US" altLang="en-US" sz="2800" i="1" dirty="0">
                    <a:solidFill>
                      <a:srgbClr val="FF00FF"/>
                    </a:solidFill>
                    <a:latin typeface="Times New Roman" pitchFamily="18" charset="0"/>
                    <a:sym typeface="Symbol" panose="05050102010706020507" pitchFamily="18" charset="2"/>
                  </a:endParaRPr>
                </a:p>
              </p:txBody>
            </p:sp>
          </mc:Choice>
          <mc:Fallback xmlns="">
            <p:sp>
              <p:nvSpPr>
                <p:cNvPr id="136" name="Rectangle 5">
                  <a:extLst>
                    <a:ext uri="{FF2B5EF4-FFF2-40B4-BE49-F238E27FC236}">
                      <a16:creationId xmlns:a16="http://schemas.microsoft.com/office/drawing/2014/main" id="{16BD4C6F-1D81-46F9-93C2-41D3DADBBBFB}"/>
                    </a:ext>
                  </a:extLst>
                </p:cNvPr>
                <p:cNvSpPr>
                  <a:spLocks noRot="1" noChangeAspect="1" noMove="1" noResize="1" noEditPoints="1" noAdjustHandles="1" noChangeArrowheads="1" noChangeShapeType="1" noTextEdit="1"/>
                </p:cNvSpPr>
                <p:nvPr/>
              </p:nvSpPr>
              <p:spPr bwMode="auto">
                <a:xfrm>
                  <a:off x="4196176" y="2133600"/>
                  <a:ext cx="4132991" cy="523220"/>
                </a:xfrm>
                <a:prstGeom prst="rect">
                  <a:avLst/>
                </a:prstGeom>
                <a:blipFill>
                  <a:blip r:embed="rId11"/>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Rectangle 5">
                  <a:extLst>
                    <a:ext uri="{FF2B5EF4-FFF2-40B4-BE49-F238E27FC236}">
                      <a16:creationId xmlns:a16="http://schemas.microsoft.com/office/drawing/2014/main" id="{A27A4B11-ADD2-40BC-82E0-4558E1E3BBB4}"/>
                    </a:ext>
                  </a:extLst>
                </p:cNvPr>
                <p:cNvSpPr>
                  <a:spLocks noChangeArrowheads="1"/>
                </p:cNvSpPr>
                <p:nvPr/>
              </p:nvSpPr>
              <p:spPr bwMode="auto">
                <a:xfrm>
                  <a:off x="4211776" y="3134380"/>
                  <a:ext cx="4333366"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b="0" i="1" dirty="0" smtClean="0">
                              <a:solidFill>
                                <a:srgbClr val="FF00FF"/>
                              </a:solidFill>
                              <a:latin typeface="Cambria Math" panose="02040503050406030204" pitchFamily="18" charset="0"/>
                              <a:sym typeface="Symbol" panose="05050102010706020507" pitchFamily="18" charset="2"/>
                            </a:rPr>
                            <m:t>𝐷</m:t>
                          </m:r>
                        </m:sub>
                      </m:sSub>
                    </m:oMath>
                  </a14:m>
                  <a:r>
                    <a:rPr lang="en-US" altLang="en-US" sz="2800" i="1"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baseline="-25000" dirty="0" err="1">
                      <a:solidFill>
                        <a:srgbClr val="FF00FF"/>
                      </a:solidFill>
                      <a:latin typeface="Times New Roman" pitchFamily="18" charset="0"/>
                      <a:sym typeface="Symbol" panose="05050102010706020507" pitchFamily="18" charset="2"/>
                    </a:rPr>
                    <a:t></a:t>
                  </a:r>
                  <a:r>
                    <a:rPr lang="en-US" altLang="en-US" sz="2800" i="1" baseline="-25000" dirty="0" err="1">
                      <a:solidFill>
                        <a:srgbClr val="FF00FF"/>
                      </a:solidFill>
                      <a:latin typeface="Times New Roman" pitchFamily="18" charset="0"/>
                      <a:sym typeface="Symbol" panose="05050102010706020507" pitchFamily="18" charset="2"/>
                    </a:rPr>
                    <a:t>D</a:t>
                  </a:r>
                  <a:r>
                    <a:rPr lang="en-US" altLang="en-US" sz="2800" i="1" baseline="-25000" dirty="0" err="1">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endParaRPr lang="en-US" altLang="en-US" sz="2800" i="1" dirty="0">
                    <a:solidFill>
                      <a:srgbClr val="FF00FF"/>
                    </a:solidFill>
                    <a:latin typeface="Times New Roman" pitchFamily="18" charset="0"/>
                    <a:sym typeface="Symbol" panose="05050102010706020507" pitchFamily="18" charset="2"/>
                  </a:endParaRPr>
                </a:p>
              </p:txBody>
            </p:sp>
          </mc:Choice>
          <mc:Fallback xmlns="">
            <p:sp>
              <p:nvSpPr>
                <p:cNvPr id="137" name="Rectangle 5">
                  <a:extLst>
                    <a:ext uri="{FF2B5EF4-FFF2-40B4-BE49-F238E27FC236}">
                      <a16:creationId xmlns:a16="http://schemas.microsoft.com/office/drawing/2014/main" id="{A27A4B11-ADD2-40BC-82E0-4558E1E3BBB4}"/>
                    </a:ext>
                  </a:extLst>
                </p:cNvPr>
                <p:cNvSpPr>
                  <a:spLocks noRot="1" noChangeAspect="1" noMove="1" noResize="1" noEditPoints="1" noAdjustHandles="1" noChangeArrowheads="1" noChangeShapeType="1" noTextEdit="1"/>
                </p:cNvSpPr>
                <p:nvPr/>
              </p:nvSpPr>
              <p:spPr bwMode="auto">
                <a:xfrm>
                  <a:off x="4211776" y="3134380"/>
                  <a:ext cx="4333366" cy="523220"/>
                </a:xfrm>
                <a:prstGeom prst="rect">
                  <a:avLst/>
                </a:prstGeom>
                <a:blipFill>
                  <a:blip r:embed="rId12"/>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38" name="Rectangle 137">
              <a:extLst>
                <a:ext uri="{FF2B5EF4-FFF2-40B4-BE49-F238E27FC236}">
                  <a16:creationId xmlns:a16="http://schemas.microsoft.com/office/drawing/2014/main" id="{D799A5A6-84B0-48A2-AEE3-D3CFA83FC9D7}"/>
                </a:ext>
              </a:extLst>
            </p:cNvPr>
            <p:cNvSpPr/>
            <p:nvPr/>
          </p:nvSpPr>
          <p:spPr>
            <a:xfrm rot="5400000">
              <a:off x="4571305" y="2641352"/>
              <a:ext cx="595035" cy="646331"/>
            </a:xfrm>
            <a:prstGeom prst="rect">
              <a:avLst/>
            </a:prstGeom>
          </p:spPr>
          <p:txBody>
            <a:bodyPr wrap="none">
              <a:spAutoFit/>
            </a:bodyPr>
            <a:lstStyle/>
            <a:p>
              <a:r>
                <a:rPr lang="en-US" altLang="en-US" sz="3600" i="1" dirty="0">
                  <a:solidFill>
                    <a:srgbClr val="FF00FF"/>
                  </a:solidFill>
                </a:rPr>
                <a:t>…</a:t>
              </a:r>
              <a:endParaRPr lang="en-CA" sz="3600" i="1" dirty="0">
                <a:solidFill>
                  <a:srgbClr val="FF00FF"/>
                </a:solidFill>
              </a:endParaRPr>
            </a:p>
          </p:txBody>
        </p:sp>
      </p:grpSp>
      <p:sp>
        <p:nvSpPr>
          <p:cNvPr id="139" name="Rectangle 138">
            <a:extLst>
              <a:ext uri="{FF2B5EF4-FFF2-40B4-BE49-F238E27FC236}">
                <a16:creationId xmlns:a16="http://schemas.microsoft.com/office/drawing/2014/main" id="{E4FE49F0-06FB-44EE-807A-C9C2381494ED}"/>
              </a:ext>
            </a:extLst>
          </p:cNvPr>
          <p:cNvSpPr/>
          <p:nvPr/>
        </p:nvSpPr>
        <p:spPr>
          <a:xfrm>
            <a:off x="4863852" y="5118702"/>
            <a:ext cx="4190343" cy="47756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nvGrpSpPr>
          <p:cNvPr id="24" name="Group 23">
            <a:extLst>
              <a:ext uri="{FF2B5EF4-FFF2-40B4-BE49-F238E27FC236}">
                <a16:creationId xmlns:a16="http://schemas.microsoft.com/office/drawing/2014/main" id="{FE9E4CF7-B712-40F5-897A-15785EFB257E}"/>
              </a:ext>
            </a:extLst>
          </p:cNvPr>
          <p:cNvGrpSpPr/>
          <p:nvPr/>
        </p:nvGrpSpPr>
        <p:grpSpPr>
          <a:xfrm>
            <a:off x="493584" y="4876800"/>
            <a:ext cx="1580215" cy="1469254"/>
            <a:chOff x="2134336" y="4975561"/>
            <a:chExt cx="1580215" cy="1469254"/>
          </a:xfrm>
          <a:solidFill>
            <a:srgbClr val="FF00FF"/>
          </a:solidFill>
        </p:grpSpPr>
        <p:sp>
          <p:nvSpPr>
            <p:cNvPr id="25" name="Oval 24">
              <a:extLst>
                <a:ext uri="{FF2B5EF4-FFF2-40B4-BE49-F238E27FC236}">
                  <a16:creationId xmlns:a16="http://schemas.microsoft.com/office/drawing/2014/main" id="{6FEAAB9D-5DCE-429E-8DDB-1A73ADF2787D}"/>
                </a:ext>
              </a:extLst>
            </p:cNvPr>
            <p:cNvSpPr/>
            <p:nvPr/>
          </p:nvSpPr>
          <p:spPr>
            <a:xfrm>
              <a:off x="2504174" y="5087983"/>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6" name="Oval 25">
              <a:extLst>
                <a:ext uri="{FF2B5EF4-FFF2-40B4-BE49-F238E27FC236}">
                  <a16:creationId xmlns:a16="http://schemas.microsoft.com/office/drawing/2014/main" id="{018A4D1E-B57A-46B5-B1FD-C87E1071E783}"/>
                </a:ext>
              </a:extLst>
            </p:cNvPr>
            <p:cNvSpPr/>
            <p:nvPr/>
          </p:nvSpPr>
          <p:spPr>
            <a:xfrm>
              <a:off x="2715647" y="5280955"/>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7" name="Oval 26">
              <a:extLst>
                <a:ext uri="{FF2B5EF4-FFF2-40B4-BE49-F238E27FC236}">
                  <a16:creationId xmlns:a16="http://schemas.microsoft.com/office/drawing/2014/main" id="{F55EDC44-EC37-4ADA-8467-5FE1104423A1}"/>
                </a:ext>
              </a:extLst>
            </p:cNvPr>
            <p:cNvSpPr/>
            <p:nvPr/>
          </p:nvSpPr>
          <p:spPr>
            <a:xfrm>
              <a:off x="2663017" y="555658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8" name="Oval 27">
              <a:extLst>
                <a:ext uri="{FF2B5EF4-FFF2-40B4-BE49-F238E27FC236}">
                  <a16:creationId xmlns:a16="http://schemas.microsoft.com/office/drawing/2014/main" id="{46461E5B-2549-42FE-8A3A-4F892E7BF27F}"/>
                </a:ext>
              </a:extLst>
            </p:cNvPr>
            <p:cNvSpPr/>
            <p:nvPr/>
          </p:nvSpPr>
          <p:spPr>
            <a:xfrm>
              <a:off x="2986054" y="55704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9" name="Oval 28">
              <a:extLst>
                <a:ext uri="{FF2B5EF4-FFF2-40B4-BE49-F238E27FC236}">
                  <a16:creationId xmlns:a16="http://schemas.microsoft.com/office/drawing/2014/main" id="{589F4483-2C2C-4276-A4E8-E5F61A081F19}"/>
                </a:ext>
              </a:extLst>
            </p:cNvPr>
            <p:cNvSpPr/>
            <p:nvPr/>
          </p:nvSpPr>
          <p:spPr>
            <a:xfrm>
              <a:off x="3309091"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0" name="Oval 29">
              <a:extLst>
                <a:ext uri="{FF2B5EF4-FFF2-40B4-BE49-F238E27FC236}">
                  <a16:creationId xmlns:a16="http://schemas.microsoft.com/office/drawing/2014/main" id="{C1DB0D87-5C1C-4AED-AA59-B488733D3150}"/>
                </a:ext>
              </a:extLst>
            </p:cNvPr>
            <p:cNvSpPr/>
            <p:nvPr/>
          </p:nvSpPr>
          <p:spPr>
            <a:xfrm>
              <a:off x="2451545" y="574955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4" name="Oval 33">
              <a:extLst>
                <a:ext uri="{FF2B5EF4-FFF2-40B4-BE49-F238E27FC236}">
                  <a16:creationId xmlns:a16="http://schemas.microsoft.com/office/drawing/2014/main" id="{027CDB86-45CF-4772-8BA5-E2C99742EBD1}"/>
                </a:ext>
              </a:extLst>
            </p:cNvPr>
            <p:cNvSpPr/>
            <p:nvPr/>
          </p:nvSpPr>
          <p:spPr>
            <a:xfrm>
              <a:off x="2134336"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5" name="Oval 34">
              <a:extLst>
                <a:ext uri="{FF2B5EF4-FFF2-40B4-BE49-F238E27FC236}">
                  <a16:creationId xmlns:a16="http://schemas.microsoft.com/office/drawing/2014/main" id="{5FF08A56-C226-40C1-A9B7-040990B818E6}"/>
                </a:ext>
              </a:extLst>
            </p:cNvPr>
            <p:cNvSpPr/>
            <p:nvPr/>
          </p:nvSpPr>
          <p:spPr>
            <a:xfrm>
              <a:off x="2240072" y="537744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6" name="Oval 35">
              <a:extLst>
                <a:ext uri="{FF2B5EF4-FFF2-40B4-BE49-F238E27FC236}">
                  <a16:creationId xmlns:a16="http://schemas.microsoft.com/office/drawing/2014/main" id="{81BB28EB-75E3-41AC-85B6-B478060451AB}"/>
                </a:ext>
              </a:extLst>
            </p:cNvPr>
            <p:cNvSpPr/>
            <p:nvPr/>
          </p:nvSpPr>
          <p:spPr>
            <a:xfrm>
              <a:off x="3297435" y="517064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7" name="Oval 36">
              <a:extLst>
                <a:ext uri="{FF2B5EF4-FFF2-40B4-BE49-F238E27FC236}">
                  <a16:creationId xmlns:a16="http://schemas.microsoft.com/office/drawing/2014/main" id="{DD9FC0D6-C20C-43D8-9E88-E6E0852CA47D}"/>
                </a:ext>
              </a:extLst>
            </p:cNvPr>
            <p:cNvSpPr/>
            <p:nvPr/>
          </p:nvSpPr>
          <p:spPr>
            <a:xfrm>
              <a:off x="3100325" y="54377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8" name="Oval 37">
              <a:extLst>
                <a:ext uri="{FF2B5EF4-FFF2-40B4-BE49-F238E27FC236}">
                  <a16:creationId xmlns:a16="http://schemas.microsoft.com/office/drawing/2014/main" id="{A9505546-A270-46F6-AD68-4CF34785F7E1}"/>
                </a:ext>
              </a:extLst>
            </p:cNvPr>
            <p:cNvSpPr/>
            <p:nvPr/>
          </p:nvSpPr>
          <p:spPr>
            <a:xfrm>
              <a:off x="2317899" y="614152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9" name="Oval 38">
              <a:extLst>
                <a:ext uri="{FF2B5EF4-FFF2-40B4-BE49-F238E27FC236}">
                  <a16:creationId xmlns:a16="http://schemas.microsoft.com/office/drawing/2014/main" id="{D7DC4241-9C87-459C-A922-7D094F2D1A3E}"/>
                </a:ext>
              </a:extLst>
            </p:cNvPr>
            <p:cNvSpPr/>
            <p:nvPr/>
          </p:nvSpPr>
          <p:spPr>
            <a:xfrm>
              <a:off x="2597475" y="6017541"/>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0" name="Oval 39">
              <a:extLst>
                <a:ext uri="{FF2B5EF4-FFF2-40B4-BE49-F238E27FC236}">
                  <a16:creationId xmlns:a16="http://schemas.microsoft.com/office/drawing/2014/main" id="{057ABC84-565C-4950-8551-60519822210C}"/>
                </a:ext>
              </a:extLst>
            </p:cNvPr>
            <p:cNvSpPr/>
            <p:nvPr/>
          </p:nvSpPr>
          <p:spPr>
            <a:xfrm>
              <a:off x="2493785" y="5342000"/>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1" name="Oval 40">
              <a:extLst>
                <a:ext uri="{FF2B5EF4-FFF2-40B4-BE49-F238E27FC236}">
                  <a16:creationId xmlns:a16="http://schemas.microsoft.com/office/drawing/2014/main" id="{2FDB40C2-8042-407C-8498-D045825BD3DC}"/>
                </a:ext>
              </a:extLst>
            </p:cNvPr>
            <p:cNvSpPr/>
            <p:nvPr/>
          </p:nvSpPr>
          <p:spPr>
            <a:xfrm>
              <a:off x="3244838" y="554417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2" name="Oval 41">
              <a:extLst>
                <a:ext uri="{FF2B5EF4-FFF2-40B4-BE49-F238E27FC236}">
                  <a16:creationId xmlns:a16="http://schemas.microsoft.com/office/drawing/2014/main" id="{359095D6-4FAD-4529-A8FB-659CB3FB0EA6}"/>
                </a:ext>
              </a:extLst>
            </p:cNvPr>
            <p:cNvSpPr/>
            <p:nvPr/>
          </p:nvSpPr>
          <p:spPr>
            <a:xfrm>
              <a:off x="3197526" y="576338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3" name="Oval 42">
              <a:extLst>
                <a:ext uri="{FF2B5EF4-FFF2-40B4-BE49-F238E27FC236}">
                  <a16:creationId xmlns:a16="http://schemas.microsoft.com/office/drawing/2014/main" id="{6FB2F050-2E89-4E4A-A84A-240635226962}"/>
                </a:ext>
              </a:extLst>
            </p:cNvPr>
            <p:cNvSpPr/>
            <p:nvPr/>
          </p:nvSpPr>
          <p:spPr>
            <a:xfrm>
              <a:off x="3516568" y="552253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4" name="Oval 43">
              <a:extLst>
                <a:ext uri="{FF2B5EF4-FFF2-40B4-BE49-F238E27FC236}">
                  <a16:creationId xmlns:a16="http://schemas.microsoft.com/office/drawing/2014/main" id="{858B6D70-CA81-4864-977B-F5EE2E7AEE47}"/>
                </a:ext>
              </a:extLst>
            </p:cNvPr>
            <p:cNvSpPr/>
            <p:nvPr/>
          </p:nvSpPr>
          <p:spPr>
            <a:xfrm>
              <a:off x="2818469" y="599290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5" name="Oval 44">
              <a:extLst>
                <a:ext uri="{FF2B5EF4-FFF2-40B4-BE49-F238E27FC236}">
                  <a16:creationId xmlns:a16="http://schemas.microsoft.com/office/drawing/2014/main" id="{8CE2CC40-4E3D-4C2A-9793-E3E6D32D705C}"/>
                </a:ext>
              </a:extLst>
            </p:cNvPr>
            <p:cNvSpPr/>
            <p:nvPr/>
          </p:nvSpPr>
          <p:spPr>
            <a:xfrm>
              <a:off x="2246174" y="56392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6" name="Oval 45">
              <a:extLst>
                <a:ext uri="{FF2B5EF4-FFF2-40B4-BE49-F238E27FC236}">
                  <a16:creationId xmlns:a16="http://schemas.microsoft.com/office/drawing/2014/main" id="{2B588E99-B653-491A-9E30-1EBCF330674A}"/>
                </a:ext>
              </a:extLst>
            </p:cNvPr>
            <p:cNvSpPr/>
            <p:nvPr/>
          </p:nvSpPr>
          <p:spPr>
            <a:xfrm>
              <a:off x="3016183" y="511179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7" name="Oval 46">
              <a:extLst>
                <a:ext uri="{FF2B5EF4-FFF2-40B4-BE49-F238E27FC236}">
                  <a16:creationId xmlns:a16="http://schemas.microsoft.com/office/drawing/2014/main" id="{E44511FA-3991-4053-8D44-D539B3D1FA35}"/>
                </a:ext>
              </a:extLst>
            </p:cNvPr>
            <p:cNvSpPr/>
            <p:nvPr/>
          </p:nvSpPr>
          <p:spPr>
            <a:xfrm>
              <a:off x="2529372" y="633450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8" name="Oval 47">
              <a:extLst>
                <a:ext uri="{FF2B5EF4-FFF2-40B4-BE49-F238E27FC236}">
                  <a16:creationId xmlns:a16="http://schemas.microsoft.com/office/drawing/2014/main" id="{A73FC30F-23AA-4F7C-931A-E006C3AB8317}"/>
                </a:ext>
              </a:extLst>
            </p:cNvPr>
            <p:cNvSpPr/>
            <p:nvPr/>
          </p:nvSpPr>
          <p:spPr>
            <a:xfrm>
              <a:off x="3197526" y="6052845"/>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9" name="Oval 48">
              <a:extLst>
                <a:ext uri="{FF2B5EF4-FFF2-40B4-BE49-F238E27FC236}">
                  <a16:creationId xmlns:a16="http://schemas.microsoft.com/office/drawing/2014/main" id="{9E10B502-53F8-411E-B8DC-0B2103395C80}"/>
                </a:ext>
              </a:extLst>
            </p:cNvPr>
            <p:cNvSpPr/>
            <p:nvPr/>
          </p:nvSpPr>
          <p:spPr>
            <a:xfrm>
              <a:off x="3614643"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0" name="Oval 49">
              <a:extLst>
                <a:ext uri="{FF2B5EF4-FFF2-40B4-BE49-F238E27FC236}">
                  <a16:creationId xmlns:a16="http://schemas.microsoft.com/office/drawing/2014/main" id="{A4E4287C-0028-4130-97E6-DAF82268E20B}"/>
                </a:ext>
              </a:extLst>
            </p:cNvPr>
            <p:cNvSpPr/>
            <p:nvPr/>
          </p:nvSpPr>
          <p:spPr>
            <a:xfrm>
              <a:off x="2768753" y="501561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1" name="Oval 50">
              <a:extLst>
                <a:ext uri="{FF2B5EF4-FFF2-40B4-BE49-F238E27FC236}">
                  <a16:creationId xmlns:a16="http://schemas.microsoft.com/office/drawing/2014/main" id="{A47424E4-2EFD-44F9-B151-3E2BF8A9A9ED}"/>
                </a:ext>
              </a:extLst>
            </p:cNvPr>
            <p:cNvSpPr/>
            <p:nvPr/>
          </p:nvSpPr>
          <p:spPr>
            <a:xfrm>
              <a:off x="2874490" y="6244051"/>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3" name="Oval 52">
              <a:extLst>
                <a:ext uri="{FF2B5EF4-FFF2-40B4-BE49-F238E27FC236}">
                  <a16:creationId xmlns:a16="http://schemas.microsoft.com/office/drawing/2014/main" id="{F6F3699A-5ABA-4E14-B623-A5BB87D1A2E7}"/>
                </a:ext>
              </a:extLst>
            </p:cNvPr>
            <p:cNvSpPr/>
            <p:nvPr/>
          </p:nvSpPr>
          <p:spPr>
            <a:xfrm>
              <a:off x="2345808" y="595635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6" name="Oval 55">
              <a:extLst>
                <a:ext uri="{FF2B5EF4-FFF2-40B4-BE49-F238E27FC236}">
                  <a16:creationId xmlns:a16="http://schemas.microsoft.com/office/drawing/2014/main" id="{29A41184-FB9E-4157-9C89-32823732FD5F}"/>
                </a:ext>
              </a:extLst>
            </p:cNvPr>
            <p:cNvSpPr/>
            <p:nvPr/>
          </p:nvSpPr>
          <p:spPr>
            <a:xfrm>
              <a:off x="2854662" y="575171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7" name="Oval 56">
              <a:extLst>
                <a:ext uri="{FF2B5EF4-FFF2-40B4-BE49-F238E27FC236}">
                  <a16:creationId xmlns:a16="http://schemas.microsoft.com/office/drawing/2014/main" id="{22A4998A-22C8-432B-BB79-F43DAA56F183}"/>
                </a:ext>
              </a:extLst>
            </p:cNvPr>
            <p:cNvSpPr/>
            <p:nvPr/>
          </p:nvSpPr>
          <p:spPr>
            <a:xfrm>
              <a:off x="3000832" y="611780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9" name="Oval 58">
              <a:extLst>
                <a:ext uri="{FF2B5EF4-FFF2-40B4-BE49-F238E27FC236}">
                  <a16:creationId xmlns:a16="http://schemas.microsoft.com/office/drawing/2014/main" id="{8692AA12-D28F-4C16-B4EF-41D1E711F05B}"/>
                </a:ext>
              </a:extLst>
            </p:cNvPr>
            <p:cNvSpPr/>
            <p:nvPr/>
          </p:nvSpPr>
          <p:spPr>
            <a:xfrm>
              <a:off x="2689451" y="622208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0" name="Oval 59">
              <a:extLst>
                <a:ext uri="{FF2B5EF4-FFF2-40B4-BE49-F238E27FC236}">
                  <a16:creationId xmlns:a16="http://schemas.microsoft.com/office/drawing/2014/main" id="{78ACD11A-4247-47C0-AC8E-355704AAA599}"/>
                </a:ext>
              </a:extLst>
            </p:cNvPr>
            <p:cNvSpPr/>
            <p:nvPr/>
          </p:nvSpPr>
          <p:spPr>
            <a:xfrm>
              <a:off x="2477979" y="55527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1" name="Oval 60">
              <a:extLst>
                <a:ext uri="{FF2B5EF4-FFF2-40B4-BE49-F238E27FC236}">
                  <a16:creationId xmlns:a16="http://schemas.microsoft.com/office/drawing/2014/main" id="{527CA375-734E-4C87-A3DF-DFA1DB690EA6}"/>
                </a:ext>
              </a:extLst>
            </p:cNvPr>
            <p:cNvSpPr/>
            <p:nvPr/>
          </p:nvSpPr>
          <p:spPr>
            <a:xfrm>
              <a:off x="2895096" y="524942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2" name="Oval 61">
              <a:extLst>
                <a:ext uri="{FF2B5EF4-FFF2-40B4-BE49-F238E27FC236}">
                  <a16:creationId xmlns:a16="http://schemas.microsoft.com/office/drawing/2014/main" id="{9495C83E-F817-476A-8D8A-2C5270611CCB}"/>
                </a:ext>
              </a:extLst>
            </p:cNvPr>
            <p:cNvSpPr/>
            <p:nvPr/>
          </p:nvSpPr>
          <p:spPr>
            <a:xfrm>
              <a:off x="3323869" y="53459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3" name="Oval 62">
              <a:extLst>
                <a:ext uri="{FF2B5EF4-FFF2-40B4-BE49-F238E27FC236}">
                  <a16:creationId xmlns:a16="http://schemas.microsoft.com/office/drawing/2014/main" id="{0A2E95FB-B6E9-46A1-8A45-A48C4042D8A1}"/>
                </a:ext>
              </a:extLst>
            </p:cNvPr>
            <p:cNvSpPr/>
            <p:nvPr/>
          </p:nvSpPr>
          <p:spPr>
            <a:xfrm>
              <a:off x="3529513" y="516676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4" name="Oval 63">
              <a:extLst>
                <a:ext uri="{FF2B5EF4-FFF2-40B4-BE49-F238E27FC236}">
                  <a16:creationId xmlns:a16="http://schemas.microsoft.com/office/drawing/2014/main" id="{0715FD91-1984-4EA1-BB46-342B46E823D1}"/>
                </a:ext>
              </a:extLst>
            </p:cNvPr>
            <p:cNvSpPr/>
            <p:nvPr/>
          </p:nvSpPr>
          <p:spPr>
            <a:xfrm>
              <a:off x="3318041" y="4975561"/>
              <a:ext cx="99908" cy="110313"/>
            </a:xfrm>
            <a:prstGeom prst="ellipse">
              <a:avLst/>
            </a:prstGeom>
            <a:grpFill/>
            <a:ln w="25400">
              <a:solidFill>
                <a:srgbClr val="FF00FF"/>
              </a:solidFill>
            </a:ln>
          </p:spPr>
          <p:txBody>
            <a:bodyPr wrap="square" rtlCol="0" anchor="ctr">
              <a:spAutoFit/>
            </a:bodyPr>
            <a:lstStyle/>
            <a:p>
              <a:pPr algn="l"/>
              <a:endParaRPr lang="en-CA" sz="2400" dirty="0"/>
            </a:p>
          </p:txBody>
        </p:sp>
      </p:grpSp>
      <mc:AlternateContent xmlns:mc="http://schemas.openxmlformats.org/markup-compatibility/2006" xmlns:a14="http://schemas.microsoft.com/office/drawing/2010/main">
        <mc:Choice Requires="a14">
          <p:sp>
            <p:nvSpPr>
              <p:cNvPr id="177" name="Rectangle 5">
                <a:extLst>
                  <a:ext uri="{FF2B5EF4-FFF2-40B4-BE49-F238E27FC236}">
                    <a16:creationId xmlns:a16="http://schemas.microsoft.com/office/drawing/2014/main" id="{11B87E43-AA79-4505-97F1-2B11D0652BF0}"/>
                  </a:ext>
                </a:extLst>
              </p:cNvPr>
              <p:cNvSpPr>
                <a:spLocks noChangeArrowheads="1"/>
              </p:cNvSpPr>
              <p:nvPr/>
            </p:nvSpPr>
            <p:spPr bwMode="auto">
              <a:xfrm>
                <a:off x="4792450" y="5054600"/>
                <a:ext cx="4131259"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r>
                      <a:rPr lang="en-CA" altLang="en-US" sz="2800" b="0" i="0" smtClean="0">
                        <a:solidFill>
                          <a:srgbClr val="FF00FF"/>
                        </a:solidFill>
                        <a:latin typeface="Cambria Math" panose="02040503050406030204" pitchFamily="18" charset="0"/>
                        <a:sym typeface="Symbol" panose="05050102010706020507" pitchFamily="18" charset="2"/>
                      </a:rPr>
                      <m:t>  </m:t>
                    </m:r>
                  </m:oMath>
                </a14:m>
                <a:r>
                  <a:rPr lang="en-US" altLang="en-US" sz="2800" dirty="0">
                    <a:solidFill>
                      <a:srgbClr val="FF00FF"/>
                    </a:solidFill>
                    <a:latin typeface="Times New Roman" pitchFamily="18" charset="0"/>
                    <a:sym typeface="Symbol" panose="05050102010706020507" pitchFamily="18" charset="2"/>
                  </a:rPr>
                  <a:t> </a:t>
                </a:r>
                <a:r>
                  <a:rPr lang="en-US" altLang="en-US" sz="1600" dirty="0">
                    <a:solidFill>
                      <a:srgbClr val="FF00FF"/>
                    </a:solidFill>
                    <a:latin typeface="Times New Roman" pitchFamily="18" charset="0"/>
                    <a:sym typeface="Symbol" panose="05050102010706020507" pitchFamily="18" charset="2"/>
                  </a:rPr>
                  <a:t> </a:t>
                </a:r>
                <a:r>
                  <a:rPr lang="en-US" altLang="en-US" sz="2800"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rPr>
                  <a:t>1</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sym typeface="Symbol" panose="05050102010706020507" pitchFamily="18" charset="2"/>
                  </a:rPr>
                  <a:t></a:t>
                </a:r>
                <a:endParaRPr lang="en-US" altLang="en-US" sz="2800" dirty="0">
                  <a:latin typeface="Times New Roman" pitchFamily="18" charset="0"/>
                  <a:sym typeface="Symbol" panose="05050102010706020507" pitchFamily="18" charset="2"/>
                </a:endParaRPr>
              </a:p>
            </p:txBody>
          </p:sp>
        </mc:Choice>
        <mc:Fallback xmlns="">
          <p:sp>
            <p:nvSpPr>
              <p:cNvPr id="177" name="Rectangle 5">
                <a:extLst>
                  <a:ext uri="{FF2B5EF4-FFF2-40B4-BE49-F238E27FC236}">
                    <a16:creationId xmlns:a16="http://schemas.microsoft.com/office/drawing/2014/main" id="{11B87E43-AA79-4505-97F1-2B11D0652BF0}"/>
                  </a:ext>
                </a:extLst>
              </p:cNvPr>
              <p:cNvSpPr>
                <a:spLocks noRot="1" noChangeAspect="1" noMove="1" noResize="1" noEditPoints="1" noAdjustHandles="1" noChangeArrowheads="1" noChangeShapeType="1" noTextEdit="1"/>
              </p:cNvSpPr>
              <p:nvPr/>
            </p:nvSpPr>
            <p:spPr bwMode="auto">
              <a:xfrm>
                <a:off x="4792450" y="5054600"/>
                <a:ext cx="4131259" cy="523220"/>
              </a:xfrm>
              <a:prstGeom prst="rect">
                <a:avLst/>
              </a:prstGeom>
              <a:blipFill>
                <a:blip r:embed="rId13"/>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81" name="Rectangle 63">
            <a:extLst>
              <a:ext uri="{FF2B5EF4-FFF2-40B4-BE49-F238E27FC236}">
                <a16:creationId xmlns:a16="http://schemas.microsoft.com/office/drawing/2014/main" id="{26150B7F-AA54-4ECB-B688-1A0BEBB440FB}"/>
              </a:ext>
            </a:extLst>
          </p:cNvPr>
          <p:cNvSpPr>
            <a:spLocks noChangeArrowheads="1"/>
          </p:cNvSpPr>
          <p:nvPr/>
        </p:nvSpPr>
        <p:spPr bwMode="auto">
          <a:xfrm>
            <a:off x="228600" y="-304800"/>
            <a:ext cx="8661345"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Training Data as Points</a:t>
            </a:r>
          </a:p>
        </p:txBody>
      </p:sp>
    </p:spTree>
    <p:extLst>
      <p:ext uri="{BB962C8B-B14F-4D97-AF65-F5344CB8AC3E}">
        <p14:creationId xmlns:p14="http://schemas.microsoft.com/office/powerpoint/2010/main" val="84327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 calcmode="lin" valueType="num">
                                      <p:cBhvr additive="base">
                                        <p:cTn id="15"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1"/>
                                        </p:tgtEl>
                                        <p:attrNameLst>
                                          <p:attrName>style.visibility</p:attrName>
                                        </p:attrNameLst>
                                      </p:cBhvr>
                                      <p:to>
                                        <p:strVal val="visible"/>
                                      </p:to>
                                    </p:set>
                                    <p:anim calcmode="lin" valueType="num">
                                      <p:cBhvr additive="base">
                                        <p:cTn id="27" dur="500" fill="hold"/>
                                        <p:tgtEl>
                                          <p:spTgt spid="131"/>
                                        </p:tgtEl>
                                        <p:attrNameLst>
                                          <p:attrName>ppt_x</p:attrName>
                                        </p:attrNameLst>
                                      </p:cBhvr>
                                      <p:tavLst>
                                        <p:tav tm="0">
                                          <p:val>
                                            <p:strVal val="0-#ppt_w/2"/>
                                          </p:val>
                                        </p:tav>
                                        <p:tav tm="100000">
                                          <p:val>
                                            <p:strVal val="#ppt_x"/>
                                          </p:val>
                                        </p:tav>
                                      </p:tavLst>
                                    </p:anim>
                                    <p:anim calcmode="lin" valueType="num">
                                      <p:cBhvr additive="base">
                                        <p:cTn id="28" dur="500" fill="hold"/>
                                        <p:tgtEl>
                                          <p:spTgt spid="131"/>
                                        </p:tgtEl>
                                        <p:attrNameLst>
                                          <p:attrName>ppt_y</p:attrName>
                                        </p:attrNameLst>
                                      </p:cBhvr>
                                      <p:tavLst>
                                        <p:tav tm="0">
                                          <p:val>
                                            <p:strVal val="#ppt_y"/>
                                          </p:val>
                                        </p:tav>
                                        <p:tav tm="100000">
                                          <p:val>
                                            <p:strVal val="#ppt_y"/>
                                          </p:val>
                                        </p:tav>
                                      </p:tavLst>
                                    </p:anim>
                                  </p:childTnLst>
                                </p:cTn>
                              </p:par>
                              <p:par>
                                <p:cTn id="29" presetID="1" presetClass="exit" presetSubtype="0" fill="hold" grpId="0" nodeType="withEffect">
                                  <p:stCondLst>
                                    <p:cond delay="0"/>
                                  </p:stCondLst>
                                  <p:childTnLst>
                                    <p:set>
                                      <p:cBhvr>
                                        <p:cTn id="30" dur="1" fill="hold">
                                          <p:stCondLst>
                                            <p:cond delay="0"/>
                                          </p:stCondLst>
                                        </p:cTn>
                                        <p:tgtEl>
                                          <p:spTgt spid="177">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9"/>
                                        </p:tgtEl>
                                        <p:attrNameLst>
                                          <p:attrName>style.visibility</p:attrName>
                                        </p:attrNameLst>
                                      </p:cBhvr>
                                      <p:to>
                                        <p:strVal val="visible"/>
                                      </p:to>
                                    </p:set>
                                    <p:anim calcmode="lin" valueType="num">
                                      <p:cBhvr additive="base">
                                        <p:cTn id="35" dur="500" fill="hold"/>
                                        <p:tgtEl>
                                          <p:spTgt spid="139"/>
                                        </p:tgtEl>
                                        <p:attrNameLst>
                                          <p:attrName>ppt_x</p:attrName>
                                        </p:attrNameLst>
                                      </p:cBhvr>
                                      <p:tavLst>
                                        <p:tav tm="0">
                                          <p:val>
                                            <p:strVal val="0-#ppt_w/2"/>
                                          </p:val>
                                        </p:tav>
                                        <p:tav tm="100000">
                                          <p:val>
                                            <p:strVal val="#ppt_x"/>
                                          </p:val>
                                        </p:tav>
                                      </p:tavLst>
                                    </p:anim>
                                    <p:anim calcmode="lin" valueType="num">
                                      <p:cBhvr additive="base">
                                        <p:cTn id="36" dur="500" fill="hold"/>
                                        <p:tgtEl>
                                          <p:spTgt spid="13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39" grpId="0" animBg="1"/>
      <p:bldP spid="177"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C43A55E0-F2D8-486C-ACB4-7B6F56855C6E}"/>
              </a:ext>
            </a:extLst>
          </p:cNvPr>
          <p:cNvGrpSpPr/>
          <p:nvPr/>
        </p:nvGrpSpPr>
        <p:grpSpPr>
          <a:xfrm>
            <a:off x="2985705" y="4894043"/>
            <a:ext cx="419965" cy="457201"/>
            <a:chOff x="2985705" y="4894043"/>
            <a:chExt cx="419965" cy="457201"/>
          </a:xfrm>
        </p:grpSpPr>
        <p:pic>
          <p:nvPicPr>
            <p:cNvPr id="179" name="Picture 178">
              <a:extLst>
                <a:ext uri="{FF2B5EF4-FFF2-40B4-BE49-F238E27FC236}">
                  <a16:creationId xmlns:a16="http://schemas.microsoft.com/office/drawing/2014/main" id="{DF899D8D-24EB-469D-98CF-E5077195DB7A}"/>
                </a:ext>
              </a:extLst>
            </p:cNvPr>
            <p:cNvPicPr>
              <a:picLocks noChangeAspect="1"/>
            </p:cNvPicPr>
            <p:nvPr/>
          </p:nvPicPr>
          <p:blipFill rotWithShape="1">
            <a:blip r:embed="rId3"/>
            <a:srcRect l="21431" t="1733" r="59465" b="73385"/>
            <a:stretch/>
          </p:blipFill>
          <p:spPr>
            <a:xfrm>
              <a:off x="2985705" y="4894043"/>
              <a:ext cx="419965" cy="457201"/>
            </a:xfrm>
            <a:prstGeom prst="rect">
              <a:avLst/>
            </a:prstGeom>
          </p:spPr>
        </p:pic>
        <p:sp>
          <p:nvSpPr>
            <p:cNvPr id="180" name="Rectangle 179">
              <a:extLst>
                <a:ext uri="{FF2B5EF4-FFF2-40B4-BE49-F238E27FC236}">
                  <a16:creationId xmlns:a16="http://schemas.microsoft.com/office/drawing/2014/main" id="{4841B40B-C5AE-4260-BBA6-517424ED581F}"/>
                </a:ext>
              </a:extLst>
            </p:cNvPr>
            <p:cNvSpPr/>
            <p:nvPr/>
          </p:nvSpPr>
          <p:spPr>
            <a:xfrm>
              <a:off x="2985705" y="4894044"/>
              <a:ext cx="419965" cy="457200"/>
            </a:xfrm>
            <a:prstGeom prst="rect">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mc:AlternateContent xmlns:mc="http://schemas.openxmlformats.org/markup-compatibility/2006" xmlns:a14="http://schemas.microsoft.com/office/drawing/2010/main">
        <mc:Choice Requires="a14">
          <p:sp>
            <p:nvSpPr>
              <p:cNvPr id="31" name="Text Box 33"/>
              <p:cNvSpPr txBox="1">
                <a:spLocks noChangeArrowheads="1"/>
              </p:cNvSpPr>
              <p:nvPr/>
            </p:nvSpPr>
            <p:spPr bwMode="auto">
              <a:xfrm>
                <a:off x="-97457" y="609600"/>
                <a:ext cx="9338913" cy="16312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solidFill>
                      <a:srgbClr val="FF00FF"/>
                    </a:solidFill>
                    <a:latin typeface="Times New Roman" pitchFamily="18" charset="0"/>
                  </a:rPr>
                  <a:t>Training data </a:t>
                </a:r>
                <a:r>
                  <a:rPr lang="en-US" altLang="en-US" sz="2800" dirty="0">
                    <a:latin typeface="Times New Roman" pitchFamily="18" charset="0"/>
                  </a:rPr>
                  <a:t>is a set of </a:t>
                </a:r>
                <a:r>
                  <a:rPr lang="en-US" altLang="en-US" sz="2800" dirty="0">
                    <a:latin typeface="Times New Roman" pitchFamily="18" charset="0"/>
                    <a:sym typeface="Symbol" panose="05050102010706020507" pitchFamily="18" charset="2"/>
                  </a:rPr>
                  <a:t>input/output pairs</a:t>
                </a:r>
                <a:br>
                  <a:rPr lang="en-US" altLang="en-US" sz="2800" dirty="0">
                    <a:latin typeface="Times New Roman" pitchFamily="18" charset="0"/>
                    <a:sym typeface="Symbol" panose="05050102010706020507" pitchFamily="18" charset="2"/>
                  </a:rPr>
                </a:br>
                <a:endParaRPr lang="en-US" altLang="en-US" sz="2800" dirty="0">
                  <a:solidFill>
                    <a:srgbClr val="FF00FF"/>
                  </a:solidFill>
                  <a:latin typeface="Times New Roman" pitchFamily="18" charset="0"/>
                  <a:sym typeface="Symbol" panose="05050102010706020507" pitchFamily="18" charset="2"/>
                </a:endParaRPr>
              </a:p>
              <a:p>
                <a:pPr>
                  <a:spcBef>
                    <a:spcPct val="0"/>
                  </a:spcBef>
                </a:pPr>
                <a:r>
                  <a:rPr lang="en-US" altLang="en-US" sz="1200" dirty="0">
                    <a:solidFill>
                      <a:srgbClr val="FF00FF"/>
                    </a:solidFill>
                    <a:latin typeface="Times New Roman" pitchFamily="18" charset="0"/>
                    <a:sym typeface="Symbol" panose="05050102010706020507" pitchFamily="18" charset="2"/>
                  </a:rPr>
                  <a:t>   </a:t>
                </a:r>
              </a:p>
              <a:p>
                <a:pPr>
                  <a:spcBef>
                    <a:spcPct val="0"/>
                  </a:spcBef>
                </a:pPr>
                <a:r>
                  <a:rPr lang="en-US" altLang="en-US" sz="2800" dirty="0">
                    <a:latin typeface="Times New Roman" pitchFamily="18" charset="0"/>
                    <a:sym typeface="Symbol" panose="05050102010706020507" pitchFamily="18" charset="2"/>
                  </a:rPr>
                  <a:t>     Maybe each input </a:t>
                </a:r>
                <a14:m>
                  <m:oMath xmlns:m="http://schemas.openxmlformats.org/officeDocument/2006/math">
                    <m:sSub>
                      <m:sSubPr>
                        <m:ctrlPr>
                          <a:rPr lang="en-US" altLang="en-US" sz="2800"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i="1" dirty="0">
                            <a:solidFill>
                              <a:srgbClr val="FF00FF"/>
                            </a:solidFill>
                            <a:latin typeface="Cambria Math" panose="02040503050406030204" pitchFamily="18" charset="0"/>
                            <a:sym typeface="Symbol" panose="05050102010706020507" pitchFamily="18" charset="2"/>
                          </a:rPr>
                          <m:t>𝑑</m:t>
                        </m:r>
                      </m:sub>
                    </m:sSub>
                  </m:oMath>
                </a14:m>
                <a:r>
                  <a:rPr lang="en-US" altLang="en-US" sz="2800" i="1" baseline="-25000" dirty="0">
                    <a:solidFill>
                      <a:srgbClr val="FF00FF"/>
                    </a:solidFill>
                    <a:latin typeface="Times New Roman" pitchFamily="18" charset="0"/>
                  </a:rPr>
                  <a:t> </a:t>
                </a:r>
                <a:r>
                  <a:rPr lang="en-US" altLang="en-US" sz="2800" dirty="0">
                    <a:latin typeface="Times New Roman" pitchFamily="18" charset="0"/>
                    <a:sym typeface="Symbol" panose="05050102010706020507" pitchFamily="18" charset="2"/>
                  </a:rPr>
                  <a:t>is an image</a:t>
                </a:r>
              </a:p>
            </p:txBody>
          </p:sp>
        </mc:Choice>
        <mc:Fallback xmlns="">
          <p:sp>
            <p:nvSpPr>
              <p:cNvPr id="31" name="Text Box 33"/>
              <p:cNvSpPr txBox="1">
                <a:spLocks noRot="1" noChangeAspect="1" noMove="1" noResize="1" noEditPoints="1" noAdjustHandles="1" noChangeArrowheads="1" noChangeShapeType="1" noTextEdit="1"/>
              </p:cNvSpPr>
              <p:nvPr/>
            </p:nvSpPr>
            <p:spPr bwMode="auto">
              <a:xfrm>
                <a:off x="-97457" y="609600"/>
                <a:ext cx="9338913" cy="1631216"/>
              </a:xfrm>
              <a:prstGeom prst="rect">
                <a:avLst/>
              </a:prstGeom>
              <a:blipFill>
                <a:blip r:embed="rId4"/>
                <a:stretch>
                  <a:fillRect t="-3731" b="-55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pic>
        <p:nvPicPr>
          <p:cNvPr id="32" name="Picture 6" descr="https://encrypted-tbn2.gstatic.com/images?q=tbn:ANd9GcQxi0BXRGGWwpZlLt6x5i_eKwXhaJLwx7Ku7fvdkqS2tzyVEg1g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87" y="1628400"/>
            <a:ext cx="1217213" cy="81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3" name="Rectangle 32"/>
              <p:cNvSpPr/>
              <p:nvPr/>
            </p:nvSpPr>
            <p:spPr>
              <a:xfrm>
                <a:off x="990600" y="1076980"/>
                <a:ext cx="4918799" cy="523220"/>
              </a:xfrm>
              <a:prstGeom prst="rect">
                <a:avLst/>
              </a:prstGeom>
            </p:spPr>
            <p:txBody>
              <a:bodyPr wrap="square">
                <a:spAutoFit/>
              </a:bodyPr>
              <a:lstStyle/>
              <a:p>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i="1" dirty="0">
                            <a:solidFill>
                              <a:srgbClr val="FF00FF"/>
                            </a:solidFill>
                            <a:latin typeface="Cambria Math" panose="02040503050406030204" pitchFamily="18" charset="0"/>
                            <a:sym typeface="Symbol" panose="05050102010706020507" pitchFamily="18" charset="2"/>
                          </a:rPr>
                          <m:t>1</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i="1" dirty="0">
                            <a:solidFill>
                              <a:srgbClr val="FF00FF"/>
                            </a:solidFill>
                            <a:latin typeface="Cambria Math" panose="02040503050406030204" pitchFamily="18" charset="0"/>
                            <a:sym typeface="Symbol" panose="05050102010706020507" pitchFamily="18" charset="2"/>
                          </a:rPr>
                          <m:t>1</m:t>
                        </m:r>
                      </m:sub>
                    </m:sSub>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2</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2</m:t>
                        </m:r>
                      </m:sub>
                    </m:sSub>
                  </m:oMath>
                </a14:m>
                <a:r>
                  <a:rPr lang="en-US" altLang="en-US"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dirty="0" smtClean="0">
                        <a:solidFill>
                          <a:srgbClr val="FF00FF"/>
                        </a:solidFill>
                        <a:latin typeface="Cambria Math" panose="02040503050406030204" pitchFamily="18" charset="0"/>
                        <a:sym typeface="Symbol" panose="05050102010706020507" pitchFamily="18" charset="2"/>
                      </a:rPr>
                      <m:t> </m:t>
                    </m:r>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𝐷</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𝐷</m:t>
                        </m:r>
                      </m:sub>
                    </m:sSub>
                  </m:oMath>
                </a14:m>
                <a:r>
                  <a:rPr lang="en-US" altLang="en-US" dirty="0">
                    <a:solidFill>
                      <a:srgbClr val="FF00FF"/>
                    </a:solidFill>
                    <a:cs typeface="Times New Roman" panose="02020603050405020304" pitchFamily="18" charset="0"/>
                    <a:sym typeface="Symbol" panose="05050102010706020507" pitchFamily="18" charset="2"/>
                  </a:rPr>
                  <a:t> }</a:t>
                </a:r>
              </a:p>
            </p:txBody>
          </p:sp>
        </mc:Choice>
        <mc:Fallback xmlns="">
          <p:sp>
            <p:nvSpPr>
              <p:cNvPr id="33" name="Rectangle 32"/>
              <p:cNvSpPr>
                <a:spLocks noRot="1" noChangeAspect="1" noMove="1" noResize="1" noEditPoints="1" noAdjustHandles="1" noChangeArrowheads="1" noChangeShapeType="1" noTextEdit="1"/>
              </p:cNvSpPr>
              <p:nvPr/>
            </p:nvSpPr>
            <p:spPr>
              <a:xfrm>
                <a:off x="990600" y="1076980"/>
                <a:ext cx="4918799" cy="523220"/>
              </a:xfrm>
              <a:prstGeom prst="rect">
                <a:avLst/>
              </a:prstGeom>
              <a:blipFill>
                <a:blip r:embed="rId6"/>
                <a:stretch>
                  <a:fillRect l="-2605" t="-12791" r="-1489" b="-325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
              <p:cNvSpPr>
                <a:spLocks noChangeArrowheads="1"/>
              </p:cNvSpPr>
              <p:nvPr/>
            </p:nvSpPr>
            <p:spPr bwMode="auto">
              <a:xfrm>
                <a:off x="809890" y="2852410"/>
                <a:ext cx="8661345" cy="954107"/>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b="0" i="1" dirty="0" smtClean="0">
                            <a:solidFill>
                              <a:srgbClr val="FF00FF"/>
                            </a:solidFill>
                            <a:latin typeface="Cambria Math" panose="02040503050406030204" pitchFamily="18" charset="0"/>
                            <a:sym typeface="Symbol" panose="05050102010706020507" pitchFamily="18" charset="2"/>
                          </a:rPr>
                          <m:t>𝑑</m:t>
                        </m:r>
                      </m:sub>
                    </m:sSub>
                  </m:oMath>
                </a14:m>
                <a:r>
                  <a:rPr lang="en-US" altLang="en-US" sz="2800" dirty="0">
                    <a:latin typeface="Times New Roman" pitchFamily="18" charset="0"/>
                    <a:sym typeface="Symbol" panose="05050102010706020507" pitchFamily="18" charset="2"/>
                  </a:rPr>
                  <a:t>  </a:t>
                </a:r>
                <a:r>
                  <a:rPr lang="en-US" altLang="en-US" sz="2800" dirty="0">
                    <a:solidFill>
                      <a:srgbClr val="FF00FF"/>
                    </a:solidFill>
                    <a:latin typeface="Times New Roman" pitchFamily="18" charset="0"/>
                    <a:sym typeface="Symbol" panose="05050102010706020507" pitchFamily="18" charset="2"/>
                  </a:rPr>
                  <a:t>= </a:t>
                </a:r>
                <a:r>
                  <a:rPr lang="en-US" altLang="en-US" sz="2800" i="1" dirty="0">
                    <a:solidFill>
                      <a:srgbClr val="66FF33"/>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baseline="-25000" dirty="0" err="1">
                    <a:solidFill>
                      <a:srgbClr val="FF00FF"/>
                    </a:solidFill>
                    <a:latin typeface="Times New Roman" pitchFamily="18" charset="0"/>
                    <a:sym typeface="Symbol" panose="05050102010706020507" pitchFamily="18" charset="2"/>
                  </a:rPr>
                  <a:t></a:t>
                </a:r>
                <a:r>
                  <a:rPr lang="en-US" altLang="en-US" sz="2800" i="1" baseline="-25000" dirty="0" err="1">
                    <a:solidFill>
                      <a:srgbClr val="FF00FF"/>
                    </a:solidFill>
                    <a:latin typeface="Times New Roman" pitchFamily="18" charset="0"/>
                    <a:sym typeface="Symbol" panose="05050102010706020507" pitchFamily="18" charset="2"/>
                  </a:rPr>
                  <a:t>d</a:t>
                </a:r>
                <a:r>
                  <a:rPr lang="en-US" altLang="en-US" sz="2800" i="1" baseline="-25000" dirty="0" err="1">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p>
              <a:p>
                <a:pPr>
                  <a:spcBef>
                    <a:spcPct val="0"/>
                  </a:spcBef>
                </a:pP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r>
                      <a:rPr lang="en-CA" altLang="en-US" sz="2800" b="0" i="0" smtClean="0">
                        <a:solidFill>
                          <a:srgbClr val="FF00FF"/>
                        </a:solidFill>
                        <a:latin typeface="Cambria Math" panose="02040503050406030204" pitchFamily="18" charset="0"/>
                        <a:sym typeface="Symbol" panose="05050102010706020507" pitchFamily="18" charset="2"/>
                      </a:rPr>
                      <m:t>  </m:t>
                    </m:r>
                  </m:oMath>
                </a14:m>
                <a:r>
                  <a:rPr lang="en-US" altLang="en-US" sz="2800" dirty="0">
                    <a:solidFill>
                      <a:srgbClr val="FF00FF"/>
                    </a:solidFill>
                    <a:latin typeface="Times New Roman" pitchFamily="18" charset="0"/>
                    <a:sym typeface="Symbol" panose="05050102010706020507" pitchFamily="18" charset="2"/>
                  </a:rPr>
                  <a:t>  = </a:t>
                </a:r>
                <a:r>
                  <a:rPr lang="en-US" altLang="en-US" sz="2800" i="1" dirty="0">
                    <a:solidFill>
                      <a:srgbClr val="66FF33"/>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rPr>
                  <a:t>1</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sym typeface="Symbol" panose="05050102010706020507" pitchFamily="18" charset="2"/>
                  </a:rPr>
                  <a:t>  </a:t>
                </a:r>
                <a:r>
                  <a:rPr lang="en-US" altLang="en-US" sz="2800" dirty="0">
                    <a:latin typeface="Times New Roman" pitchFamily="18" charset="0"/>
                    <a:sym typeface="Symbol" panose="05050102010706020507" pitchFamily="18" charset="2"/>
                  </a:rPr>
                  <a:t>when understood which data item. </a:t>
                </a:r>
              </a:p>
            </p:txBody>
          </p:sp>
        </mc:Choice>
        <mc:Fallback xmlns="">
          <p:sp>
            <p:nvSpPr>
              <p:cNvPr id="54" name="Rectangle 5"/>
              <p:cNvSpPr>
                <a:spLocks noRot="1" noChangeAspect="1" noMove="1" noResize="1" noEditPoints="1" noAdjustHandles="1" noChangeArrowheads="1" noChangeShapeType="1" noTextEdit="1"/>
              </p:cNvSpPr>
              <p:nvPr/>
            </p:nvSpPr>
            <p:spPr bwMode="auto">
              <a:xfrm>
                <a:off x="809890" y="2852410"/>
                <a:ext cx="8661345" cy="954107"/>
              </a:xfrm>
              <a:prstGeom prst="rect">
                <a:avLst/>
              </a:prstGeom>
              <a:blipFill>
                <a:blip r:embed="rId7"/>
                <a:stretch>
                  <a:fillRect t="-7051" b="-179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533400" y="2438400"/>
                <a:ext cx="6747745" cy="523220"/>
              </a:xfrm>
              <a:prstGeom prst="rect">
                <a:avLst/>
              </a:prstGeom>
            </p:spPr>
            <p:txBody>
              <a:bodyPr wrap="none">
                <a:spAutoFit/>
              </a:bodyPr>
              <a:lstStyle/>
              <a:p>
                <a:r>
                  <a:rPr lang="en-US" altLang="en-US" dirty="0">
                    <a:sym typeface="Symbol" panose="05050102010706020507" pitchFamily="18" charset="2"/>
                  </a:rPr>
                  <a:t>Note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𝑑</m:t>
                        </m:r>
                      </m:sub>
                    </m:sSub>
                  </m:oMath>
                </a14:m>
                <a:r>
                  <a:rPr lang="en-US" altLang="en-US" b="1" i="1" dirty="0">
                    <a:solidFill>
                      <a:srgbClr val="FF00FF"/>
                    </a:solidFill>
                    <a:sym typeface="Symbol" panose="05050102010706020507" pitchFamily="18" charset="2"/>
                  </a:rPr>
                  <a:t> </a:t>
                </a:r>
                <a:r>
                  <a:rPr lang="en-US" altLang="en-US" dirty="0">
                    <a:sym typeface="Symbol" panose="05050102010706020507" pitchFamily="18" charset="2"/>
                  </a:rPr>
                  <a:t>is a vector of a value for each pixel. </a:t>
                </a:r>
                <a:endParaRPr lang="en-CA" dirty="0"/>
              </a:p>
            </p:txBody>
          </p:sp>
        </mc:Choice>
        <mc:Fallback xmlns="">
          <p:sp>
            <p:nvSpPr>
              <p:cNvPr id="55" name="Rectangle 54"/>
              <p:cNvSpPr>
                <a:spLocks noRot="1" noChangeAspect="1" noMove="1" noResize="1" noEditPoints="1" noAdjustHandles="1" noChangeArrowheads="1" noChangeShapeType="1" noTextEdit="1"/>
              </p:cNvSpPr>
              <p:nvPr/>
            </p:nvSpPr>
            <p:spPr>
              <a:xfrm>
                <a:off x="533400" y="2438400"/>
                <a:ext cx="6747745" cy="523220"/>
              </a:xfrm>
              <a:prstGeom prst="rect">
                <a:avLst/>
              </a:prstGeom>
              <a:blipFill>
                <a:blip r:embed="rId8"/>
                <a:stretch>
                  <a:fillRect l="-1899" t="-11628" r="-995" b="-31395"/>
                </a:stretch>
              </a:blipFill>
            </p:spPr>
            <p:txBody>
              <a:bodyPr/>
              <a:lstStyle/>
              <a:p>
                <a:r>
                  <a:rPr lang="en-CA">
                    <a:noFill/>
                  </a:rPr>
                  <a:t> </a:t>
                </a:r>
              </a:p>
            </p:txBody>
          </p:sp>
        </mc:Fallback>
      </mc:AlternateContent>
      <p:grpSp>
        <p:nvGrpSpPr>
          <p:cNvPr id="5" name="Group 4"/>
          <p:cNvGrpSpPr/>
          <p:nvPr/>
        </p:nvGrpSpPr>
        <p:grpSpPr>
          <a:xfrm>
            <a:off x="3657600" y="2286000"/>
            <a:ext cx="973343" cy="600700"/>
            <a:chOff x="3657600" y="2286000"/>
            <a:chExt cx="973343" cy="600700"/>
          </a:xfrm>
        </p:grpSpPr>
        <p:sp>
          <p:nvSpPr>
            <p:cNvPr id="58" name="Rectangle 57"/>
            <p:cNvSpPr/>
            <p:nvPr/>
          </p:nvSpPr>
          <p:spPr>
            <a:xfrm>
              <a:off x="3657600" y="2286000"/>
              <a:ext cx="973343" cy="400110"/>
            </a:xfrm>
            <a:prstGeom prst="rect">
              <a:avLst/>
            </a:prstGeom>
          </p:spPr>
          <p:txBody>
            <a:bodyPr wrap="none">
              <a:spAutoFit/>
            </a:bodyPr>
            <a:lstStyle/>
            <a:p>
              <a:r>
                <a:rPr lang="en-CA" altLang="en-US" sz="2000" dirty="0">
                  <a:sym typeface="Symbol" panose="05050102010706020507" pitchFamily="18" charset="2"/>
                </a:rPr>
                <a:t>or three</a:t>
              </a:r>
              <a:endParaRPr lang="en-CA" sz="2000" dirty="0"/>
            </a:p>
          </p:txBody>
        </p:sp>
        <p:cxnSp>
          <p:nvCxnSpPr>
            <p:cNvPr id="3" name="Straight Connector 2"/>
            <p:cNvCxnSpPr/>
            <p:nvPr/>
          </p:nvCxnSpPr>
          <p:spPr bwMode="auto">
            <a:xfrm flipV="1">
              <a:off x="3810000" y="2625090"/>
              <a:ext cx="304800" cy="261610"/>
            </a:xfrm>
            <a:prstGeom prst="line">
              <a:avLst/>
            </a:prstGeom>
            <a:noFill/>
            <a:ln w="12700" cap="sq" cmpd="sng" algn="ctr">
              <a:solidFill>
                <a:schemeClr val="hlink"/>
              </a:solidFill>
              <a:prstDash val="solid"/>
              <a:round/>
              <a:headEnd type="none" w="med" len="med"/>
              <a:tailEnd type="none" w="med" len="med"/>
            </a:ln>
            <a:effectLst/>
          </p:spPr>
        </p:cxnSp>
      </p:grpSp>
      <p:sp>
        <p:nvSpPr>
          <p:cNvPr id="20" name="Rectangle 5"/>
          <p:cNvSpPr>
            <a:spLocks noChangeArrowheads="1"/>
          </p:cNvSpPr>
          <p:nvPr/>
        </p:nvSpPr>
        <p:spPr bwMode="auto">
          <a:xfrm>
            <a:off x="2461948" y="4091441"/>
            <a:ext cx="2149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dirty="0">
                <a:latin typeface="Times New Roman" pitchFamily="18" charset="0"/>
              </a:rPr>
              <a:t>Training data </a:t>
            </a:r>
          </a:p>
          <a:p>
            <a:pPr algn="ctr">
              <a:spcBef>
                <a:spcPct val="0"/>
              </a:spcBef>
            </a:pPr>
            <a:r>
              <a:rPr lang="en-US" altLang="en-US" sz="2400" dirty="0">
                <a:latin typeface="Times New Roman" pitchFamily="18" charset="0"/>
              </a:rPr>
              <a:t>has </a:t>
            </a:r>
            <a:r>
              <a:rPr lang="en-US" altLang="en-US" sz="2400" i="1" dirty="0">
                <a:latin typeface="Times New Roman" pitchFamily="18" charset="0"/>
              </a:rPr>
              <a:t>D</a:t>
            </a:r>
            <a:r>
              <a:rPr lang="en-US" altLang="en-US" sz="2400" dirty="0">
                <a:latin typeface="Times New Roman" pitchFamily="18" charset="0"/>
              </a:rPr>
              <a:t> images.</a:t>
            </a:r>
          </a:p>
        </p:txBody>
      </p:sp>
      <p:pic>
        <p:nvPicPr>
          <p:cNvPr id="21" name="Picture 20"/>
          <p:cNvPicPr>
            <a:picLocks noChangeAspect="1"/>
          </p:cNvPicPr>
          <p:nvPr/>
        </p:nvPicPr>
        <p:blipFill>
          <a:blip r:embed="rId3"/>
          <a:stretch>
            <a:fillRect/>
          </a:stretch>
        </p:blipFill>
        <p:spPr>
          <a:xfrm>
            <a:off x="2514600" y="4862212"/>
            <a:ext cx="2198305" cy="1837431"/>
          </a:xfrm>
          <a:prstGeom prst="rect">
            <a:avLst/>
          </a:prstGeom>
        </p:spPr>
      </p:pic>
      <p:grpSp>
        <p:nvGrpSpPr>
          <p:cNvPr id="65" name="Group 64">
            <a:extLst>
              <a:ext uri="{FF2B5EF4-FFF2-40B4-BE49-F238E27FC236}">
                <a16:creationId xmlns:a16="http://schemas.microsoft.com/office/drawing/2014/main" id="{CFA86F21-9CF9-4BC2-A31B-A88B70B21D75}"/>
              </a:ext>
            </a:extLst>
          </p:cNvPr>
          <p:cNvGrpSpPr/>
          <p:nvPr/>
        </p:nvGrpSpPr>
        <p:grpSpPr>
          <a:xfrm>
            <a:off x="88900" y="4867694"/>
            <a:ext cx="2245157" cy="1888156"/>
            <a:chOff x="1760886" y="4867694"/>
            <a:chExt cx="2245157" cy="1888156"/>
          </a:xfrm>
        </p:grpSpPr>
        <p:sp>
          <p:nvSpPr>
            <p:cNvPr id="66" name="Rectangle 65">
              <a:extLst>
                <a:ext uri="{FF2B5EF4-FFF2-40B4-BE49-F238E27FC236}">
                  <a16:creationId xmlns:a16="http://schemas.microsoft.com/office/drawing/2014/main" id="{F5B92D61-E8C8-4026-BEA2-94CBC458F070}"/>
                </a:ext>
              </a:extLst>
            </p:cNvPr>
            <p:cNvSpPr/>
            <p:nvPr/>
          </p:nvSpPr>
          <p:spPr>
            <a:xfrm>
              <a:off x="1828800" y="4867694"/>
              <a:ext cx="2133600" cy="1837906"/>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67" name="Straight Connector 66">
              <a:extLst>
                <a:ext uri="{FF2B5EF4-FFF2-40B4-BE49-F238E27FC236}">
                  <a16:creationId xmlns:a16="http://schemas.microsoft.com/office/drawing/2014/main" id="{2B142E41-40B2-4D6D-9A57-FA40CAB46D9B}"/>
                </a:ext>
              </a:extLst>
            </p:cNvPr>
            <p:cNvCxnSpPr>
              <a:cxnSpLocks/>
            </p:cNvCxnSpPr>
            <p:nvPr/>
          </p:nvCxnSpPr>
          <p:spPr bwMode="auto">
            <a:xfrm flipH="1">
              <a:off x="2101705" y="6464755"/>
              <a:ext cx="1542581" cy="0"/>
            </a:xfrm>
            <a:prstGeom prst="line">
              <a:avLst/>
            </a:prstGeom>
            <a:noFill/>
            <a:ln w="12700" cap="sq" cmpd="sng" algn="ctr">
              <a:solidFill>
                <a:schemeClr val="bg2"/>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DCE5D663-070C-4CF2-A7DE-9C63E21C7C28}"/>
                </a:ext>
              </a:extLst>
            </p:cNvPr>
            <p:cNvCxnSpPr>
              <a:cxnSpLocks/>
            </p:cNvCxnSpPr>
            <p:nvPr/>
          </p:nvCxnSpPr>
          <p:spPr bwMode="auto">
            <a:xfrm>
              <a:off x="2101526" y="5086629"/>
              <a:ext cx="1" cy="1366189"/>
            </a:xfrm>
            <a:prstGeom prst="line">
              <a:avLst/>
            </a:prstGeom>
            <a:noFill/>
            <a:ln w="12700" cap="sq" cmpd="sng" algn="ctr">
              <a:solidFill>
                <a:schemeClr val="bg2"/>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A6C4E77C-4A6E-4FD5-9C61-EBBDE74CB1FE}"/>
                </a:ext>
              </a:extLst>
            </p:cNvPr>
            <p:cNvCxnSpPr>
              <a:cxnSpLocks/>
            </p:cNvCxnSpPr>
            <p:nvPr/>
          </p:nvCxnSpPr>
          <p:spPr bwMode="auto">
            <a:xfrm flipH="1">
              <a:off x="2109863" y="5222024"/>
              <a:ext cx="1595057" cy="1238196"/>
            </a:xfrm>
            <a:prstGeom prst="line">
              <a:avLst/>
            </a:prstGeom>
            <a:noFill/>
            <a:ln w="12700" cap="sq" cmpd="sng" algn="ctr">
              <a:solidFill>
                <a:schemeClr val="bg2"/>
              </a:solidFill>
              <a:prstDash val="solid"/>
              <a:round/>
              <a:headEnd type="none" w="med" len="med"/>
              <a:tailEnd type="none" w="med" len="med"/>
            </a:ln>
            <a:effectLst/>
          </p:spPr>
        </p:cxnSp>
        <p:sp>
          <p:nvSpPr>
            <p:cNvPr id="70" name="Rectangle 69">
              <a:extLst>
                <a:ext uri="{FF2B5EF4-FFF2-40B4-BE49-F238E27FC236}">
                  <a16:creationId xmlns:a16="http://schemas.microsoft.com/office/drawing/2014/main" id="{5A239A21-9EB2-4070-B4C8-A3187219418A}"/>
                </a:ext>
              </a:extLst>
            </p:cNvPr>
            <p:cNvSpPr/>
            <p:nvPr/>
          </p:nvSpPr>
          <p:spPr>
            <a:xfrm>
              <a:off x="3334491" y="629418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rPr>
                <a:t>1</a:t>
              </a:r>
              <a:endParaRPr lang="en-US" sz="2400" dirty="0">
                <a:solidFill>
                  <a:schemeClr val="bg2"/>
                </a:solidFill>
              </a:endParaRPr>
            </a:p>
          </p:txBody>
        </p:sp>
        <p:sp>
          <p:nvSpPr>
            <p:cNvPr id="71" name="Rectangle 70">
              <a:extLst>
                <a:ext uri="{FF2B5EF4-FFF2-40B4-BE49-F238E27FC236}">
                  <a16:creationId xmlns:a16="http://schemas.microsoft.com/office/drawing/2014/main" id="{5D6C3684-A592-4F51-BC03-5F1CC964C0B6}"/>
                </a:ext>
              </a:extLst>
            </p:cNvPr>
            <p:cNvSpPr/>
            <p:nvPr/>
          </p:nvSpPr>
          <p:spPr>
            <a:xfrm>
              <a:off x="3582529" y="5066802"/>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2</a:t>
              </a:r>
              <a:endParaRPr lang="en-US" sz="2400" dirty="0">
                <a:solidFill>
                  <a:schemeClr val="bg2"/>
                </a:solidFill>
              </a:endParaRPr>
            </a:p>
          </p:txBody>
        </p:sp>
        <p:sp>
          <p:nvSpPr>
            <p:cNvPr id="72" name="Rectangle 71">
              <a:extLst>
                <a:ext uri="{FF2B5EF4-FFF2-40B4-BE49-F238E27FC236}">
                  <a16:creationId xmlns:a16="http://schemas.microsoft.com/office/drawing/2014/main" id="{373AA1E6-F98D-4685-91FB-1BDEB098C4B6}"/>
                </a:ext>
              </a:extLst>
            </p:cNvPr>
            <p:cNvSpPr/>
            <p:nvPr/>
          </p:nvSpPr>
          <p:spPr>
            <a:xfrm>
              <a:off x="1760886" y="487233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3</a:t>
              </a:r>
              <a:endParaRPr lang="en-US" sz="2400" dirty="0">
                <a:solidFill>
                  <a:schemeClr val="bg2"/>
                </a:solidFill>
              </a:endParaRPr>
            </a:p>
          </p:txBody>
        </p:sp>
      </p:grpSp>
      <p:grpSp>
        <p:nvGrpSpPr>
          <p:cNvPr id="74" name="Group 73">
            <a:extLst>
              <a:ext uri="{FF2B5EF4-FFF2-40B4-BE49-F238E27FC236}">
                <a16:creationId xmlns:a16="http://schemas.microsoft.com/office/drawing/2014/main" id="{7964E396-A189-40E5-916F-6F2D56356AF7}"/>
              </a:ext>
            </a:extLst>
          </p:cNvPr>
          <p:cNvGrpSpPr/>
          <p:nvPr/>
        </p:nvGrpSpPr>
        <p:grpSpPr>
          <a:xfrm>
            <a:off x="1233140" y="5198296"/>
            <a:ext cx="887217" cy="1268591"/>
            <a:chOff x="2211040" y="5198296"/>
            <a:chExt cx="887217" cy="1268591"/>
          </a:xfrm>
        </p:grpSpPr>
        <p:grpSp>
          <p:nvGrpSpPr>
            <p:cNvPr id="75" name="Group 74">
              <a:extLst>
                <a:ext uri="{FF2B5EF4-FFF2-40B4-BE49-F238E27FC236}">
                  <a16:creationId xmlns:a16="http://schemas.microsoft.com/office/drawing/2014/main" id="{0447EC2E-1F68-4AE3-91CF-AA6FAEA1041F}"/>
                </a:ext>
              </a:extLst>
            </p:cNvPr>
            <p:cNvGrpSpPr/>
            <p:nvPr/>
          </p:nvGrpSpPr>
          <p:grpSpPr>
            <a:xfrm>
              <a:off x="2211040" y="5469930"/>
              <a:ext cx="866808" cy="996957"/>
              <a:chOff x="2905126" y="5469930"/>
              <a:chExt cx="866808" cy="996957"/>
            </a:xfrm>
          </p:grpSpPr>
          <p:sp>
            <p:nvSpPr>
              <p:cNvPr id="77" name="Oval 76">
                <a:extLst>
                  <a:ext uri="{FF2B5EF4-FFF2-40B4-BE49-F238E27FC236}">
                    <a16:creationId xmlns:a16="http://schemas.microsoft.com/office/drawing/2014/main" id="{C6555C90-5EAC-443C-8A1A-918ADEDD8F91}"/>
                  </a:ext>
                </a:extLst>
              </p:cNvPr>
              <p:cNvSpPr/>
              <p:nvPr/>
            </p:nvSpPr>
            <p:spPr>
              <a:xfrm>
                <a:off x="3672026" y="5469930"/>
                <a:ext cx="99908" cy="110313"/>
              </a:xfrm>
              <a:prstGeom prst="ellipse">
                <a:avLst/>
              </a:prstGeom>
              <a:solidFill>
                <a:srgbClr val="FF00FF"/>
              </a:solidFill>
              <a:ln w="25400">
                <a:solidFill>
                  <a:srgbClr val="FF00FF"/>
                </a:solidFill>
              </a:ln>
            </p:spPr>
            <p:txBody>
              <a:bodyPr wrap="square" rtlCol="0" anchor="ctr">
                <a:spAutoFit/>
              </a:bodyPr>
              <a:lstStyle/>
              <a:p>
                <a:pPr algn="l"/>
                <a:endParaRPr lang="en-CA" sz="2400" dirty="0"/>
              </a:p>
            </p:txBody>
          </p:sp>
          <p:cxnSp>
            <p:nvCxnSpPr>
              <p:cNvPr id="78" name="Straight Connector 77">
                <a:extLst>
                  <a:ext uri="{FF2B5EF4-FFF2-40B4-BE49-F238E27FC236}">
                    <a16:creationId xmlns:a16="http://schemas.microsoft.com/office/drawing/2014/main" id="{E8F2618F-AFE2-48C1-9219-0E2DD4F410B6}"/>
                  </a:ext>
                </a:extLst>
              </p:cNvPr>
              <p:cNvCxnSpPr>
                <a:cxnSpLocks/>
              </p:cNvCxnSpPr>
              <p:nvPr/>
            </p:nvCxnSpPr>
            <p:spPr bwMode="auto">
              <a:xfrm>
                <a:off x="3725335" y="5552714"/>
                <a:ext cx="1567" cy="302217"/>
              </a:xfrm>
              <a:prstGeom prst="line">
                <a:avLst/>
              </a:prstGeom>
              <a:noFill/>
              <a:ln w="12700" cap="sq" cmpd="sng" algn="ctr">
                <a:solidFill>
                  <a:srgbClr val="FF00FF"/>
                </a:solidFill>
                <a:prstDash val="sysDash"/>
                <a:round/>
                <a:headEnd type="none" w="med" len="med"/>
                <a:tailEnd type="none" w="med" len="med"/>
              </a:ln>
              <a:effectLst/>
            </p:spPr>
          </p:cxnSp>
          <p:cxnSp>
            <p:nvCxnSpPr>
              <p:cNvPr id="79" name="Straight Connector 78">
                <a:extLst>
                  <a:ext uri="{FF2B5EF4-FFF2-40B4-BE49-F238E27FC236}">
                    <a16:creationId xmlns:a16="http://schemas.microsoft.com/office/drawing/2014/main" id="{173AEF2E-2B49-4E3E-B748-8D887E8CC100}"/>
                  </a:ext>
                </a:extLst>
              </p:cNvPr>
              <p:cNvCxnSpPr>
                <a:cxnSpLocks/>
              </p:cNvCxnSpPr>
              <p:nvPr/>
            </p:nvCxnSpPr>
            <p:spPr bwMode="auto">
              <a:xfrm flipH="1">
                <a:off x="2905126" y="5834067"/>
                <a:ext cx="822960" cy="0"/>
              </a:xfrm>
              <a:prstGeom prst="line">
                <a:avLst/>
              </a:prstGeom>
              <a:noFill/>
              <a:ln w="12700" cap="sq" cmpd="sng" algn="ctr">
                <a:solidFill>
                  <a:srgbClr val="FF00FF"/>
                </a:solidFill>
                <a:prstDash val="sysDash"/>
                <a:round/>
                <a:headEnd type="none" w="med" len="med"/>
                <a:tailEnd type="none" w="med" len="med"/>
              </a:ln>
              <a:effectLst/>
            </p:spPr>
          </p:cxnSp>
          <p:cxnSp>
            <p:nvCxnSpPr>
              <p:cNvPr id="80" name="Straight Connector 79">
                <a:extLst>
                  <a:ext uri="{FF2B5EF4-FFF2-40B4-BE49-F238E27FC236}">
                    <a16:creationId xmlns:a16="http://schemas.microsoft.com/office/drawing/2014/main" id="{16A8BA31-65BB-4761-9882-837494DA6EEB}"/>
                  </a:ext>
                </a:extLst>
              </p:cNvPr>
              <p:cNvCxnSpPr>
                <a:cxnSpLocks/>
              </p:cNvCxnSpPr>
              <p:nvPr/>
            </p:nvCxnSpPr>
            <p:spPr bwMode="auto">
              <a:xfrm flipH="1">
                <a:off x="2929161" y="5854763"/>
                <a:ext cx="791967" cy="612124"/>
              </a:xfrm>
              <a:prstGeom prst="line">
                <a:avLst/>
              </a:prstGeom>
              <a:noFill/>
              <a:ln w="12700" cap="sq" cmpd="sng" algn="ctr">
                <a:solidFill>
                  <a:srgbClr val="FF00FF"/>
                </a:solidFill>
                <a:prstDash val="sysDash"/>
                <a:round/>
                <a:headEnd type="none" w="med" len="med"/>
                <a:tailEnd type="none" w="med" len="med"/>
              </a:ln>
              <a:effectLst/>
            </p:spPr>
          </p:cxnSp>
        </p:grp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FFB78276-E7CC-4BC6-9C65-7D0C174A61A4}"/>
                    </a:ext>
                  </a:extLst>
                </p:cNvPr>
                <p:cNvSpPr/>
                <p:nvPr/>
              </p:nvSpPr>
              <p:spPr>
                <a:xfrm>
                  <a:off x="2538488" y="5198296"/>
                  <a:ext cx="5597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a:rPr lang="en-CA" altLang="en-US">
                            <a:solidFill>
                              <a:srgbClr val="FF00FF"/>
                            </a:solidFill>
                            <a:latin typeface="Cambria Math" panose="02040503050406030204" pitchFamily="18" charset="0"/>
                            <a:sym typeface="Symbol" panose="05050102010706020507" pitchFamily="18" charset="2"/>
                          </a:rPr>
                          <m:t> </m:t>
                        </m:r>
                      </m:oMath>
                    </m:oMathPara>
                  </a14:m>
                  <a:endParaRPr lang="en-US" dirty="0"/>
                </a:p>
              </p:txBody>
            </p:sp>
          </mc:Choice>
          <mc:Fallback xmlns="">
            <p:sp>
              <p:nvSpPr>
                <p:cNvPr id="76" name="Rectangle 75">
                  <a:extLst>
                    <a:ext uri="{FF2B5EF4-FFF2-40B4-BE49-F238E27FC236}">
                      <a16:creationId xmlns:a16="http://schemas.microsoft.com/office/drawing/2014/main" id="{FFB78276-E7CC-4BC6-9C65-7D0C174A61A4}"/>
                    </a:ext>
                  </a:extLst>
                </p:cNvPr>
                <p:cNvSpPr>
                  <a:spLocks noRot="1" noChangeAspect="1" noMove="1" noResize="1" noEditPoints="1" noAdjustHandles="1" noChangeArrowheads="1" noChangeShapeType="1" noTextEdit="1"/>
                </p:cNvSpPr>
                <p:nvPr/>
              </p:nvSpPr>
              <p:spPr>
                <a:xfrm>
                  <a:off x="2538488" y="5198296"/>
                  <a:ext cx="559769" cy="523220"/>
                </a:xfrm>
                <a:prstGeom prst="rect">
                  <a:avLst/>
                </a:prstGeom>
                <a:blipFill>
                  <a:blip r:embed="rId9"/>
                  <a:stretch>
                    <a:fillRect/>
                  </a:stretch>
                </a:blipFill>
              </p:spPr>
              <p:txBody>
                <a:bodyPr/>
                <a:lstStyle/>
                <a:p>
                  <a:r>
                    <a:rPr lang="en-US">
                      <a:noFill/>
                    </a:rPr>
                    <a:t> </a:t>
                  </a:r>
                </a:p>
              </p:txBody>
            </p:sp>
          </mc:Fallback>
        </mc:AlternateContent>
      </p:grpSp>
      <p:grpSp>
        <p:nvGrpSpPr>
          <p:cNvPr id="131" name="Group 130">
            <a:extLst>
              <a:ext uri="{FF2B5EF4-FFF2-40B4-BE49-F238E27FC236}">
                <a16:creationId xmlns:a16="http://schemas.microsoft.com/office/drawing/2014/main" id="{59BF3BED-C1A2-42A8-8B03-D09A9AC6EF0C}"/>
              </a:ext>
            </a:extLst>
          </p:cNvPr>
          <p:cNvGrpSpPr/>
          <p:nvPr/>
        </p:nvGrpSpPr>
        <p:grpSpPr>
          <a:xfrm>
            <a:off x="4786996" y="3686884"/>
            <a:ext cx="4354142" cy="2879618"/>
            <a:chOff x="4191000" y="777982"/>
            <a:chExt cx="4354142" cy="2879618"/>
          </a:xfrm>
        </p:grpSpPr>
        <p:sp>
          <p:nvSpPr>
            <p:cNvPr id="132" name="Rectangle 5">
              <a:extLst>
                <a:ext uri="{FF2B5EF4-FFF2-40B4-BE49-F238E27FC236}">
                  <a16:creationId xmlns:a16="http://schemas.microsoft.com/office/drawing/2014/main" id="{81651075-2E0C-430E-BB39-5DF6E253A377}"/>
                </a:ext>
              </a:extLst>
            </p:cNvPr>
            <p:cNvSpPr>
              <a:spLocks noChangeArrowheads="1"/>
            </p:cNvSpPr>
            <p:nvPr/>
          </p:nvSpPr>
          <p:spPr bwMode="auto">
            <a:xfrm rot="2911001">
              <a:off x="7071204" y="1142505"/>
              <a:ext cx="125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rgbClr val="FF00FF"/>
                  </a:solidFill>
                  <a:latin typeface="Times New Roman" pitchFamily="18" charset="0"/>
                  <a:sym typeface="Symbol" panose="05050102010706020507" pitchFamily="18" charset="2"/>
                </a:rPr>
                <a:t>pixel</a:t>
              </a:r>
              <a:r>
                <a:rPr lang="en-US" altLang="en-US" sz="2800" i="1" baseline="-25000" dirty="0" err="1">
                  <a:solidFill>
                    <a:srgbClr val="FF00FF"/>
                  </a:solidFill>
                  <a:latin typeface="Times New Roman" pitchFamily="18" charset="0"/>
                  <a:sym typeface="Symbol" panose="05050102010706020507" pitchFamily="18" charset="2"/>
                </a:rPr>
                <a:t>n</a:t>
              </a:r>
              <a:endParaRPr lang="en-US" altLang="en-US" sz="2800" i="1" dirty="0">
                <a:solidFill>
                  <a:srgbClr val="FF00FF"/>
                </a:solidFill>
                <a:latin typeface="Times New Roman"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33" name="Rectangle 5">
                  <a:extLst>
                    <a:ext uri="{FF2B5EF4-FFF2-40B4-BE49-F238E27FC236}">
                      <a16:creationId xmlns:a16="http://schemas.microsoft.com/office/drawing/2014/main" id="{ECC0D5B7-0882-4E98-9323-21BF6964037C}"/>
                    </a:ext>
                  </a:extLst>
                </p:cNvPr>
                <p:cNvSpPr>
                  <a:spLocks noChangeArrowheads="1"/>
                </p:cNvSpPr>
                <p:nvPr/>
              </p:nvSpPr>
              <p:spPr bwMode="auto">
                <a:xfrm>
                  <a:off x="4191000" y="1686580"/>
                  <a:ext cx="4124719"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smtClean="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i="1" dirty="0">
                              <a:solidFill>
                                <a:srgbClr val="FF00FF"/>
                              </a:solidFill>
                              <a:latin typeface="Cambria Math" panose="02040503050406030204" pitchFamily="18" charset="0"/>
                              <a:sym typeface="Symbol" panose="05050102010706020507" pitchFamily="18" charset="2"/>
                            </a:rPr>
                            <m:t>1</m:t>
                          </m:r>
                        </m:sub>
                      </m:sSub>
                    </m:oMath>
                  </a14:m>
                  <a:r>
                    <a:rPr lang="en-US" altLang="en-US" sz="2800" i="1"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1</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1</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1</a:t>
                  </a:r>
                  <a:r>
                    <a:rPr lang="en-US" altLang="en-US" sz="2800" i="1" baseline="-25000" dirty="0">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p>
              </p:txBody>
            </p:sp>
          </mc:Choice>
          <mc:Fallback xmlns="">
            <p:sp>
              <p:nvSpPr>
                <p:cNvPr id="133" name="Rectangle 5">
                  <a:extLst>
                    <a:ext uri="{FF2B5EF4-FFF2-40B4-BE49-F238E27FC236}">
                      <a16:creationId xmlns:a16="http://schemas.microsoft.com/office/drawing/2014/main" id="{ECC0D5B7-0882-4E98-9323-21BF6964037C}"/>
                    </a:ext>
                  </a:extLst>
                </p:cNvPr>
                <p:cNvSpPr>
                  <a:spLocks noRot="1" noChangeAspect="1" noMove="1" noResize="1" noEditPoints="1" noAdjustHandles="1" noChangeArrowheads="1" noChangeShapeType="1" noTextEdit="1"/>
                </p:cNvSpPr>
                <p:nvPr/>
              </p:nvSpPr>
              <p:spPr bwMode="auto">
                <a:xfrm>
                  <a:off x="4191000" y="1686580"/>
                  <a:ext cx="4124719" cy="523220"/>
                </a:xfrm>
                <a:prstGeom prst="rect">
                  <a:avLst/>
                </a:prstGeom>
                <a:blipFill>
                  <a:blip r:embed="rId10"/>
                  <a:stretch>
                    <a:fillRect t="-12791"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34" name="Rectangle 5">
              <a:extLst>
                <a:ext uri="{FF2B5EF4-FFF2-40B4-BE49-F238E27FC236}">
                  <a16:creationId xmlns:a16="http://schemas.microsoft.com/office/drawing/2014/main" id="{FBB8E004-E4E8-4B90-912D-33A4275C8C4F}"/>
                </a:ext>
              </a:extLst>
            </p:cNvPr>
            <p:cNvSpPr>
              <a:spLocks noChangeArrowheads="1"/>
            </p:cNvSpPr>
            <p:nvPr/>
          </p:nvSpPr>
          <p:spPr bwMode="auto">
            <a:xfrm rot="2911001">
              <a:off x="4782930" y="1160115"/>
              <a:ext cx="125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rgbClr val="FF00FF"/>
                  </a:solidFill>
                  <a:latin typeface="Times New Roman" pitchFamily="18" charset="0"/>
                  <a:sym typeface="Symbol" panose="05050102010706020507" pitchFamily="18" charset="2"/>
                </a:rPr>
                <a:t>pixel</a:t>
              </a:r>
              <a:r>
                <a:rPr lang="en-US" altLang="en-US" sz="2800" i="1" baseline="-25000" dirty="0">
                  <a:solidFill>
                    <a:srgbClr val="FF00FF"/>
                  </a:solidFill>
                  <a:latin typeface="Times New Roman" pitchFamily="18" charset="0"/>
                  <a:sym typeface="Symbol" panose="05050102010706020507" pitchFamily="18" charset="2"/>
                </a:rPr>
                <a:t>1</a:t>
              </a:r>
              <a:endParaRPr lang="en-US" altLang="en-US" sz="2800" i="1" dirty="0">
                <a:solidFill>
                  <a:srgbClr val="FF00FF"/>
                </a:solidFill>
                <a:latin typeface="Times New Roman" pitchFamily="18" charset="0"/>
                <a:sym typeface="Symbol" panose="05050102010706020507" pitchFamily="18" charset="2"/>
              </a:endParaRPr>
            </a:p>
          </p:txBody>
        </p:sp>
        <p:sp>
          <p:nvSpPr>
            <p:cNvPr id="135" name="Rectangle 5">
              <a:extLst>
                <a:ext uri="{FF2B5EF4-FFF2-40B4-BE49-F238E27FC236}">
                  <a16:creationId xmlns:a16="http://schemas.microsoft.com/office/drawing/2014/main" id="{28D5DB44-7823-4280-8405-70ED7930750B}"/>
                </a:ext>
              </a:extLst>
            </p:cNvPr>
            <p:cNvSpPr>
              <a:spLocks noChangeArrowheads="1"/>
            </p:cNvSpPr>
            <p:nvPr/>
          </p:nvSpPr>
          <p:spPr bwMode="auto">
            <a:xfrm rot="2911001">
              <a:off x="5953181" y="1142748"/>
              <a:ext cx="11977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rgbClr val="FF00FF"/>
                  </a:solidFill>
                  <a:latin typeface="Times New Roman" pitchFamily="18" charset="0"/>
                  <a:sym typeface="Symbol" panose="05050102010706020507" pitchFamily="18" charset="2"/>
                </a:rPr>
                <a:t>pixel</a:t>
              </a:r>
              <a:r>
                <a:rPr lang="en-US" altLang="en-US" sz="2800" i="1" baseline="-25000" dirty="0" err="1">
                  <a:solidFill>
                    <a:srgbClr val="FF00FF"/>
                  </a:solidFill>
                  <a:latin typeface="Times New Roman" pitchFamily="18" charset="0"/>
                  <a:sym typeface="Symbol" panose="05050102010706020507" pitchFamily="18" charset="2"/>
                </a:rPr>
                <a:t>i</a:t>
              </a:r>
              <a:endParaRPr lang="en-US" altLang="en-US" sz="2800" i="1" dirty="0">
                <a:solidFill>
                  <a:srgbClr val="FF00FF"/>
                </a:solidFill>
                <a:latin typeface="Times New Roman"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36" name="Rectangle 5">
                  <a:extLst>
                    <a:ext uri="{FF2B5EF4-FFF2-40B4-BE49-F238E27FC236}">
                      <a16:creationId xmlns:a16="http://schemas.microsoft.com/office/drawing/2014/main" id="{16BD4C6F-1D81-46F9-93C2-41D3DADBBBFB}"/>
                    </a:ext>
                  </a:extLst>
                </p:cNvPr>
                <p:cNvSpPr>
                  <a:spLocks noChangeArrowheads="1"/>
                </p:cNvSpPr>
                <p:nvPr/>
              </p:nvSpPr>
              <p:spPr bwMode="auto">
                <a:xfrm>
                  <a:off x="4196176" y="2133600"/>
                  <a:ext cx="4132991"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b="0" i="1" dirty="0" smtClean="0">
                              <a:solidFill>
                                <a:srgbClr val="FF00FF"/>
                              </a:solidFill>
                              <a:latin typeface="Cambria Math" panose="02040503050406030204" pitchFamily="18" charset="0"/>
                              <a:sym typeface="Symbol" panose="05050102010706020507" pitchFamily="18" charset="2"/>
                            </a:rPr>
                            <m:t>2</m:t>
                          </m:r>
                        </m:sub>
                      </m:sSub>
                    </m:oMath>
                  </a14:m>
                  <a:r>
                    <a:rPr lang="en-US" altLang="en-US" sz="2800" i="1"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baseline="-25000" dirty="0">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endParaRPr lang="en-US" altLang="en-US" sz="2800" i="1" dirty="0">
                    <a:solidFill>
                      <a:srgbClr val="FF00FF"/>
                    </a:solidFill>
                    <a:latin typeface="Times New Roman" pitchFamily="18" charset="0"/>
                    <a:sym typeface="Symbol" panose="05050102010706020507" pitchFamily="18" charset="2"/>
                  </a:endParaRPr>
                </a:p>
              </p:txBody>
            </p:sp>
          </mc:Choice>
          <mc:Fallback xmlns="">
            <p:sp>
              <p:nvSpPr>
                <p:cNvPr id="136" name="Rectangle 5">
                  <a:extLst>
                    <a:ext uri="{FF2B5EF4-FFF2-40B4-BE49-F238E27FC236}">
                      <a16:creationId xmlns:a16="http://schemas.microsoft.com/office/drawing/2014/main" id="{16BD4C6F-1D81-46F9-93C2-41D3DADBBBFB}"/>
                    </a:ext>
                  </a:extLst>
                </p:cNvPr>
                <p:cNvSpPr>
                  <a:spLocks noRot="1" noChangeAspect="1" noMove="1" noResize="1" noEditPoints="1" noAdjustHandles="1" noChangeArrowheads="1" noChangeShapeType="1" noTextEdit="1"/>
                </p:cNvSpPr>
                <p:nvPr/>
              </p:nvSpPr>
              <p:spPr bwMode="auto">
                <a:xfrm>
                  <a:off x="4196176" y="2133600"/>
                  <a:ext cx="4132991" cy="523220"/>
                </a:xfrm>
                <a:prstGeom prst="rect">
                  <a:avLst/>
                </a:prstGeom>
                <a:blipFill>
                  <a:blip r:embed="rId11"/>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Rectangle 5">
                  <a:extLst>
                    <a:ext uri="{FF2B5EF4-FFF2-40B4-BE49-F238E27FC236}">
                      <a16:creationId xmlns:a16="http://schemas.microsoft.com/office/drawing/2014/main" id="{A27A4B11-ADD2-40BC-82E0-4558E1E3BBB4}"/>
                    </a:ext>
                  </a:extLst>
                </p:cNvPr>
                <p:cNvSpPr>
                  <a:spLocks noChangeArrowheads="1"/>
                </p:cNvSpPr>
                <p:nvPr/>
              </p:nvSpPr>
              <p:spPr bwMode="auto">
                <a:xfrm>
                  <a:off x="4211776" y="3134380"/>
                  <a:ext cx="4333366"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dirty="0">
                                  <a:solidFill>
                                    <a:srgbClr val="FF00FF"/>
                                  </a:solidFill>
                                  <a:latin typeface="Cambria Math" panose="02040503050406030204" pitchFamily="18" charset="0"/>
                                  <a:sym typeface="Symbol" panose="05050102010706020507" pitchFamily="18" charset="2"/>
                                </a:rPr>
                              </m:ctrlPr>
                            </m:accPr>
                            <m:e>
                              <m:r>
                                <a:rPr lang="en-CA" altLang="en-US" sz="2800" i="1" dirty="0">
                                  <a:solidFill>
                                    <a:srgbClr val="FF00FF"/>
                                  </a:solidFill>
                                  <a:latin typeface="Cambria Math" panose="02040503050406030204" pitchFamily="18" charset="0"/>
                                  <a:sym typeface="Symbol" panose="05050102010706020507" pitchFamily="18" charset="2"/>
                                </a:rPr>
                                <m:t>𝑥</m:t>
                              </m:r>
                            </m:e>
                          </m:acc>
                        </m:e>
                        <m:sub>
                          <m:r>
                            <a:rPr lang="en-CA" altLang="en-US" sz="2800" b="0" i="1" dirty="0" smtClean="0">
                              <a:solidFill>
                                <a:srgbClr val="FF00FF"/>
                              </a:solidFill>
                              <a:latin typeface="Cambria Math" panose="02040503050406030204" pitchFamily="18" charset="0"/>
                              <a:sym typeface="Symbol" panose="05050102010706020507" pitchFamily="18" charset="2"/>
                            </a:rPr>
                            <m:t>𝐷</m:t>
                          </m:r>
                        </m:sub>
                      </m:sSub>
                    </m:oMath>
                  </a14:m>
                  <a:r>
                    <a:rPr lang="en-US" altLang="en-US" sz="2800" i="1"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rPr>
                    <a:t> </a:t>
                  </a:r>
                  <a:r>
                    <a:rPr lang="en-US" altLang="en-US" sz="28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,1</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baseline="-25000" dirty="0">
                      <a:solidFill>
                        <a:srgbClr val="FF00FF"/>
                      </a:solidFill>
                      <a:latin typeface="Times New Roman" pitchFamily="18" charset="0"/>
                      <a:sym typeface="Symbol" panose="05050102010706020507" pitchFamily="18" charset="2"/>
                    </a:rPr>
                    <a:t>D</a:t>
                  </a:r>
                  <a:r>
                    <a:rPr lang="en-US" altLang="en-US" sz="2800" i="1" baseline="-25000" dirty="0">
                      <a:solidFill>
                        <a:srgbClr val="FF00FF"/>
                      </a:solidFill>
                      <a:latin typeface="Times New Roman" pitchFamily="18" charset="0"/>
                    </a:rPr>
                    <a:t>,2</a:t>
                  </a:r>
                  <a:r>
                    <a:rPr lang="en-US" altLang="en-US" sz="2800" baseline="-25000" dirty="0">
                      <a:solidFill>
                        <a:srgbClr val="FF00FF"/>
                      </a:solidFill>
                      <a:latin typeface="Times New Roman" pitchFamily="18" charset="0"/>
                      <a:sym typeface="Symbol" panose="05050102010706020507" pitchFamily="18" charset="2"/>
                    </a:rPr>
                    <a:t></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baseline="-25000" dirty="0" err="1">
                      <a:solidFill>
                        <a:srgbClr val="FF00FF"/>
                      </a:solidFill>
                      <a:latin typeface="Times New Roman" pitchFamily="18" charset="0"/>
                      <a:sym typeface="Symbol" panose="05050102010706020507" pitchFamily="18" charset="2"/>
                    </a:rPr>
                    <a:t></a:t>
                  </a:r>
                  <a:r>
                    <a:rPr lang="en-US" altLang="en-US" sz="2800" i="1" baseline="-25000" dirty="0" err="1">
                      <a:solidFill>
                        <a:srgbClr val="FF00FF"/>
                      </a:solidFill>
                      <a:latin typeface="Times New Roman" pitchFamily="18" charset="0"/>
                      <a:sym typeface="Symbol" panose="05050102010706020507" pitchFamily="18" charset="2"/>
                    </a:rPr>
                    <a:t>D</a:t>
                  </a:r>
                  <a:r>
                    <a:rPr lang="en-US" altLang="en-US" sz="2800" i="1" baseline="-25000" dirty="0" err="1">
                      <a:solidFill>
                        <a:srgbClr val="FF00FF"/>
                      </a:solidFill>
                      <a:latin typeface="Times New Roman" pitchFamily="18" charset="0"/>
                    </a:rPr>
                    <a:t>,n</a:t>
                  </a:r>
                  <a:r>
                    <a:rPr lang="en-US" altLang="en-US" sz="2800" baseline="-25000" dirty="0">
                      <a:solidFill>
                        <a:srgbClr val="FF00FF"/>
                      </a:solidFill>
                      <a:latin typeface="Times New Roman" pitchFamily="18" charset="0"/>
                      <a:sym typeface="Symbol" panose="05050102010706020507" pitchFamily="18" charset="2"/>
                    </a:rPr>
                    <a:t></a:t>
                  </a:r>
                  <a:r>
                    <a:rPr lang="en-US" altLang="en-US" sz="2800" dirty="0">
                      <a:solidFill>
                        <a:srgbClr val="FF00FF"/>
                      </a:solidFill>
                      <a:latin typeface="Times New Roman" pitchFamily="18" charset="0"/>
                      <a:sym typeface="Symbol" panose="05050102010706020507" pitchFamily="18" charset="2"/>
                    </a:rPr>
                    <a:t></a:t>
                  </a:r>
                  <a:endParaRPr lang="en-US" altLang="en-US" sz="2800" i="1" dirty="0">
                    <a:solidFill>
                      <a:srgbClr val="FF00FF"/>
                    </a:solidFill>
                    <a:latin typeface="Times New Roman" pitchFamily="18" charset="0"/>
                    <a:sym typeface="Symbol" panose="05050102010706020507" pitchFamily="18" charset="2"/>
                  </a:endParaRPr>
                </a:p>
              </p:txBody>
            </p:sp>
          </mc:Choice>
          <mc:Fallback xmlns="">
            <p:sp>
              <p:nvSpPr>
                <p:cNvPr id="137" name="Rectangle 5">
                  <a:extLst>
                    <a:ext uri="{FF2B5EF4-FFF2-40B4-BE49-F238E27FC236}">
                      <a16:creationId xmlns:a16="http://schemas.microsoft.com/office/drawing/2014/main" id="{A27A4B11-ADD2-40BC-82E0-4558E1E3BBB4}"/>
                    </a:ext>
                  </a:extLst>
                </p:cNvPr>
                <p:cNvSpPr>
                  <a:spLocks noRot="1" noChangeAspect="1" noMove="1" noResize="1" noEditPoints="1" noAdjustHandles="1" noChangeArrowheads="1" noChangeShapeType="1" noTextEdit="1"/>
                </p:cNvSpPr>
                <p:nvPr/>
              </p:nvSpPr>
              <p:spPr bwMode="auto">
                <a:xfrm>
                  <a:off x="4211776" y="3134380"/>
                  <a:ext cx="4333366" cy="523220"/>
                </a:xfrm>
                <a:prstGeom prst="rect">
                  <a:avLst/>
                </a:prstGeom>
                <a:blipFill>
                  <a:blip r:embed="rId12"/>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38" name="Rectangle 137">
              <a:extLst>
                <a:ext uri="{FF2B5EF4-FFF2-40B4-BE49-F238E27FC236}">
                  <a16:creationId xmlns:a16="http://schemas.microsoft.com/office/drawing/2014/main" id="{D799A5A6-84B0-48A2-AEE3-D3CFA83FC9D7}"/>
                </a:ext>
              </a:extLst>
            </p:cNvPr>
            <p:cNvSpPr/>
            <p:nvPr/>
          </p:nvSpPr>
          <p:spPr>
            <a:xfrm rot="5400000">
              <a:off x="4571305" y="2641352"/>
              <a:ext cx="595035" cy="646331"/>
            </a:xfrm>
            <a:prstGeom prst="rect">
              <a:avLst/>
            </a:prstGeom>
          </p:spPr>
          <p:txBody>
            <a:bodyPr wrap="none">
              <a:spAutoFit/>
            </a:bodyPr>
            <a:lstStyle/>
            <a:p>
              <a:r>
                <a:rPr lang="en-US" altLang="en-US" sz="3600" i="1" dirty="0">
                  <a:solidFill>
                    <a:srgbClr val="FF00FF"/>
                  </a:solidFill>
                </a:rPr>
                <a:t>…</a:t>
              </a:r>
              <a:endParaRPr lang="en-CA" sz="3600" i="1" dirty="0">
                <a:solidFill>
                  <a:srgbClr val="FF00FF"/>
                </a:solidFill>
              </a:endParaRPr>
            </a:p>
          </p:txBody>
        </p:sp>
      </p:grpSp>
      <p:grpSp>
        <p:nvGrpSpPr>
          <p:cNvPr id="24" name="Group 23">
            <a:extLst>
              <a:ext uri="{FF2B5EF4-FFF2-40B4-BE49-F238E27FC236}">
                <a16:creationId xmlns:a16="http://schemas.microsoft.com/office/drawing/2014/main" id="{FE9E4CF7-B712-40F5-897A-15785EFB257E}"/>
              </a:ext>
            </a:extLst>
          </p:cNvPr>
          <p:cNvGrpSpPr/>
          <p:nvPr/>
        </p:nvGrpSpPr>
        <p:grpSpPr>
          <a:xfrm>
            <a:off x="493584" y="4876800"/>
            <a:ext cx="1580215" cy="1469254"/>
            <a:chOff x="2134336" y="4975561"/>
            <a:chExt cx="1580215" cy="1469254"/>
          </a:xfrm>
          <a:solidFill>
            <a:srgbClr val="FF00FF"/>
          </a:solidFill>
        </p:grpSpPr>
        <p:sp>
          <p:nvSpPr>
            <p:cNvPr id="25" name="Oval 24">
              <a:extLst>
                <a:ext uri="{FF2B5EF4-FFF2-40B4-BE49-F238E27FC236}">
                  <a16:creationId xmlns:a16="http://schemas.microsoft.com/office/drawing/2014/main" id="{6FEAAB9D-5DCE-429E-8DDB-1A73ADF2787D}"/>
                </a:ext>
              </a:extLst>
            </p:cNvPr>
            <p:cNvSpPr/>
            <p:nvPr/>
          </p:nvSpPr>
          <p:spPr>
            <a:xfrm>
              <a:off x="2504174" y="5087983"/>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6" name="Oval 25">
              <a:extLst>
                <a:ext uri="{FF2B5EF4-FFF2-40B4-BE49-F238E27FC236}">
                  <a16:creationId xmlns:a16="http://schemas.microsoft.com/office/drawing/2014/main" id="{018A4D1E-B57A-46B5-B1FD-C87E1071E783}"/>
                </a:ext>
              </a:extLst>
            </p:cNvPr>
            <p:cNvSpPr/>
            <p:nvPr/>
          </p:nvSpPr>
          <p:spPr>
            <a:xfrm>
              <a:off x="2715647" y="5280955"/>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7" name="Oval 26">
              <a:extLst>
                <a:ext uri="{FF2B5EF4-FFF2-40B4-BE49-F238E27FC236}">
                  <a16:creationId xmlns:a16="http://schemas.microsoft.com/office/drawing/2014/main" id="{F55EDC44-EC37-4ADA-8467-5FE1104423A1}"/>
                </a:ext>
              </a:extLst>
            </p:cNvPr>
            <p:cNvSpPr/>
            <p:nvPr/>
          </p:nvSpPr>
          <p:spPr>
            <a:xfrm>
              <a:off x="2663017" y="555658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8" name="Oval 27">
              <a:extLst>
                <a:ext uri="{FF2B5EF4-FFF2-40B4-BE49-F238E27FC236}">
                  <a16:creationId xmlns:a16="http://schemas.microsoft.com/office/drawing/2014/main" id="{46461E5B-2549-42FE-8A3A-4F892E7BF27F}"/>
                </a:ext>
              </a:extLst>
            </p:cNvPr>
            <p:cNvSpPr/>
            <p:nvPr/>
          </p:nvSpPr>
          <p:spPr>
            <a:xfrm>
              <a:off x="2986054" y="55704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29" name="Oval 28">
              <a:extLst>
                <a:ext uri="{FF2B5EF4-FFF2-40B4-BE49-F238E27FC236}">
                  <a16:creationId xmlns:a16="http://schemas.microsoft.com/office/drawing/2014/main" id="{589F4483-2C2C-4276-A4E8-E5F61A081F19}"/>
                </a:ext>
              </a:extLst>
            </p:cNvPr>
            <p:cNvSpPr/>
            <p:nvPr/>
          </p:nvSpPr>
          <p:spPr>
            <a:xfrm>
              <a:off x="3309091"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0" name="Oval 29">
              <a:extLst>
                <a:ext uri="{FF2B5EF4-FFF2-40B4-BE49-F238E27FC236}">
                  <a16:creationId xmlns:a16="http://schemas.microsoft.com/office/drawing/2014/main" id="{C1DB0D87-5C1C-4AED-AA59-B488733D3150}"/>
                </a:ext>
              </a:extLst>
            </p:cNvPr>
            <p:cNvSpPr/>
            <p:nvPr/>
          </p:nvSpPr>
          <p:spPr>
            <a:xfrm>
              <a:off x="2451545" y="574955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4" name="Oval 33">
              <a:extLst>
                <a:ext uri="{FF2B5EF4-FFF2-40B4-BE49-F238E27FC236}">
                  <a16:creationId xmlns:a16="http://schemas.microsoft.com/office/drawing/2014/main" id="{027CDB86-45CF-4772-8BA5-E2C99742EBD1}"/>
                </a:ext>
              </a:extLst>
            </p:cNvPr>
            <p:cNvSpPr/>
            <p:nvPr/>
          </p:nvSpPr>
          <p:spPr>
            <a:xfrm>
              <a:off x="2134336"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5" name="Oval 34">
              <a:extLst>
                <a:ext uri="{FF2B5EF4-FFF2-40B4-BE49-F238E27FC236}">
                  <a16:creationId xmlns:a16="http://schemas.microsoft.com/office/drawing/2014/main" id="{5FF08A56-C226-40C1-A9B7-040990B818E6}"/>
                </a:ext>
              </a:extLst>
            </p:cNvPr>
            <p:cNvSpPr/>
            <p:nvPr/>
          </p:nvSpPr>
          <p:spPr>
            <a:xfrm>
              <a:off x="2240072" y="537744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6" name="Oval 35">
              <a:extLst>
                <a:ext uri="{FF2B5EF4-FFF2-40B4-BE49-F238E27FC236}">
                  <a16:creationId xmlns:a16="http://schemas.microsoft.com/office/drawing/2014/main" id="{81BB28EB-75E3-41AC-85B6-B478060451AB}"/>
                </a:ext>
              </a:extLst>
            </p:cNvPr>
            <p:cNvSpPr/>
            <p:nvPr/>
          </p:nvSpPr>
          <p:spPr>
            <a:xfrm>
              <a:off x="3297435" y="517064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7" name="Oval 36">
              <a:extLst>
                <a:ext uri="{FF2B5EF4-FFF2-40B4-BE49-F238E27FC236}">
                  <a16:creationId xmlns:a16="http://schemas.microsoft.com/office/drawing/2014/main" id="{DD9FC0D6-C20C-43D8-9E88-E6E0852CA47D}"/>
                </a:ext>
              </a:extLst>
            </p:cNvPr>
            <p:cNvSpPr/>
            <p:nvPr/>
          </p:nvSpPr>
          <p:spPr>
            <a:xfrm>
              <a:off x="3100325" y="54377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8" name="Oval 37">
              <a:extLst>
                <a:ext uri="{FF2B5EF4-FFF2-40B4-BE49-F238E27FC236}">
                  <a16:creationId xmlns:a16="http://schemas.microsoft.com/office/drawing/2014/main" id="{A9505546-A270-46F6-AD68-4CF34785F7E1}"/>
                </a:ext>
              </a:extLst>
            </p:cNvPr>
            <p:cNvSpPr/>
            <p:nvPr/>
          </p:nvSpPr>
          <p:spPr>
            <a:xfrm>
              <a:off x="2317899" y="614152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39" name="Oval 38">
              <a:extLst>
                <a:ext uri="{FF2B5EF4-FFF2-40B4-BE49-F238E27FC236}">
                  <a16:creationId xmlns:a16="http://schemas.microsoft.com/office/drawing/2014/main" id="{D7DC4241-9C87-459C-A922-7D094F2D1A3E}"/>
                </a:ext>
              </a:extLst>
            </p:cNvPr>
            <p:cNvSpPr/>
            <p:nvPr/>
          </p:nvSpPr>
          <p:spPr>
            <a:xfrm>
              <a:off x="2597475" y="6017541"/>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0" name="Oval 39">
              <a:extLst>
                <a:ext uri="{FF2B5EF4-FFF2-40B4-BE49-F238E27FC236}">
                  <a16:creationId xmlns:a16="http://schemas.microsoft.com/office/drawing/2014/main" id="{057ABC84-565C-4950-8551-60519822210C}"/>
                </a:ext>
              </a:extLst>
            </p:cNvPr>
            <p:cNvSpPr/>
            <p:nvPr/>
          </p:nvSpPr>
          <p:spPr>
            <a:xfrm>
              <a:off x="2493785" y="5342000"/>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1" name="Oval 40">
              <a:extLst>
                <a:ext uri="{FF2B5EF4-FFF2-40B4-BE49-F238E27FC236}">
                  <a16:creationId xmlns:a16="http://schemas.microsoft.com/office/drawing/2014/main" id="{2FDB40C2-8042-407C-8498-D045825BD3DC}"/>
                </a:ext>
              </a:extLst>
            </p:cNvPr>
            <p:cNvSpPr/>
            <p:nvPr/>
          </p:nvSpPr>
          <p:spPr>
            <a:xfrm>
              <a:off x="3244838" y="554417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2" name="Oval 41">
              <a:extLst>
                <a:ext uri="{FF2B5EF4-FFF2-40B4-BE49-F238E27FC236}">
                  <a16:creationId xmlns:a16="http://schemas.microsoft.com/office/drawing/2014/main" id="{359095D6-4FAD-4529-A8FB-659CB3FB0EA6}"/>
                </a:ext>
              </a:extLst>
            </p:cNvPr>
            <p:cNvSpPr/>
            <p:nvPr/>
          </p:nvSpPr>
          <p:spPr>
            <a:xfrm>
              <a:off x="3197526" y="576338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3" name="Oval 42">
              <a:extLst>
                <a:ext uri="{FF2B5EF4-FFF2-40B4-BE49-F238E27FC236}">
                  <a16:creationId xmlns:a16="http://schemas.microsoft.com/office/drawing/2014/main" id="{6FB2F050-2E89-4E4A-A84A-240635226962}"/>
                </a:ext>
              </a:extLst>
            </p:cNvPr>
            <p:cNvSpPr/>
            <p:nvPr/>
          </p:nvSpPr>
          <p:spPr>
            <a:xfrm>
              <a:off x="3516568" y="552253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4" name="Oval 43">
              <a:extLst>
                <a:ext uri="{FF2B5EF4-FFF2-40B4-BE49-F238E27FC236}">
                  <a16:creationId xmlns:a16="http://schemas.microsoft.com/office/drawing/2014/main" id="{858B6D70-CA81-4864-977B-F5EE2E7AEE47}"/>
                </a:ext>
              </a:extLst>
            </p:cNvPr>
            <p:cNvSpPr/>
            <p:nvPr/>
          </p:nvSpPr>
          <p:spPr>
            <a:xfrm>
              <a:off x="2818469" y="599290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5" name="Oval 44">
              <a:extLst>
                <a:ext uri="{FF2B5EF4-FFF2-40B4-BE49-F238E27FC236}">
                  <a16:creationId xmlns:a16="http://schemas.microsoft.com/office/drawing/2014/main" id="{8CE2CC40-4E3D-4C2A-9793-E3E6D32D705C}"/>
                </a:ext>
              </a:extLst>
            </p:cNvPr>
            <p:cNvSpPr/>
            <p:nvPr/>
          </p:nvSpPr>
          <p:spPr>
            <a:xfrm>
              <a:off x="2246174" y="56392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6" name="Oval 45">
              <a:extLst>
                <a:ext uri="{FF2B5EF4-FFF2-40B4-BE49-F238E27FC236}">
                  <a16:creationId xmlns:a16="http://schemas.microsoft.com/office/drawing/2014/main" id="{2B588E99-B653-491A-9E30-1EBCF330674A}"/>
                </a:ext>
              </a:extLst>
            </p:cNvPr>
            <p:cNvSpPr/>
            <p:nvPr/>
          </p:nvSpPr>
          <p:spPr>
            <a:xfrm>
              <a:off x="3016183" y="511179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7" name="Oval 46">
              <a:extLst>
                <a:ext uri="{FF2B5EF4-FFF2-40B4-BE49-F238E27FC236}">
                  <a16:creationId xmlns:a16="http://schemas.microsoft.com/office/drawing/2014/main" id="{E44511FA-3991-4053-8D44-D539B3D1FA35}"/>
                </a:ext>
              </a:extLst>
            </p:cNvPr>
            <p:cNvSpPr/>
            <p:nvPr/>
          </p:nvSpPr>
          <p:spPr>
            <a:xfrm>
              <a:off x="2529372" y="633450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8" name="Oval 47">
              <a:extLst>
                <a:ext uri="{FF2B5EF4-FFF2-40B4-BE49-F238E27FC236}">
                  <a16:creationId xmlns:a16="http://schemas.microsoft.com/office/drawing/2014/main" id="{A73FC30F-23AA-4F7C-931A-E006C3AB8317}"/>
                </a:ext>
              </a:extLst>
            </p:cNvPr>
            <p:cNvSpPr/>
            <p:nvPr/>
          </p:nvSpPr>
          <p:spPr>
            <a:xfrm>
              <a:off x="3197526" y="6052845"/>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49" name="Oval 48">
              <a:extLst>
                <a:ext uri="{FF2B5EF4-FFF2-40B4-BE49-F238E27FC236}">
                  <a16:creationId xmlns:a16="http://schemas.microsoft.com/office/drawing/2014/main" id="{9E10B502-53F8-411E-B8DC-0B2103395C80}"/>
                </a:ext>
              </a:extLst>
            </p:cNvPr>
            <p:cNvSpPr/>
            <p:nvPr/>
          </p:nvSpPr>
          <p:spPr>
            <a:xfrm>
              <a:off x="3614643"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0" name="Oval 49">
              <a:extLst>
                <a:ext uri="{FF2B5EF4-FFF2-40B4-BE49-F238E27FC236}">
                  <a16:creationId xmlns:a16="http://schemas.microsoft.com/office/drawing/2014/main" id="{A4E4287C-0028-4130-97E6-DAF82268E20B}"/>
                </a:ext>
              </a:extLst>
            </p:cNvPr>
            <p:cNvSpPr/>
            <p:nvPr/>
          </p:nvSpPr>
          <p:spPr>
            <a:xfrm>
              <a:off x="2768753" y="501561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1" name="Oval 50">
              <a:extLst>
                <a:ext uri="{FF2B5EF4-FFF2-40B4-BE49-F238E27FC236}">
                  <a16:creationId xmlns:a16="http://schemas.microsoft.com/office/drawing/2014/main" id="{A47424E4-2EFD-44F9-B151-3E2BF8A9A9ED}"/>
                </a:ext>
              </a:extLst>
            </p:cNvPr>
            <p:cNvSpPr/>
            <p:nvPr/>
          </p:nvSpPr>
          <p:spPr>
            <a:xfrm>
              <a:off x="2874490" y="6244051"/>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3" name="Oval 52">
              <a:extLst>
                <a:ext uri="{FF2B5EF4-FFF2-40B4-BE49-F238E27FC236}">
                  <a16:creationId xmlns:a16="http://schemas.microsoft.com/office/drawing/2014/main" id="{F6F3699A-5ABA-4E14-B623-A5BB87D1A2E7}"/>
                </a:ext>
              </a:extLst>
            </p:cNvPr>
            <p:cNvSpPr/>
            <p:nvPr/>
          </p:nvSpPr>
          <p:spPr>
            <a:xfrm>
              <a:off x="2345808" y="595635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6" name="Oval 55">
              <a:extLst>
                <a:ext uri="{FF2B5EF4-FFF2-40B4-BE49-F238E27FC236}">
                  <a16:creationId xmlns:a16="http://schemas.microsoft.com/office/drawing/2014/main" id="{29A41184-FB9E-4157-9C89-32823732FD5F}"/>
                </a:ext>
              </a:extLst>
            </p:cNvPr>
            <p:cNvSpPr/>
            <p:nvPr/>
          </p:nvSpPr>
          <p:spPr>
            <a:xfrm>
              <a:off x="2854662" y="575171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7" name="Oval 56">
              <a:extLst>
                <a:ext uri="{FF2B5EF4-FFF2-40B4-BE49-F238E27FC236}">
                  <a16:creationId xmlns:a16="http://schemas.microsoft.com/office/drawing/2014/main" id="{22A4998A-22C8-432B-BB79-F43DAA56F183}"/>
                </a:ext>
              </a:extLst>
            </p:cNvPr>
            <p:cNvSpPr/>
            <p:nvPr/>
          </p:nvSpPr>
          <p:spPr>
            <a:xfrm>
              <a:off x="3000832" y="611780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59" name="Oval 58">
              <a:extLst>
                <a:ext uri="{FF2B5EF4-FFF2-40B4-BE49-F238E27FC236}">
                  <a16:creationId xmlns:a16="http://schemas.microsoft.com/office/drawing/2014/main" id="{8692AA12-D28F-4C16-B4EF-41D1E711F05B}"/>
                </a:ext>
              </a:extLst>
            </p:cNvPr>
            <p:cNvSpPr/>
            <p:nvPr/>
          </p:nvSpPr>
          <p:spPr>
            <a:xfrm>
              <a:off x="2689451" y="622208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0" name="Oval 59">
              <a:extLst>
                <a:ext uri="{FF2B5EF4-FFF2-40B4-BE49-F238E27FC236}">
                  <a16:creationId xmlns:a16="http://schemas.microsoft.com/office/drawing/2014/main" id="{78ACD11A-4247-47C0-AC8E-355704AAA599}"/>
                </a:ext>
              </a:extLst>
            </p:cNvPr>
            <p:cNvSpPr/>
            <p:nvPr/>
          </p:nvSpPr>
          <p:spPr>
            <a:xfrm>
              <a:off x="2477979" y="55527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1" name="Oval 60">
              <a:extLst>
                <a:ext uri="{FF2B5EF4-FFF2-40B4-BE49-F238E27FC236}">
                  <a16:creationId xmlns:a16="http://schemas.microsoft.com/office/drawing/2014/main" id="{527CA375-734E-4C87-A3DF-DFA1DB690EA6}"/>
                </a:ext>
              </a:extLst>
            </p:cNvPr>
            <p:cNvSpPr/>
            <p:nvPr/>
          </p:nvSpPr>
          <p:spPr>
            <a:xfrm>
              <a:off x="2895096" y="524942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2" name="Oval 61">
              <a:extLst>
                <a:ext uri="{FF2B5EF4-FFF2-40B4-BE49-F238E27FC236}">
                  <a16:creationId xmlns:a16="http://schemas.microsoft.com/office/drawing/2014/main" id="{9495C83E-F817-476A-8D8A-2C5270611CCB}"/>
                </a:ext>
              </a:extLst>
            </p:cNvPr>
            <p:cNvSpPr/>
            <p:nvPr/>
          </p:nvSpPr>
          <p:spPr>
            <a:xfrm>
              <a:off x="3323869" y="53459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3" name="Oval 62">
              <a:extLst>
                <a:ext uri="{FF2B5EF4-FFF2-40B4-BE49-F238E27FC236}">
                  <a16:creationId xmlns:a16="http://schemas.microsoft.com/office/drawing/2014/main" id="{0A2E95FB-B6E9-46A1-8A45-A48C4042D8A1}"/>
                </a:ext>
              </a:extLst>
            </p:cNvPr>
            <p:cNvSpPr/>
            <p:nvPr/>
          </p:nvSpPr>
          <p:spPr>
            <a:xfrm>
              <a:off x="3529513" y="516676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64" name="Oval 63">
              <a:extLst>
                <a:ext uri="{FF2B5EF4-FFF2-40B4-BE49-F238E27FC236}">
                  <a16:creationId xmlns:a16="http://schemas.microsoft.com/office/drawing/2014/main" id="{0715FD91-1984-4EA1-BB46-342B46E823D1}"/>
                </a:ext>
              </a:extLst>
            </p:cNvPr>
            <p:cNvSpPr/>
            <p:nvPr/>
          </p:nvSpPr>
          <p:spPr>
            <a:xfrm>
              <a:off x="3318041" y="4975561"/>
              <a:ext cx="99908" cy="110313"/>
            </a:xfrm>
            <a:prstGeom prst="ellipse">
              <a:avLst/>
            </a:prstGeom>
            <a:grpFill/>
            <a:ln w="25400">
              <a:solidFill>
                <a:srgbClr val="FF00FF"/>
              </a:solidFill>
            </a:ln>
          </p:spPr>
          <p:txBody>
            <a:bodyPr wrap="square" rtlCol="0" anchor="ctr">
              <a:spAutoFit/>
            </a:bodyPr>
            <a:lstStyle/>
            <a:p>
              <a:pPr algn="l"/>
              <a:endParaRPr lang="en-CA" sz="2400" dirty="0"/>
            </a:p>
          </p:txBody>
        </p:sp>
      </p:grpSp>
      <p:sp>
        <p:nvSpPr>
          <p:cNvPr id="81" name="Rectangle 80">
            <a:extLst>
              <a:ext uri="{FF2B5EF4-FFF2-40B4-BE49-F238E27FC236}">
                <a16:creationId xmlns:a16="http://schemas.microsoft.com/office/drawing/2014/main" id="{435A0B94-665D-49E8-BBA7-30EF3CF97398}"/>
              </a:ext>
            </a:extLst>
          </p:cNvPr>
          <p:cNvSpPr/>
          <p:nvPr/>
        </p:nvSpPr>
        <p:spPr>
          <a:xfrm>
            <a:off x="6621210" y="4708924"/>
            <a:ext cx="918704" cy="1857578"/>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nvGrpSpPr>
          <p:cNvPr id="82" name="Group 81">
            <a:extLst>
              <a:ext uri="{FF2B5EF4-FFF2-40B4-BE49-F238E27FC236}">
                <a16:creationId xmlns:a16="http://schemas.microsoft.com/office/drawing/2014/main" id="{74136E3A-2354-445B-A269-268C4F585427}"/>
              </a:ext>
            </a:extLst>
          </p:cNvPr>
          <p:cNvGrpSpPr/>
          <p:nvPr/>
        </p:nvGrpSpPr>
        <p:grpSpPr>
          <a:xfrm>
            <a:off x="2667000" y="4953000"/>
            <a:ext cx="1766790" cy="1393391"/>
            <a:chOff x="304800" y="1968600"/>
            <a:chExt cx="2222400" cy="1722600"/>
          </a:xfrm>
        </p:grpSpPr>
        <p:grpSp>
          <p:nvGrpSpPr>
            <p:cNvPr id="83" name="Group 82">
              <a:extLst>
                <a:ext uri="{FF2B5EF4-FFF2-40B4-BE49-F238E27FC236}">
                  <a16:creationId xmlns:a16="http://schemas.microsoft.com/office/drawing/2014/main" id="{34E47F67-3A0F-407E-8BBE-58821AD9D5DB}"/>
                </a:ext>
              </a:extLst>
            </p:cNvPr>
            <p:cNvGrpSpPr/>
            <p:nvPr/>
          </p:nvGrpSpPr>
          <p:grpSpPr>
            <a:xfrm>
              <a:off x="304800" y="1968600"/>
              <a:ext cx="2222400" cy="72000"/>
              <a:chOff x="304800" y="1968600"/>
              <a:chExt cx="2222400" cy="72000"/>
            </a:xfrm>
          </p:grpSpPr>
          <p:sp>
            <p:nvSpPr>
              <p:cNvPr id="102" name="Rectangle 101">
                <a:extLst>
                  <a:ext uri="{FF2B5EF4-FFF2-40B4-BE49-F238E27FC236}">
                    <a16:creationId xmlns:a16="http://schemas.microsoft.com/office/drawing/2014/main" id="{4E21943E-41B4-4CDB-9730-162A5D392E36}"/>
                  </a:ext>
                </a:extLst>
              </p:cNvPr>
              <p:cNvSpPr/>
              <p:nvPr/>
            </p:nvSpPr>
            <p:spPr>
              <a:xfrm>
                <a:off x="3048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03" name="Rectangle 102">
                <a:extLst>
                  <a:ext uri="{FF2B5EF4-FFF2-40B4-BE49-F238E27FC236}">
                    <a16:creationId xmlns:a16="http://schemas.microsoft.com/office/drawing/2014/main" id="{018F3BDA-CB2A-4097-AF09-DBCCBFA15B90}"/>
                  </a:ext>
                </a:extLst>
              </p:cNvPr>
              <p:cNvSpPr/>
              <p:nvPr/>
            </p:nvSpPr>
            <p:spPr>
              <a:xfrm>
                <a:off x="8424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04" name="Rectangle 103">
                <a:extLst>
                  <a:ext uri="{FF2B5EF4-FFF2-40B4-BE49-F238E27FC236}">
                    <a16:creationId xmlns:a16="http://schemas.microsoft.com/office/drawing/2014/main" id="{427EBAFC-151A-4E5A-A03D-F6891CA09088}"/>
                  </a:ext>
                </a:extLst>
              </p:cNvPr>
              <p:cNvSpPr/>
              <p:nvPr/>
            </p:nvSpPr>
            <p:spPr>
              <a:xfrm>
                <a:off x="13800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05" name="Rectangle 104">
                <a:extLst>
                  <a:ext uri="{FF2B5EF4-FFF2-40B4-BE49-F238E27FC236}">
                    <a16:creationId xmlns:a16="http://schemas.microsoft.com/office/drawing/2014/main" id="{AFA374E0-DB96-45F0-9E38-8F40CAC63F2E}"/>
                  </a:ext>
                </a:extLst>
              </p:cNvPr>
              <p:cNvSpPr/>
              <p:nvPr/>
            </p:nvSpPr>
            <p:spPr>
              <a:xfrm>
                <a:off x="19176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06" name="Rectangle 105">
                <a:extLst>
                  <a:ext uri="{FF2B5EF4-FFF2-40B4-BE49-F238E27FC236}">
                    <a16:creationId xmlns:a16="http://schemas.microsoft.com/office/drawing/2014/main" id="{9D6D8F62-5FD9-4840-92EE-BF95F7C28E55}"/>
                  </a:ext>
                </a:extLst>
              </p:cNvPr>
              <p:cNvSpPr/>
              <p:nvPr/>
            </p:nvSpPr>
            <p:spPr>
              <a:xfrm>
                <a:off x="24552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84" name="Group 83">
              <a:extLst>
                <a:ext uri="{FF2B5EF4-FFF2-40B4-BE49-F238E27FC236}">
                  <a16:creationId xmlns:a16="http://schemas.microsoft.com/office/drawing/2014/main" id="{B27BA58C-DDAD-4607-92A7-8EED200EE4A7}"/>
                </a:ext>
              </a:extLst>
            </p:cNvPr>
            <p:cNvGrpSpPr/>
            <p:nvPr/>
          </p:nvGrpSpPr>
          <p:grpSpPr>
            <a:xfrm>
              <a:off x="304800" y="2518800"/>
              <a:ext cx="2222400" cy="72000"/>
              <a:chOff x="304800" y="1968600"/>
              <a:chExt cx="2222400" cy="72000"/>
            </a:xfrm>
          </p:grpSpPr>
          <p:sp>
            <p:nvSpPr>
              <p:cNvPr id="97" name="Rectangle 96">
                <a:extLst>
                  <a:ext uri="{FF2B5EF4-FFF2-40B4-BE49-F238E27FC236}">
                    <a16:creationId xmlns:a16="http://schemas.microsoft.com/office/drawing/2014/main" id="{935BE940-9E6E-4550-B302-BAB0C81BAD7B}"/>
                  </a:ext>
                </a:extLst>
              </p:cNvPr>
              <p:cNvSpPr/>
              <p:nvPr/>
            </p:nvSpPr>
            <p:spPr>
              <a:xfrm>
                <a:off x="3048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8" name="Rectangle 97">
                <a:extLst>
                  <a:ext uri="{FF2B5EF4-FFF2-40B4-BE49-F238E27FC236}">
                    <a16:creationId xmlns:a16="http://schemas.microsoft.com/office/drawing/2014/main" id="{DB83CE5E-4B1E-4FDE-B9AC-280A9A01CDB8}"/>
                  </a:ext>
                </a:extLst>
              </p:cNvPr>
              <p:cNvSpPr/>
              <p:nvPr/>
            </p:nvSpPr>
            <p:spPr>
              <a:xfrm>
                <a:off x="8424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9" name="Rectangle 98">
                <a:extLst>
                  <a:ext uri="{FF2B5EF4-FFF2-40B4-BE49-F238E27FC236}">
                    <a16:creationId xmlns:a16="http://schemas.microsoft.com/office/drawing/2014/main" id="{44A22CC5-1646-4262-A756-A85CE22D7338}"/>
                  </a:ext>
                </a:extLst>
              </p:cNvPr>
              <p:cNvSpPr/>
              <p:nvPr/>
            </p:nvSpPr>
            <p:spPr>
              <a:xfrm>
                <a:off x="13800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00" name="Rectangle 99">
                <a:extLst>
                  <a:ext uri="{FF2B5EF4-FFF2-40B4-BE49-F238E27FC236}">
                    <a16:creationId xmlns:a16="http://schemas.microsoft.com/office/drawing/2014/main" id="{FAAD6BAE-01AD-490A-A9F9-01EDC15B35B0}"/>
                  </a:ext>
                </a:extLst>
              </p:cNvPr>
              <p:cNvSpPr/>
              <p:nvPr/>
            </p:nvSpPr>
            <p:spPr>
              <a:xfrm>
                <a:off x="19176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01" name="Rectangle 100">
                <a:extLst>
                  <a:ext uri="{FF2B5EF4-FFF2-40B4-BE49-F238E27FC236}">
                    <a16:creationId xmlns:a16="http://schemas.microsoft.com/office/drawing/2014/main" id="{7BB66A69-B6E9-4995-BE2A-F7EBAF4484B9}"/>
                  </a:ext>
                </a:extLst>
              </p:cNvPr>
              <p:cNvSpPr/>
              <p:nvPr/>
            </p:nvSpPr>
            <p:spPr>
              <a:xfrm>
                <a:off x="24552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85" name="Group 84">
              <a:extLst>
                <a:ext uri="{FF2B5EF4-FFF2-40B4-BE49-F238E27FC236}">
                  <a16:creationId xmlns:a16="http://schemas.microsoft.com/office/drawing/2014/main" id="{BC255764-3A14-4DDA-8643-29CF559951A4}"/>
                </a:ext>
              </a:extLst>
            </p:cNvPr>
            <p:cNvGrpSpPr/>
            <p:nvPr/>
          </p:nvGrpSpPr>
          <p:grpSpPr>
            <a:xfrm>
              <a:off x="304800" y="3069000"/>
              <a:ext cx="2222400" cy="72000"/>
              <a:chOff x="304800" y="1968600"/>
              <a:chExt cx="2222400" cy="72000"/>
            </a:xfrm>
          </p:grpSpPr>
          <p:sp>
            <p:nvSpPr>
              <p:cNvPr id="92" name="Rectangle 91">
                <a:extLst>
                  <a:ext uri="{FF2B5EF4-FFF2-40B4-BE49-F238E27FC236}">
                    <a16:creationId xmlns:a16="http://schemas.microsoft.com/office/drawing/2014/main" id="{6CC8571E-6A88-4115-977B-FA3725043E3A}"/>
                  </a:ext>
                </a:extLst>
              </p:cNvPr>
              <p:cNvSpPr/>
              <p:nvPr/>
            </p:nvSpPr>
            <p:spPr>
              <a:xfrm>
                <a:off x="3048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3" name="Rectangle 92">
                <a:extLst>
                  <a:ext uri="{FF2B5EF4-FFF2-40B4-BE49-F238E27FC236}">
                    <a16:creationId xmlns:a16="http://schemas.microsoft.com/office/drawing/2014/main" id="{3D0F5894-7142-4EC5-A703-38AE5F4D6401}"/>
                  </a:ext>
                </a:extLst>
              </p:cNvPr>
              <p:cNvSpPr/>
              <p:nvPr/>
            </p:nvSpPr>
            <p:spPr>
              <a:xfrm>
                <a:off x="8424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4" name="Rectangle 93">
                <a:extLst>
                  <a:ext uri="{FF2B5EF4-FFF2-40B4-BE49-F238E27FC236}">
                    <a16:creationId xmlns:a16="http://schemas.microsoft.com/office/drawing/2014/main" id="{834AC4EC-477B-49EE-9530-68A374EA1BAE}"/>
                  </a:ext>
                </a:extLst>
              </p:cNvPr>
              <p:cNvSpPr/>
              <p:nvPr/>
            </p:nvSpPr>
            <p:spPr>
              <a:xfrm>
                <a:off x="13800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5" name="Rectangle 94">
                <a:extLst>
                  <a:ext uri="{FF2B5EF4-FFF2-40B4-BE49-F238E27FC236}">
                    <a16:creationId xmlns:a16="http://schemas.microsoft.com/office/drawing/2014/main" id="{E07F0913-DC4A-40D2-92F4-776D6191180C}"/>
                  </a:ext>
                </a:extLst>
              </p:cNvPr>
              <p:cNvSpPr/>
              <p:nvPr/>
            </p:nvSpPr>
            <p:spPr>
              <a:xfrm>
                <a:off x="19176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6" name="Rectangle 95">
                <a:extLst>
                  <a:ext uri="{FF2B5EF4-FFF2-40B4-BE49-F238E27FC236}">
                    <a16:creationId xmlns:a16="http://schemas.microsoft.com/office/drawing/2014/main" id="{76D3DDC2-D77C-4162-ABCE-9FF046D54906}"/>
                  </a:ext>
                </a:extLst>
              </p:cNvPr>
              <p:cNvSpPr/>
              <p:nvPr/>
            </p:nvSpPr>
            <p:spPr>
              <a:xfrm>
                <a:off x="24552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86" name="Group 85">
              <a:extLst>
                <a:ext uri="{FF2B5EF4-FFF2-40B4-BE49-F238E27FC236}">
                  <a16:creationId xmlns:a16="http://schemas.microsoft.com/office/drawing/2014/main" id="{A59728F0-4F83-4449-A3A1-C576FAB28984}"/>
                </a:ext>
              </a:extLst>
            </p:cNvPr>
            <p:cNvGrpSpPr/>
            <p:nvPr/>
          </p:nvGrpSpPr>
          <p:grpSpPr>
            <a:xfrm>
              <a:off x="304800" y="3619200"/>
              <a:ext cx="2222400" cy="72000"/>
              <a:chOff x="304800" y="1968600"/>
              <a:chExt cx="2222400" cy="72000"/>
            </a:xfrm>
          </p:grpSpPr>
          <p:sp>
            <p:nvSpPr>
              <p:cNvPr id="87" name="Rectangle 86">
                <a:extLst>
                  <a:ext uri="{FF2B5EF4-FFF2-40B4-BE49-F238E27FC236}">
                    <a16:creationId xmlns:a16="http://schemas.microsoft.com/office/drawing/2014/main" id="{EEA8C7E1-E7F2-492E-9AC9-39A6B8506441}"/>
                  </a:ext>
                </a:extLst>
              </p:cNvPr>
              <p:cNvSpPr/>
              <p:nvPr/>
            </p:nvSpPr>
            <p:spPr>
              <a:xfrm>
                <a:off x="3048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88" name="Rectangle 87">
                <a:extLst>
                  <a:ext uri="{FF2B5EF4-FFF2-40B4-BE49-F238E27FC236}">
                    <a16:creationId xmlns:a16="http://schemas.microsoft.com/office/drawing/2014/main" id="{28BF46AA-419E-4D5F-B5E4-90B395C9E42D}"/>
                  </a:ext>
                </a:extLst>
              </p:cNvPr>
              <p:cNvSpPr/>
              <p:nvPr/>
            </p:nvSpPr>
            <p:spPr>
              <a:xfrm>
                <a:off x="8424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89" name="Rectangle 88">
                <a:extLst>
                  <a:ext uri="{FF2B5EF4-FFF2-40B4-BE49-F238E27FC236}">
                    <a16:creationId xmlns:a16="http://schemas.microsoft.com/office/drawing/2014/main" id="{C3FFB53D-6E85-43ED-B9C8-81545C58A9C1}"/>
                  </a:ext>
                </a:extLst>
              </p:cNvPr>
              <p:cNvSpPr/>
              <p:nvPr/>
            </p:nvSpPr>
            <p:spPr>
              <a:xfrm>
                <a:off x="13800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0" name="Rectangle 89">
                <a:extLst>
                  <a:ext uri="{FF2B5EF4-FFF2-40B4-BE49-F238E27FC236}">
                    <a16:creationId xmlns:a16="http://schemas.microsoft.com/office/drawing/2014/main" id="{7997F635-DC27-4EA2-ACA3-5F3C39FC1B84}"/>
                  </a:ext>
                </a:extLst>
              </p:cNvPr>
              <p:cNvSpPr/>
              <p:nvPr/>
            </p:nvSpPr>
            <p:spPr>
              <a:xfrm>
                <a:off x="19176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91" name="Rectangle 90">
                <a:extLst>
                  <a:ext uri="{FF2B5EF4-FFF2-40B4-BE49-F238E27FC236}">
                    <a16:creationId xmlns:a16="http://schemas.microsoft.com/office/drawing/2014/main" id="{B3728842-4F90-4CF4-8AF2-4EF61D287A88}"/>
                  </a:ext>
                </a:extLst>
              </p:cNvPr>
              <p:cNvSpPr/>
              <p:nvPr/>
            </p:nvSpPr>
            <p:spPr>
              <a:xfrm>
                <a:off x="2455200" y="1968600"/>
                <a:ext cx="72000" cy="7200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sp>
        <p:nvSpPr>
          <p:cNvPr id="108" name="Rectangle 63">
            <a:extLst>
              <a:ext uri="{FF2B5EF4-FFF2-40B4-BE49-F238E27FC236}">
                <a16:creationId xmlns:a16="http://schemas.microsoft.com/office/drawing/2014/main" id="{4E51B8AD-6EC0-4870-ACBE-0F273E18AA0D}"/>
              </a:ext>
            </a:extLst>
          </p:cNvPr>
          <p:cNvSpPr>
            <a:spLocks noChangeArrowheads="1"/>
          </p:cNvSpPr>
          <p:nvPr/>
        </p:nvSpPr>
        <p:spPr bwMode="auto">
          <a:xfrm>
            <a:off x="228600" y="-304800"/>
            <a:ext cx="8661345"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Training Data as Points</a:t>
            </a:r>
          </a:p>
        </p:txBody>
      </p:sp>
    </p:spTree>
    <p:extLst>
      <p:ext uri="{BB962C8B-B14F-4D97-AF65-F5344CB8AC3E}">
        <p14:creationId xmlns:p14="http://schemas.microsoft.com/office/powerpoint/2010/main" val="153780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sp>
        <p:nvSpPr>
          <p:cNvPr id="15" name="Text Box 33">
            <a:extLst>
              <a:ext uri="{FF2B5EF4-FFF2-40B4-BE49-F238E27FC236}">
                <a16:creationId xmlns:a16="http://schemas.microsoft.com/office/drawing/2014/main" id="{1E3EC861-14BF-4B57-A3A0-44967AB576D6}"/>
              </a:ext>
            </a:extLst>
          </p:cNvPr>
          <p:cNvSpPr txBox="1">
            <a:spLocks noChangeArrowheads="1"/>
          </p:cNvSpPr>
          <p:nvPr/>
        </p:nvSpPr>
        <p:spPr bwMode="auto">
          <a:xfrm>
            <a:off x="0" y="457200"/>
            <a:ext cx="1108246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itchFamily="18" charset="0"/>
                <a:sym typeface="Symbol" panose="05050102010706020507" pitchFamily="18" charset="2"/>
              </a:rPr>
              <a:t>Evaluating the Neural Network:</a:t>
            </a:r>
          </a:p>
          <a:p>
            <a:pPr marL="457200" indent="-457200">
              <a:spcBef>
                <a:spcPct val="0"/>
              </a:spcBef>
              <a:buFont typeface="Arial" panose="020B0604020202020204" pitchFamily="34" charset="0"/>
              <a:buChar char="•"/>
            </a:pPr>
            <a:r>
              <a:rPr lang="en-US" altLang="en-US" sz="2400" dirty="0">
                <a:latin typeface="Times New Roman" pitchFamily="18" charset="0"/>
                <a:sym typeface="Symbol" panose="05050102010706020507" pitchFamily="18" charset="2"/>
              </a:rPr>
              <a:t>Given </a:t>
            </a:r>
            <a:r>
              <a:rPr lang="en-US" altLang="en-US" sz="2400" dirty="0">
                <a:latin typeface="Times New Roman" pitchFamily="18" charset="0"/>
              </a:rPr>
              <a:t>Training data has </a:t>
            </a:r>
            <a:r>
              <a:rPr lang="en-US" altLang="en-US" sz="2400" i="1" dirty="0">
                <a:latin typeface="Times New Roman" pitchFamily="18" charset="0"/>
              </a:rPr>
              <a:t>D</a:t>
            </a:r>
            <a:r>
              <a:rPr lang="en-US" altLang="en-US" sz="2400" dirty="0">
                <a:latin typeface="Times New Roman" pitchFamily="18" charset="0"/>
              </a:rPr>
              <a:t> images.</a:t>
            </a: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a:spcBef>
                <a:spcPct val="0"/>
              </a:spcBef>
            </a:pPr>
            <a:endParaRPr lang="en-US" altLang="en-US" sz="2400" dirty="0">
              <a:latin typeface="Times New Roman" pitchFamily="18" charset="0"/>
            </a:endParaRPr>
          </a:p>
          <a:p>
            <a:pPr marL="457200" indent="-457200">
              <a:spcBef>
                <a:spcPct val="0"/>
              </a:spcBef>
              <a:buFont typeface="Arial" panose="020B0604020202020204" pitchFamily="34" charset="0"/>
              <a:buChar char="•"/>
            </a:pPr>
            <a:r>
              <a:rPr lang="en-US" altLang="en-US" sz="2400" dirty="0">
                <a:latin typeface="Times New Roman" pitchFamily="18" charset="0"/>
              </a:rPr>
              <a:t>Given the weights of neural network</a:t>
            </a: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marL="457200" indent="-457200">
              <a:spcBef>
                <a:spcPct val="0"/>
              </a:spcBef>
              <a:buFont typeface="Arial" panose="020B0604020202020204" pitchFamily="34" charset="0"/>
              <a:buChar char="•"/>
            </a:pPr>
            <a:endParaRPr lang="en-US" altLang="en-US" sz="2400" dirty="0">
              <a:latin typeface="Times New Roman" pitchFamily="18" charset="0"/>
            </a:endParaRPr>
          </a:p>
          <a:p>
            <a:pPr>
              <a:spcBef>
                <a:spcPct val="0"/>
              </a:spcBef>
            </a:pPr>
            <a:endParaRPr lang="en-US" altLang="en-US" sz="2400" dirty="0">
              <a:latin typeface="Times New Roman" pitchFamily="18" charset="0"/>
            </a:endParaRPr>
          </a:p>
          <a:p>
            <a:pPr marL="457200" indent="-457200">
              <a:spcBef>
                <a:spcPct val="0"/>
              </a:spcBef>
              <a:buFont typeface="Arial" panose="020B0604020202020204" pitchFamily="34" charset="0"/>
              <a:buChar char="•"/>
            </a:pPr>
            <a:r>
              <a:rPr lang="en-US" altLang="en-US" sz="2400" dirty="0">
                <a:latin typeface="Times New Roman" pitchFamily="18" charset="0"/>
              </a:rPr>
              <a:t>Determine the output for each image.</a:t>
            </a:r>
          </a:p>
          <a:p>
            <a:pPr>
              <a:spcBef>
                <a:spcPct val="0"/>
              </a:spcBef>
            </a:pPr>
            <a:r>
              <a:rPr lang="en-US" altLang="en-US" sz="2400" dirty="0">
                <a:latin typeface="Times New Roman" pitchFamily="18" charset="0"/>
              </a:rPr>
              <a:t>Do it FAST. </a:t>
            </a:r>
          </a:p>
        </p:txBody>
      </p:sp>
      <p:pic>
        <p:nvPicPr>
          <p:cNvPr id="17" name="Picture 16">
            <a:extLst>
              <a:ext uri="{FF2B5EF4-FFF2-40B4-BE49-F238E27FC236}">
                <a16:creationId xmlns:a16="http://schemas.microsoft.com/office/drawing/2014/main" id="{36E7A517-C715-44D8-9476-91E11F5F27D7}"/>
              </a:ext>
            </a:extLst>
          </p:cNvPr>
          <p:cNvPicPr>
            <a:picLocks noChangeAspect="1"/>
          </p:cNvPicPr>
          <p:nvPr/>
        </p:nvPicPr>
        <p:blipFill>
          <a:blip r:embed="rId3"/>
          <a:stretch>
            <a:fillRect/>
          </a:stretch>
        </p:blipFill>
        <p:spPr>
          <a:xfrm>
            <a:off x="1143001" y="1283638"/>
            <a:ext cx="2024250" cy="1691949"/>
          </a:xfrm>
          <a:prstGeom prst="rect">
            <a:avLst/>
          </a:prstGeom>
        </p:spPr>
      </p:pic>
      <p:grpSp>
        <p:nvGrpSpPr>
          <p:cNvPr id="5" name="Group 4">
            <a:extLst>
              <a:ext uri="{FF2B5EF4-FFF2-40B4-BE49-F238E27FC236}">
                <a16:creationId xmlns:a16="http://schemas.microsoft.com/office/drawing/2014/main" id="{E93B940F-0BDA-46B9-93EC-0296E7019E7D}"/>
              </a:ext>
            </a:extLst>
          </p:cNvPr>
          <p:cNvGrpSpPr/>
          <p:nvPr/>
        </p:nvGrpSpPr>
        <p:grpSpPr>
          <a:xfrm>
            <a:off x="1155879" y="3533058"/>
            <a:ext cx="4581027" cy="1569660"/>
            <a:chOff x="2133600" y="4375234"/>
            <a:chExt cx="5410200" cy="2227728"/>
          </a:xfrm>
        </p:grpSpPr>
        <p:sp>
          <p:nvSpPr>
            <p:cNvPr id="12" name="Rectangle 11">
              <a:extLst>
                <a:ext uri="{FF2B5EF4-FFF2-40B4-BE49-F238E27FC236}">
                  <a16:creationId xmlns:a16="http://schemas.microsoft.com/office/drawing/2014/main" id="{5BBCE6E5-C537-4EDB-A38F-D91FD844A393}"/>
                </a:ext>
              </a:extLst>
            </p:cNvPr>
            <p:cNvSpPr/>
            <p:nvPr/>
          </p:nvSpPr>
          <p:spPr>
            <a:xfrm>
              <a:off x="2133600" y="4375234"/>
              <a:ext cx="5410200" cy="2216066"/>
            </a:xfrm>
            <a:prstGeom prst="rect">
              <a:avLst/>
            </a:prstGeom>
            <a:solidFill>
              <a:schemeClr val="tx1"/>
            </a:solidFill>
            <a:ln>
              <a:noFill/>
            </a:ln>
          </p:spPr>
          <p:txBody>
            <a:bodyPr wrap="square" rtlCol="0" anchor="ctr">
              <a:spAutoFit/>
            </a:bodyPr>
            <a:lstStyle/>
            <a:p>
              <a:pPr algn="l"/>
              <a:endParaRPr lang="en-CA" sz="2400" dirty="0"/>
            </a:p>
          </p:txBody>
        </p:sp>
        <p:pic>
          <p:nvPicPr>
            <p:cNvPr id="13" name="Picture 6" descr="Image result for convolutional neural network">
              <a:extLst>
                <a:ext uri="{FF2B5EF4-FFF2-40B4-BE49-F238E27FC236}">
                  <a16:creationId xmlns:a16="http://schemas.microsoft.com/office/drawing/2014/main" id="{4A44D3BD-DA81-4772-ADCF-DCBBABCD9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417767"/>
              <a:ext cx="4386052" cy="218519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CC9450B1-0BAA-431C-AC26-F8179C14B7F5}"/>
                </a:ext>
              </a:extLst>
            </p:cNvPr>
            <p:cNvCxnSpPr>
              <a:cxnSpLocks/>
            </p:cNvCxnSpPr>
            <p:nvPr/>
          </p:nvCxnSpPr>
          <p:spPr bwMode="auto">
            <a:xfrm flipV="1">
              <a:off x="2430111" y="5423180"/>
              <a:ext cx="922689" cy="343137"/>
            </a:xfrm>
            <a:prstGeom prst="line">
              <a:avLst/>
            </a:prstGeom>
            <a:noFill/>
            <a:ln w="25400" cap="sq" cmpd="sng" algn="ctr">
              <a:solidFill>
                <a:srgbClr val="66FF33"/>
              </a:solidFill>
              <a:prstDash val="solid"/>
              <a:round/>
              <a:headEnd type="none" w="med" len="med"/>
              <a:tailEnd type="none" w="med" len="med"/>
            </a:ln>
            <a:effectLst/>
          </p:spPr>
        </p:cxnSp>
        <p:grpSp>
          <p:nvGrpSpPr>
            <p:cNvPr id="22" name="Group 21">
              <a:extLst>
                <a:ext uri="{FF2B5EF4-FFF2-40B4-BE49-F238E27FC236}">
                  <a16:creationId xmlns:a16="http://schemas.microsoft.com/office/drawing/2014/main" id="{ECE06371-50CD-4323-88A1-1B435F05D9E6}"/>
                </a:ext>
              </a:extLst>
            </p:cNvPr>
            <p:cNvGrpSpPr/>
            <p:nvPr/>
          </p:nvGrpSpPr>
          <p:grpSpPr>
            <a:xfrm>
              <a:off x="2468460" y="4955419"/>
              <a:ext cx="1089808" cy="655214"/>
              <a:chOff x="2723860" y="0"/>
              <a:chExt cx="1089808" cy="655214"/>
            </a:xfrm>
          </p:grpSpPr>
          <p:sp>
            <p:nvSpPr>
              <p:cNvPr id="23" name="Rectangle 22">
                <a:extLst>
                  <a:ext uri="{FF2B5EF4-FFF2-40B4-BE49-F238E27FC236}">
                    <a16:creationId xmlns:a16="http://schemas.microsoft.com/office/drawing/2014/main" id="{6D883C63-63B2-443C-A041-81C014668038}"/>
                  </a:ext>
                </a:extLst>
              </p:cNvPr>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4" name="Rectangle 23">
                <a:extLst>
                  <a:ext uri="{FF2B5EF4-FFF2-40B4-BE49-F238E27FC236}">
                    <a16:creationId xmlns:a16="http://schemas.microsoft.com/office/drawing/2014/main" id="{4BBBE867-2B06-4230-A749-A4FEF7699257}"/>
                  </a:ext>
                </a:extLst>
              </p:cNvPr>
              <p:cNvSpPr/>
              <p:nvPr/>
            </p:nvSpPr>
            <p:spPr>
              <a:xfrm>
                <a:off x="2723860" y="0"/>
                <a:ext cx="1089808" cy="655214"/>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sp>
        <p:nvSpPr>
          <p:cNvPr id="20" name="Rectangle 19">
            <a:extLst>
              <a:ext uri="{FF2B5EF4-FFF2-40B4-BE49-F238E27FC236}">
                <a16:creationId xmlns:a16="http://schemas.microsoft.com/office/drawing/2014/main" id="{6390AC67-F4C1-49EC-880A-3BE0C5DD01C5}"/>
              </a:ext>
            </a:extLst>
          </p:cNvPr>
          <p:cNvSpPr/>
          <p:nvPr/>
        </p:nvSpPr>
        <p:spPr>
          <a:xfrm>
            <a:off x="4869720" y="4157888"/>
            <a:ext cx="825970" cy="461665"/>
          </a:xfrm>
          <a:prstGeom prst="rect">
            <a:avLst/>
          </a:prstGeom>
        </p:spPr>
        <p:txBody>
          <a:bodyPr wrap="square">
            <a:spAutoFit/>
          </a:bodyPr>
          <a:lstStyle/>
          <a:p>
            <a:r>
              <a:rPr lang="en-US" altLang="en-US" sz="2400" i="1" dirty="0">
                <a:solidFill>
                  <a:schemeClr val="bg2"/>
                </a:solidFill>
                <a:sym typeface="Symbol" panose="05050102010706020507" pitchFamily="18" charset="2"/>
              </a:rPr>
              <a:t>face</a:t>
            </a:r>
            <a:endParaRPr lang="en-CA" sz="2400" dirty="0">
              <a:solidFill>
                <a:schemeClr val="bg2"/>
              </a:solidFill>
            </a:endParaRPr>
          </a:p>
        </p:txBody>
      </p:sp>
      <p:sp>
        <p:nvSpPr>
          <p:cNvPr id="38" name="Text Box 33">
            <a:extLst>
              <a:ext uri="{FF2B5EF4-FFF2-40B4-BE49-F238E27FC236}">
                <a16:creationId xmlns:a16="http://schemas.microsoft.com/office/drawing/2014/main" id="{66C92E55-FA2B-4A50-A3B5-727EF423325A}"/>
              </a:ext>
            </a:extLst>
          </p:cNvPr>
          <p:cNvSpPr txBox="1">
            <a:spLocks noChangeArrowheads="1"/>
          </p:cNvSpPr>
          <p:nvPr/>
        </p:nvSpPr>
        <p:spPr bwMode="auto">
          <a:xfrm>
            <a:off x="355242" y="5614116"/>
            <a:ext cx="87202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sz="2400" dirty="0">
                <a:latin typeface="Times New Roman" panose="02020603050405020304" pitchFamily="18" charset="0"/>
                <a:cs typeface="Times New Roman" panose="02020603050405020304" pitchFamily="18" charset="0"/>
              </a:rPr>
              <a:t>Graphics processing unit (GPU), </a:t>
            </a:r>
          </a:p>
          <a:p>
            <a:pPr algn="ctr">
              <a:spcBef>
                <a:spcPct val="0"/>
              </a:spcBef>
            </a:pPr>
            <a:r>
              <a:rPr lang="en-US" sz="2400" dirty="0">
                <a:latin typeface="Times New Roman" panose="02020603050405020304" pitchFamily="18" charset="0"/>
                <a:cs typeface="Times New Roman" panose="02020603050405020304" pitchFamily="18" charset="0"/>
              </a:rPr>
              <a:t>built video game playing</a:t>
            </a:r>
          </a:p>
          <a:p>
            <a:pPr algn="ctr">
              <a:spcBef>
                <a:spcPct val="0"/>
              </a:spcBef>
            </a:pPr>
            <a:r>
              <a:rPr lang="en-US" sz="2400" dirty="0">
                <a:latin typeface="Times New Roman" panose="02020603050405020304" pitchFamily="18" charset="0"/>
                <a:cs typeface="Times New Roman" panose="02020603050405020304" pitchFamily="18" charset="0"/>
              </a:rPr>
              <a:t>are fast at matrix multiplying and other parallel operations. </a:t>
            </a:r>
            <a:endParaRPr lang="en-CA" altLang="en-US" sz="2400" dirty="0">
              <a:latin typeface="Times New Roman" panose="02020603050405020304" pitchFamily="18" charset="0"/>
              <a:cs typeface="Times New Roman" panose="02020603050405020304" pitchFamily="18" charset="0"/>
            </a:endParaRPr>
          </a:p>
        </p:txBody>
      </p:sp>
      <p:pic>
        <p:nvPicPr>
          <p:cNvPr id="39" name="Picture 2" descr="Related image">
            <a:extLst>
              <a:ext uri="{FF2B5EF4-FFF2-40B4-BE49-F238E27FC236}">
                <a16:creationId xmlns:a16="http://schemas.microsoft.com/office/drawing/2014/main" id="{DFEC440A-9D66-46FB-8CA5-6D0982F188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3792" y="5656013"/>
            <a:ext cx="1362014" cy="75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9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5">
                                            <p:txEl>
                                              <p:pRg st="7" end="7"/>
                                            </p:txEl>
                                          </p:spTgt>
                                        </p:tgtEl>
                                        <p:attrNameLst>
                                          <p:attrName>style.visibility</p:attrName>
                                        </p:attrNameLst>
                                      </p:cBhvr>
                                      <p:to>
                                        <p:strVal val="visible"/>
                                      </p:to>
                                    </p:set>
                                    <p:anim calcmode="lin" valueType="num">
                                      <p:cBhvr additive="base">
                                        <p:cTn id="29" dur="500" fill="hold"/>
                                        <p:tgtEl>
                                          <p:spTgt spid="15">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
                                            <p:txEl>
                                              <p:pRg st="7" end="7"/>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5">
                                            <p:txEl>
                                              <p:pRg st="13" end="13"/>
                                            </p:txEl>
                                          </p:spTgt>
                                        </p:tgtEl>
                                        <p:attrNameLst>
                                          <p:attrName>style.visibility</p:attrName>
                                        </p:attrNameLst>
                                      </p:cBhvr>
                                      <p:to>
                                        <p:strVal val="visible"/>
                                      </p:to>
                                    </p:set>
                                    <p:anim calcmode="lin" valueType="num">
                                      <p:cBhvr additive="base">
                                        <p:cTn id="39" dur="500" fill="hold"/>
                                        <p:tgtEl>
                                          <p:spTgt spid="15">
                                            <p:txEl>
                                              <p:pRg st="13" end="1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5">
                                            <p:txEl>
                                              <p:pRg st="13" end="13"/>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5">
                                            <p:txEl>
                                              <p:pRg st="14" end="14"/>
                                            </p:txEl>
                                          </p:spTgt>
                                        </p:tgtEl>
                                        <p:attrNameLst>
                                          <p:attrName>style.visibility</p:attrName>
                                        </p:attrNameLst>
                                      </p:cBhvr>
                                      <p:to>
                                        <p:strVal val="visible"/>
                                      </p:to>
                                    </p:set>
                                    <p:anim calcmode="lin" valueType="num">
                                      <p:cBhvr additive="base">
                                        <p:cTn id="49" dur="500" fill="hold"/>
                                        <p:tgtEl>
                                          <p:spTgt spid="15">
                                            <p:txEl>
                                              <p:pRg st="14" end="1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8">
                                            <p:txEl>
                                              <p:pRg st="0" end="0"/>
                                            </p:txEl>
                                          </p:spTgt>
                                        </p:tgtEl>
                                        <p:attrNameLst>
                                          <p:attrName>style.visibility</p:attrName>
                                        </p:attrNameLst>
                                      </p:cBhvr>
                                      <p:to>
                                        <p:strVal val="visible"/>
                                      </p:to>
                                    </p:set>
                                    <p:anim calcmode="lin" valueType="num">
                                      <p:cBhvr additive="base">
                                        <p:cTn id="55"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8">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0-#ppt_w/2"/>
                                          </p:val>
                                        </p:tav>
                                        <p:tav tm="100000">
                                          <p:val>
                                            <p:strVal val="#ppt_x"/>
                                          </p:val>
                                        </p:tav>
                                      </p:tavLst>
                                    </p:anim>
                                    <p:anim calcmode="lin" valueType="num">
                                      <p:cBhvr additive="base">
                                        <p:cTn id="6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38">
                                            <p:txEl>
                                              <p:pRg st="1" end="1"/>
                                            </p:txEl>
                                          </p:spTgt>
                                        </p:tgtEl>
                                        <p:attrNameLst>
                                          <p:attrName>style.visibility</p:attrName>
                                        </p:attrNameLst>
                                      </p:cBhvr>
                                      <p:to>
                                        <p:strVal val="visible"/>
                                      </p:to>
                                    </p:set>
                                    <p:anim calcmode="lin" valueType="num">
                                      <p:cBhvr additive="base">
                                        <p:cTn id="65" dur="500" fill="hold"/>
                                        <p:tgtEl>
                                          <p:spTgt spid="38">
                                            <p:txEl>
                                              <p:pRg st="1" end="1"/>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38">
                                            <p:txEl>
                                              <p:pRg st="2" end="2"/>
                                            </p:txEl>
                                          </p:spTgt>
                                        </p:tgtEl>
                                        <p:attrNameLst>
                                          <p:attrName>style.visibility</p:attrName>
                                        </p:attrNameLst>
                                      </p:cBhvr>
                                      <p:to>
                                        <p:strVal val="visible"/>
                                      </p:to>
                                    </p:set>
                                    <p:anim calcmode="lin" valueType="num">
                                      <p:cBhvr additive="base">
                                        <p:cTn id="71"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878280F9-8764-439E-824A-83E149AFCD6C}"/>
              </a:ext>
            </a:extLst>
          </p:cNvPr>
          <p:cNvGrpSpPr/>
          <p:nvPr/>
        </p:nvGrpSpPr>
        <p:grpSpPr>
          <a:xfrm>
            <a:off x="44268" y="1451000"/>
            <a:ext cx="9022139" cy="2968600"/>
            <a:chOff x="44268" y="3835400"/>
            <a:chExt cx="9022139" cy="2968600"/>
          </a:xfrm>
        </p:grpSpPr>
        <p:sp>
          <p:nvSpPr>
            <p:cNvPr id="15" name="Rectangle 14">
              <a:extLst>
                <a:ext uri="{FF2B5EF4-FFF2-40B4-BE49-F238E27FC236}">
                  <a16:creationId xmlns:a16="http://schemas.microsoft.com/office/drawing/2014/main" id="{9BC28B80-218E-418F-920C-09455EBE9717}"/>
                </a:ext>
              </a:extLst>
            </p:cNvPr>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6" name="Rectangle 15">
              <a:extLst>
                <a:ext uri="{FF2B5EF4-FFF2-40B4-BE49-F238E27FC236}">
                  <a16:creationId xmlns:a16="http://schemas.microsoft.com/office/drawing/2014/main" id="{ED105AA8-406E-4B7E-A5EF-29148D69A23B}"/>
                </a:ext>
              </a:extLst>
            </p:cNvPr>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7" name="Rectangle 16">
              <a:extLst>
                <a:ext uri="{FF2B5EF4-FFF2-40B4-BE49-F238E27FC236}">
                  <a16:creationId xmlns:a16="http://schemas.microsoft.com/office/drawing/2014/main" id="{150F44C4-A4E8-477E-AE04-27D72C6CD710}"/>
                </a:ext>
              </a:extLst>
            </p:cNvPr>
            <p:cNvSpPr/>
            <p:nvPr/>
          </p:nvSpPr>
          <p:spPr>
            <a:xfrm>
              <a:off x="691856" y="4572000"/>
              <a:ext cx="2088000" cy="2232000"/>
            </a:xfrm>
            <a:prstGeom prst="rect">
              <a:avLst/>
            </a:prstGeom>
            <a:ln>
              <a:solidFill>
                <a:srgbClr val="00FFFF"/>
              </a:solidFill>
            </a:ln>
          </p:spPr>
          <p:txBody>
            <a:bodyPr wrap="square" rtlCol="0" anchor="ctr">
              <a:spAutoFit/>
            </a:bodyPr>
            <a:lstStyle/>
            <a:p>
              <a:pPr algn="l"/>
              <a:endParaRPr lang="en-CA" sz="2400" dirty="0"/>
            </a:p>
          </p:txBody>
        </p:sp>
        <p:grpSp>
          <p:nvGrpSpPr>
            <p:cNvPr id="20" name="Group 19">
              <a:extLst>
                <a:ext uri="{FF2B5EF4-FFF2-40B4-BE49-F238E27FC236}">
                  <a16:creationId xmlns:a16="http://schemas.microsoft.com/office/drawing/2014/main" id="{761C454F-9A69-4320-9BFD-89B3D3A58AD5}"/>
                </a:ext>
              </a:extLst>
            </p:cNvPr>
            <p:cNvGrpSpPr/>
            <p:nvPr/>
          </p:nvGrpSpPr>
          <p:grpSpPr>
            <a:xfrm>
              <a:off x="44268" y="5381159"/>
              <a:ext cx="641532" cy="601516"/>
              <a:chOff x="4635890" y="1543039"/>
              <a:chExt cx="641532" cy="601516"/>
            </a:xfrm>
          </p:grpSpPr>
          <p:grpSp>
            <p:nvGrpSpPr>
              <p:cNvPr id="21" name="Group 20">
                <a:extLst>
                  <a:ext uri="{FF2B5EF4-FFF2-40B4-BE49-F238E27FC236}">
                    <a16:creationId xmlns:a16="http://schemas.microsoft.com/office/drawing/2014/main" id="{DC3465AC-29F4-46CF-9CC4-4B50197B9EDC}"/>
                  </a:ext>
                </a:extLst>
              </p:cNvPr>
              <p:cNvGrpSpPr/>
              <p:nvPr/>
            </p:nvGrpSpPr>
            <p:grpSpPr>
              <a:xfrm>
                <a:off x="4635890" y="1543039"/>
                <a:ext cx="540000" cy="540000"/>
                <a:chOff x="3220343" y="2894580"/>
                <a:chExt cx="540000" cy="540000"/>
              </a:xfrm>
            </p:grpSpPr>
            <p:sp>
              <p:nvSpPr>
                <p:cNvPr id="23" name="Rectangle 22">
                  <a:extLst>
                    <a:ext uri="{FF2B5EF4-FFF2-40B4-BE49-F238E27FC236}">
                      <a16:creationId xmlns:a16="http://schemas.microsoft.com/office/drawing/2014/main" id="{4CC20E25-B2DB-42CA-9027-D45861CF3CA6}"/>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24" name="Picture 10" descr="Image result for bicycle">
                  <a:extLst>
                    <a:ext uri="{FF2B5EF4-FFF2-40B4-BE49-F238E27FC236}">
                      <a16:creationId xmlns:a16="http://schemas.microsoft.com/office/drawing/2014/main" id="{DA7C564D-F058-4C14-9BBC-0967EFAD4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D9D03C38-320D-4D57-B7E9-7A7FE5F069CC}"/>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25" name="Group 24">
              <a:extLst>
                <a:ext uri="{FF2B5EF4-FFF2-40B4-BE49-F238E27FC236}">
                  <a16:creationId xmlns:a16="http://schemas.microsoft.com/office/drawing/2014/main" id="{D58A6091-B70B-47AB-9024-9D129027B216}"/>
                </a:ext>
              </a:extLst>
            </p:cNvPr>
            <p:cNvGrpSpPr/>
            <p:nvPr/>
          </p:nvGrpSpPr>
          <p:grpSpPr>
            <a:xfrm>
              <a:off x="3347238" y="5381159"/>
              <a:ext cx="641532" cy="601516"/>
              <a:chOff x="4635890" y="1543039"/>
              <a:chExt cx="641532" cy="601516"/>
            </a:xfrm>
          </p:grpSpPr>
          <p:grpSp>
            <p:nvGrpSpPr>
              <p:cNvPr id="26" name="Group 25">
                <a:extLst>
                  <a:ext uri="{FF2B5EF4-FFF2-40B4-BE49-F238E27FC236}">
                    <a16:creationId xmlns:a16="http://schemas.microsoft.com/office/drawing/2014/main" id="{15ADF82F-B42A-49B9-BB88-203160039196}"/>
                  </a:ext>
                </a:extLst>
              </p:cNvPr>
              <p:cNvGrpSpPr/>
              <p:nvPr/>
            </p:nvGrpSpPr>
            <p:grpSpPr>
              <a:xfrm>
                <a:off x="4635890" y="1543039"/>
                <a:ext cx="540000" cy="540000"/>
                <a:chOff x="3220343" y="2894580"/>
                <a:chExt cx="540000" cy="540000"/>
              </a:xfrm>
            </p:grpSpPr>
            <p:sp>
              <p:nvSpPr>
                <p:cNvPr id="28" name="Rectangle 27">
                  <a:extLst>
                    <a:ext uri="{FF2B5EF4-FFF2-40B4-BE49-F238E27FC236}">
                      <a16:creationId xmlns:a16="http://schemas.microsoft.com/office/drawing/2014/main" id="{B3D95E01-3275-4043-85A6-94E819CF2C4D}"/>
                    </a:ext>
                  </a:extLst>
                </p:cNvPr>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29" name="Picture 10" descr="Image result for bicycle">
                  <a:extLst>
                    <a:ext uri="{FF2B5EF4-FFF2-40B4-BE49-F238E27FC236}">
                      <a16:creationId xmlns:a16="http://schemas.microsoft.com/office/drawing/2014/main" id="{30A14A7C-4501-4023-AB86-61FA256BCC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27" name="Rectangle 26">
                <a:extLst>
                  <a:ext uri="{FF2B5EF4-FFF2-40B4-BE49-F238E27FC236}">
                    <a16:creationId xmlns:a16="http://schemas.microsoft.com/office/drawing/2014/main" id="{16937E41-EE11-49B7-B511-0364B862C142}"/>
                  </a:ext>
                </a:extLst>
              </p:cNvPr>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30" name="Group 29">
              <a:extLst>
                <a:ext uri="{FF2B5EF4-FFF2-40B4-BE49-F238E27FC236}">
                  <a16:creationId xmlns:a16="http://schemas.microsoft.com/office/drawing/2014/main" id="{1FFCA1DA-5E8C-44AB-B55E-CDC1FDF16AA2}"/>
                </a:ext>
              </a:extLst>
            </p:cNvPr>
            <p:cNvGrpSpPr/>
            <p:nvPr/>
          </p:nvGrpSpPr>
          <p:grpSpPr>
            <a:xfrm>
              <a:off x="5131770" y="3917460"/>
              <a:ext cx="543876" cy="540000"/>
              <a:chOff x="5181600" y="2743200"/>
              <a:chExt cx="543876" cy="540000"/>
            </a:xfrm>
          </p:grpSpPr>
          <p:pic>
            <p:nvPicPr>
              <p:cNvPr id="31" name="Picture 2" descr="Pixel, square wallpaper">
                <a:extLst>
                  <a:ext uri="{FF2B5EF4-FFF2-40B4-BE49-F238E27FC236}">
                    <a16:creationId xmlns:a16="http://schemas.microsoft.com/office/drawing/2014/main" id="{5FAC6441-8E50-4850-B12D-71EAF85AF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32" name="Rectangle 31">
                <a:extLst>
                  <a:ext uri="{FF2B5EF4-FFF2-40B4-BE49-F238E27FC236}">
                    <a16:creationId xmlns:a16="http://schemas.microsoft.com/office/drawing/2014/main" id="{76213E98-4170-4EA6-B84E-E7AAD2CE21A8}"/>
                  </a:ext>
                </a:extLst>
              </p:cNvPr>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33" name="Rectangle 32">
                <a:extLst>
                  <a:ext uri="{FF2B5EF4-FFF2-40B4-BE49-F238E27FC236}">
                    <a16:creationId xmlns:a16="http://schemas.microsoft.com/office/drawing/2014/main" id="{D9EBD505-8005-431F-80A9-5F3BBFEDC637}"/>
                  </a:ext>
                </a:extLst>
              </p:cNvPr>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34" name="Group 33">
              <a:extLst>
                <a:ext uri="{FF2B5EF4-FFF2-40B4-BE49-F238E27FC236}">
                  <a16:creationId xmlns:a16="http://schemas.microsoft.com/office/drawing/2014/main" id="{2FCD80F4-6484-4933-B778-8CE813073B6C}"/>
                </a:ext>
              </a:extLst>
            </p:cNvPr>
            <p:cNvGrpSpPr/>
            <p:nvPr/>
          </p:nvGrpSpPr>
          <p:grpSpPr>
            <a:xfrm>
              <a:off x="6474339" y="5792415"/>
              <a:ext cx="543876" cy="540000"/>
              <a:chOff x="5181600" y="2743200"/>
              <a:chExt cx="543876" cy="540000"/>
            </a:xfrm>
          </p:grpSpPr>
          <p:pic>
            <p:nvPicPr>
              <p:cNvPr id="35" name="Picture 2" descr="Pixel, square wallpaper">
                <a:extLst>
                  <a:ext uri="{FF2B5EF4-FFF2-40B4-BE49-F238E27FC236}">
                    <a16:creationId xmlns:a16="http://schemas.microsoft.com/office/drawing/2014/main" id="{A070C66B-24E7-4E21-8530-352A908078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36" name="Rectangle 35">
                <a:extLst>
                  <a:ext uri="{FF2B5EF4-FFF2-40B4-BE49-F238E27FC236}">
                    <a16:creationId xmlns:a16="http://schemas.microsoft.com/office/drawing/2014/main" id="{91088D2E-C0B1-4F08-A29B-05A73D369EBC}"/>
                  </a:ext>
                </a:extLst>
              </p:cNvPr>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37" name="Rectangle 36">
                <a:extLst>
                  <a:ext uri="{FF2B5EF4-FFF2-40B4-BE49-F238E27FC236}">
                    <a16:creationId xmlns:a16="http://schemas.microsoft.com/office/drawing/2014/main" id="{DAF45F7C-5BE1-44D6-A9E3-9AC374682FB1}"/>
                  </a:ext>
                </a:extLst>
              </p:cNvPr>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38" name="Group 37">
              <a:extLst>
                <a:ext uri="{FF2B5EF4-FFF2-40B4-BE49-F238E27FC236}">
                  <a16:creationId xmlns:a16="http://schemas.microsoft.com/office/drawing/2014/main" id="{DECBCA0F-B275-44BD-8AA7-F4E0C149928F}"/>
                </a:ext>
              </a:extLst>
            </p:cNvPr>
            <p:cNvGrpSpPr/>
            <p:nvPr/>
          </p:nvGrpSpPr>
          <p:grpSpPr>
            <a:xfrm>
              <a:off x="7330635" y="3850757"/>
              <a:ext cx="525780" cy="584473"/>
              <a:chOff x="4055280" y="3839232"/>
              <a:chExt cx="525780" cy="584473"/>
            </a:xfrm>
          </p:grpSpPr>
          <p:pic>
            <p:nvPicPr>
              <p:cNvPr id="39" name="Picture 4" descr="Image result for hidden">
                <a:extLst>
                  <a:ext uri="{FF2B5EF4-FFF2-40B4-BE49-F238E27FC236}">
                    <a16:creationId xmlns:a16="http://schemas.microsoft.com/office/drawing/2014/main" id="{F0EA5C64-A358-49C9-86B5-9351E58B23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06F5E559-5776-442C-9E89-339985DC638D}"/>
                  </a:ext>
                </a:extLst>
              </p:cNvPr>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41" name="Group 40">
              <a:extLst>
                <a:ext uri="{FF2B5EF4-FFF2-40B4-BE49-F238E27FC236}">
                  <a16:creationId xmlns:a16="http://schemas.microsoft.com/office/drawing/2014/main" id="{33661B23-F474-4417-81BB-B8DD68C8FB89}"/>
                </a:ext>
              </a:extLst>
            </p:cNvPr>
            <p:cNvGrpSpPr/>
            <p:nvPr/>
          </p:nvGrpSpPr>
          <p:grpSpPr>
            <a:xfrm>
              <a:off x="833120" y="3835400"/>
              <a:ext cx="525780" cy="584473"/>
              <a:chOff x="4055280" y="3839232"/>
              <a:chExt cx="525780" cy="584473"/>
            </a:xfrm>
          </p:grpSpPr>
          <p:pic>
            <p:nvPicPr>
              <p:cNvPr id="42" name="Picture 4" descr="Image result for hidden">
                <a:extLst>
                  <a:ext uri="{FF2B5EF4-FFF2-40B4-BE49-F238E27FC236}">
                    <a16:creationId xmlns:a16="http://schemas.microsoft.com/office/drawing/2014/main" id="{BAE20E83-6CAE-4146-82A8-683F9A4180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2C13B76D-97AE-4B5F-98B1-B71FF3594D3E}"/>
                  </a:ext>
                </a:extLst>
              </p:cNvPr>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sp>
        <p:nvSpPr>
          <p:cNvPr id="48" name="Text Box 33">
            <a:extLst>
              <a:ext uri="{FF2B5EF4-FFF2-40B4-BE49-F238E27FC236}">
                <a16:creationId xmlns:a16="http://schemas.microsoft.com/office/drawing/2014/main" id="{B4EFE7AE-190D-47C7-8798-DD389A6461F7}"/>
              </a:ext>
            </a:extLst>
          </p:cNvPr>
          <p:cNvSpPr txBox="1">
            <a:spLocks noChangeArrowheads="1"/>
          </p:cNvSpPr>
          <p:nvPr/>
        </p:nvSpPr>
        <p:spPr bwMode="auto">
          <a:xfrm>
            <a:off x="8586" y="304800"/>
            <a:ext cx="68221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If you read any paper on machine learning,</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it writes</a:t>
            </a:r>
          </a:p>
        </p:txBody>
      </p:sp>
      <p:sp>
        <p:nvSpPr>
          <p:cNvPr id="49" name="Text Box 33">
            <a:extLst>
              <a:ext uri="{FF2B5EF4-FFF2-40B4-BE49-F238E27FC236}">
                <a16:creationId xmlns:a16="http://schemas.microsoft.com/office/drawing/2014/main" id="{04922B38-1EE7-451F-972A-FB0E10F43111}"/>
              </a:ext>
            </a:extLst>
          </p:cNvPr>
          <p:cNvSpPr txBox="1">
            <a:spLocks noChangeArrowheads="1"/>
          </p:cNvSpPr>
          <p:nvPr/>
        </p:nvSpPr>
        <p:spPr bwMode="auto">
          <a:xfrm>
            <a:off x="64277" y="4648200"/>
            <a:ext cx="68221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nobody tells you what these are,</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but these are all matrices.</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We must understand how this works.</a:t>
            </a:r>
          </a:p>
        </p:txBody>
      </p:sp>
      <p:grpSp>
        <p:nvGrpSpPr>
          <p:cNvPr id="10" name="Group 9">
            <a:extLst>
              <a:ext uri="{FF2B5EF4-FFF2-40B4-BE49-F238E27FC236}">
                <a16:creationId xmlns:a16="http://schemas.microsoft.com/office/drawing/2014/main" id="{C4CD6354-82F5-4FFB-898C-538613F4FC4A}"/>
              </a:ext>
            </a:extLst>
          </p:cNvPr>
          <p:cNvGrpSpPr/>
          <p:nvPr/>
        </p:nvGrpSpPr>
        <p:grpSpPr>
          <a:xfrm>
            <a:off x="1524000" y="2895810"/>
            <a:ext cx="7467600" cy="685590"/>
            <a:chOff x="1524000" y="2895810"/>
            <a:chExt cx="7467600" cy="685590"/>
          </a:xfrm>
        </p:grpSpPr>
        <p:grpSp>
          <p:nvGrpSpPr>
            <p:cNvPr id="9" name="Group 8">
              <a:extLst>
                <a:ext uri="{FF2B5EF4-FFF2-40B4-BE49-F238E27FC236}">
                  <a16:creationId xmlns:a16="http://schemas.microsoft.com/office/drawing/2014/main" id="{C7642C94-43B8-4C18-975E-9F1830CBDB39}"/>
                </a:ext>
              </a:extLst>
            </p:cNvPr>
            <p:cNvGrpSpPr/>
            <p:nvPr/>
          </p:nvGrpSpPr>
          <p:grpSpPr>
            <a:xfrm>
              <a:off x="1524000" y="2895810"/>
              <a:ext cx="7467600" cy="685590"/>
              <a:chOff x="1524000" y="2858365"/>
              <a:chExt cx="7467600" cy="685590"/>
            </a:xfrm>
          </p:grpSpPr>
          <p:grpSp>
            <p:nvGrpSpPr>
              <p:cNvPr id="44" name="Group 43">
                <a:extLst>
                  <a:ext uri="{FF2B5EF4-FFF2-40B4-BE49-F238E27FC236}">
                    <a16:creationId xmlns:a16="http://schemas.microsoft.com/office/drawing/2014/main" id="{9225CA07-02FE-4139-8912-BC04CEDF9052}"/>
                  </a:ext>
                </a:extLst>
              </p:cNvPr>
              <p:cNvGrpSpPr/>
              <p:nvPr/>
            </p:nvGrpSpPr>
            <p:grpSpPr>
              <a:xfrm>
                <a:off x="1524000" y="2858365"/>
                <a:ext cx="7467600" cy="685590"/>
                <a:chOff x="1295400" y="5218541"/>
                <a:chExt cx="7467600" cy="685590"/>
              </a:xfrm>
            </p:grpSpPr>
            <p:sp>
              <p:nvSpPr>
                <p:cNvPr id="45" name="Rectangle 44">
                  <a:extLst>
                    <a:ext uri="{FF2B5EF4-FFF2-40B4-BE49-F238E27FC236}">
                      <a16:creationId xmlns:a16="http://schemas.microsoft.com/office/drawing/2014/main" id="{1DFE3556-5AE8-493E-8954-17BFEC6D89EF}"/>
                    </a:ext>
                  </a:extLst>
                </p:cNvPr>
                <p:cNvSpPr/>
                <p:nvPr/>
              </p:nvSpPr>
              <p:spPr>
                <a:xfrm>
                  <a:off x="1295400" y="5257800"/>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46" name="Text Box 33">
                  <a:extLst>
                    <a:ext uri="{FF2B5EF4-FFF2-40B4-BE49-F238E27FC236}">
                      <a16:creationId xmlns:a16="http://schemas.microsoft.com/office/drawing/2014/main" id="{B2B108E5-49CE-4156-9E54-354D42DBAF8E}"/>
                    </a:ext>
                  </a:extLst>
                </p:cNvPr>
                <p:cNvSpPr txBox="1">
                  <a:spLocks noChangeArrowheads="1"/>
                </p:cNvSpPr>
                <p:nvPr/>
              </p:nvSpPr>
              <p:spPr bwMode="auto">
                <a:xfrm>
                  <a:off x="7391400" y="5218541"/>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47" name="Text Box 33">
                  <a:extLst>
                    <a:ext uri="{FF2B5EF4-FFF2-40B4-BE49-F238E27FC236}">
                      <a16:creationId xmlns:a16="http://schemas.microsoft.com/office/drawing/2014/main" id="{3134E1AD-9D5A-4EE1-8E4E-14B794BD25AC}"/>
                    </a:ext>
                  </a:extLst>
                </p:cNvPr>
                <p:cNvSpPr txBox="1">
                  <a:spLocks noChangeArrowheads="1"/>
                </p:cNvSpPr>
                <p:nvPr/>
              </p:nvSpPr>
              <p:spPr bwMode="auto">
                <a:xfrm>
                  <a:off x="4401399" y="5223153"/>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grpSp>
          <p:sp>
            <p:nvSpPr>
              <p:cNvPr id="50" name="Rectangle 49">
                <a:extLst>
                  <a:ext uri="{FF2B5EF4-FFF2-40B4-BE49-F238E27FC236}">
                    <a16:creationId xmlns:a16="http://schemas.microsoft.com/office/drawing/2014/main" id="{F47665A7-E5FC-40C1-AD13-903864D762FF}"/>
                  </a:ext>
                </a:extLst>
              </p:cNvPr>
              <p:cNvSpPr/>
              <p:nvPr/>
            </p:nvSpPr>
            <p:spPr>
              <a:xfrm>
                <a:off x="2819400" y="2920425"/>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grpSp>
        <p:sp>
          <p:nvSpPr>
            <p:cNvPr id="51" name="Rectangle 50">
              <a:extLst>
                <a:ext uri="{FF2B5EF4-FFF2-40B4-BE49-F238E27FC236}">
                  <a16:creationId xmlns:a16="http://schemas.microsoft.com/office/drawing/2014/main" id="{16DD6701-45E0-433E-8C82-B73C20E667A1}"/>
                </a:ext>
              </a:extLst>
            </p:cNvPr>
            <p:cNvSpPr/>
            <p:nvPr/>
          </p:nvSpPr>
          <p:spPr>
            <a:xfrm>
              <a:off x="6261279" y="2969101"/>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spTree>
    <p:extLst>
      <p:ext uri="{BB962C8B-B14F-4D97-AF65-F5344CB8AC3E}">
        <p14:creationId xmlns:p14="http://schemas.microsoft.com/office/powerpoint/2010/main" val="1342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base">
                                        <p:cTn id="7"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base">
                                        <p:cTn id="13" dur="500" fill="hold"/>
                                        <p:tgtEl>
                                          <p:spTgt spid="4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9">
                                            <p:txEl>
                                              <p:pRg st="0" end="0"/>
                                            </p:txEl>
                                          </p:spTgt>
                                        </p:tgtEl>
                                        <p:attrNameLst>
                                          <p:attrName>style.visibility</p:attrName>
                                        </p:attrNameLst>
                                      </p:cBhvr>
                                      <p:to>
                                        <p:strVal val="visible"/>
                                      </p:to>
                                    </p:set>
                                    <p:anim calcmode="lin" valueType="num">
                                      <p:cBhvr additive="base">
                                        <p:cTn id="23"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9">
                                            <p:txEl>
                                              <p:pRg st="1" end="1"/>
                                            </p:txEl>
                                          </p:spTgt>
                                        </p:tgtEl>
                                        <p:attrNameLst>
                                          <p:attrName>style.visibility</p:attrName>
                                        </p:attrNameLst>
                                      </p:cBhvr>
                                      <p:to>
                                        <p:strVal val="visible"/>
                                      </p:to>
                                    </p:set>
                                    <p:anim calcmode="lin" valueType="num">
                                      <p:cBhvr additive="base">
                                        <p:cTn id="29" dur="500" fill="hold"/>
                                        <p:tgtEl>
                                          <p:spTgt spid="4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9">
                                            <p:txEl>
                                              <p:pRg st="1" end="1"/>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9">
                                            <p:txEl>
                                              <p:pRg st="2" end="2"/>
                                            </p:txEl>
                                          </p:spTgt>
                                        </p:tgtEl>
                                        <p:attrNameLst>
                                          <p:attrName>style.visibility</p:attrName>
                                        </p:attrNameLst>
                                      </p:cBhvr>
                                      <p:to>
                                        <p:strVal val="visible"/>
                                      </p:to>
                                    </p:set>
                                    <p:anim calcmode="lin" valueType="num">
                                      <p:cBhvr additive="base">
                                        <p:cTn id="39" dur="500" fill="hold"/>
                                        <p:tgtEl>
                                          <p:spTgt spid="49">
                                            <p:txEl>
                                              <p:pRg st="2" end="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3CC1547-FA8D-4CC6-AFF0-020446A10E49}"/>
              </a:ext>
            </a:extLst>
          </p:cNvPr>
          <p:cNvGrpSpPr/>
          <p:nvPr/>
        </p:nvGrpSpPr>
        <p:grpSpPr>
          <a:xfrm>
            <a:off x="609600" y="38100"/>
            <a:ext cx="7848600" cy="2792963"/>
            <a:chOff x="609600" y="38100"/>
            <a:chExt cx="7848600" cy="2792963"/>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mc:AlternateContent xmlns:mc="http://schemas.openxmlformats.org/markup-compatibility/2006" xmlns:a14="http://schemas.microsoft.com/office/drawing/2010/main">
        <mc:Choice Requires="a14">
          <p:sp>
            <p:nvSpPr>
              <p:cNvPr id="61" name="Rectangle 60"/>
              <p:cNvSpPr/>
              <p:nvPr/>
            </p:nvSpPr>
            <p:spPr>
              <a:xfrm>
                <a:off x="76200" y="2895600"/>
                <a:ext cx="9525000" cy="523220"/>
              </a:xfrm>
              <a:prstGeom prst="rect">
                <a:avLst/>
              </a:prstGeom>
            </p:spPr>
            <p:txBody>
              <a:bodyPr wrap="square">
                <a:spAutoFit/>
              </a:bodyPr>
              <a:lstStyle/>
              <a:p>
                <a:r>
                  <a:rPr lang="en-US" altLang="en-US" dirty="0">
                    <a:solidFill>
                      <a:srgbClr val="FF00FF"/>
                    </a:solidFill>
                  </a:rPr>
                  <a:t>Training data = </a:t>
                </a:r>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i="1" dirty="0">
                            <a:solidFill>
                              <a:srgbClr val="FF00FF"/>
                            </a:solidFill>
                            <a:latin typeface="Cambria Math" panose="02040503050406030204" pitchFamily="18" charset="0"/>
                            <a:sym typeface="Symbol" panose="05050102010706020507" pitchFamily="18" charset="2"/>
                          </a:rPr>
                          <m:t>1</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i="1" dirty="0">
                            <a:solidFill>
                              <a:srgbClr val="FF00FF"/>
                            </a:solidFill>
                            <a:latin typeface="Cambria Math" panose="02040503050406030204" pitchFamily="18" charset="0"/>
                            <a:sym typeface="Symbol" panose="05050102010706020507" pitchFamily="18" charset="2"/>
                          </a:rPr>
                          <m:t>1</m:t>
                        </m:r>
                      </m:sub>
                    </m:sSub>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2</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2</m:t>
                        </m:r>
                      </m:sub>
                    </m:sSub>
                  </m:oMath>
                </a14:m>
                <a:r>
                  <a:rPr lang="en-US" altLang="en-US"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dirty="0" smtClean="0">
                        <a:solidFill>
                          <a:srgbClr val="FF00FF"/>
                        </a:solidFill>
                        <a:latin typeface="Cambria Math" panose="02040503050406030204" pitchFamily="18" charset="0"/>
                        <a:sym typeface="Symbol" panose="05050102010706020507" pitchFamily="18" charset="2"/>
                      </a:rPr>
                      <m:t> </m:t>
                    </m:r>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𝑑</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𝑑</m:t>
                        </m:r>
                      </m:sub>
                    </m:sSub>
                  </m:oMath>
                </a14:m>
                <a:r>
                  <a:rPr lang="en-US" altLang="en-US"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US" altLang="en-US" i="1" smtClean="0">
                        <a:solidFill>
                          <a:srgbClr val="FF00FF"/>
                        </a:solidFill>
                        <a:latin typeface="Cambria Math" panose="02040503050406030204" pitchFamily="18" charset="0"/>
                        <a:cs typeface="Times New Roman" panose="02020603050405020304" pitchFamily="18" charset="0"/>
                        <a:sym typeface="Symbol" panose="05050102010706020507" pitchFamily="18" charset="2"/>
                      </a:rPr>
                      <m:t> </m:t>
                    </m:r>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dirty="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𝐷</m:t>
                        </m:r>
                      </m:sub>
                    </m:sSub>
                    <m:r>
                      <a:rPr lang="en-CA" altLang="en-US" dirty="0">
                        <a:solidFill>
                          <a:srgbClr val="FF00FF"/>
                        </a:solidFill>
                        <a:latin typeface="Cambria Math" panose="02040503050406030204" pitchFamily="18" charset="0"/>
                        <a:sym typeface="Symbol" panose="05050102010706020507" pitchFamily="18" charset="2"/>
                      </a:rPr>
                      <m:t>,</m:t>
                    </m:r>
                    <m:sSub>
                      <m:sSubPr>
                        <m:ctrlPr>
                          <a:rPr lang="en-CA" altLang="en-US" i="1" dirty="0">
                            <a:solidFill>
                              <a:srgbClr val="FF00FF"/>
                            </a:solidFill>
                            <a:latin typeface="Cambria Math" panose="02040503050406030204" pitchFamily="18" charset="0"/>
                            <a:sym typeface="Symbol" panose="05050102010706020507" pitchFamily="18" charset="2"/>
                          </a:rPr>
                        </m:ctrlPr>
                      </m:sSubPr>
                      <m:e>
                        <m:r>
                          <a:rPr lang="en-CA" altLang="en-US" i="1" dirty="0">
                            <a:solidFill>
                              <a:srgbClr val="FF00FF"/>
                            </a:solidFill>
                            <a:latin typeface="Cambria Math" panose="02040503050406030204" pitchFamily="18" charset="0"/>
                            <a:sym typeface="Symbol" panose="05050102010706020507" pitchFamily="18" charset="2"/>
                          </a:rPr>
                          <m:t>𝑦</m:t>
                        </m:r>
                      </m:e>
                      <m:sub>
                        <m:r>
                          <a:rPr lang="en-CA" altLang="en-US" b="0" i="1" dirty="0" smtClean="0">
                            <a:solidFill>
                              <a:srgbClr val="FF00FF"/>
                            </a:solidFill>
                            <a:latin typeface="Cambria Math" panose="02040503050406030204" pitchFamily="18" charset="0"/>
                            <a:sym typeface="Symbol" panose="05050102010706020507" pitchFamily="18" charset="2"/>
                          </a:rPr>
                          <m:t>𝐷</m:t>
                        </m:r>
                      </m:sub>
                    </m:sSub>
                  </m:oMath>
                </a14:m>
                <a:r>
                  <a:rPr lang="en-US" altLang="en-US" dirty="0">
                    <a:solidFill>
                      <a:srgbClr val="FF00FF"/>
                    </a:solidFill>
                    <a:cs typeface="Times New Roman" panose="02020603050405020304" pitchFamily="18" charset="0"/>
                    <a:sym typeface="Symbol" panose="05050102010706020507" pitchFamily="18" charset="2"/>
                  </a:rPr>
                  <a:t> }</a:t>
                </a:r>
              </a:p>
            </p:txBody>
          </p:sp>
        </mc:Choice>
        <mc:Fallback xmlns="">
          <p:sp>
            <p:nvSpPr>
              <p:cNvPr id="61" name="Rectangle 60"/>
              <p:cNvSpPr>
                <a:spLocks noRot="1" noChangeAspect="1" noMove="1" noResize="1" noEditPoints="1" noAdjustHandles="1" noChangeArrowheads="1" noChangeShapeType="1" noTextEdit="1"/>
              </p:cNvSpPr>
              <p:nvPr/>
            </p:nvSpPr>
            <p:spPr>
              <a:xfrm>
                <a:off x="76200" y="2895600"/>
                <a:ext cx="9525000" cy="523220"/>
              </a:xfrm>
              <a:prstGeom prst="rect">
                <a:avLst/>
              </a:prstGeom>
              <a:blipFill>
                <a:blip r:embed="rId5"/>
                <a:stretch>
                  <a:fillRect l="-1344" t="-11628" b="-32558"/>
                </a:stretch>
              </a:blipFill>
            </p:spPr>
            <p:txBody>
              <a:bodyPr/>
              <a:lstStyle/>
              <a:p>
                <a:r>
                  <a:rPr lang="en-US">
                    <a:noFill/>
                  </a:rPr>
                  <a:t> </a:t>
                </a:r>
              </a:p>
            </p:txBody>
          </p:sp>
        </mc:Fallback>
      </mc:AlternateContent>
      <p:sp>
        <p:nvSpPr>
          <p:cNvPr id="3" name="Rectangle 2"/>
          <p:cNvSpPr/>
          <p:nvPr/>
        </p:nvSpPr>
        <p:spPr>
          <a:xfrm>
            <a:off x="5715000" y="2895600"/>
            <a:ext cx="572240" cy="605542"/>
          </a:xfrm>
          <a:prstGeom prst="rect">
            <a:avLst/>
          </a:prstGeom>
          <a:ln w="25400">
            <a:solidFill>
              <a:schemeClr val="tx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64" name="Rectangle 5"/>
              <p:cNvSpPr>
                <a:spLocks noChangeArrowheads="1"/>
              </p:cNvSpPr>
              <p:nvPr/>
            </p:nvSpPr>
            <p:spPr bwMode="auto">
              <a:xfrm>
                <a:off x="2615979" y="3461640"/>
                <a:ext cx="957606" cy="58477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𝑑</m:t>
                          </m:r>
                        </m:sub>
                      </m:sSub>
                    </m:oMath>
                  </m:oMathPara>
                </a14:m>
                <a:endParaRPr lang="en-US" altLang="en-US" dirty="0">
                  <a:solidFill>
                    <a:srgbClr val="FF00FF"/>
                  </a:solidFill>
                  <a:latin typeface="Times New Roman" pitchFamily="18" charset="0"/>
                  <a:sym typeface="Symbol" panose="05050102010706020507" pitchFamily="18" charset="2"/>
                </a:endParaRPr>
              </a:p>
            </p:txBody>
          </p:sp>
        </mc:Choice>
        <mc:Fallback xmlns="">
          <p:sp>
            <p:nvSpPr>
              <p:cNvPr id="64" name="Rectangle 5"/>
              <p:cNvSpPr>
                <a:spLocks noRot="1" noChangeAspect="1" noMove="1" noResize="1" noEditPoints="1" noAdjustHandles="1" noChangeArrowheads="1" noChangeShapeType="1" noTextEdit="1"/>
              </p:cNvSpPr>
              <p:nvPr/>
            </p:nvSpPr>
            <p:spPr bwMode="auto">
              <a:xfrm>
                <a:off x="2615979" y="3461640"/>
                <a:ext cx="957606" cy="584775"/>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sp>
        <p:nvSpPr>
          <p:cNvPr id="67" name="Text Box 33"/>
          <p:cNvSpPr txBox="1">
            <a:spLocks noChangeArrowheads="1"/>
          </p:cNvSpPr>
          <p:nvPr/>
        </p:nvSpPr>
        <p:spPr bwMode="auto">
          <a:xfrm>
            <a:off x="1828800" y="4658380"/>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We are assuming this input is an image.</a:t>
            </a:r>
          </a:p>
        </p:txBody>
      </p:sp>
      <p:grpSp>
        <p:nvGrpSpPr>
          <p:cNvPr id="68" name="Group 67"/>
          <p:cNvGrpSpPr/>
          <p:nvPr/>
        </p:nvGrpSpPr>
        <p:grpSpPr>
          <a:xfrm>
            <a:off x="609600" y="304800"/>
            <a:ext cx="1582484" cy="1471466"/>
            <a:chOff x="609600" y="304800"/>
            <a:chExt cx="1582484" cy="1471466"/>
          </a:xfrm>
        </p:grpSpPr>
        <p:grpSp>
          <p:nvGrpSpPr>
            <p:cNvPr id="69" name="Group 68"/>
            <p:cNvGrpSpPr/>
            <p:nvPr/>
          </p:nvGrpSpPr>
          <p:grpSpPr>
            <a:xfrm>
              <a:off x="685800" y="1174750"/>
              <a:ext cx="641532" cy="601516"/>
              <a:chOff x="4635890" y="1543039"/>
              <a:chExt cx="641532" cy="601516"/>
            </a:xfrm>
          </p:grpSpPr>
          <p:grpSp>
            <p:nvGrpSpPr>
              <p:cNvPr id="71" name="Group 70"/>
              <p:cNvGrpSpPr/>
              <p:nvPr/>
            </p:nvGrpSpPr>
            <p:grpSpPr>
              <a:xfrm>
                <a:off x="4635890" y="1543039"/>
                <a:ext cx="540000" cy="540000"/>
                <a:chOff x="3220343" y="2894580"/>
                <a:chExt cx="540000" cy="540000"/>
              </a:xfrm>
            </p:grpSpPr>
            <p:sp>
              <p:nvSpPr>
                <p:cNvPr id="73" name="Rectangle 7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74" name="Picture 10" descr="Image result for bicyc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72" name="Rectangle 71"/>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70" name="Rectangle 69"/>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sp>
        <p:nvSpPr>
          <p:cNvPr id="75" name="Text Box 33"/>
          <p:cNvSpPr txBox="1">
            <a:spLocks noChangeArrowheads="1"/>
          </p:cNvSpPr>
          <p:nvPr/>
        </p:nvSpPr>
        <p:spPr bwMode="auto">
          <a:xfrm>
            <a:off x="1828800" y="5123395"/>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This is fed into the neural net.</a:t>
            </a:r>
          </a:p>
        </p:txBody>
      </p:sp>
    </p:spTree>
    <p:extLst>
      <p:ext uri="{BB962C8B-B14F-4D97-AF65-F5344CB8AC3E}">
        <p14:creationId xmlns:p14="http://schemas.microsoft.com/office/powerpoint/2010/main" val="13429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0-#ppt_w/2"/>
                                          </p:val>
                                        </p:tav>
                                        <p:tav tm="100000">
                                          <p:val>
                                            <p:strVal val="#ppt_x"/>
                                          </p:val>
                                        </p:tav>
                                      </p:tavLst>
                                    </p:anim>
                                    <p:anim calcmode="lin" valueType="num">
                                      <p:cBhvr additive="base">
                                        <p:cTn id="14"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0-#ppt_w/2"/>
                                          </p:val>
                                        </p:tav>
                                        <p:tav tm="100000">
                                          <p:val>
                                            <p:strVal val="#ppt_x"/>
                                          </p:val>
                                        </p:tav>
                                      </p:tavLst>
                                    </p:anim>
                                    <p:anim calcmode="lin" valueType="num">
                                      <p:cBhvr additive="base">
                                        <p:cTn id="20" dur="5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0-#ppt_w/2"/>
                                          </p:val>
                                        </p:tav>
                                        <p:tav tm="100000">
                                          <p:val>
                                            <p:strVal val="#ppt_x"/>
                                          </p:val>
                                        </p:tav>
                                      </p:tavLst>
                                    </p:anim>
                                    <p:anim calcmode="lin" valueType="num">
                                      <p:cBhvr additive="base">
                                        <p:cTn id="24" dur="5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0-#ppt_w/2"/>
                                          </p:val>
                                        </p:tav>
                                        <p:tav tm="100000">
                                          <p:val>
                                            <p:strVal val="#ppt_x"/>
                                          </p:val>
                                        </p:tav>
                                      </p:tavLst>
                                    </p:anim>
                                    <p:anim calcmode="lin" valueType="num">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500" fill="hold"/>
                                        <p:tgtEl>
                                          <p:spTgt spid="68"/>
                                        </p:tgtEl>
                                        <p:attrNameLst>
                                          <p:attrName>ppt_x</p:attrName>
                                        </p:attrNameLst>
                                      </p:cBhvr>
                                      <p:tavLst>
                                        <p:tav tm="0">
                                          <p:val>
                                            <p:strVal val="0-#ppt_w/2"/>
                                          </p:val>
                                        </p:tav>
                                        <p:tav tm="100000">
                                          <p:val>
                                            <p:strVal val="#ppt_x"/>
                                          </p:val>
                                        </p:tav>
                                      </p:tavLst>
                                    </p:anim>
                                    <p:anim calcmode="lin" valueType="num">
                                      <p:cBhvr additive="base">
                                        <p:cTn id="44" dur="500" fill="hold"/>
                                        <p:tgtEl>
                                          <p:spTgt spid="6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anim calcmode="lin" valueType="num">
                                      <p:cBhvr additive="base">
                                        <p:cTn id="47" dur="500" fill="hold"/>
                                        <p:tgtEl>
                                          <p:spTgt spid="75"/>
                                        </p:tgtEl>
                                        <p:attrNameLst>
                                          <p:attrName>ppt_x</p:attrName>
                                        </p:attrNameLst>
                                      </p:cBhvr>
                                      <p:tavLst>
                                        <p:tav tm="0">
                                          <p:val>
                                            <p:strVal val="0-#ppt_w/2"/>
                                          </p:val>
                                        </p:tav>
                                        <p:tav tm="100000">
                                          <p:val>
                                            <p:strVal val="#ppt_x"/>
                                          </p:val>
                                        </p:tav>
                                      </p:tavLst>
                                    </p:anim>
                                    <p:anim calcmode="lin" valueType="num">
                                      <p:cBhvr additive="base">
                                        <p:cTn id="48"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3" grpId="0" animBg="1"/>
      <p:bldP spid="64" grpId="0"/>
      <p:bldP spid="66" grpId="0"/>
      <p:bldP spid="67" grpId="0"/>
      <p:bldP spid="7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2" name="Rectangle 5"/>
          <p:cNvSpPr>
            <a:spLocks noChangeArrowheads="1"/>
          </p:cNvSpPr>
          <p:nvPr/>
        </p:nvSpPr>
        <p:spPr bwMode="auto">
          <a:xfrm>
            <a:off x="3476890" y="3452445"/>
            <a:ext cx="56671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dirty="0">
                <a:solidFill>
                  <a:srgbClr val="FF00FF"/>
                </a:solidFill>
                <a:latin typeface="Times New Roman" pitchFamily="18" charset="0"/>
                <a:sym typeface="Symbol" panose="05050102010706020507" pitchFamily="18" charset="2"/>
              </a:rPr>
              <a:t>= </a:t>
            </a:r>
            <a:r>
              <a:rPr lang="en-US" altLang="en-US" i="1" dirty="0">
                <a:solidFill>
                  <a:srgbClr val="66FF33"/>
                </a:solidFill>
                <a:latin typeface="Times New Roman" pitchFamily="18" charset="0"/>
              </a:rPr>
              <a:t> </a:t>
            </a:r>
            <a:r>
              <a:rPr lang="en-US" altLang="en-US" dirty="0">
                <a:solidFill>
                  <a:srgbClr val="FF00FF"/>
                </a:solidFill>
                <a:latin typeface="Times New Roman" pitchFamily="18" charset="0"/>
                <a:sym typeface="Symbol" panose="05050102010706020507" pitchFamily="18" charset="2"/>
              </a:rPr>
              <a:t></a:t>
            </a:r>
            <a:r>
              <a:rPr lang="en-US" altLang="en-US" i="1" dirty="0">
                <a:solidFill>
                  <a:srgbClr val="FF00FF"/>
                </a:solidFill>
                <a:latin typeface="Times New Roman" pitchFamily="18" charset="0"/>
                <a:sym typeface="Symbol" panose="05050102010706020507" pitchFamily="18" charset="2"/>
              </a:rPr>
              <a:t>x</a:t>
            </a:r>
            <a:r>
              <a:rPr lang="en-US" altLang="en-US" baseline="-25000" dirty="0">
                <a:solidFill>
                  <a:srgbClr val="FF00FF"/>
                </a:solidFill>
                <a:latin typeface="Times New Roman" pitchFamily="18" charset="0"/>
                <a:sym typeface="Symbol" panose="05050102010706020507" pitchFamily="18" charset="2"/>
              </a:rPr>
              <a:t></a:t>
            </a:r>
            <a:r>
              <a:rPr lang="en-US" altLang="en-US" i="1" baseline="-25000" dirty="0">
                <a:solidFill>
                  <a:srgbClr val="FF00FF"/>
                </a:solidFill>
                <a:latin typeface="Times New Roman" pitchFamily="18" charset="0"/>
                <a:sym typeface="Symbol" panose="05050102010706020507" pitchFamily="18" charset="2"/>
              </a:rPr>
              <a:t>d</a:t>
            </a:r>
            <a:r>
              <a:rPr lang="en-US" altLang="en-US" i="1" baseline="-25000" dirty="0">
                <a:solidFill>
                  <a:srgbClr val="FF00FF"/>
                </a:solidFill>
                <a:latin typeface="Times New Roman" pitchFamily="18" charset="0"/>
              </a:rPr>
              <a:t>,1</a:t>
            </a:r>
            <a:r>
              <a:rPr lang="en-US" altLang="en-US" baseline="-25000" dirty="0">
                <a:solidFill>
                  <a:srgbClr val="FF00FF"/>
                </a:solidFill>
                <a:latin typeface="Times New Roman" pitchFamily="18" charset="0"/>
                <a:sym typeface="Symbol" panose="05050102010706020507" pitchFamily="18" charset="2"/>
              </a:rPr>
              <a:t></a:t>
            </a:r>
            <a:r>
              <a:rPr lang="en-US" altLang="en-US" i="1" dirty="0">
                <a:solidFill>
                  <a:srgbClr val="FF00FF"/>
                </a:solidFill>
                <a:latin typeface="Times New Roman" pitchFamily="18" charset="0"/>
              </a:rPr>
              <a:t>, </a:t>
            </a:r>
            <a:r>
              <a:rPr lang="en-US" altLang="en-US" i="1" dirty="0">
                <a:solidFill>
                  <a:srgbClr val="FF00FF"/>
                </a:solidFill>
                <a:latin typeface="Times New Roman" pitchFamily="18" charset="0"/>
                <a:sym typeface="Symbol" panose="05050102010706020507" pitchFamily="18" charset="2"/>
              </a:rPr>
              <a:t>x</a:t>
            </a:r>
            <a:r>
              <a:rPr lang="en-US" altLang="en-US" baseline="-25000" dirty="0">
                <a:solidFill>
                  <a:srgbClr val="FF00FF"/>
                </a:solidFill>
                <a:latin typeface="Times New Roman" pitchFamily="18" charset="0"/>
                <a:sym typeface="Symbol" panose="05050102010706020507" pitchFamily="18" charset="2"/>
              </a:rPr>
              <a:t></a:t>
            </a:r>
            <a:r>
              <a:rPr lang="en-US" altLang="en-US" i="1" baseline="-25000" dirty="0">
                <a:solidFill>
                  <a:srgbClr val="FF00FF"/>
                </a:solidFill>
                <a:latin typeface="Times New Roman" pitchFamily="18" charset="0"/>
                <a:sym typeface="Symbol" panose="05050102010706020507" pitchFamily="18" charset="2"/>
              </a:rPr>
              <a:t>d</a:t>
            </a:r>
            <a:r>
              <a:rPr lang="en-US" altLang="en-US" i="1" baseline="-25000" dirty="0">
                <a:solidFill>
                  <a:srgbClr val="FF00FF"/>
                </a:solidFill>
                <a:latin typeface="Times New Roman" pitchFamily="18" charset="0"/>
              </a:rPr>
              <a:t>,2</a:t>
            </a:r>
            <a:r>
              <a:rPr lang="en-US" altLang="en-US" baseline="-25000" dirty="0">
                <a:solidFill>
                  <a:srgbClr val="FF00FF"/>
                </a:solidFill>
                <a:latin typeface="Times New Roman" pitchFamily="18" charset="0"/>
                <a:sym typeface="Symbol" panose="05050102010706020507" pitchFamily="18" charset="2"/>
              </a:rPr>
              <a:t></a:t>
            </a:r>
            <a:r>
              <a:rPr lang="en-US" altLang="en-US" i="1" dirty="0">
                <a:solidFill>
                  <a:srgbClr val="FF00FF"/>
                </a:solidFill>
                <a:latin typeface="Times New Roman" pitchFamily="18" charset="0"/>
              </a:rPr>
              <a:t>,…, </a:t>
            </a:r>
            <a:r>
              <a:rPr lang="en-US" altLang="en-US" i="1" dirty="0" err="1">
                <a:solidFill>
                  <a:srgbClr val="FF00FF"/>
                </a:solidFill>
                <a:latin typeface="Times New Roman" pitchFamily="18" charset="0"/>
                <a:sym typeface="Symbol" panose="05050102010706020507" pitchFamily="18" charset="2"/>
              </a:rPr>
              <a:t>x</a:t>
            </a:r>
            <a:r>
              <a:rPr lang="en-US" altLang="en-US" baseline="-25000" dirty="0" err="1">
                <a:solidFill>
                  <a:srgbClr val="FF00FF"/>
                </a:solidFill>
                <a:latin typeface="Times New Roman" pitchFamily="18" charset="0"/>
                <a:sym typeface="Symbol" panose="05050102010706020507" pitchFamily="18" charset="2"/>
              </a:rPr>
              <a:t></a:t>
            </a:r>
            <a:r>
              <a:rPr lang="en-US" altLang="en-US" i="1" baseline="-25000" dirty="0" err="1">
                <a:solidFill>
                  <a:srgbClr val="FF00FF"/>
                </a:solidFill>
                <a:latin typeface="Times New Roman" pitchFamily="18" charset="0"/>
                <a:sym typeface="Symbol" panose="05050102010706020507" pitchFamily="18" charset="2"/>
              </a:rPr>
              <a:t>d</a:t>
            </a:r>
            <a:r>
              <a:rPr lang="en-US" altLang="en-US" i="1" baseline="-25000" dirty="0" err="1">
                <a:solidFill>
                  <a:srgbClr val="FF00FF"/>
                </a:solidFill>
                <a:latin typeface="Times New Roman" pitchFamily="18" charset="0"/>
              </a:rPr>
              <a:t>,i</a:t>
            </a:r>
            <a:r>
              <a:rPr lang="en-US" altLang="en-US" baseline="-25000" dirty="0">
                <a:solidFill>
                  <a:srgbClr val="FF00FF"/>
                </a:solidFill>
                <a:latin typeface="Times New Roman" pitchFamily="18" charset="0"/>
                <a:sym typeface="Symbol" panose="05050102010706020507" pitchFamily="18" charset="2"/>
              </a:rPr>
              <a:t></a:t>
            </a:r>
            <a:r>
              <a:rPr lang="en-US" altLang="en-US" i="1" dirty="0">
                <a:solidFill>
                  <a:srgbClr val="FF00FF"/>
                </a:solidFill>
                <a:latin typeface="Times New Roman" pitchFamily="18" charset="0"/>
              </a:rPr>
              <a:t>,…, </a:t>
            </a:r>
            <a:r>
              <a:rPr lang="en-US" altLang="en-US" i="1" dirty="0" err="1">
                <a:solidFill>
                  <a:srgbClr val="FF00FF"/>
                </a:solidFill>
                <a:latin typeface="Times New Roman" pitchFamily="18" charset="0"/>
                <a:sym typeface="Symbol" panose="05050102010706020507" pitchFamily="18" charset="2"/>
              </a:rPr>
              <a:t>x</a:t>
            </a:r>
            <a:r>
              <a:rPr lang="en-US" altLang="en-US" baseline="-25000" dirty="0" err="1">
                <a:solidFill>
                  <a:srgbClr val="FF00FF"/>
                </a:solidFill>
                <a:latin typeface="Times New Roman" pitchFamily="18" charset="0"/>
                <a:sym typeface="Symbol" panose="05050102010706020507" pitchFamily="18" charset="2"/>
              </a:rPr>
              <a:t></a:t>
            </a:r>
            <a:r>
              <a:rPr lang="en-US" altLang="en-US" i="1" baseline="-25000" dirty="0" err="1">
                <a:solidFill>
                  <a:srgbClr val="FF00FF"/>
                </a:solidFill>
                <a:latin typeface="Times New Roman" pitchFamily="18" charset="0"/>
                <a:sym typeface="Symbol" panose="05050102010706020507" pitchFamily="18" charset="2"/>
              </a:rPr>
              <a:t>d</a:t>
            </a:r>
            <a:r>
              <a:rPr lang="en-US" altLang="en-US" i="1" baseline="-25000" dirty="0" err="1">
                <a:solidFill>
                  <a:srgbClr val="FF00FF"/>
                </a:solidFill>
                <a:latin typeface="Times New Roman" pitchFamily="18" charset="0"/>
              </a:rPr>
              <a:t>,n</a:t>
            </a:r>
            <a:r>
              <a:rPr lang="en-US" altLang="en-US" baseline="-25000" dirty="0">
                <a:solidFill>
                  <a:srgbClr val="FF00FF"/>
                </a:solidFill>
                <a:latin typeface="Times New Roman" pitchFamily="18" charset="0"/>
                <a:sym typeface="Symbol" panose="05050102010706020507" pitchFamily="18" charset="2"/>
              </a:rPr>
              <a:t></a:t>
            </a:r>
            <a:r>
              <a:rPr lang="en-US" altLang="en-US" dirty="0">
                <a:solidFill>
                  <a:srgbClr val="FF00FF"/>
                </a:solidFill>
                <a:latin typeface="Times New Roman" pitchFamily="18" charset="0"/>
                <a:sym typeface="Symbol" panose="05050102010706020507" pitchFamily="18" charset="2"/>
              </a:rPr>
              <a:t></a:t>
            </a:r>
          </a:p>
        </p:txBody>
      </p:sp>
      <p:sp>
        <p:nvSpPr>
          <p:cNvPr id="3" name="Rectangle 2"/>
          <p:cNvSpPr/>
          <p:nvPr/>
        </p:nvSpPr>
        <p:spPr>
          <a:xfrm>
            <a:off x="6400800" y="3530753"/>
            <a:ext cx="990600" cy="604162"/>
          </a:xfrm>
          <a:prstGeom prst="rect">
            <a:avLst/>
          </a:prstGeom>
          <a:ln w="25400">
            <a:solidFill>
              <a:schemeClr val="tx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64" name="Rectangle 5"/>
              <p:cNvSpPr>
                <a:spLocks noChangeArrowheads="1"/>
              </p:cNvSpPr>
              <p:nvPr/>
            </p:nvSpPr>
            <p:spPr bwMode="auto">
              <a:xfrm>
                <a:off x="2615979" y="3461640"/>
                <a:ext cx="957606" cy="58477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i="1" dirty="0"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dirty="0">
                                  <a:solidFill>
                                    <a:srgbClr val="FF00FF"/>
                                  </a:solidFill>
                                  <a:latin typeface="Cambria Math" panose="02040503050406030204" pitchFamily="18" charset="0"/>
                                  <a:sym typeface="Symbol" panose="05050102010706020507" pitchFamily="18" charset="2"/>
                                </a:rPr>
                              </m:ctrlPr>
                            </m:accPr>
                            <m:e>
                              <m:r>
                                <a:rPr lang="en-CA" altLang="en-US" i="1" dirty="0">
                                  <a:solidFill>
                                    <a:srgbClr val="FF00FF"/>
                                  </a:solidFill>
                                  <a:latin typeface="Cambria Math" panose="02040503050406030204" pitchFamily="18" charset="0"/>
                                  <a:sym typeface="Symbol" panose="05050102010706020507" pitchFamily="18" charset="2"/>
                                </a:rPr>
                                <m:t>𝑥</m:t>
                              </m:r>
                            </m:e>
                          </m:acc>
                        </m:e>
                        <m:sub>
                          <m:r>
                            <a:rPr lang="en-CA" altLang="en-US" b="0" i="1" dirty="0" smtClean="0">
                              <a:solidFill>
                                <a:srgbClr val="FF00FF"/>
                              </a:solidFill>
                              <a:latin typeface="Cambria Math" panose="02040503050406030204" pitchFamily="18" charset="0"/>
                              <a:sym typeface="Symbol" panose="05050102010706020507" pitchFamily="18" charset="2"/>
                            </a:rPr>
                            <m:t>𝑑</m:t>
                          </m:r>
                        </m:sub>
                      </m:sSub>
                    </m:oMath>
                  </m:oMathPara>
                </a14:m>
                <a:endParaRPr lang="en-US" altLang="en-US" dirty="0">
                  <a:solidFill>
                    <a:srgbClr val="FF00FF"/>
                  </a:solidFill>
                  <a:latin typeface="Times New Roman" pitchFamily="18" charset="0"/>
                  <a:sym typeface="Symbol" panose="05050102010706020507" pitchFamily="18" charset="2"/>
                </a:endParaRPr>
              </a:p>
            </p:txBody>
          </p:sp>
        </mc:Choice>
        <mc:Fallback xmlns="">
          <p:sp>
            <p:nvSpPr>
              <p:cNvPr id="64" name="Rectangle 5"/>
              <p:cNvSpPr>
                <a:spLocks noRot="1" noChangeAspect="1" noMove="1" noResize="1" noEditPoints="1" noAdjustHandles="1" noChangeArrowheads="1" noChangeShapeType="1" noTextEdit="1"/>
              </p:cNvSpPr>
              <p:nvPr/>
            </p:nvSpPr>
            <p:spPr bwMode="auto">
              <a:xfrm>
                <a:off x="2615979" y="3461640"/>
                <a:ext cx="957606" cy="584775"/>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65" name="Text Box 33"/>
          <p:cNvSpPr txBox="1">
            <a:spLocks noChangeArrowheads="1"/>
          </p:cNvSpPr>
          <p:nvPr/>
        </p:nvSpPr>
        <p:spPr bwMode="auto">
          <a:xfrm>
            <a:off x="3733800" y="4343400"/>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Images are composed of pixels.</a:t>
            </a:r>
          </a:p>
        </p:txBody>
      </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pic>
        <p:nvPicPr>
          <p:cNvPr id="21" name="Picture 2" descr="Pixel, square wallpaper"/>
          <p:cNvPicPr>
            <a:picLocks noChangeAspect="1" noChangeArrowheads="1"/>
          </p:cNvPicPr>
          <p:nvPr/>
        </p:nvPicPr>
        <p:blipFill rotWithShape="1">
          <a:blip r:embed="rId6">
            <a:extLst>
              <a:ext uri="{28A0092B-C50C-407E-A947-70E740481C1C}">
                <a14:useLocalDpi xmlns:a14="http://schemas.microsoft.com/office/drawing/2010/main" val="0"/>
              </a:ext>
            </a:extLst>
          </a:blip>
          <a:srcRect l="11707" t="2229" r="45366" b="33537"/>
          <a:stretch/>
        </p:blipFill>
        <p:spPr bwMode="auto">
          <a:xfrm>
            <a:off x="2209797" y="4344222"/>
            <a:ext cx="1304658" cy="1294578"/>
          </a:xfrm>
          <a:prstGeom prst="rect">
            <a:avLst/>
          </a:prstGeom>
          <a:solidFill>
            <a:schemeClr val="bg1"/>
          </a:solidFill>
          <a:ln w="25400">
            <a:solidFill>
              <a:srgbClr val="FF00FF"/>
            </a:solidFill>
          </a:ln>
        </p:spPr>
      </p:pic>
      <p:grpSp>
        <p:nvGrpSpPr>
          <p:cNvPr id="4" name="Group 3"/>
          <p:cNvGrpSpPr/>
          <p:nvPr/>
        </p:nvGrpSpPr>
        <p:grpSpPr>
          <a:xfrm>
            <a:off x="2509255" y="4646420"/>
            <a:ext cx="1014563" cy="771340"/>
            <a:chOff x="2509255" y="4646420"/>
            <a:chExt cx="1014563" cy="771340"/>
          </a:xfrm>
        </p:grpSpPr>
        <p:sp>
          <p:nvSpPr>
            <p:cNvPr id="25" name="Rectangle 24"/>
            <p:cNvSpPr/>
            <p:nvPr/>
          </p:nvSpPr>
          <p:spPr>
            <a:xfrm flipH="1" flipV="1">
              <a:off x="2509255" y="4646420"/>
              <a:ext cx="347908" cy="345221"/>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6" name="Rectangle 25"/>
            <p:cNvSpPr/>
            <p:nvPr/>
          </p:nvSpPr>
          <p:spPr>
            <a:xfrm>
              <a:off x="2984778" y="4894540"/>
              <a:ext cx="539040" cy="523220"/>
            </a:xfrm>
            <a:prstGeom prst="rect">
              <a:avLst/>
            </a:prstGeom>
          </p:spPr>
          <p:txBody>
            <a:bodyPr wrap="squar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sp>
        <p:nvSpPr>
          <p:cNvPr id="28" name="Text Box 33"/>
          <p:cNvSpPr txBox="1">
            <a:spLocks noChangeArrowheads="1"/>
          </p:cNvSpPr>
          <p:nvPr/>
        </p:nvSpPr>
        <p:spPr bwMode="auto">
          <a:xfrm>
            <a:off x="3733800" y="4724400"/>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Consider the </a:t>
            </a:r>
            <a:r>
              <a:rPr lang="en-CA" sz="2800" i="1" dirty="0" err="1">
                <a:latin typeface="Times New Roman" panose="02020603050405020304" pitchFamily="18" charset="0"/>
                <a:cs typeface="Times New Roman" panose="02020603050405020304" pitchFamily="18" charset="0"/>
                <a:sym typeface="Symbol" panose="05050102010706020507" pitchFamily="18" charset="2"/>
              </a:rPr>
              <a:t>i</a:t>
            </a:r>
            <a:r>
              <a:rPr lang="en-CA" sz="2800" i="1" baseline="30000" dirty="0" err="1">
                <a:latin typeface="Times New Roman" panose="02020603050405020304" pitchFamily="18" charset="0"/>
                <a:cs typeface="Times New Roman" panose="02020603050405020304" pitchFamily="18" charset="0"/>
                <a:sym typeface="Symbol" panose="05050102010706020507" pitchFamily="18" charset="2"/>
              </a:rPr>
              <a:t>th</a:t>
            </a:r>
            <a:r>
              <a:rPr lang="en-CA" sz="2800" dirty="0">
                <a:latin typeface="Times New Roman" panose="02020603050405020304" pitchFamily="18" charset="0"/>
                <a:cs typeface="Times New Roman" panose="02020603050405020304" pitchFamily="18" charset="0"/>
                <a:sym typeface="Symbol" panose="05050102010706020507" pitchFamily="18" charset="2"/>
              </a:rPr>
              <a:t> pixel.</a:t>
            </a: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6">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53" name="Text Box 33"/>
          <p:cNvSpPr txBox="1">
            <a:spLocks noChangeArrowheads="1"/>
          </p:cNvSpPr>
          <p:nvPr/>
        </p:nvSpPr>
        <p:spPr bwMode="auto">
          <a:xfrm>
            <a:off x="3733800" y="5171420"/>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This is fed into the </a:t>
            </a:r>
            <a:r>
              <a:rPr lang="en-CA" sz="2800" i="1" dirty="0" err="1">
                <a:latin typeface="Times New Roman" panose="02020603050405020304" pitchFamily="18" charset="0"/>
                <a:cs typeface="Times New Roman" panose="02020603050405020304" pitchFamily="18" charset="0"/>
                <a:sym typeface="Symbol" panose="05050102010706020507" pitchFamily="18" charset="2"/>
              </a:rPr>
              <a:t>i</a:t>
            </a:r>
            <a:r>
              <a:rPr lang="en-CA" sz="2800" i="1" baseline="30000" dirty="0" err="1">
                <a:latin typeface="Times New Roman" panose="02020603050405020304" pitchFamily="18" charset="0"/>
                <a:cs typeface="Times New Roman" panose="02020603050405020304" pitchFamily="18" charset="0"/>
                <a:sym typeface="Symbol" panose="05050102010706020507" pitchFamily="18" charset="2"/>
              </a:rPr>
              <a:t>th</a:t>
            </a:r>
            <a:r>
              <a:rPr lang="en-CA" sz="2800" dirty="0">
                <a:latin typeface="Times New Roman" panose="02020603050405020304" pitchFamily="18" charset="0"/>
                <a:cs typeface="Times New Roman" panose="02020603050405020304" pitchFamily="18" charset="0"/>
                <a:sym typeface="Symbol" panose="05050102010706020507" pitchFamily="18" charset="2"/>
              </a:rPr>
              <a:t> input neuron.</a:t>
            </a:r>
          </a:p>
        </p:txBody>
      </p:sp>
    </p:spTree>
    <p:extLst>
      <p:ext uri="{BB962C8B-B14F-4D97-AF65-F5344CB8AC3E}">
        <p14:creationId xmlns:p14="http://schemas.microsoft.com/office/powerpoint/2010/main" val="31424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0-#ppt_w/2"/>
                                          </p:val>
                                        </p:tav>
                                        <p:tav tm="100000">
                                          <p:val>
                                            <p:strVal val="#ppt_x"/>
                                          </p:val>
                                        </p:tav>
                                      </p:tavLst>
                                    </p:anim>
                                    <p:anim calcmode="lin" valueType="num">
                                      <p:cBhvr additive="base">
                                        <p:cTn id="36"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0-#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ppt_x"/>
                                          </p:val>
                                        </p:tav>
                                        <p:tav tm="100000">
                                          <p:val>
                                            <p:strVal val="#ppt_x"/>
                                          </p:val>
                                        </p:tav>
                                      </p:tavLst>
                                    </p:anim>
                                    <p:anim calcmode="lin" valueType="num">
                                      <p:cBhvr additive="base">
                                        <p:cTn id="52"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fill="hold"/>
                                        <p:tgtEl>
                                          <p:spTgt spid="49"/>
                                        </p:tgtEl>
                                        <p:attrNameLst>
                                          <p:attrName>ppt_x</p:attrName>
                                        </p:attrNameLst>
                                      </p:cBhvr>
                                      <p:tavLst>
                                        <p:tav tm="0">
                                          <p:val>
                                            <p:strVal val="0-#ppt_w/2"/>
                                          </p:val>
                                        </p:tav>
                                        <p:tav tm="100000">
                                          <p:val>
                                            <p:strVal val="#ppt_x"/>
                                          </p:val>
                                        </p:tav>
                                      </p:tavLst>
                                    </p:anim>
                                    <p:anim calcmode="lin" valueType="num">
                                      <p:cBhvr additive="base">
                                        <p:cTn id="58"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3" grpId="0" animBg="1"/>
      <p:bldP spid="65" grpId="0"/>
      <p:bldP spid="28" grpId="0"/>
      <p:bldP spid="52" grpId="0" animBg="1"/>
      <p:bldP spid="5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pic>
        <p:nvPicPr>
          <p:cNvPr id="2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2209797" y="4344222"/>
            <a:ext cx="1304658" cy="1294578"/>
          </a:xfrm>
          <a:prstGeom prst="rect">
            <a:avLst/>
          </a:prstGeom>
          <a:solidFill>
            <a:schemeClr val="bg1"/>
          </a:solidFill>
          <a:ln w="25400">
            <a:solidFill>
              <a:srgbClr val="FF00FF"/>
            </a:solidFill>
          </a:ln>
        </p:spPr>
      </p:pic>
      <p:grpSp>
        <p:nvGrpSpPr>
          <p:cNvPr id="4" name="Group 3"/>
          <p:cNvGrpSpPr/>
          <p:nvPr/>
        </p:nvGrpSpPr>
        <p:grpSpPr>
          <a:xfrm>
            <a:off x="2509255" y="4646420"/>
            <a:ext cx="1014563" cy="771340"/>
            <a:chOff x="2509255" y="4646420"/>
            <a:chExt cx="1014563" cy="771340"/>
          </a:xfrm>
        </p:grpSpPr>
        <p:sp>
          <p:nvSpPr>
            <p:cNvPr id="25" name="Rectangle 24"/>
            <p:cNvSpPr/>
            <p:nvPr/>
          </p:nvSpPr>
          <p:spPr>
            <a:xfrm flipH="1" flipV="1">
              <a:off x="2509255" y="4646420"/>
              <a:ext cx="347908" cy="345221"/>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6" name="Rectangle 25"/>
            <p:cNvSpPr/>
            <p:nvPr/>
          </p:nvSpPr>
          <p:spPr>
            <a:xfrm>
              <a:off x="2984778" y="4894540"/>
              <a:ext cx="539040" cy="523220"/>
            </a:xfrm>
            <a:prstGeom prst="rect">
              <a:avLst/>
            </a:prstGeom>
          </p:spPr>
          <p:txBody>
            <a:bodyPr wrap="squar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55" name="Rectangle 54"/>
          <p:cNvSpPr/>
          <p:nvPr/>
        </p:nvSpPr>
        <p:spPr>
          <a:xfrm>
            <a:off x="2157045" y="3346935"/>
            <a:ext cx="1311578" cy="954107"/>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pixel</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of input</a:t>
            </a:r>
          </a:p>
        </p:txBody>
      </p:sp>
      <p:sp>
        <p:nvSpPr>
          <p:cNvPr id="56" name="Text Box 33"/>
          <p:cNvSpPr txBox="1">
            <a:spLocks noChangeArrowheads="1"/>
          </p:cNvSpPr>
          <p:nvPr/>
        </p:nvSpPr>
        <p:spPr bwMode="auto">
          <a:xfrm>
            <a:off x="2743200" y="5867400"/>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In the </a:t>
            </a:r>
            <a:r>
              <a:rPr lang="en-CA" sz="2800" i="1" dirty="0" err="1">
                <a:latin typeface="Times New Roman" panose="02020603050405020304" pitchFamily="18" charset="0"/>
                <a:cs typeface="Times New Roman" panose="02020603050405020304" pitchFamily="18" charset="0"/>
                <a:sym typeface="Symbol" panose="05050102010706020507" pitchFamily="18" charset="2"/>
              </a:rPr>
              <a:t>d</a:t>
            </a:r>
            <a:r>
              <a:rPr lang="en-CA" sz="2800" i="1" baseline="30000" dirty="0" err="1">
                <a:latin typeface="Times New Roman" panose="02020603050405020304" pitchFamily="18" charset="0"/>
                <a:cs typeface="Times New Roman" panose="02020603050405020304" pitchFamily="18" charset="0"/>
                <a:sym typeface="Symbol" panose="05050102010706020507" pitchFamily="18" charset="2"/>
              </a:rPr>
              <a:t>th</a:t>
            </a:r>
            <a:r>
              <a:rPr lang="en-CA" sz="2800" dirty="0">
                <a:latin typeface="Times New Roman" panose="02020603050405020304" pitchFamily="18" charset="0"/>
                <a:cs typeface="Times New Roman" panose="02020603050405020304" pitchFamily="18" charset="0"/>
                <a:sym typeface="Symbol" panose="05050102010706020507" pitchFamily="18" charset="2"/>
              </a:rPr>
              <a:t> training input,</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the value of the </a:t>
            </a:r>
            <a:r>
              <a:rPr lang="en-CA" sz="2800" i="1" dirty="0" err="1">
                <a:latin typeface="Times New Roman" panose="02020603050405020304" pitchFamily="18" charset="0"/>
                <a:cs typeface="Times New Roman" panose="02020603050405020304" pitchFamily="18" charset="0"/>
                <a:sym typeface="Symbol" panose="05050102010706020507" pitchFamily="18" charset="2"/>
              </a:rPr>
              <a:t>i</a:t>
            </a:r>
            <a:r>
              <a:rPr lang="en-CA" sz="2800" i="1" baseline="30000" dirty="0" err="1">
                <a:latin typeface="Times New Roman" panose="02020603050405020304" pitchFamily="18" charset="0"/>
                <a:cs typeface="Times New Roman" panose="02020603050405020304" pitchFamily="18" charset="0"/>
                <a:sym typeface="Symbol" panose="05050102010706020507" pitchFamily="18" charset="2"/>
              </a:rPr>
              <a:t>th</a:t>
            </a:r>
            <a:r>
              <a:rPr lang="en-CA" sz="2800" dirty="0">
                <a:latin typeface="Times New Roman" panose="02020603050405020304" pitchFamily="18" charset="0"/>
                <a:cs typeface="Times New Roman" panose="02020603050405020304" pitchFamily="18" charset="0"/>
                <a:sym typeface="Symbol" panose="05050102010706020507" pitchFamily="18" charset="2"/>
              </a:rPr>
              <a:t> pixel.</a:t>
            </a:r>
          </a:p>
        </p:txBody>
      </p:sp>
      <p:grpSp>
        <p:nvGrpSpPr>
          <p:cNvPr id="9" name="Group 8"/>
          <p:cNvGrpSpPr/>
          <p:nvPr/>
        </p:nvGrpSpPr>
        <p:grpSpPr>
          <a:xfrm>
            <a:off x="1204150" y="5640291"/>
            <a:ext cx="2148650" cy="949640"/>
            <a:chOff x="1204150" y="5640291"/>
            <a:chExt cx="2148650" cy="949640"/>
          </a:xfrm>
        </p:grpSpPr>
        <p:sp>
          <p:nvSpPr>
            <p:cNvPr id="54" name="Text Box 33"/>
            <p:cNvSpPr txBox="1">
              <a:spLocks noChangeArrowheads="1"/>
            </p:cNvSpPr>
            <p:nvPr/>
          </p:nvSpPr>
          <p:spPr bwMode="auto">
            <a:xfrm>
              <a:off x="1447800" y="5943600"/>
              <a:ext cx="190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36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36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36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3600" dirty="0">
                <a:latin typeface="Times New Roman" panose="02020603050405020304" pitchFamily="18" charset="0"/>
                <a:cs typeface="Times New Roman" panose="02020603050405020304" pitchFamily="18" charset="0"/>
                <a:sym typeface="Symbol" panose="05050102010706020507" pitchFamily="18" charset="2"/>
              </a:endParaRPr>
            </a:p>
          </p:txBody>
        </p:sp>
        <p:cxnSp>
          <p:nvCxnSpPr>
            <p:cNvPr id="6" name="Straight Arrow Connector 5"/>
            <p:cNvCxnSpPr>
              <a:stCxn id="142" idx="2"/>
            </p:cNvCxnSpPr>
            <p:nvPr/>
          </p:nvCxnSpPr>
          <p:spPr bwMode="auto">
            <a:xfrm>
              <a:off x="1204150" y="5640291"/>
              <a:ext cx="584493" cy="455709"/>
            </a:xfrm>
            <a:prstGeom prst="straightConnector1">
              <a:avLst/>
            </a:prstGeom>
            <a:noFill/>
            <a:ln w="38100" cap="sq" cmpd="sng" algn="ctr">
              <a:solidFill>
                <a:schemeClr val="hlink"/>
              </a:solidFill>
              <a:prstDash val="solid"/>
              <a:round/>
              <a:headEnd type="none" w="med" len="med"/>
              <a:tailEnd type="triangle"/>
            </a:ln>
            <a:effectLst/>
          </p:spPr>
        </p:cxnSp>
        <p:cxnSp>
          <p:nvCxnSpPr>
            <p:cNvPr id="58" name="Straight Arrow Connector 57"/>
            <p:cNvCxnSpPr/>
            <p:nvPr/>
          </p:nvCxnSpPr>
          <p:spPr bwMode="auto">
            <a:xfrm flipH="1">
              <a:off x="2311107" y="5662245"/>
              <a:ext cx="584493" cy="455709"/>
            </a:xfrm>
            <a:prstGeom prst="straightConnector1">
              <a:avLst/>
            </a:prstGeom>
            <a:noFill/>
            <a:ln w="38100" cap="sq" cmpd="sng" algn="ctr">
              <a:solidFill>
                <a:schemeClr val="hlink"/>
              </a:solidFill>
              <a:prstDash val="solid"/>
              <a:round/>
              <a:headEnd type="none" w="med" len="med"/>
              <a:tailEnd type="triangle"/>
            </a:ln>
            <a:effectLst/>
          </p:spPr>
        </p:cxnSp>
      </p:grpSp>
      <p:sp>
        <p:nvSpPr>
          <p:cNvPr id="59" name="Text Box 33"/>
          <p:cNvSpPr txBox="1">
            <a:spLocks noChangeArrowheads="1"/>
          </p:cNvSpPr>
          <p:nvPr/>
        </p:nvSpPr>
        <p:spPr bwMode="auto">
          <a:xfrm>
            <a:off x="3733800" y="5171420"/>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This is fed into the </a:t>
            </a:r>
            <a:r>
              <a:rPr lang="en-CA" sz="2800" i="1" dirty="0" err="1">
                <a:latin typeface="Times New Roman" panose="02020603050405020304" pitchFamily="18" charset="0"/>
                <a:cs typeface="Times New Roman" panose="02020603050405020304" pitchFamily="18" charset="0"/>
                <a:sym typeface="Symbol" panose="05050102010706020507" pitchFamily="18" charset="2"/>
              </a:rPr>
              <a:t>i</a:t>
            </a:r>
            <a:r>
              <a:rPr lang="en-CA" sz="2800" i="1" baseline="30000" dirty="0" err="1">
                <a:latin typeface="Times New Roman" panose="02020603050405020304" pitchFamily="18" charset="0"/>
                <a:cs typeface="Times New Roman" panose="02020603050405020304" pitchFamily="18" charset="0"/>
                <a:sym typeface="Symbol" panose="05050102010706020507" pitchFamily="18" charset="2"/>
              </a:rPr>
              <a:t>th</a:t>
            </a:r>
            <a:r>
              <a:rPr lang="en-CA" sz="2800" dirty="0">
                <a:latin typeface="Times New Roman" panose="02020603050405020304" pitchFamily="18" charset="0"/>
                <a:cs typeface="Times New Roman" panose="02020603050405020304" pitchFamily="18" charset="0"/>
                <a:sym typeface="Symbol" panose="05050102010706020507" pitchFamily="18" charset="2"/>
              </a:rPr>
              <a:t> input neuron.</a:t>
            </a:r>
          </a:p>
        </p:txBody>
      </p:sp>
    </p:spTree>
    <p:extLst>
      <p:ext uri="{BB962C8B-B14F-4D97-AF65-F5344CB8AC3E}">
        <p14:creationId xmlns:p14="http://schemas.microsoft.com/office/powerpoint/2010/main" val="295059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pic>
        <p:nvPicPr>
          <p:cNvPr id="2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2209797" y="4344222"/>
            <a:ext cx="1304658" cy="1294578"/>
          </a:xfrm>
          <a:prstGeom prst="rect">
            <a:avLst/>
          </a:prstGeom>
          <a:solidFill>
            <a:schemeClr val="bg1"/>
          </a:solidFill>
          <a:ln w="25400">
            <a:solidFill>
              <a:srgbClr val="FF00FF"/>
            </a:solidFill>
          </a:ln>
        </p:spPr>
      </p:pic>
      <p:grpSp>
        <p:nvGrpSpPr>
          <p:cNvPr id="4" name="Group 3"/>
          <p:cNvGrpSpPr/>
          <p:nvPr/>
        </p:nvGrpSpPr>
        <p:grpSpPr>
          <a:xfrm>
            <a:off x="2509255" y="4646420"/>
            <a:ext cx="1014563" cy="771340"/>
            <a:chOff x="2509255" y="4646420"/>
            <a:chExt cx="1014563" cy="771340"/>
          </a:xfrm>
        </p:grpSpPr>
        <p:sp>
          <p:nvSpPr>
            <p:cNvPr id="25" name="Rectangle 24"/>
            <p:cNvSpPr/>
            <p:nvPr/>
          </p:nvSpPr>
          <p:spPr>
            <a:xfrm flipH="1" flipV="1">
              <a:off x="2509255" y="4646420"/>
              <a:ext cx="347908" cy="345221"/>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6" name="Rectangle 25"/>
            <p:cNvSpPr/>
            <p:nvPr/>
          </p:nvSpPr>
          <p:spPr>
            <a:xfrm>
              <a:off x="2984778" y="4894540"/>
              <a:ext cx="539040" cy="523220"/>
            </a:xfrm>
            <a:prstGeom prst="rect">
              <a:avLst/>
            </a:prstGeom>
          </p:spPr>
          <p:txBody>
            <a:bodyPr wrap="squar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55" name="Rectangle 54"/>
          <p:cNvSpPr/>
          <p:nvPr/>
        </p:nvSpPr>
        <p:spPr>
          <a:xfrm>
            <a:off x="2157045" y="3346935"/>
            <a:ext cx="1311578" cy="954107"/>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pixel</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of input</a:t>
            </a:r>
          </a:p>
        </p:txBody>
      </p:sp>
      <p:grpSp>
        <p:nvGrpSpPr>
          <p:cNvPr id="53" name="Group 52"/>
          <p:cNvGrpSpPr/>
          <p:nvPr/>
        </p:nvGrpSpPr>
        <p:grpSpPr>
          <a:xfrm>
            <a:off x="3721000" y="3300453"/>
            <a:ext cx="1505540" cy="2314650"/>
            <a:chOff x="5541820" y="3300453"/>
            <a:chExt cx="1505540" cy="2314650"/>
          </a:xfrm>
        </p:grpSpPr>
        <p:grpSp>
          <p:nvGrpSpPr>
            <p:cNvPr id="57" name="Group 56"/>
            <p:cNvGrpSpPr/>
            <p:nvPr/>
          </p:nvGrpSpPr>
          <p:grpSpPr>
            <a:xfrm>
              <a:off x="5676160" y="4320525"/>
              <a:ext cx="1270300" cy="1294578"/>
              <a:chOff x="4055280" y="3883705"/>
              <a:chExt cx="525780" cy="540000"/>
            </a:xfrm>
          </p:grpSpPr>
          <p:pic>
            <p:nvPicPr>
              <p:cNvPr id="6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62" name="Rectangle 61"/>
              <p:cNvSpPr/>
              <p:nvPr/>
            </p:nvSpPr>
            <p:spPr>
              <a:xfrm>
                <a:off x="4381745" y="4110735"/>
                <a:ext cx="193461" cy="218248"/>
              </a:xfrm>
              <a:prstGeom prst="rect">
                <a:avLst/>
              </a:prstGeom>
            </p:spPr>
            <p:txBody>
              <a:bodyPr wrap="squar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60" name="Rectangle 59"/>
            <p:cNvSpPr/>
            <p:nvPr/>
          </p:nvSpPr>
          <p:spPr>
            <a:xfrm>
              <a:off x="5541820" y="3300453"/>
              <a:ext cx="1505540" cy="954107"/>
            </a:xfrm>
            <a:prstGeom prst="rect">
              <a:avLst/>
            </a:prstGeom>
          </p:spPr>
          <p:txBody>
            <a:bodyPr wrap="none">
              <a:spAutoFit/>
            </a:bodyPr>
            <a:lstStyle/>
            <a:p>
              <a:pPr algn="ctr"/>
              <a:r>
                <a:rPr lang="en-US" i="1" dirty="0" err="1">
                  <a:solidFill>
                    <a:srgbClr val="00FFFF"/>
                  </a:solidFill>
                  <a:sym typeface="Symbol" panose="05050102010706020507" pitchFamily="18" charset="2"/>
                </a:rPr>
                <a:t>j</a:t>
              </a:r>
              <a:r>
                <a:rPr lang="en-US" i="1" baseline="30000" dirty="0" err="1">
                  <a:solidFill>
                    <a:srgbClr val="00FFFF"/>
                  </a:solidFill>
                  <a:sym typeface="Symbol" panose="05050102010706020507" pitchFamily="18" charset="2"/>
                </a:rPr>
                <a:t>th</a:t>
              </a:r>
              <a:r>
                <a:rPr lang="en-US" baseline="30000" dirty="0">
                  <a:solidFill>
                    <a:srgbClr val="00FFFF"/>
                  </a:solidFill>
                  <a:sym typeface="Symbol" panose="05050102010706020507" pitchFamily="18" charset="2"/>
                </a:rPr>
                <a:t> </a:t>
              </a:r>
              <a:r>
                <a:rPr lang="en-US" dirty="0">
                  <a:solidFill>
                    <a:srgbClr val="00FFFF"/>
                  </a:solidFill>
                  <a:sym typeface="Symbol" panose="05050102010706020507" pitchFamily="18" charset="2"/>
                </a:rPr>
                <a:t>hidden</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unit</a:t>
              </a:r>
            </a:p>
          </p:txBody>
        </p:sp>
      </p:grpSp>
      <p:grpSp>
        <p:nvGrpSpPr>
          <p:cNvPr id="63" name="Group 62"/>
          <p:cNvGrpSpPr/>
          <p:nvPr/>
        </p:nvGrpSpPr>
        <p:grpSpPr>
          <a:xfrm>
            <a:off x="3810000" y="518123"/>
            <a:ext cx="362214" cy="888230"/>
            <a:chOff x="3894887" y="1447802"/>
            <a:chExt cx="362214" cy="888230"/>
          </a:xfrm>
        </p:grpSpPr>
        <p:sp>
          <p:nvSpPr>
            <p:cNvPr id="64" name="Rectangle 63"/>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65" name="Straight Arrow Connector 64"/>
            <p:cNvCxnSpPr>
              <a:stCxn id="68" idx="1"/>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74" name="Text Box 33"/>
          <p:cNvSpPr txBox="1">
            <a:spLocks noChangeArrowheads="1"/>
          </p:cNvSpPr>
          <p:nvPr/>
        </p:nvSpPr>
        <p:spPr bwMode="auto">
          <a:xfrm>
            <a:off x="5334000" y="4456093"/>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This has no human </a:t>
            </a:r>
            <a:br>
              <a:rPr lang="en-CA" sz="2800" dirty="0">
                <a:latin typeface="Times New Roman" panose="02020603050405020304" pitchFamily="18" charset="0"/>
                <a:cs typeface="Times New Roman" panose="02020603050405020304" pitchFamily="18" charset="0"/>
                <a:sym typeface="Symbol" panose="05050102010706020507" pitchFamily="18" charset="2"/>
              </a:rPr>
            </a:br>
            <a:r>
              <a:rPr lang="en-CA" sz="2800" dirty="0">
                <a:latin typeface="Times New Roman" panose="02020603050405020304" pitchFamily="18" charset="0"/>
                <a:cs typeface="Times New Roman" panose="02020603050405020304" pitchFamily="18" charset="0"/>
                <a:sym typeface="Symbol" panose="05050102010706020507" pitchFamily="18" charset="2"/>
              </a:rPr>
              <a:t>designated meaning</a:t>
            </a:r>
          </a:p>
        </p:txBody>
      </p:sp>
    </p:spTree>
    <p:extLst>
      <p:ext uri="{BB962C8B-B14F-4D97-AF65-F5344CB8AC3E}">
        <p14:creationId xmlns:p14="http://schemas.microsoft.com/office/powerpoint/2010/main" val="145996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0-#ppt_w/2"/>
                                          </p:val>
                                        </p:tav>
                                        <p:tav tm="100000">
                                          <p:val>
                                            <p:strVal val="#ppt_x"/>
                                          </p:val>
                                        </p:tav>
                                      </p:tavLst>
                                    </p:anim>
                                    <p:anim calcmode="lin" valueType="num">
                                      <p:cBhvr additive="base">
                                        <p:cTn id="14"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500" fill="hold"/>
                                        <p:tgtEl>
                                          <p:spTgt spid="73"/>
                                        </p:tgtEl>
                                        <p:attrNameLst>
                                          <p:attrName>ppt_x</p:attrName>
                                        </p:attrNameLst>
                                      </p:cBhvr>
                                      <p:tavLst>
                                        <p:tav tm="0">
                                          <p:val>
                                            <p:strVal val="#ppt_x"/>
                                          </p:val>
                                        </p:tav>
                                        <p:tav tm="100000">
                                          <p:val>
                                            <p:strVal val="#ppt_x"/>
                                          </p:val>
                                        </p:tav>
                                      </p:tavLst>
                                    </p:anim>
                                    <p:anim calcmode="lin" valueType="num">
                                      <p:cBhvr additive="base">
                                        <p:cTn id="24"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0-#ppt_w/2"/>
                                          </p:val>
                                        </p:tav>
                                        <p:tav tm="100000">
                                          <p:val>
                                            <p:strVal val="#ppt_x"/>
                                          </p:val>
                                        </p:tav>
                                      </p:tavLst>
                                    </p:anim>
                                    <p:anim calcmode="lin" valueType="num">
                                      <p:cBhvr additive="base">
                                        <p:cTn id="30"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AutoShape 8">
            <a:extLst>
              <a:ext uri="{FF2B5EF4-FFF2-40B4-BE49-F238E27FC236}">
                <a16:creationId xmlns:a16="http://schemas.microsoft.com/office/drawing/2014/main" id="{5F003E6D-4248-4509-859E-A73D055EB2A3}"/>
              </a:ext>
            </a:extLst>
          </p:cNvPr>
          <p:cNvSpPr>
            <a:spLocks noChangeArrowheads="1"/>
          </p:cNvSpPr>
          <p:nvPr/>
        </p:nvSpPr>
        <p:spPr bwMode="auto">
          <a:xfrm>
            <a:off x="2211285" y="461831"/>
            <a:ext cx="5018190"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t>Let's compute the Boolean function </a:t>
            </a:r>
          </a:p>
          <a:p>
            <a:pPr indent="-171450" algn="ctr" defTabSz="685800" eaLnBrk="1" fontAlgn="auto" hangingPunct="1">
              <a:spcBef>
                <a:spcPts val="0"/>
              </a:spcBef>
              <a:spcAft>
                <a:spcPts val="0"/>
              </a:spcAft>
              <a:buNone/>
            </a:pPr>
            <a:r>
              <a:rPr lang="en-US" altLang="en-US" sz="2400" dirty="0"/>
              <a:t>f(x</a:t>
            </a:r>
            <a:r>
              <a:rPr lang="en-US" altLang="en-US" sz="2400" baseline="-25000" dirty="0"/>
              <a:t>1</a:t>
            </a:r>
            <a:r>
              <a:rPr lang="en-US" altLang="en-US" sz="2400" dirty="0"/>
              <a:t>, …, </a:t>
            </a:r>
            <a:r>
              <a:rPr lang="en-US" altLang="en-US" sz="2400" dirty="0" err="1"/>
              <a:t>x</a:t>
            </a:r>
            <a:r>
              <a:rPr lang="en-US" altLang="en-US" sz="2400" baseline="-25000" dirty="0" err="1"/>
              <a:t>n</a:t>
            </a:r>
            <a:r>
              <a:rPr lang="en-US" altLang="en-US" sz="2400" dirty="0"/>
              <a:t>)</a:t>
            </a:r>
          </a:p>
          <a:p>
            <a:pPr indent="-171450" algn="ctr" defTabSz="685800" eaLnBrk="1" fontAlgn="auto" hangingPunct="1">
              <a:spcBef>
                <a:spcPts val="0"/>
              </a:spcBef>
              <a:spcAft>
                <a:spcPts val="0"/>
              </a:spcAft>
              <a:buNone/>
            </a:pPr>
            <a:r>
              <a:rPr lang="en-US" altLang="en-US" sz="2400" dirty="0"/>
              <a:t>ie x</a:t>
            </a:r>
            <a:r>
              <a:rPr lang="en-US" altLang="en-US" sz="2400" baseline="-25000" dirty="0"/>
              <a:t>i</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{0,1}</a:t>
            </a:r>
          </a:p>
        </p:txBody>
      </p:sp>
      <p:grpSp>
        <p:nvGrpSpPr>
          <p:cNvPr id="3" name="Group 2">
            <a:extLst>
              <a:ext uri="{FF2B5EF4-FFF2-40B4-BE49-F238E27FC236}">
                <a16:creationId xmlns:a16="http://schemas.microsoft.com/office/drawing/2014/main" id="{E70AA0D2-B46A-469D-BBA7-A52E9CA42F54}"/>
              </a:ext>
            </a:extLst>
          </p:cNvPr>
          <p:cNvGrpSpPr/>
          <p:nvPr/>
        </p:nvGrpSpPr>
        <p:grpSpPr>
          <a:xfrm>
            <a:off x="68827" y="4401924"/>
            <a:ext cx="8489385" cy="2241776"/>
            <a:chOff x="68827" y="4401924"/>
            <a:chExt cx="8489385" cy="2241776"/>
          </a:xfrm>
        </p:grpSpPr>
        <p:sp>
          <p:nvSpPr>
            <p:cNvPr id="104" name="Text Box 33">
              <a:extLst>
                <a:ext uri="{FF2B5EF4-FFF2-40B4-BE49-F238E27FC236}">
                  <a16:creationId xmlns:a16="http://schemas.microsoft.com/office/drawing/2014/main" id="{C6C3276C-B36C-47D6-8D7A-2C19B219C639}"/>
                </a:ext>
              </a:extLst>
            </p:cNvPr>
            <p:cNvSpPr txBox="1">
              <a:spLocks noChangeArrowheads="1"/>
            </p:cNvSpPr>
            <p:nvPr/>
          </p:nvSpPr>
          <p:spPr bwMode="auto">
            <a:xfrm>
              <a:off x="68827" y="4809345"/>
              <a:ext cx="27377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Neural Networks can do the same.</a:t>
              </a:r>
            </a:p>
          </p:txBody>
        </p:sp>
        <p:grpSp>
          <p:nvGrpSpPr>
            <p:cNvPr id="21" name="Group 20">
              <a:extLst>
                <a:ext uri="{FF2B5EF4-FFF2-40B4-BE49-F238E27FC236}">
                  <a16:creationId xmlns:a16="http://schemas.microsoft.com/office/drawing/2014/main" id="{3D71F810-CB21-4C48-99A8-7E8D2ABD1B0B}"/>
                </a:ext>
              </a:extLst>
            </p:cNvPr>
            <p:cNvGrpSpPr/>
            <p:nvPr/>
          </p:nvGrpSpPr>
          <p:grpSpPr>
            <a:xfrm>
              <a:off x="3450829" y="4401924"/>
              <a:ext cx="5107383" cy="2241776"/>
              <a:chOff x="515132" y="2622986"/>
              <a:chExt cx="4406004" cy="1483087"/>
            </a:xfrm>
          </p:grpSpPr>
          <p:grpSp>
            <p:nvGrpSpPr>
              <p:cNvPr id="22" name="Group 21">
                <a:extLst>
                  <a:ext uri="{FF2B5EF4-FFF2-40B4-BE49-F238E27FC236}">
                    <a16:creationId xmlns:a16="http://schemas.microsoft.com/office/drawing/2014/main" id="{EEF0E789-1645-4CB1-970C-74B6FF9B4469}"/>
                  </a:ext>
                </a:extLst>
              </p:cNvPr>
              <p:cNvGrpSpPr/>
              <p:nvPr/>
            </p:nvGrpSpPr>
            <p:grpSpPr>
              <a:xfrm>
                <a:off x="515132" y="2622986"/>
                <a:ext cx="607308" cy="406755"/>
                <a:chOff x="527052" y="1065642"/>
                <a:chExt cx="607308" cy="406755"/>
              </a:xfrm>
            </p:grpSpPr>
            <p:grpSp>
              <p:nvGrpSpPr>
                <p:cNvPr id="71" name="Group 70">
                  <a:extLst>
                    <a:ext uri="{FF2B5EF4-FFF2-40B4-BE49-F238E27FC236}">
                      <a16:creationId xmlns:a16="http://schemas.microsoft.com/office/drawing/2014/main" id="{F53AF994-B72E-4A81-AE54-C1BDCEF3EA8B}"/>
                    </a:ext>
                  </a:extLst>
                </p:cNvPr>
                <p:cNvGrpSpPr/>
                <p:nvPr/>
              </p:nvGrpSpPr>
              <p:grpSpPr>
                <a:xfrm>
                  <a:off x="704551" y="1065642"/>
                  <a:ext cx="429809" cy="406755"/>
                  <a:chOff x="1641616" y="1699514"/>
                  <a:chExt cx="1915972" cy="1960227"/>
                </a:xfrm>
              </p:grpSpPr>
              <p:sp>
                <p:nvSpPr>
                  <p:cNvPr id="74" name="Rectangle 73">
                    <a:extLst>
                      <a:ext uri="{FF2B5EF4-FFF2-40B4-BE49-F238E27FC236}">
                        <a16:creationId xmlns:a16="http://schemas.microsoft.com/office/drawing/2014/main" id="{28F2D9E5-39C1-4247-AB49-9011934E320B}"/>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75" name="Picture 4" descr="Neural network - Wikipedia">
                    <a:extLst>
                      <a:ext uri="{FF2B5EF4-FFF2-40B4-BE49-F238E27FC236}">
                        <a16:creationId xmlns:a16="http://schemas.microsoft.com/office/drawing/2014/main" id="{DDB676D5-44EF-48C8-825F-B7C507C253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72" name="Straight Arrow Connector 71">
                  <a:extLst>
                    <a:ext uri="{FF2B5EF4-FFF2-40B4-BE49-F238E27FC236}">
                      <a16:creationId xmlns:a16="http://schemas.microsoft.com/office/drawing/2014/main" id="{792CAE22-6099-4254-B9CC-0B226F601728}"/>
                    </a:ext>
                  </a:extLst>
                </p:cNvPr>
                <p:cNvCxnSpPr>
                  <a:cxnSpLocks/>
                </p:cNvCxnSpPr>
                <p:nvPr/>
              </p:nvCxnSpPr>
              <p:spPr bwMode="auto">
                <a:xfrm>
                  <a:off x="530227" y="1097392"/>
                  <a:ext cx="248745" cy="79751"/>
                </a:xfrm>
                <a:prstGeom prst="straightConnector1">
                  <a:avLst/>
                </a:prstGeom>
                <a:noFill/>
                <a:ln w="19050" cap="sq" cmpd="sng" algn="ctr">
                  <a:solidFill>
                    <a:schemeClr val="accent1"/>
                  </a:solidFill>
                  <a:prstDash val="solid"/>
                  <a:round/>
                  <a:headEnd type="none" w="med" len="med"/>
                  <a:tailEnd type="triangle"/>
                </a:ln>
                <a:effectLst/>
              </p:spPr>
            </p:cxnSp>
            <p:cxnSp>
              <p:nvCxnSpPr>
                <p:cNvPr id="73" name="Straight Arrow Connector 72">
                  <a:extLst>
                    <a:ext uri="{FF2B5EF4-FFF2-40B4-BE49-F238E27FC236}">
                      <a16:creationId xmlns:a16="http://schemas.microsoft.com/office/drawing/2014/main" id="{914EBAB6-40CF-4520-92E1-CA09774D12B0}"/>
                    </a:ext>
                  </a:extLst>
                </p:cNvPr>
                <p:cNvCxnSpPr>
                  <a:cxnSpLocks/>
                </p:cNvCxnSpPr>
                <p:nvPr/>
              </p:nvCxnSpPr>
              <p:spPr bwMode="auto">
                <a:xfrm flipV="1">
                  <a:off x="527052" y="1360917"/>
                  <a:ext cx="248745" cy="79751"/>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23" name="Group 22">
                <a:extLst>
                  <a:ext uri="{FF2B5EF4-FFF2-40B4-BE49-F238E27FC236}">
                    <a16:creationId xmlns:a16="http://schemas.microsoft.com/office/drawing/2014/main" id="{D9549237-05EF-4F5B-99B9-049FA7E71AC0}"/>
                  </a:ext>
                </a:extLst>
              </p:cNvPr>
              <p:cNvGrpSpPr/>
              <p:nvPr/>
            </p:nvGrpSpPr>
            <p:grpSpPr>
              <a:xfrm>
                <a:off x="515132" y="3161152"/>
                <a:ext cx="607308" cy="406755"/>
                <a:chOff x="527052" y="1065642"/>
                <a:chExt cx="607308" cy="406755"/>
              </a:xfrm>
            </p:grpSpPr>
            <p:grpSp>
              <p:nvGrpSpPr>
                <p:cNvPr id="66" name="Group 65">
                  <a:extLst>
                    <a:ext uri="{FF2B5EF4-FFF2-40B4-BE49-F238E27FC236}">
                      <a16:creationId xmlns:a16="http://schemas.microsoft.com/office/drawing/2014/main" id="{D3BD6418-E8EC-4DB8-878A-B5CDD3D1EFE1}"/>
                    </a:ext>
                  </a:extLst>
                </p:cNvPr>
                <p:cNvGrpSpPr/>
                <p:nvPr/>
              </p:nvGrpSpPr>
              <p:grpSpPr>
                <a:xfrm>
                  <a:off x="704551" y="1065642"/>
                  <a:ext cx="429809" cy="406755"/>
                  <a:chOff x="1641616" y="1699514"/>
                  <a:chExt cx="1915972" cy="1960227"/>
                </a:xfrm>
              </p:grpSpPr>
              <p:sp>
                <p:nvSpPr>
                  <p:cNvPr id="69" name="Rectangle 68">
                    <a:extLst>
                      <a:ext uri="{FF2B5EF4-FFF2-40B4-BE49-F238E27FC236}">
                        <a16:creationId xmlns:a16="http://schemas.microsoft.com/office/drawing/2014/main" id="{27C785AC-0920-4579-B244-3F584509AAB5}"/>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70" name="Picture 4" descr="Neural network - Wikipedia">
                    <a:extLst>
                      <a:ext uri="{FF2B5EF4-FFF2-40B4-BE49-F238E27FC236}">
                        <a16:creationId xmlns:a16="http://schemas.microsoft.com/office/drawing/2014/main" id="{A467F2B1-8629-49B6-B15D-CB61957A06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67" name="Straight Arrow Connector 66">
                  <a:extLst>
                    <a:ext uri="{FF2B5EF4-FFF2-40B4-BE49-F238E27FC236}">
                      <a16:creationId xmlns:a16="http://schemas.microsoft.com/office/drawing/2014/main" id="{7461CDA3-2D8E-4015-A50B-4CD4CE933BE5}"/>
                    </a:ext>
                  </a:extLst>
                </p:cNvPr>
                <p:cNvCxnSpPr>
                  <a:cxnSpLocks/>
                </p:cNvCxnSpPr>
                <p:nvPr/>
              </p:nvCxnSpPr>
              <p:spPr bwMode="auto">
                <a:xfrm>
                  <a:off x="530227" y="1097392"/>
                  <a:ext cx="248745" cy="79751"/>
                </a:xfrm>
                <a:prstGeom prst="straightConnector1">
                  <a:avLst/>
                </a:prstGeom>
                <a:noFill/>
                <a:ln w="19050" cap="sq" cmpd="sng" algn="ctr">
                  <a:solidFill>
                    <a:schemeClr val="accent1"/>
                  </a:solidFill>
                  <a:prstDash val="solid"/>
                  <a:round/>
                  <a:headEnd type="none" w="med" len="med"/>
                  <a:tailEnd type="triangle"/>
                </a:ln>
                <a:effectLst/>
              </p:spPr>
            </p:cxnSp>
            <p:cxnSp>
              <p:nvCxnSpPr>
                <p:cNvPr id="68" name="Straight Arrow Connector 67">
                  <a:extLst>
                    <a:ext uri="{FF2B5EF4-FFF2-40B4-BE49-F238E27FC236}">
                      <a16:creationId xmlns:a16="http://schemas.microsoft.com/office/drawing/2014/main" id="{383F0A64-CA43-45BD-9AF8-6B8D99E38462}"/>
                    </a:ext>
                  </a:extLst>
                </p:cNvPr>
                <p:cNvCxnSpPr>
                  <a:cxnSpLocks/>
                </p:cNvCxnSpPr>
                <p:nvPr/>
              </p:nvCxnSpPr>
              <p:spPr bwMode="auto">
                <a:xfrm flipV="1">
                  <a:off x="527052" y="1360917"/>
                  <a:ext cx="248745" cy="79751"/>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24" name="Group 23">
                <a:extLst>
                  <a:ext uri="{FF2B5EF4-FFF2-40B4-BE49-F238E27FC236}">
                    <a16:creationId xmlns:a16="http://schemas.microsoft.com/office/drawing/2014/main" id="{F54F0440-146B-4B0D-8480-AA806E90E408}"/>
                  </a:ext>
                </a:extLst>
              </p:cNvPr>
              <p:cNvGrpSpPr/>
              <p:nvPr/>
            </p:nvGrpSpPr>
            <p:grpSpPr>
              <a:xfrm>
                <a:off x="515132" y="3699318"/>
                <a:ext cx="607308" cy="406755"/>
                <a:chOff x="527052" y="1065642"/>
                <a:chExt cx="607308" cy="406755"/>
              </a:xfrm>
            </p:grpSpPr>
            <p:grpSp>
              <p:nvGrpSpPr>
                <p:cNvPr id="61" name="Group 60">
                  <a:extLst>
                    <a:ext uri="{FF2B5EF4-FFF2-40B4-BE49-F238E27FC236}">
                      <a16:creationId xmlns:a16="http://schemas.microsoft.com/office/drawing/2014/main" id="{E6A45A03-85F6-43FF-8853-C2A277421097}"/>
                    </a:ext>
                  </a:extLst>
                </p:cNvPr>
                <p:cNvGrpSpPr/>
                <p:nvPr/>
              </p:nvGrpSpPr>
              <p:grpSpPr>
                <a:xfrm>
                  <a:off x="704551" y="1065642"/>
                  <a:ext cx="429809" cy="406755"/>
                  <a:chOff x="1641616" y="1699514"/>
                  <a:chExt cx="1915972" cy="1960227"/>
                </a:xfrm>
              </p:grpSpPr>
              <p:sp>
                <p:nvSpPr>
                  <p:cNvPr id="64" name="Rectangle 63">
                    <a:extLst>
                      <a:ext uri="{FF2B5EF4-FFF2-40B4-BE49-F238E27FC236}">
                        <a16:creationId xmlns:a16="http://schemas.microsoft.com/office/drawing/2014/main" id="{591F1CDC-E31A-45DA-8F4A-E4DF073BA8DB}"/>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65" name="Picture 4" descr="Neural network - Wikipedia">
                    <a:extLst>
                      <a:ext uri="{FF2B5EF4-FFF2-40B4-BE49-F238E27FC236}">
                        <a16:creationId xmlns:a16="http://schemas.microsoft.com/office/drawing/2014/main" id="{D3F83F78-F90B-4F5A-896A-518C0E4709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62" name="Straight Arrow Connector 61">
                  <a:extLst>
                    <a:ext uri="{FF2B5EF4-FFF2-40B4-BE49-F238E27FC236}">
                      <a16:creationId xmlns:a16="http://schemas.microsoft.com/office/drawing/2014/main" id="{54F29DB4-3656-475C-8014-F5EE0C4E0176}"/>
                    </a:ext>
                  </a:extLst>
                </p:cNvPr>
                <p:cNvCxnSpPr>
                  <a:cxnSpLocks/>
                </p:cNvCxnSpPr>
                <p:nvPr/>
              </p:nvCxnSpPr>
              <p:spPr bwMode="auto">
                <a:xfrm>
                  <a:off x="530227" y="1097392"/>
                  <a:ext cx="248745" cy="79751"/>
                </a:xfrm>
                <a:prstGeom prst="straightConnector1">
                  <a:avLst/>
                </a:prstGeom>
                <a:noFill/>
                <a:ln w="19050" cap="sq" cmpd="sng" algn="ctr">
                  <a:solidFill>
                    <a:schemeClr val="accent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49F87ED1-4C63-46E1-AFA4-78C36967C189}"/>
                    </a:ext>
                  </a:extLst>
                </p:cNvPr>
                <p:cNvCxnSpPr>
                  <a:cxnSpLocks/>
                </p:cNvCxnSpPr>
                <p:nvPr/>
              </p:nvCxnSpPr>
              <p:spPr bwMode="auto">
                <a:xfrm flipV="1">
                  <a:off x="527052" y="1360917"/>
                  <a:ext cx="248745" cy="79751"/>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25" name="Group 24">
                <a:extLst>
                  <a:ext uri="{FF2B5EF4-FFF2-40B4-BE49-F238E27FC236}">
                    <a16:creationId xmlns:a16="http://schemas.microsoft.com/office/drawing/2014/main" id="{BFF69A5B-4E1D-4F30-AB64-CF3BBF8C124E}"/>
                  </a:ext>
                </a:extLst>
              </p:cNvPr>
              <p:cNvGrpSpPr/>
              <p:nvPr/>
            </p:nvGrpSpPr>
            <p:grpSpPr>
              <a:xfrm>
                <a:off x="1122440" y="2622986"/>
                <a:ext cx="1252554" cy="1285510"/>
                <a:chOff x="-118194" y="1065642"/>
                <a:chExt cx="1252554" cy="1285510"/>
              </a:xfrm>
            </p:grpSpPr>
            <p:grpSp>
              <p:nvGrpSpPr>
                <p:cNvPr id="56" name="Group 55">
                  <a:extLst>
                    <a:ext uri="{FF2B5EF4-FFF2-40B4-BE49-F238E27FC236}">
                      <a16:creationId xmlns:a16="http://schemas.microsoft.com/office/drawing/2014/main" id="{5BBB9F04-E1F9-4AB8-9E99-1EA81F75B9CF}"/>
                    </a:ext>
                  </a:extLst>
                </p:cNvPr>
                <p:cNvGrpSpPr/>
                <p:nvPr/>
              </p:nvGrpSpPr>
              <p:grpSpPr>
                <a:xfrm>
                  <a:off x="704551" y="1065642"/>
                  <a:ext cx="429809" cy="406755"/>
                  <a:chOff x="1641616" y="1699514"/>
                  <a:chExt cx="1915972" cy="1960227"/>
                </a:xfrm>
              </p:grpSpPr>
              <p:sp>
                <p:nvSpPr>
                  <p:cNvPr id="59" name="Rectangle 58">
                    <a:extLst>
                      <a:ext uri="{FF2B5EF4-FFF2-40B4-BE49-F238E27FC236}">
                        <a16:creationId xmlns:a16="http://schemas.microsoft.com/office/drawing/2014/main" id="{F7A807C5-E195-4CBF-BEB8-1BB21E25FC2F}"/>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60" name="Picture 4" descr="Neural network - Wikipedia">
                    <a:extLst>
                      <a:ext uri="{FF2B5EF4-FFF2-40B4-BE49-F238E27FC236}">
                        <a16:creationId xmlns:a16="http://schemas.microsoft.com/office/drawing/2014/main" id="{B45F281C-6D1F-4DC4-8B8E-F705008E38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57" name="Straight Arrow Connector 56">
                  <a:extLst>
                    <a:ext uri="{FF2B5EF4-FFF2-40B4-BE49-F238E27FC236}">
                      <a16:creationId xmlns:a16="http://schemas.microsoft.com/office/drawing/2014/main" id="{9DCF87EB-D5FC-4A93-BFCB-A52A94D48EF4}"/>
                    </a:ext>
                  </a:extLst>
                </p:cNvPr>
                <p:cNvCxnSpPr>
                  <a:cxnSpLocks/>
                  <a:stCxn id="75" idx="3"/>
                </p:cNvCxnSpPr>
                <p:nvPr/>
              </p:nvCxnSpPr>
              <p:spPr bwMode="auto">
                <a:xfrm flipV="1">
                  <a:off x="-118194" y="1177143"/>
                  <a:ext cx="897166" cy="97677"/>
                </a:xfrm>
                <a:prstGeom prst="straightConnector1">
                  <a:avLst/>
                </a:prstGeom>
                <a:noFill/>
                <a:ln w="19050" cap="sq" cmpd="sng" algn="ctr">
                  <a:solidFill>
                    <a:schemeClr val="accent1"/>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E5BD42E9-FC27-4258-A0A8-5F3C7636C072}"/>
                    </a:ext>
                  </a:extLst>
                </p:cNvPr>
                <p:cNvCxnSpPr>
                  <a:cxnSpLocks/>
                  <a:stCxn id="65" idx="3"/>
                </p:cNvCxnSpPr>
                <p:nvPr/>
              </p:nvCxnSpPr>
              <p:spPr bwMode="auto">
                <a:xfrm flipV="1">
                  <a:off x="-118194" y="1360917"/>
                  <a:ext cx="893991" cy="990235"/>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26" name="Group 25">
                <a:extLst>
                  <a:ext uri="{FF2B5EF4-FFF2-40B4-BE49-F238E27FC236}">
                    <a16:creationId xmlns:a16="http://schemas.microsoft.com/office/drawing/2014/main" id="{E55540FE-4C8F-4463-B264-90A6689A6D78}"/>
                  </a:ext>
                </a:extLst>
              </p:cNvPr>
              <p:cNvGrpSpPr/>
              <p:nvPr/>
            </p:nvGrpSpPr>
            <p:grpSpPr>
              <a:xfrm>
                <a:off x="1122440" y="2832164"/>
                <a:ext cx="1252554" cy="735743"/>
                <a:chOff x="-118194" y="736654"/>
                <a:chExt cx="1252554" cy="735743"/>
              </a:xfrm>
            </p:grpSpPr>
            <p:grpSp>
              <p:nvGrpSpPr>
                <p:cNvPr id="51" name="Group 50">
                  <a:extLst>
                    <a:ext uri="{FF2B5EF4-FFF2-40B4-BE49-F238E27FC236}">
                      <a16:creationId xmlns:a16="http://schemas.microsoft.com/office/drawing/2014/main" id="{D824142C-034B-4E11-BDA0-A9AF75E6B51B}"/>
                    </a:ext>
                  </a:extLst>
                </p:cNvPr>
                <p:cNvGrpSpPr/>
                <p:nvPr/>
              </p:nvGrpSpPr>
              <p:grpSpPr>
                <a:xfrm>
                  <a:off x="704551" y="1065642"/>
                  <a:ext cx="429809" cy="406755"/>
                  <a:chOff x="1641616" y="1699514"/>
                  <a:chExt cx="1915972" cy="1960227"/>
                </a:xfrm>
              </p:grpSpPr>
              <p:sp>
                <p:nvSpPr>
                  <p:cNvPr id="54" name="Rectangle 53">
                    <a:extLst>
                      <a:ext uri="{FF2B5EF4-FFF2-40B4-BE49-F238E27FC236}">
                        <a16:creationId xmlns:a16="http://schemas.microsoft.com/office/drawing/2014/main" id="{70B304F3-0363-43B4-8917-3BA9D7164AA2}"/>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55" name="Picture 4" descr="Neural network - Wikipedia">
                    <a:extLst>
                      <a:ext uri="{FF2B5EF4-FFF2-40B4-BE49-F238E27FC236}">
                        <a16:creationId xmlns:a16="http://schemas.microsoft.com/office/drawing/2014/main" id="{70CC4E8E-FC46-4B21-9993-7DD3C9E227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52" name="Straight Arrow Connector 51">
                  <a:extLst>
                    <a:ext uri="{FF2B5EF4-FFF2-40B4-BE49-F238E27FC236}">
                      <a16:creationId xmlns:a16="http://schemas.microsoft.com/office/drawing/2014/main" id="{8B5E0588-FAED-4CFA-A332-837E84AB627A}"/>
                    </a:ext>
                  </a:extLst>
                </p:cNvPr>
                <p:cNvCxnSpPr>
                  <a:cxnSpLocks/>
                  <a:stCxn id="75" idx="3"/>
                </p:cNvCxnSpPr>
                <p:nvPr/>
              </p:nvCxnSpPr>
              <p:spPr bwMode="auto">
                <a:xfrm>
                  <a:off x="-118194" y="736654"/>
                  <a:ext cx="897166" cy="440489"/>
                </a:xfrm>
                <a:prstGeom prst="straightConnector1">
                  <a:avLst/>
                </a:prstGeom>
                <a:noFill/>
                <a:ln w="19050" cap="sq" cmpd="sng" algn="ctr">
                  <a:solidFill>
                    <a:schemeClr val="accent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4FC4F360-67CF-4E2A-8097-711DFE01D257}"/>
                    </a:ext>
                  </a:extLst>
                </p:cNvPr>
                <p:cNvCxnSpPr>
                  <a:cxnSpLocks/>
                  <a:stCxn id="70" idx="3"/>
                </p:cNvCxnSpPr>
                <p:nvPr/>
              </p:nvCxnSpPr>
              <p:spPr bwMode="auto">
                <a:xfrm>
                  <a:off x="-118194" y="1274820"/>
                  <a:ext cx="893991" cy="86097"/>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27" name="Group 26">
                <a:extLst>
                  <a:ext uri="{FF2B5EF4-FFF2-40B4-BE49-F238E27FC236}">
                    <a16:creationId xmlns:a16="http://schemas.microsoft.com/office/drawing/2014/main" id="{A2D6406B-9B37-4B51-9EAD-A512E62D0A5D}"/>
                  </a:ext>
                </a:extLst>
              </p:cNvPr>
              <p:cNvGrpSpPr/>
              <p:nvPr/>
            </p:nvGrpSpPr>
            <p:grpSpPr>
              <a:xfrm>
                <a:off x="1122440" y="3370330"/>
                <a:ext cx="1252554" cy="735743"/>
                <a:chOff x="-118194" y="736654"/>
                <a:chExt cx="1252554" cy="735743"/>
              </a:xfrm>
            </p:grpSpPr>
            <p:grpSp>
              <p:nvGrpSpPr>
                <p:cNvPr id="46" name="Group 45">
                  <a:extLst>
                    <a:ext uri="{FF2B5EF4-FFF2-40B4-BE49-F238E27FC236}">
                      <a16:creationId xmlns:a16="http://schemas.microsoft.com/office/drawing/2014/main" id="{C19528BC-F3B7-4968-9E4C-98F8C23479C9}"/>
                    </a:ext>
                  </a:extLst>
                </p:cNvPr>
                <p:cNvGrpSpPr/>
                <p:nvPr/>
              </p:nvGrpSpPr>
              <p:grpSpPr>
                <a:xfrm>
                  <a:off x="704551" y="1065642"/>
                  <a:ext cx="429809" cy="406755"/>
                  <a:chOff x="1641616" y="1699514"/>
                  <a:chExt cx="1915972" cy="1960227"/>
                </a:xfrm>
              </p:grpSpPr>
              <p:sp>
                <p:nvSpPr>
                  <p:cNvPr id="49" name="Rectangle 48">
                    <a:extLst>
                      <a:ext uri="{FF2B5EF4-FFF2-40B4-BE49-F238E27FC236}">
                        <a16:creationId xmlns:a16="http://schemas.microsoft.com/office/drawing/2014/main" id="{1A1F62E4-E728-4A7E-A9CF-C59F5DEB81C9}"/>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50" name="Picture 4" descr="Neural network - Wikipedia">
                    <a:extLst>
                      <a:ext uri="{FF2B5EF4-FFF2-40B4-BE49-F238E27FC236}">
                        <a16:creationId xmlns:a16="http://schemas.microsoft.com/office/drawing/2014/main" id="{8C08E66B-6FAB-4916-8BB3-625CBF51AB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47" name="Straight Arrow Connector 46">
                  <a:extLst>
                    <a:ext uri="{FF2B5EF4-FFF2-40B4-BE49-F238E27FC236}">
                      <a16:creationId xmlns:a16="http://schemas.microsoft.com/office/drawing/2014/main" id="{161290D6-D28A-41CC-AB81-1EAF569D5315}"/>
                    </a:ext>
                  </a:extLst>
                </p:cNvPr>
                <p:cNvCxnSpPr>
                  <a:cxnSpLocks/>
                  <a:stCxn id="70" idx="3"/>
                </p:cNvCxnSpPr>
                <p:nvPr/>
              </p:nvCxnSpPr>
              <p:spPr bwMode="auto">
                <a:xfrm>
                  <a:off x="-118194" y="736654"/>
                  <a:ext cx="897166" cy="440489"/>
                </a:xfrm>
                <a:prstGeom prst="straightConnector1">
                  <a:avLst/>
                </a:prstGeom>
                <a:noFill/>
                <a:ln w="19050" cap="sq" cmpd="sng" algn="ctr">
                  <a:solidFill>
                    <a:schemeClr val="accent1"/>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09FE9C4E-69B7-40CA-9B20-9C68A8F970F3}"/>
                    </a:ext>
                  </a:extLst>
                </p:cNvPr>
                <p:cNvCxnSpPr>
                  <a:cxnSpLocks/>
                  <a:stCxn id="65" idx="3"/>
                </p:cNvCxnSpPr>
                <p:nvPr/>
              </p:nvCxnSpPr>
              <p:spPr bwMode="auto">
                <a:xfrm>
                  <a:off x="-118194" y="1274820"/>
                  <a:ext cx="893991" cy="86097"/>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28" name="Group 27">
                <a:extLst>
                  <a:ext uri="{FF2B5EF4-FFF2-40B4-BE49-F238E27FC236}">
                    <a16:creationId xmlns:a16="http://schemas.microsoft.com/office/drawing/2014/main" id="{7F37DBD7-5538-40A2-8805-E76A65DD6806}"/>
                  </a:ext>
                </a:extLst>
              </p:cNvPr>
              <p:cNvGrpSpPr/>
              <p:nvPr/>
            </p:nvGrpSpPr>
            <p:grpSpPr>
              <a:xfrm>
                <a:off x="2374994" y="2832164"/>
                <a:ext cx="1890348" cy="538166"/>
                <a:chOff x="-118194" y="1012425"/>
                <a:chExt cx="1890348" cy="538166"/>
              </a:xfrm>
            </p:grpSpPr>
            <p:grpSp>
              <p:nvGrpSpPr>
                <p:cNvPr id="40" name="Group 39">
                  <a:extLst>
                    <a:ext uri="{FF2B5EF4-FFF2-40B4-BE49-F238E27FC236}">
                      <a16:creationId xmlns:a16="http://schemas.microsoft.com/office/drawing/2014/main" id="{74F0BF59-C718-4558-B523-B49312574CC7}"/>
                    </a:ext>
                  </a:extLst>
                </p:cNvPr>
                <p:cNvGrpSpPr/>
                <p:nvPr/>
              </p:nvGrpSpPr>
              <p:grpSpPr>
                <a:xfrm>
                  <a:off x="704551" y="1065642"/>
                  <a:ext cx="429809" cy="406755"/>
                  <a:chOff x="1641616" y="1699514"/>
                  <a:chExt cx="1915972" cy="1960227"/>
                </a:xfrm>
              </p:grpSpPr>
              <p:sp>
                <p:nvSpPr>
                  <p:cNvPr id="44" name="Rectangle 43">
                    <a:extLst>
                      <a:ext uri="{FF2B5EF4-FFF2-40B4-BE49-F238E27FC236}">
                        <a16:creationId xmlns:a16="http://schemas.microsoft.com/office/drawing/2014/main" id="{5019EE34-0AC8-4272-9CF0-38559E9325B3}"/>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45" name="Picture 4" descr="Neural network - Wikipedia">
                    <a:extLst>
                      <a:ext uri="{FF2B5EF4-FFF2-40B4-BE49-F238E27FC236}">
                        <a16:creationId xmlns:a16="http://schemas.microsoft.com/office/drawing/2014/main" id="{2C5AD24B-FD88-4D37-A71D-2F76EE767A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41" name="Straight Arrow Connector 40">
                  <a:extLst>
                    <a:ext uri="{FF2B5EF4-FFF2-40B4-BE49-F238E27FC236}">
                      <a16:creationId xmlns:a16="http://schemas.microsoft.com/office/drawing/2014/main" id="{E9CF8C50-968D-4B90-955D-6A076492EC20}"/>
                    </a:ext>
                  </a:extLst>
                </p:cNvPr>
                <p:cNvCxnSpPr>
                  <a:cxnSpLocks/>
                  <a:stCxn id="60" idx="3"/>
                </p:cNvCxnSpPr>
                <p:nvPr/>
              </p:nvCxnSpPr>
              <p:spPr bwMode="auto">
                <a:xfrm>
                  <a:off x="-118194" y="1012425"/>
                  <a:ext cx="897166" cy="164718"/>
                </a:xfrm>
                <a:prstGeom prst="straightConnector1">
                  <a:avLst/>
                </a:prstGeom>
                <a:noFill/>
                <a:ln w="19050" cap="sq" cmpd="sng" algn="ctr">
                  <a:solidFill>
                    <a:schemeClr val="accent1"/>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C82F1A48-6712-4174-B5D4-0AB2C74234B7}"/>
                    </a:ext>
                  </a:extLst>
                </p:cNvPr>
                <p:cNvCxnSpPr>
                  <a:cxnSpLocks/>
                  <a:stCxn id="55" idx="3"/>
                </p:cNvCxnSpPr>
                <p:nvPr/>
              </p:nvCxnSpPr>
              <p:spPr bwMode="auto">
                <a:xfrm flipV="1">
                  <a:off x="-118194" y="1360917"/>
                  <a:ext cx="893991" cy="189674"/>
                </a:xfrm>
                <a:prstGeom prst="straightConnector1">
                  <a:avLst/>
                </a:prstGeom>
                <a:noFill/>
                <a:ln w="19050" cap="sq" cmpd="sng" algn="ctr">
                  <a:solidFill>
                    <a:schemeClr val="accent1"/>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74ABCD71-4D9F-46D0-B21A-435CF19C3922}"/>
                    </a:ext>
                  </a:extLst>
                </p:cNvPr>
                <p:cNvCxnSpPr>
                  <a:cxnSpLocks/>
                </p:cNvCxnSpPr>
                <p:nvPr/>
              </p:nvCxnSpPr>
              <p:spPr bwMode="auto">
                <a:xfrm>
                  <a:off x="1094548" y="1261111"/>
                  <a:ext cx="677606" cy="191803"/>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29" name="Group 28">
                <a:extLst>
                  <a:ext uri="{FF2B5EF4-FFF2-40B4-BE49-F238E27FC236}">
                    <a16:creationId xmlns:a16="http://schemas.microsoft.com/office/drawing/2014/main" id="{96E0EF71-4CEC-40F2-98E6-7351ACB1795E}"/>
                  </a:ext>
                </a:extLst>
              </p:cNvPr>
              <p:cNvGrpSpPr/>
              <p:nvPr/>
            </p:nvGrpSpPr>
            <p:grpSpPr>
              <a:xfrm>
                <a:off x="3197739" y="3423547"/>
                <a:ext cx="1067603" cy="406755"/>
                <a:chOff x="704551" y="1065642"/>
                <a:chExt cx="1067603" cy="406755"/>
              </a:xfrm>
            </p:grpSpPr>
            <p:grpSp>
              <p:nvGrpSpPr>
                <p:cNvPr id="36" name="Group 35">
                  <a:extLst>
                    <a:ext uri="{FF2B5EF4-FFF2-40B4-BE49-F238E27FC236}">
                      <a16:creationId xmlns:a16="http://schemas.microsoft.com/office/drawing/2014/main" id="{905CCA08-F863-4305-BA28-40F39CA70C8C}"/>
                    </a:ext>
                  </a:extLst>
                </p:cNvPr>
                <p:cNvGrpSpPr/>
                <p:nvPr/>
              </p:nvGrpSpPr>
              <p:grpSpPr>
                <a:xfrm>
                  <a:off x="704551" y="1065642"/>
                  <a:ext cx="429809" cy="406755"/>
                  <a:chOff x="1641616" y="1699514"/>
                  <a:chExt cx="1915972" cy="1960227"/>
                </a:xfrm>
              </p:grpSpPr>
              <p:sp>
                <p:nvSpPr>
                  <p:cNvPr id="38" name="Rectangle 37">
                    <a:extLst>
                      <a:ext uri="{FF2B5EF4-FFF2-40B4-BE49-F238E27FC236}">
                        <a16:creationId xmlns:a16="http://schemas.microsoft.com/office/drawing/2014/main" id="{DF1B2493-1D63-48D5-8502-F203C55FA4E7}"/>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39" name="Picture 4" descr="Neural network - Wikipedia">
                    <a:extLst>
                      <a:ext uri="{FF2B5EF4-FFF2-40B4-BE49-F238E27FC236}">
                        <a16:creationId xmlns:a16="http://schemas.microsoft.com/office/drawing/2014/main" id="{FC4D4FC1-D162-4CC7-8BEE-176C394D352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37" name="Straight Arrow Connector 36">
                  <a:extLst>
                    <a:ext uri="{FF2B5EF4-FFF2-40B4-BE49-F238E27FC236}">
                      <a16:creationId xmlns:a16="http://schemas.microsoft.com/office/drawing/2014/main" id="{A36B5B6C-16A5-4041-9591-D9AED08D9A3B}"/>
                    </a:ext>
                  </a:extLst>
                </p:cNvPr>
                <p:cNvCxnSpPr>
                  <a:cxnSpLocks/>
                </p:cNvCxnSpPr>
                <p:nvPr/>
              </p:nvCxnSpPr>
              <p:spPr bwMode="auto">
                <a:xfrm flipV="1">
                  <a:off x="1094548" y="1098522"/>
                  <a:ext cx="677606" cy="162589"/>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30" name="Group 29">
                <a:extLst>
                  <a:ext uri="{FF2B5EF4-FFF2-40B4-BE49-F238E27FC236}">
                    <a16:creationId xmlns:a16="http://schemas.microsoft.com/office/drawing/2014/main" id="{34ED4BEA-4E47-4490-97BA-AC5D051E6369}"/>
                  </a:ext>
                </a:extLst>
              </p:cNvPr>
              <p:cNvGrpSpPr/>
              <p:nvPr/>
            </p:nvGrpSpPr>
            <p:grpSpPr>
              <a:xfrm>
                <a:off x="4242582" y="3158731"/>
                <a:ext cx="429809" cy="406755"/>
                <a:chOff x="1641616" y="1699514"/>
                <a:chExt cx="1915972" cy="1960227"/>
              </a:xfrm>
            </p:grpSpPr>
            <p:sp>
              <p:nvSpPr>
                <p:cNvPr id="34" name="Rectangle 33">
                  <a:extLst>
                    <a:ext uri="{FF2B5EF4-FFF2-40B4-BE49-F238E27FC236}">
                      <a16:creationId xmlns:a16="http://schemas.microsoft.com/office/drawing/2014/main" id="{2D5ADCE7-16FC-4A98-B176-FB9FC29EA593}"/>
                    </a:ext>
                  </a:extLst>
                </p:cNvPr>
                <p:cNvSpPr/>
                <p:nvPr/>
              </p:nvSpPr>
              <p:spPr>
                <a:xfrm>
                  <a:off x="1743075" y="1699514"/>
                  <a:ext cx="1814513" cy="1948561"/>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pic>
              <p:nvPicPr>
                <p:cNvPr id="35" name="Picture 4" descr="Neural network - Wikipedia">
                  <a:extLst>
                    <a:ext uri="{FF2B5EF4-FFF2-40B4-BE49-F238E27FC236}">
                      <a16:creationId xmlns:a16="http://schemas.microsoft.com/office/drawing/2014/main" id="{9B1ADE15-E621-4184-9A15-3AB2623F919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t="24500" r="2460" b="958"/>
                <a:stretch/>
              </p:blipFill>
              <p:spPr bwMode="auto">
                <a:xfrm>
                  <a:off x="1641616" y="1755423"/>
                  <a:ext cx="1915972" cy="19043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cxnSp>
            <p:nvCxnSpPr>
              <p:cNvPr id="31" name="Straight Arrow Connector 30">
                <a:extLst>
                  <a:ext uri="{FF2B5EF4-FFF2-40B4-BE49-F238E27FC236}">
                    <a16:creationId xmlns:a16="http://schemas.microsoft.com/office/drawing/2014/main" id="{3420D155-A2A8-4C0C-A15D-BF2394423A42}"/>
                  </a:ext>
                </a:extLst>
              </p:cNvPr>
              <p:cNvCxnSpPr>
                <a:cxnSpLocks/>
              </p:cNvCxnSpPr>
              <p:nvPr/>
            </p:nvCxnSpPr>
            <p:spPr bwMode="auto">
              <a:xfrm>
                <a:off x="4672391" y="3355397"/>
                <a:ext cx="248745" cy="0"/>
              </a:xfrm>
              <a:prstGeom prst="straightConnector1">
                <a:avLst/>
              </a:prstGeom>
              <a:noFill/>
              <a:ln w="19050" cap="sq" cmpd="sng" algn="ctr">
                <a:solidFill>
                  <a:schemeClr val="accent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AE37B10E-506D-4CF7-87D0-D2D0B2FBD90E}"/>
                  </a:ext>
                </a:extLst>
              </p:cNvPr>
              <p:cNvCxnSpPr>
                <a:cxnSpLocks/>
                <a:stCxn id="55" idx="3"/>
              </p:cNvCxnSpPr>
              <p:nvPr/>
            </p:nvCxnSpPr>
            <p:spPr bwMode="auto">
              <a:xfrm>
                <a:off x="2374994" y="3370330"/>
                <a:ext cx="897166" cy="165848"/>
              </a:xfrm>
              <a:prstGeom prst="straightConnector1">
                <a:avLst/>
              </a:prstGeom>
              <a:noFill/>
              <a:ln w="19050" cap="sq" cmpd="sng" algn="ctr">
                <a:solidFill>
                  <a:srgbClr val="FFC000"/>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208D2E4D-B5D2-4651-A5F2-BDB173E4E047}"/>
                  </a:ext>
                </a:extLst>
              </p:cNvPr>
              <p:cNvCxnSpPr>
                <a:cxnSpLocks/>
                <a:stCxn id="50" idx="3"/>
              </p:cNvCxnSpPr>
              <p:nvPr/>
            </p:nvCxnSpPr>
            <p:spPr bwMode="auto">
              <a:xfrm flipV="1">
                <a:off x="2374994" y="3731068"/>
                <a:ext cx="897166" cy="177428"/>
              </a:xfrm>
              <a:prstGeom prst="straightConnector1">
                <a:avLst/>
              </a:prstGeom>
              <a:noFill/>
              <a:ln w="19050" cap="sq" cmpd="sng" algn="ctr">
                <a:solidFill>
                  <a:srgbClr val="FFC000"/>
                </a:solidFill>
                <a:prstDash val="solid"/>
                <a:round/>
                <a:headEnd type="none" w="med" len="med"/>
                <a:tailEnd type="triangle"/>
              </a:ln>
              <a:effectLst/>
            </p:spPr>
          </p:cxnSp>
        </p:grpSp>
      </p:grpSp>
      <p:grpSp>
        <p:nvGrpSpPr>
          <p:cNvPr id="2" name="Group 1">
            <a:extLst>
              <a:ext uri="{FF2B5EF4-FFF2-40B4-BE49-F238E27FC236}">
                <a16:creationId xmlns:a16="http://schemas.microsoft.com/office/drawing/2014/main" id="{C0375319-F54D-4D46-B9DE-C27AB927B219}"/>
              </a:ext>
            </a:extLst>
          </p:cNvPr>
          <p:cNvGrpSpPr/>
          <p:nvPr/>
        </p:nvGrpSpPr>
        <p:grpSpPr>
          <a:xfrm>
            <a:off x="154553" y="1890114"/>
            <a:ext cx="8403659" cy="2279656"/>
            <a:chOff x="154553" y="1890114"/>
            <a:chExt cx="8403659" cy="2279656"/>
          </a:xfrm>
        </p:grpSpPr>
        <p:sp>
          <p:nvSpPr>
            <p:cNvPr id="93" name="Text Box 33">
              <a:extLst>
                <a:ext uri="{FF2B5EF4-FFF2-40B4-BE49-F238E27FC236}">
                  <a16:creationId xmlns:a16="http://schemas.microsoft.com/office/drawing/2014/main" id="{58FF8648-A210-472A-800F-86606A2C8235}"/>
                </a:ext>
              </a:extLst>
            </p:cNvPr>
            <p:cNvSpPr txBox="1">
              <a:spLocks noChangeArrowheads="1"/>
            </p:cNvSpPr>
            <p:nvPr/>
          </p:nvSpPr>
          <p:spPr bwMode="auto">
            <a:xfrm>
              <a:off x="1609566" y="2592516"/>
              <a:ext cx="19590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compute</a:t>
              </a:r>
              <a:br>
                <a:rPr lang="en-US" altLang="en-US" sz="2800" dirty="0">
                  <a:latin typeface="Times New Roman" pitchFamily="18" charset="0"/>
                </a:rPr>
              </a:br>
              <a:r>
                <a:rPr lang="en-US" altLang="en-US" sz="2800" dirty="0">
                  <a:latin typeface="Times New Roman" pitchFamily="18" charset="0"/>
                </a:rPr>
                <a:t>with </a:t>
              </a:r>
            </a:p>
          </p:txBody>
        </p:sp>
        <p:pic>
          <p:nvPicPr>
            <p:cNvPr id="94" name="Picture 4" descr="Image result for computer">
              <a:extLst>
                <a:ext uri="{FF2B5EF4-FFF2-40B4-BE49-F238E27FC236}">
                  <a16:creationId xmlns:a16="http://schemas.microsoft.com/office/drawing/2014/main" id="{D11A04EF-2215-4B78-8F23-FDC2CD94FF5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4" t="17600" r="866" b="18400"/>
            <a:stretch/>
          </p:blipFill>
          <p:spPr bwMode="auto">
            <a:xfrm>
              <a:off x="154553" y="2615391"/>
              <a:ext cx="1455013" cy="954107"/>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D7DA3825-5746-4FDE-B25D-3F7192163F5E}"/>
                </a:ext>
              </a:extLst>
            </p:cNvPr>
            <p:cNvGrpSpPr/>
            <p:nvPr/>
          </p:nvGrpSpPr>
          <p:grpSpPr>
            <a:xfrm>
              <a:off x="3450829" y="1890114"/>
              <a:ext cx="5107383" cy="2279656"/>
              <a:chOff x="515132" y="2605264"/>
              <a:chExt cx="4406004" cy="1508147"/>
            </a:xfrm>
          </p:grpSpPr>
          <p:grpSp>
            <p:nvGrpSpPr>
              <p:cNvPr id="77" name="Group 76">
                <a:extLst>
                  <a:ext uri="{FF2B5EF4-FFF2-40B4-BE49-F238E27FC236}">
                    <a16:creationId xmlns:a16="http://schemas.microsoft.com/office/drawing/2014/main" id="{97531B21-7D66-4FAC-BEE6-67291D47C061}"/>
                  </a:ext>
                </a:extLst>
              </p:cNvPr>
              <p:cNvGrpSpPr/>
              <p:nvPr/>
            </p:nvGrpSpPr>
            <p:grpSpPr>
              <a:xfrm>
                <a:off x="515132" y="2622986"/>
                <a:ext cx="607308" cy="404334"/>
                <a:chOff x="527052" y="1065642"/>
                <a:chExt cx="607308" cy="404334"/>
              </a:xfrm>
            </p:grpSpPr>
            <p:sp>
              <p:nvSpPr>
                <p:cNvPr id="136" name="Rectangle 135">
                  <a:extLst>
                    <a:ext uri="{FF2B5EF4-FFF2-40B4-BE49-F238E27FC236}">
                      <a16:creationId xmlns:a16="http://schemas.microsoft.com/office/drawing/2014/main" id="{2AB14312-305B-411F-AE6E-54E43360F933}"/>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37" name="Straight Arrow Connector 136">
                  <a:extLst>
                    <a:ext uri="{FF2B5EF4-FFF2-40B4-BE49-F238E27FC236}">
                      <a16:creationId xmlns:a16="http://schemas.microsoft.com/office/drawing/2014/main" id="{EFCD235F-6236-4AC0-82D7-BD03DA120E07}"/>
                    </a:ext>
                  </a:extLst>
                </p:cNvPr>
                <p:cNvCxnSpPr>
                  <a:cxnSpLocks/>
                </p:cNvCxnSpPr>
                <p:nvPr/>
              </p:nvCxnSpPr>
              <p:spPr bwMode="auto">
                <a:xfrm>
                  <a:off x="530227" y="1097392"/>
                  <a:ext cx="248745" cy="79751"/>
                </a:xfrm>
                <a:prstGeom prst="straightConnector1">
                  <a:avLst/>
                </a:prstGeom>
                <a:noFill/>
                <a:ln w="19050" cap="sq" cmpd="sng" algn="ctr">
                  <a:solidFill>
                    <a:schemeClr val="accent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334B2AC4-C6B5-4455-B233-335B9E9D82EF}"/>
                    </a:ext>
                  </a:extLst>
                </p:cNvPr>
                <p:cNvCxnSpPr>
                  <a:cxnSpLocks/>
                </p:cNvCxnSpPr>
                <p:nvPr/>
              </p:nvCxnSpPr>
              <p:spPr bwMode="auto">
                <a:xfrm flipV="1">
                  <a:off x="527052" y="1360917"/>
                  <a:ext cx="248745" cy="79751"/>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78" name="Group 77">
                <a:extLst>
                  <a:ext uri="{FF2B5EF4-FFF2-40B4-BE49-F238E27FC236}">
                    <a16:creationId xmlns:a16="http://schemas.microsoft.com/office/drawing/2014/main" id="{0C4F400B-828F-4D63-BF3C-3983AB816CE6}"/>
                  </a:ext>
                </a:extLst>
              </p:cNvPr>
              <p:cNvGrpSpPr/>
              <p:nvPr/>
            </p:nvGrpSpPr>
            <p:grpSpPr>
              <a:xfrm>
                <a:off x="515132" y="3161152"/>
                <a:ext cx="607308" cy="404334"/>
                <a:chOff x="527052" y="1065642"/>
                <a:chExt cx="607308" cy="404334"/>
              </a:xfrm>
            </p:grpSpPr>
            <p:sp>
              <p:nvSpPr>
                <p:cNvPr id="133" name="Rectangle 132">
                  <a:extLst>
                    <a:ext uri="{FF2B5EF4-FFF2-40B4-BE49-F238E27FC236}">
                      <a16:creationId xmlns:a16="http://schemas.microsoft.com/office/drawing/2014/main" id="{B184972E-3F97-4270-999B-BBFACE6895F3}"/>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34" name="Straight Arrow Connector 133">
                  <a:extLst>
                    <a:ext uri="{FF2B5EF4-FFF2-40B4-BE49-F238E27FC236}">
                      <a16:creationId xmlns:a16="http://schemas.microsoft.com/office/drawing/2014/main" id="{5DB07DFE-07E0-4A8D-88C8-7AC2598E69FE}"/>
                    </a:ext>
                  </a:extLst>
                </p:cNvPr>
                <p:cNvCxnSpPr>
                  <a:cxnSpLocks/>
                </p:cNvCxnSpPr>
                <p:nvPr/>
              </p:nvCxnSpPr>
              <p:spPr bwMode="auto">
                <a:xfrm>
                  <a:off x="530227" y="1097392"/>
                  <a:ext cx="248745" cy="79751"/>
                </a:xfrm>
                <a:prstGeom prst="straightConnector1">
                  <a:avLst/>
                </a:prstGeom>
                <a:noFill/>
                <a:ln w="19050" cap="sq" cmpd="sng" algn="ctr">
                  <a:solidFill>
                    <a:schemeClr val="accent1"/>
                  </a:solidFill>
                  <a:prstDash val="solid"/>
                  <a:round/>
                  <a:headEnd type="none" w="med" len="med"/>
                  <a:tailEnd type="triangle"/>
                </a:ln>
                <a:effectLst/>
              </p:spPr>
            </p:cxnSp>
            <p:cxnSp>
              <p:nvCxnSpPr>
                <p:cNvPr id="135" name="Straight Arrow Connector 134">
                  <a:extLst>
                    <a:ext uri="{FF2B5EF4-FFF2-40B4-BE49-F238E27FC236}">
                      <a16:creationId xmlns:a16="http://schemas.microsoft.com/office/drawing/2014/main" id="{1AC2220A-9F09-4098-AD38-AB336FB46332}"/>
                    </a:ext>
                  </a:extLst>
                </p:cNvPr>
                <p:cNvCxnSpPr>
                  <a:cxnSpLocks/>
                </p:cNvCxnSpPr>
                <p:nvPr/>
              </p:nvCxnSpPr>
              <p:spPr bwMode="auto">
                <a:xfrm flipV="1">
                  <a:off x="527052" y="1360917"/>
                  <a:ext cx="248745" cy="79751"/>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79" name="Group 78">
                <a:extLst>
                  <a:ext uri="{FF2B5EF4-FFF2-40B4-BE49-F238E27FC236}">
                    <a16:creationId xmlns:a16="http://schemas.microsoft.com/office/drawing/2014/main" id="{473DBD1D-2549-49CC-817A-CC0406B13C63}"/>
                  </a:ext>
                </a:extLst>
              </p:cNvPr>
              <p:cNvGrpSpPr/>
              <p:nvPr/>
            </p:nvGrpSpPr>
            <p:grpSpPr>
              <a:xfrm>
                <a:off x="515132" y="3699318"/>
                <a:ext cx="607308" cy="404334"/>
                <a:chOff x="527052" y="1065642"/>
                <a:chExt cx="607308" cy="404334"/>
              </a:xfrm>
            </p:grpSpPr>
            <p:sp>
              <p:nvSpPr>
                <p:cNvPr id="130" name="Rectangle 129">
                  <a:extLst>
                    <a:ext uri="{FF2B5EF4-FFF2-40B4-BE49-F238E27FC236}">
                      <a16:creationId xmlns:a16="http://schemas.microsoft.com/office/drawing/2014/main" id="{B3BBA735-4E97-455F-ACAC-80B02542E0B3}"/>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31" name="Straight Arrow Connector 130">
                  <a:extLst>
                    <a:ext uri="{FF2B5EF4-FFF2-40B4-BE49-F238E27FC236}">
                      <a16:creationId xmlns:a16="http://schemas.microsoft.com/office/drawing/2014/main" id="{1F3B39B1-E523-42DF-998B-7BDE5B13B06A}"/>
                    </a:ext>
                  </a:extLst>
                </p:cNvPr>
                <p:cNvCxnSpPr>
                  <a:cxnSpLocks/>
                </p:cNvCxnSpPr>
                <p:nvPr/>
              </p:nvCxnSpPr>
              <p:spPr bwMode="auto">
                <a:xfrm>
                  <a:off x="530227" y="1097392"/>
                  <a:ext cx="248745" cy="79751"/>
                </a:xfrm>
                <a:prstGeom prst="straightConnector1">
                  <a:avLst/>
                </a:prstGeom>
                <a:noFill/>
                <a:ln w="19050" cap="sq" cmpd="sng" algn="ctr">
                  <a:solidFill>
                    <a:schemeClr val="accent1"/>
                  </a:solidFill>
                  <a:prstDash val="solid"/>
                  <a:round/>
                  <a:headEnd type="none" w="med" len="med"/>
                  <a:tailEnd type="triangle"/>
                </a:ln>
                <a:effectLst/>
              </p:spPr>
            </p:cxnSp>
            <p:cxnSp>
              <p:nvCxnSpPr>
                <p:cNvPr id="132" name="Straight Arrow Connector 131">
                  <a:extLst>
                    <a:ext uri="{FF2B5EF4-FFF2-40B4-BE49-F238E27FC236}">
                      <a16:creationId xmlns:a16="http://schemas.microsoft.com/office/drawing/2014/main" id="{EF316210-14F5-42DC-99EE-F3684FEE56D9}"/>
                    </a:ext>
                  </a:extLst>
                </p:cNvPr>
                <p:cNvCxnSpPr>
                  <a:cxnSpLocks/>
                </p:cNvCxnSpPr>
                <p:nvPr/>
              </p:nvCxnSpPr>
              <p:spPr bwMode="auto">
                <a:xfrm flipV="1">
                  <a:off x="527052" y="1360917"/>
                  <a:ext cx="248745" cy="79751"/>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80" name="Group 79">
                <a:extLst>
                  <a:ext uri="{FF2B5EF4-FFF2-40B4-BE49-F238E27FC236}">
                    <a16:creationId xmlns:a16="http://schemas.microsoft.com/office/drawing/2014/main" id="{BBD8ACD6-8323-4214-8463-583C2B242C7C}"/>
                  </a:ext>
                </a:extLst>
              </p:cNvPr>
              <p:cNvGrpSpPr/>
              <p:nvPr/>
            </p:nvGrpSpPr>
            <p:grpSpPr>
              <a:xfrm>
                <a:off x="1122440" y="2622986"/>
                <a:ext cx="1252554" cy="1285510"/>
                <a:chOff x="-118194" y="1065642"/>
                <a:chExt cx="1252554" cy="1285510"/>
              </a:xfrm>
            </p:grpSpPr>
            <p:sp>
              <p:nvSpPr>
                <p:cNvPr id="127" name="Rectangle 126">
                  <a:extLst>
                    <a:ext uri="{FF2B5EF4-FFF2-40B4-BE49-F238E27FC236}">
                      <a16:creationId xmlns:a16="http://schemas.microsoft.com/office/drawing/2014/main" id="{38A40D66-6AE3-4082-AC1C-2481B4EC956B}"/>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28" name="Straight Arrow Connector 127">
                  <a:extLst>
                    <a:ext uri="{FF2B5EF4-FFF2-40B4-BE49-F238E27FC236}">
                      <a16:creationId xmlns:a16="http://schemas.microsoft.com/office/drawing/2014/main" id="{C784F22E-AC25-4354-8E63-79E39560627F}"/>
                    </a:ext>
                  </a:extLst>
                </p:cNvPr>
                <p:cNvCxnSpPr>
                  <a:cxnSpLocks/>
                </p:cNvCxnSpPr>
                <p:nvPr/>
              </p:nvCxnSpPr>
              <p:spPr bwMode="auto">
                <a:xfrm flipV="1">
                  <a:off x="-118194" y="1177143"/>
                  <a:ext cx="897166" cy="97677"/>
                </a:xfrm>
                <a:prstGeom prst="straightConnector1">
                  <a:avLst/>
                </a:prstGeom>
                <a:noFill/>
                <a:ln w="19050" cap="sq" cmpd="sng" algn="ctr">
                  <a:solidFill>
                    <a:schemeClr val="accent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A6FC581A-62EF-4317-997F-83573664BEE0}"/>
                    </a:ext>
                  </a:extLst>
                </p:cNvPr>
                <p:cNvCxnSpPr>
                  <a:cxnSpLocks/>
                </p:cNvCxnSpPr>
                <p:nvPr/>
              </p:nvCxnSpPr>
              <p:spPr bwMode="auto">
                <a:xfrm flipV="1">
                  <a:off x="-118194" y="1360917"/>
                  <a:ext cx="893991" cy="990235"/>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81" name="Group 80">
                <a:extLst>
                  <a:ext uri="{FF2B5EF4-FFF2-40B4-BE49-F238E27FC236}">
                    <a16:creationId xmlns:a16="http://schemas.microsoft.com/office/drawing/2014/main" id="{5C6A20DF-343E-4981-996D-926C518D204D}"/>
                  </a:ext>
                </a:extLst>
              </p:cNvPr>
              <p:cNvGrpSpPr/>
              <p:nvPr/>
            </p:nvGrpSpPr>
            <p:grpSpPr>
              <a:xfrm>
                <a:off x="1122440" y="2832164"/>
                <a:ext cx="1252554" cy="733322"/>
                <a:chOff x="-118194" y="736654"/>
                <a:chExt cx="1252554" cy="733322"/>
              </a:xfrm>
            </p:grpSpPr>
            <p:sp>
              <p:nvSpPr>
                <p:cNvPr id="124" name="Rectangle 123">
                  <a:extLst>
                    <a:ext uri="{FF2B5EF4-FFF2-40B4-BE49-F238E27FC236}">
                      <a16:creationId xmlns:a16="http://schemas.microsoft.com/office/drawing/2014/main" id="{0AF4C594-03BC-4F00-92DC-0ACC1ED6FF48}"/>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25" name="Straight Arrow Connector 124">
                  <a:extLst>
                    <a:ext uri="{FF2B5EF4-FFF2-40B4-BE49-F238E27FC236}">
                      <a16:creationId xmlns:a16="http://schemas.microsoft.com/office/drawing/2014/main" id="{1BB65457-18AC-4E4D-8A6B-FB624169AC3F}"/>
                    </a:ext>
                  </a:extLst>
                </p:cNvPr>
                <p:cNvCxnSpPr>
                  <a:cxnSpLocks/>
                </p:cNvCxnSpPr>
                <p:nvPr/>
              </p:nvCxnSpPr>
              <p:spPr bwMode="auto">
                <a:xfrm>
                  <a:off x="-118194" y="736654"/>
                  <a:ext cx="897166" cy="440489"/>
                </a:xfrm>
                <a:prstGeom prst="straightConnector1">
                  <a:avLst/>
                </a:prstGeom>
                <a:noFill/>
                <a:ln w="19050" cap="sq" cmpd="sng" algn="ctr">
                  <a:solidFill>
                    <a:schemeClr val="accent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A21309A9-4808-454A-9D6F-FA5A1DC91E3F}"/>
                    </a:ext>
                  </a:extLst>
                </p:cNvPr>
                <p:cNvCxnSpPr>
                  <a:cxnSpLocks/>
                </p:cNvCxnSpPr>
                <p:nvPr/>
              </p:nvCxnSpPr>
              <p:spPr bwMode="auto">
                <a:xfrm>
                  <a:off x="-118194" y="1274820"/>
                  <a:ext cx="893991" cy="86097"/>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82" name="Group 81">
                <a:extLst>
                  <a:ext uri="{FF2B5EF4-FFF2-40B4-BE49-F238E27FC236}">
                    <a16:creationId xmlns:a16="http://schemas.microsoft.com/office/drawing/2014/main" id="{99E3C81A-EC9D-4F29-A1B5-7E7AEEC52E5F}"/>
                  </a:ext>
                </a:extLst>
              </p:cNvPr>
              <p:cNvGrpSpPr/>
              <p:nvPr/>
            </p:nvGrpSpPr>
            <p:grpSpPr>
              <a:xfrm>
                <a:off x="1122440" y="3370330"/>
                <a:ext cx="1252554" cy="733322"/>
                <a:chOff x="-118194" y="736654"/>
                <a:chExt cx="1252554" cy="733322"/>
              </a:xfrm>
            </p:grpSpPr>
            <p:sp>
              <p:nvSpPr>
                <p:cNvPr id="121" name="Rectangle 120">
                  <a:extLst>
                    <a:ext uri="{FF2B5EF4-FFF2-40B4-BE49-F238E27FC236}">
                      <a16:creationId xmlns:a16="http://schemas.microsoft.com/office/drawing/2014/main" id="{287D96B2-F99D-4C7B-9D5B-9775EFC46D43}"/>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22" name="Straight Arrow Connector 121">
                  <a:extLst>
                    <a:ext uri="{FF2B5EF4-FFF2-40B4-BE49-F238E27FC236}">
                      <a16:creationId xmlns:a16="http://schemas.microsoft.com/office/drawing/2014/main" id="{E599C130-4731-4303-9D94-CA573C30CFF3}"/>
                    </a:ext>
                  </a:extLst>
                </p:cNvPr>
                <p:cNvCxnSpPr>
                  <a:cxnSpLocks/>
                </p:cNvCxnSpPr>
                <p:nvPr/>
              </p:nvCxnSpPr>
              <p:spPr bwMode="auto">
                <a:xfrm>
                  <a:off x="-118194" y="736654"/>
                  <a:ext cx="897166" cy="440489"/>
                </a:xfrm>
                <a:prstGeom prst="straightConnector1">
                  <a:avLst/>
                </a:prstGeom>
                <a:noFill/>
                <a:ln w="19050" cap="sq" cmpd="sng" algn="ctr">
                  <a:solidFill>
                    <a:schemeClr val="accent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20AFC6B3-FFA9-45A8-95DF-892C779A557C}"/>
                    </a:ext>
                  </a:extLst>
                </p:cNvPr>
                <p:cNvCxnSpPr>
                  <a:cxnSpLocks/>
                </p:cNvCxnSpPr>
                <p:nvPr/>
              </p:nvCxnSpPr>
              <p:spPr bwMode="auto">
                <a:xfrm>
                  <a:off x="-118194" y="1274820"/>
                  <a:ext cx="893991" cy="86097"/>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83" name="Group 82">
                <a:extLst>
                  <a:ext uri="{FF2B5EF4-FFF2-40B4-BE49-F238E27FC236}">
                    <a16:creationId xmlns:a16="http://schemas.microsoft.com/office/drawing/2014/main" id="{CCAEC54E-599F-420C-B544-DA88F2EC20C0}"/>
                  </a:ext>
                </a:extLst>
              </p:cNvPr>
              <p:cNvGrpSpPr/>
              <p:nvPr/>
            </p:nvGrpSpPr>
            <p:grpSpPr>
              <a:xfrm>
                <a:off x="2374994" y="2832164"/>
                <a:ext cx="1890348" cy="538166"/>
                <a:chOff x="-118194" y="1012425"/>
                <a:chExt cx="1890348" cy="538166"/>
              </a:xfrm>
            </p:grpSpPr>
            <p:sp>
              <p:nvSpPr>
                <p:cNvPr id="117" name="Rectangle 116">
                  <a:extLst>
                    <a:ext uri="{FF2B5EF4-FFF2-40B4-BE49-F238E27FC236}">
                      <a16:creationId xmlns:a16="http://schemas.microsoft.com/office/drawing/2014/main" id="{44398AEA-4982-4C46-9203-E87F4F159FDF}"/>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18" name="Straight Arrow Connector 117">
                  <a:extLst>
                    <a:ext uri="{FF2B5EF4-FFF2-40B4-BE49-F238E27FC236}">
                      <a16:creationId xmlns:a16="http://schemas.microsoft.com/office/drawing/2014/main" id="{1BC2AECE-10D6-480E-9946-F8580C046191}"/>
                    </a:ext>
                  </a:extLst>
                </p:cNvPr>
                <p:cNvCxnSpPr>
                  <a:cxnSpLocks/>
                </p:cNvCxnSpPr>
                <p:nvPr/>
              </p:nvCxnSpPr>
              <p:spPr bwMode="auto">
                <a:xfrm>
                  <a:off x="-118194" y="1012425"/>
                  <a:ext cx="897166" cy="164718"/>
                </a:xfrm>
                <a:prstGeom prst="straightConnector1">
                  <a:avLst/>
                </a:prstGeom>
                <a:noFill/>
                <a:ln w="19050" cap="sq" cmpd="sng" algn="ctr">
                  <a:solidFill>
                    <a:schemeClr val="accent1"/>
                  </a:solidFill>
                  <a:prstDash val="solid"/>
                  <a:round/>
                  <a:headEnd type="none" w="med" len="med"/>
                  <a:tailEnd type="triangle"/>
                </a:ln>
                <a:effectLst/>
              </p:spPr>
            </p:cxnSp>
            <p:cxnSp>
              <p:nvCxnSpPr>
                <p:cNvPr id="119" name="Straight Arrow Connector 118">
                  <a:extLst>
                    <a:ext uri="{FF2B5EF4-FFF2-40B4-BE49-F238E27FC236}">
                      <a16:creationId xmlns:a16="http://schemas.microsoft.com/office/drawing/2014/main" id="{CB5F354F-ABB5-4DA7-8B5E-0E4873D339F1}"/>
                    </a:ext>
                  </a:extLst>
                </p:cNvPr>
                <p:cNvCxnSpPr>
                  <a:cxnSpLocks/>
                </p:cNvCxnSpPr>
                <p:nvPr/>
              </p:nvCxnSpPr>
              <p:spPr bwMode="auto">
                <a:xfrm flipV="1">
                  <a:off x="-118194" y="1360917"/>
                  <a:ext cx="893991" cy="189674"/>
                </a:xfrm>
                <a:prstGeom prst="straightConnector1">
                  <a:avLst/>
                </a:prstGeom>
                <a:noFill/>
                <a:ln w="19050" cap="sq" cmpd="sng" algn="ctr">
                  <a:solidFill>
                    <a:schemeClr val="accent1"/>
                  </a:solidFill>
                  <a:prstDash val="solid"/>
                  <a:round/>
                  <a:headEnd type="none" w="med" len="med"/>
                  <a:tailEnd type="triangle"/>
                </a:ln>
                <a:effectLst/>
              </p:spPr>
            </p:cxnSp>
            <p:cxnSp>
              <p:nvCxnSpPr>
                <p:cNvPr id="120" name="Straight Arrow Connector 119">
                  <a:extLst>
                    <a:ext uri="{FF2B5EF4-FFF2-40B4-BE49-F238E27FC236}">
                      <a16:creationId xmlns:a16="http://schemas.microsoft.com/office/drawing/2014/main" id="{D79D21AF-1F1D-4FF8-9808-3365C8B852B9}"/>
                    </a:ext>
                  </a:extLst>
                </p:cNvPr>
                <p:cNvCxnSpPr>
                  <a:cxnSpLocks/>
                </p:cNvCxnSpPr>
                <p:nvPr/>
              </p:nvCxnSpPr>
              <p:spPr bwMode="auto">
                <a:xfrm>
                  <a:off x="1094548" y="1261111"/>
                  <a:ext cx="677606" cy="191803"/>
                </a:xfrm>
                <a:prstGeom prst="straightConnector1">
                  <a:avLst/>
                </a:prstGeom>
                <a:noFill/>
                <a:ln w="19050" cap="sq" cmpd="sng" algn="ctr">
                  <a:solidFill>
                    <a:schemeClr val="accent1"/>
                  </a:solidFill>
                  <a:prstDash val="solid"/>
                  <a:round/>
                  <a:headEnd type="none" w="med" len="med"/>
                  <a:tailEnd type="triangle"/>
                </a:ln>
                <a:effectLst/>
              </p:spPr>
            </p:cxnSp>
          </p:grpSp>
          <p:grpSp>
            <p:nvGrpSpPr>
              <p:cNvPr id="84" name="Group 83">
                <a:extLst>
                  <a:ext uri="{FF2B5EF4-FFF2-40B4-BE49-F238E27FC236}">
                    <a16:creationId xmlns:a16="http://schemas.microsoft.com/office/drawing/2014/main" id="{E7D51ED8-5FC2-4800-B9E4-09DA5828BC85}"/>
                  </a:ext>
                </a:extLst>
              </p:cNvPr>
              <p:cNvGrpSpPr/>
              <p:nvPr/>
            </p:nvGrpSpPr>
            <p:grpSpPr>
              <a:xfrm>
                <a:off x="3220499" y="3423547"/>
                <a:ext cx="1044843" cy="404334"/>
                <a:chOff x="727311" y="1065642"/>
                <a:chExt cx="1044843" cy="404334"/>
              </a:xfrm>
            </p:grpSpPr>
            <p:sp>
              <p:nvSpPr>
                <p:cNvPr id="115" name="Rectangle 114">
                  <a:extLst>
                    <a:ext uri="{FF2B5EF4-FFF2-40B4-BE49-F238E27FC236}">
                      <a16:creationId xmlns:a16="http://schemas.microsoft.com/office/drawing/2014/main" id="{1193948D-182C-4FD9-9B38-A4A6780ED8B7}"/>
                    </a:ext>
                  </a:extLst>
                </p:cNvPr>
                <p:cNvSpPr/>
                <p:nvPr/>
              </p:nvSpPr>
              <p:spPr>
                <a:xfrm>
                  <a:off x="727311" y="1065642"/>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116" name="Straight Arrow Connector 115">
                  <a:extLst>
                    <a:ext uri="{FF2B5EF4-FFF2-40B4-BE49-F238E27FC236}">
                      <a16:creationId xmlns:a16="http://schemas.microsoft.com/office/drawing/2014/main" id="{5F107012-449A-48EE-9D78-51AB9B8B3623}"/>
                    </a:ext>
                  </a:extLst>
                </p:cNvPr>
                <p:cNvCxnSpPr>
                  <a:cxnSpLocks/>
                </p:cNvCxnSpPr>
                <p:nvPr/>
              </p:nvCxnSpPr>
              <p:spPr bwMode="auto">
                <a:xfrm flipV="1">
                  <a:off x="1094548" y="1098522"/>
                  <a:ext cx="677606" cy="162589"/>
                </a:xfrm>
                <a:prstGeom prst="straightConnector1">
                  <a:avLst/>
                </a:prstGeom>
                <a:noFill/>
                <a:ln w="19050" cap="sq" cmpd="sng" algn="ctr">
                  <a:solidFill>
                    <a:schemeClr val="accent1"/>
                  </a:solidFill>
                  <a:prstDash val="solid"/>
                  <a:round/>
                  <a:headEnd type="none" w="med" len="med"/>
                  <a:tailEnd type="triangle"/>
                </a:ln>
                <a:effectLst/>
              </p:spPr>
            </p:cxnSp>
          </p:grpSp>
          <p:sp>
            <p:nvSpPr>
              <p:cNvPr id="85" name="Rectangle 84">
                <a:extLst>
                  <a:ext uri="{FF2B5EF4-FFF2-40B4-BE49-F238E27FC236}">
                    <a16:creationId xmlns:a16="http://schemas.microsoft.com/office/drawing/2014/main" id="{ABA34742-9D69-4EA8-B2D7-DEE82EE1C204}"/>
                  </a:ext>
                </a:extLst>
              </p:cNvPr>
              <p:cNvSpPr/>
              <p:nvPr/>
            </p:nvSpPr>
            <p:spPr>
              <a:xfrm>
                <a:off x="4265342" y="3158731"/>
                <a:ext cx="407049" cy="404334"/>
              </a:xfrm>
              <a:prstGeom prst="rect">
                <a:avLst/>
              </a:prstGeom>
              <a:solidFill>
                <a:schemeClr val="tx1"/>
              </a:solidFill>
              <a:ln w="25400">
                <a:solidFill>
                  <a:schemeClr val="accent1"/>
                </a:solid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p:cxnSp>
            <p:nvCxnSpPr>
              <p:cNvPr id="86" name="Straight Arrow Connector 85">
                <a:extLst>
                  <a:ext uri="{FF2B5EF4-FFF2-40B4-BE49-F238E27FC236}">
                    <a16:creationId xmlns:a16="http://schemas.microsoft.com/office/drawing/2014/main" id="{9A097453-1468-4E3F-89D0-0028C9332E6C}"/>
                  </a:ext>
                </a:extLst>
              </p:cNvPr>
              <p:cNvCxnSpPr>
                <a:cxnSpLocks/>
              </p:cNvCxnSpPr>
              <p:nvPr/>
            </p:nvCxnSpPr>
            <p:spPr bwMode="auto">
              <a:xfrm>
                <a:off x="4672391" y="3355397"/>
                <a:ext cx="248745" cy="0"/>
              </a:xfrm>
              <a:prstGeom prst="straightConnector1">
                <a:avLst/>
              </a:prstGeom>
              <a:noFill/>
              <a:ln w="19050" cap="sq" cmpd="sng" algn="ctr">
                <a:solidFill>
                  <a:schemeClr val="accent1"/>
                </a:solidFill>
                <a:prstDash val="solid"/>
                <a:round/>
                <a:headEnd type="none" w="med" len="med"/>
                <a:tailEnd type="triangle"/>
              </a:ln>
              <a:effectLst/>
            </p:spPr>
          </p:cxnSp>
          <p:cxnSp>
            <p:nvCxnSpPr>
              <p:cNvPr id="87" name="Straight Arrow Connector 86">
                <a:extLst>
                  <a:ext uri="{FF2B5EF4-FFF2-40B4-BE49-F238E27FC236}">
                    <a16:creationId xmlns:a16="http://schemas.microsoft.com/office/drawing/2014/main" id="{512B4856-7C57-4226-A09E-4A5A1183BD8C}"/>
                  </a:ext>
                </a:extLst>
              </p:cNvPr>
              <p:cNvCxnSpPr>
                <a:cxnSpLocks/>
              </p:cNvCxnSpPr>
              <p:nvPr/>
            </p:nvCxnSpPr>
            <p:spPr bwMode="auto">
              <a:xfrm>
                <a:off x="2374994" y="3370330"/>
                <a:ext cx="897166" cy="165848"/>
              </a:xfrm>
              <a:prstGeom prst="straightConnector1">
                <a:avLst/>
              </a:prstGeom>
              <a:noFill/>
              <a:ln w="19050" cap="sq" cmpd="sng" algn="ctr">
                <a:solidFill>
                  <a:srgbClr val="FFC000"/>
                </a:solidFill>
                <a:prstDash val="solid"/>
                <a:round/>
                <a:headEnd type="none" w="med" len="med"/>
                <a:tailEnd type="triangle"/>
              </a:ln>
              <a:effectLst/>
            </p:spPr>
          </p:cxnSp>
          <p:cxnSp>
            <p:nvCxnSpPr>
              <p:cNvPr id="88" name="Straight Arrow Connector 87">
                <a:extLst>
                  <a:ext uri="{FF2B5EF4-FFF2-40B4-BE49-F238E27FC236}">
                    <a16:creationId xmlns:a16="http://schemas.microsoft.com/office/drawing/2014/main" id="{0BF9FB87-CCC7-4930-86ED-2E9A1C4B402D}"/>
                  </a:ext>
                </a:extLst>
              </p:cNvPr>
              <p:cNvCxnSpPr>
                <a:cxnSpLocks/>
              </p:cNvCxnSpPr>
              <p:nvPr/>
            </p:nvCxnSpPr>
            <p:spPr bwMode="auto">
              <a:xfrm flipV="1">
                <a:off x="2374994" y="3731068"/>
                <a:ext cx="897166" cy="177428"/>
              </a:xfrm>
              <a:prstGeom prst="straightConnector1">
                <a:avLst/>
              </a:prstGeom>
              <a:noFill/>
              <a:ln w="19050" cap="sq" cmpd="sng" algn="ctr">
                <a:solidFill>
                  <a:srgbClr val="FFC000"/>
                </a:solidFill>
                <a:prstDash val="solid"/>
                <a:round/>
                <a:headEnd type="none" w="med" len="med"/>
                <a:tailEnd type="triangle"/>
              </a:ln>
              <a:effectLst/>
            </p:spPr>
          </p:cxnSp>
          <p:pic>
            <p:nvPicPr>
              <p:cNvPr id="89" name="Picture 88">
                <a:extLst>
                  <a:ext uri="{FF2B5EF4-FFF2-40B4-BE49-F238E27FC236}">
                    <a16:creationId xmlns:a16="http://schemas.microsoft.com/office/drawing/2014/main" id="{88995CB3-FE29-470E-8088-C654EA40ABF3}"/>
                  </a:ext>
                </a:extLst>
              </p:cNvPr>
              <p:cNvPicPr>
                <a:picLocks noChangeAspect="1"/>
              </p:cNvPicPr>
              <p:nvPr/>
            </p:nvPicPr>
            <p:blipFill>
              <a:blip r:embed="rId5"/>
              <a:stretch>
                <a:fillRect/>
              </a:stretch>
            </p:blipFill>
            <p:spPr>
              <a:xfrm>
                <a:off x="4258088" y="3152177"/>
                <a:ext cx="435890" cy="411480"/>
              </a:xfrm>
              <a:prstGeom prst="rect">
                <a:avLst/>
              </a:prstGeom>
            </p:spPr>
          </p:pic>
          <p:pic>
            <p:nvPicPr>
              <p:cNvPr id="90" name="Picture 89">
                <a:extLst>
                  <a:ext uri="{FF2B5EF4-FFF2-40B4-BE49-F238E27FC236}">
                    <a16:creationId xmlns:a16="http://schemas.microsoft.com/office/drawing/2014/main" id="{72DA7429-E9AB-4220-9BB3-3B0BFD0D41B1}"/>
                  </a:ext>
                </a:extLst>
              </p:cNvPr>
              <p:cNvPicPr>
                <a:picLocks noChangeAspect="1"/>
              </p:cNvPicPr>
              <p:nvPr/>
            </p:nvPicPr>
            <p:blipFill>
              <a:blip r:embed="rId6"/>
              <a:stretch>
                <a:fillRect/>
              </a:stretch>
            </p:blipFill>
            <p:spPr>
              <a:xfrm>
                <a:off x="1960691" y="2605264"/>
                <a:ext cx="429371" cy="411480"/>
              </a:xfrm>
              <a:prstGeom prst="rect">
                <a:avLst/>
              </a:prstGeom>
            </p:spPr>
          </p:pic>
          <p:pic>
            <p:nvPicPr>
              <p:cNvPr id="91" name="Picture 90">
                <a:extLst>
                  <a:ext uri="{FF2B5EF4-FFF2-40B4-BE49-F238E27FC236}">
                    <a16:creationId xmlns:a16="http://schemas.microsoft.com/office/drawing/2014/main" id="{900AFA0D-9068-4504-89B4-99B35C5D1F0D}"/>
                  </a:ext>
                </a:extLst>
              </p:cNvPr>
              <p:cNvPicPr>
                <a:picLocks noChangeAspect="1"/>
              </p:cNvPicPr>
              <p:nvPr/>
            </p:nvPicPr>
            <p:blipFill>
              <a:blip r:embed="rId7"/>
              <a:stretch>
                <a:fillRect/>
              </a:stretch>
            </p:blipFill>
            <p:spPr>
              <a:xfrm>
                <a:off x="717875" y="3178049"/>
                <a:ext cx="404565" cy="411480"/>
              </a:xfrm>
              <a:prstGeom prst="rect">
                <a:avLst/>
              </a:prstGeom>
            </p:spPr>
          </p:pic>
          <p:pic>
            <p:nvPicPr>
              <p:cNvPr id="92" name="Picture 91">
                <a:extLst>
                  <a:ext uri="{FF2B5EF4-FFF2-40B4-BE49-F238E27FC236}">
                    <a16:creationId xmlns:a16="http://schemas.microsoft.com/office/drawing/2014/main" id="{05C8513F-0937-4530-AFA0-C0E587A4F81B}"/>
                  </a:ext>
                </a:extLst>
              </p:cNvPr>
              <p:cNvPicPr>
                <a:picLocks noChangeAspect="1"/>
              </p:cNvPicPr>
              <p:nvPr/>
            </p:nvPicPr>
            <p:blipFill>
              <a:blip r:embed="rId8"/>
              <a:stretch>
                <a:fillRect/>
              </a:stretch>
            </p:blipFill>
            <p:spPr>
              <a:xfrm>
                <a:off x="3220500" y="2861173"/>
                <a:ext cx="418425" cy="411480"/>
              </a:xfrm>
              <a:prstGeom prst="rect">
                <a:avLst/>
              </a:prstGeom>
            </p:spPr>
          </p:pic>
          <p:pic>
            <p:nvPicPr>
              <p:cNvPr id="110" name="Picture 109">
                <a:extLst>
                  <a:ext uri="{FF2B5EF4-FFF2-40B4-BE49-F238E27FC236}">
                    <a16:creationId xmlns:a16="http://schemas.microsoft.com/office/drawing/2014/main" id="{8C32D300-ADB9-44FB-97BE-C829E70E7868}"/>
                  </a:ext>
                </a:extLst>
              </p:cNvPr>
              <p:cNvPicPr>
                <a:picLocks noChangeAspect="1"/>
              </p:cNvPicPr>
              <p:nvPr/>
            </p:nvPicPr>
            <p:blipFill>
              <a:blip r:embed="rId6"/>
              <a:stretch>
                <a:fillRect/>
              </a:stretch>
            </p:blipFill>
            <p:spPr>
              <a:xfrm>
                <a:off x="684340" y="3686358"/>
                <a:ext cx="429371" cy="411480"/>
              </a:xfrm>
              <a:prstGeom prst="rect">
                <a:avLst/>
              </a:prstGeom>
            </p:spPr>
          </p:pic>
          <p:pic>
            <p:nvPicPr>
              <p:cNvPr id="111" name="Picture 110">
                <a:extLst>
                  <a:ext uri="{FF2B5EF4-FFF2-40B4-BE49-F238E27FC236}">
                    <a16:creationId xmlns:a16="http://schemas.microsoft.com/office/drawing/2014/main" id="{7E6C798E-2863-4261-A690-C23F738FA3DC}"/>
                  </a:ext>
                </a:extLst>
              </p:cNvPr>
              <p:cNvPicPr>
                <a:picLocks noChangeAspect="1"/>
              </p:cNvPicPr>
              <p:nvPr/>
            </p:nvPicPr>
            <p:blipFill>
              <a:blip r:embed="rId5"/>
              <a:stretch>
                <a:fillRect/>
              </a:stretch>
            </p:blipFill>
            <p:spPr>
              <a:xfrm>
                <a:off x="710016" y="2618772"/>
                <a:ext cx="435890" cy="411480"/>
              </a:xfrm>
              <a:prstGeom prst="rect">
                <a:avLst/>
              </a:prstGeom>
            </p:spPr>
          </p:pic>
          <p:pic>
            <p:nvPicPr>
              <p:cNvPr id="112" name="Picture 111">
                <a:extLst>
                  <a:ext uri="{FF2B5EF4-FFF2-40B4-BE49-F238E27FC236}">
                    <a16:creationId xmlns:a16="http://schemas.microsoft.com/office/drawing/2014/main" id="{ED8AEF26-ED21-4D4D-9690-BB274D5A827C}"/>
                  </a:ext>
                </a:extLst>
              </p:cNvPr>
              <p:cNvPicPr>
                <a:picLocks noChangeAspect="1"/>
              </p:cNvPicPr>
              <p:nvPr/>
            </p:nvPicPr>
            <p:blipFill>
              <a:blip r:embed="rId8"/>
              <a:stretch>
                <a:fillRect/>
              </a:stretch>
            </p:blipFill>
            <p:spPr>
              <a:xfrm>
                <a:off x="1972717" y="3156450"/>
                <a:ext cx="418425" cy="411480"/>
              </a:xfrm>
              <a:prstGeom prst="rect">
                <a:avLst/>
              </a:prstGeom>
            </p:spPr>
          </p:pic>
          <p:pic>
            <p:nvPicPr>
              <p:cNvPr id="113" name="Picture 112">
                <a:extLst>
                  <a:ext uri="{FF2B5EF4-FFF2-40B4-BE49-F238E27FC236}">
                    <a16:creationId xmlns:a16="http://schemas.microsoft.com/office/drawing/2014/main" id="{5EC89FE9-0A6F-4EE9-907F-C3FB94C4B91F}"/>
                  </a:ext>
                </a:extLst>
              </p:cNvPr>
              <p:cNvPicPr>
                <a:picLocks noChangeAspect="1"/>
              </p:cNvPicPr>
              <p:nvPr/>
            </p:nvPicPr>
            <p:blipFill>
              <a:blip r:embed="rId7"/>
              <a:stretch>
                <a:fillRect/>
              </a:stretch>
            </p:blipFill>
            <p:spPr>
              <a:xfrm>
                <a:off x="1956131" y="3701931"/>
                <a:ext cx="404565" cy="411480"/>
              </a:xfrm>
              <a:prstGeom prst="rect">
                <a:avLst/>
              </a:prstGeom>
            </p:spPr>
          </p:pic>
          <p:pic>
            <p:nvPicPr>
              <p:cNvPr id="114" name="Picture 113">
                <a:extLst>
                  <a:ext uri="{FF2B5EF4-FFF2-40B4-BE49-F238E27FC236}">
                    <a16:creationId xmlns:a16="http://schemas.microsoft.com/office/drawing/2014/main" id="{17873690-5A10-452F-8DF4-F04E60B21018}"/>
                  </a:ext>
                </a:extLst>
              </p:cNvPr>
              <p:cNvPicPr>
                <a:picLocks noChangeAspect="1"/>
              </p:cNvPicPr>
              <p:nvPr/>
            </p:nvPicPr>
            <p:blipFill>
              <a:blip r:embed="rId6"/>
              <a:stretch>
                <a:fillRect/>
              </a:stretch>
            </p:blipFill>
            <p:spPr>
              <a:xfrm>
                <a:off x="3213228" y="3414895"/>
                <a:ext cx="429371" cy="411480"/>
              </a:xfrm>
              <a:prstGeom prst="rect">
                <a:avLst/>
              </a:prstGeom>
            </p:spPr>
          </p:pic>
        </p:grpSp>
      </p:grpSp>
    </p:spTree>
    <p:extLst>
      <p:ext uri="{BB962C8B-B14F-4D97-AF65-F5344CB8AC3E}">
        <p14:creationId xmlns:p14="http://schemas.microsoft.com/office/powerpoint/2010/main" val="307405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pic>
        <p:nvPicPr>
          <p:cNvPr id="2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2209797" y="4344222"/>
            <a:ext cx="1304658" cy="1294578"/>
          </a:xfrm>
          <a:prstGeom prst="rect">
            <a:avLst/>
          </a:prstGeom>
          <a:solidFill>
            <a:schemeClr val="bg1"/>
          </a:solidFill>
          <a:ln w="25400">
            <a:solidFill>
              <a:srgbClr val="FF00FF"/>
            </a:solidFill>
          </a:ln>
        </p:spPr>
      </p:pic>
      <p:grpSp>
        <p:nvGrpSpPr>
          <p:cNvPr id="4" name="Group 3"/>
          <p:cNvGrpSpPr/>
          <p:nvPr/>
        </p:nvGrpSpPr>
        <p:grpSpPr>
          <a:xfrm>
            <a:off x="2509255" y="4646420"/>
            <a:ext cx="1014563" cy="771340"/>
            <a:chOff x="2509255" y="4646420"/>
            <a:chExt cx="1014563" cy="771340"/>
          </a:xfrm>
        </p:grpSpPr>
        <p:sp>
          <p:nvSpPr>
            <p:cNvPr id="25" name="Rectangle 24"/>
            <p:cNvSpPr/>
            <p:nvPr/>
          </p:nvSpPr>
          <p:spPr>
            <a:xfrm flipH="1" flipV="1">
              <a:off x="2509255" y="4646420"/>
              <a:ext cx="347908" cy="345221"/>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6" name="Rectangle 25"/>
            <p:cNvSpPr/>
            <p:nvPr/>
          </p:nvSpPr>
          <p:spPr>
            <a:xfrm>
              <a:off x="2984778" y="4894540"/>
              <a:ext cx="539040" cy="523220"/>
            </a:xfrm>
            <a:prstGeom prst="rect">
              <a:avLst/>
            </a:prstGeom>
          </p:spPr>
          <p:txBody>
            <a:bodyPr wrap="squar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55" name="Rectangle 54"/>
          <p:cNvSpPr/>
          <p:nvPr/>
        </p:nvSpPr>
        <p:spPr>
          <a:xfrm>
            <a:off x="2157045" y="3346935"/>
            <a:ext cx="1311578" cy="954107"/>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pixel</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of input</a:t>
            </a:r>
          </a:p>
        </p:txBody>
      </p:sp>
      <p:grpSp>
        <p:nvGrpSpPr>
          <p:cNvPr id="53" name="Group 52"/>
          <p:cNvGrpSpPr/>
          <p:nvPr/>
        </p:nvGrpSpPr>
        <p:grpSpPr>
          <a:xfrm>
            <a:off x="3721000" y="3300453"/>
            <a:ext cx="1505540" cy="2314650"/>
            <a:chOff x="5541820" y="3300453"/>
            <a:chExt cx="1505540" cy="2314650"/>
          </a:xfrm>
        </p:grpSpPr>
        <p:grpSp>
          <p:nvGrpSpPr>
            <p:cNvPr id="57" name="Group 56"/>
            <p:cNvGrpSpPr/>
            <p:nvPr/>
          </p:nvGrpSpPr>
          <p:grpSpPr>
            <a:xfrm>
              <a:off x="5676160" y="4320525"/>
              <a:ext cx="1270300" cy="1294578"/>
              <a:chOff x="4055280" y="3883705"/>
              <a:chExt cx="525780" cy="540000"/>
            </a:xfrm>
          </p:grpSpPr>
          <p:pic>
            <p:nvPicPr>
              <p:cNvPr id="6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62" name="Rectangle 61"/>
              <p:cNvSpPr/>
              <p:nvPr/>
            </p:nvSpPr>
            <p:spPr>
              <a:xfrm>
                <a:off x="4381745" y="4110735"/>
                <a:ext cx="193461" cy="218248"/>
              </a:xfrm>
              <a:prstGeom prst="rect">
                <a:avLst/>
              </a:prstGeom>
            </p:spPr>
            <p:txBody>
              <a:bodyPr wrap="squar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60" name="Rectangle 59"/>
            <p:cNvSpPr/>
            <p:nvPr/>
          </p:nvSpPr>
          <p:spPr>
            <a:xfrm>
              <a:off x="5541820" y="3300453"/>
              <a:ext cx="1505540" cy="954107"/>
            </a:xfrm>
            <a:prstGeom prst="rect">
              <a:avLst/>
            </a:prstGeom>
          </p:spPr>
          <p:txBody>
            <a:bodyPr wrap="none">
              <a:spAutoFit/>
            </a:bodyPr>
            <a:lstStyle/>
            <a:p>
              <a:pPr algn="ctr"/>
              <a:r>
                <a:rPr lang="en-US" i="1" dirty="0" err="1">
                  <a:solidFill>
                    <a:srgbClr val="00FFFF"/>
                  </a:solidFill>
                  <a:sym typeface="Symbol" panose="05050102010706020507" pitchFamily="18" charset="2"/>
                </a:rPr>
                <a:t>j</a:t>
              </a:r>
              <a:r>
                <a:rPr lang="en-US" i="1" baseline="30000" dirty="0" err="1">
                  <a:solidFill>
                    <a:srgbClr val="00FFFF"/>
                  </a:solidFill>
                  <a:sym typeface="Symbol" panose="05050102010706020507" pitchFamily="18" charset="2"/>
                </a:rPr>
                <a:t>th</a:t>
              </a:r>
              <a:r>
                <a:rPr lang="en-US" baseline="30000" dirty="0">
                  <a:solidFill>
                    <a:srgbClr val="00FFFF"/>
                  </a:solidFill>
                  <a:sym typeface="Symbol" panose="05050102010706020507" pitchFamily="18" charset="2"/>
                </a:rPr>
                <a:t> </a:t>
              </a:r>
              <a:r>
                <a:rPr lang="en-US" dirty="0">
                  <a:solidFill>
                    <a:srgbClr val="00FFFF"/>
                  </a:solidFill>
                  <a:sym typeface="Symbol" panose="05050102010706020507" pitchFamily="18" charset="2"/>
                </a:rPr>
                <a:t>hidden</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unit</a:t>
              </a:r>
            </a:p>
          </p:txBody>
        </p: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54" name="Group 53"/>
          <p:cNvGrpSpPr/>
          <p:nvPr/>
        </p:nvGrpSpPr>
        <p:grpSpPr>
          <a:xfrm>
            <a:off x="1204150" y="5640291"/>
            <a:ext cx="3291650" cy="1102040"/>
            <a:chOff x="1204150" y="5640291"/>
            <a:chExt cx="3291650" cy="1102040"/>
          </a:xfrm>
        </p:grpSpPr>
        <p:sp>
          <p:nvSpPr>
            <p:cNvPr id="56" name="Rectangle 55"/>
            <p:cNvSpPr/>
            <p:nvPr/>
          </p:nvSpPr>
          <p:spPr>
            <a:xfrm>
              <a:off x="2452908" y="6096000"/>
              <a:ext cx="976092" cy="646331"/>
            </a:xfrm>
            <a:prstGeom prst="rect">
              <a:avLst/>
            </a:prstGeom>
          </p:spPr>
          <p:txBody>
            <a:bodyPr wrap="square">
              <a:spAutoFit/>
            </a:bodyPr>
            <a:lstStyle/>
            <a:p>
              <a:r>
                <a:rPr lang="en-US" altLang="en-US" sz="3600" i="1" dirty="0" err="1">
                  <a:solidFill>
                    <a:srgbClr val="00FFFF"/>
                  </a:solidFill>
                  <a:cs typeface="Times New Roman" panose="02020603050405020304" pitchFamily="18" charset="0"/>
                  <a:sym typeface="Symbol" panose="05050102010706020507" pitchFamily="18" charset="2"/>
                </a:rPr>
                <a:t>y</a:t>
              </a:r>
              <a:r>
                <a:rPr lang="en-US" altLang="en-US" sz="3600" i="1" baseline="-25000" dirty="0" err="1">
                  <a:solidFill>
                    <a:srgbClr val="00FFFF"/>
                  </a:solidFill>
                  <a:cs typeface="Times New Roman" panose="02020603050405020304" pitchFamily="18" charset="0"/>
                  <a:sym typeface="Symbol" panose="05050102010706020507" pitchFamily="18" charset="2"/>
                </a:rPr>
                <a:t>d,j</a:t>
              </a:r>
              <a:r>
                <a:rPr lang="en-US" altLang="en-US" sz="3600" i="1" baseline="-25000" dirty="0">
                  <a:solidFill>
                    <a:srgbClr val="00FFFF"/>
                  </a:solidFill>
                  <a:cs typeface="Times New Roman" panose="02020603050405020304" pitchFamily="18" charset="0"/>
                  <a:sym typeface="Symbol" panose="05050102010706020507" pitchFamily="18" charset="2"/>
                </a:rPr>
                <a:t></a:t>
              </a:r>
              <a:r>
                <a:rPr lang="en-US" altLang="en-US" sz="3600" dirty="0">
                  <a:solidFill>
                    <a:srgbClr val="00FFFF"/>
                  </a:solidFill>
                  <a:cs typeface="Times New Roman" panose="02020603050405020304" pitchFamily="18" charset="0"/>
                  <a:sym typeface="Symbol" panose="05050102010706020507" pitchFamily="18" charset="2"/>
                </a:rPr>
                <a:t>  </a:t>
              </a:r>
              <a:endParaRPr lang="en-CA" sz="3600" dirty="0">
                <a:solidFill>
                  <a:srgbClr val="00FFFF"/>
                </a:solidFill>
              </a:endParaRPr>
            </a:p>
          </p:txBody>
        </p:sp>
        <p:cxnSp>
          <p:nvCxnSpPr>
            <p:cNvPr id="58" name="Straight Arrow Connector 57"/>
            <p:cNvCxnSpPr/>
            <p:nvPr/>
          </p:nvCxnSpPr>
          <p:spPr bwMode="auto">
            <a:xfrm>
              <a:off x="1204150" y="5640291"/>
              <a:ext cx="1159461" cy="608109"/>
            </a:xfrm>
            <a:prstGeom prst="straightConnector1">
              <a:avLst/>
            </a:prstGeom>
            <a:noFill/>
            <a:ln w="38100" cap="sq" cmpd="sng" algn="ctr">
              <a:solidFill>
                <a:schemeClr val="hlink"/>
              </a:solidFill>
              <a:prstDash val="solid"/>
              <a:round/>
              <a:headEnd type="none" w="med" len="med"/>
              <a:tailEnd type="triangle"/>
            </a:ln>
            <a:effectLst/>
          </p:spPr>
        </p:cxnSp>
        <p:cxnSp>
          <p:nvCxnSpPr>
            <p:cNvPr id="59" name="Straight Arrow Connector 58"/>
            <p:cNvCxnSpPr/>
            <p:nvPr/>
          </p:nvCxnSpPr>
          <p:spPr bwMode="auto">
            <a:xfrm flipH="1">
              <a:off x="3336339" y="5685231"/>
              <a:ext cx="1159461" cy="608109"/>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69" name="Group 68"/>
          <p:cNvGrpSpPr/>
          <p:nvPr/>
        </p:nvGrpSpPr>
        <p:grpSpPr>
          <a:xfrm>
            <a:off x="3810000" y="1090653"/>
            <a:ext cx="812718" cy="546100"/>
            <a:chOff x="3927264" y="-12700"/>
            <a:chExt cx="812718" cy="546100"/>
          </a:xfrm>
        </p:grpSpPr>
        <p:sp>
          <p:nvSpPr>
            <p:cNvPr id="75" name="Rectangle 74"/>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6" name="Rectangle 75"/>
            <p:cNvSpPr/>
            <p:nvPr/>
          </p:nvSpPr>
          <p:spPr>
            <a:xfrm>
              <a:off x="3927264" y="-12700"/>
              <a:ext cx="812718"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y</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sp>
        <p:nvSpPr>
          <p:cNvPr id="78" name="Rectangle 77"/>
          <p:cNvSpPr/>
          <p:nvPr/>
        </p:nvSpPr>
        <p:spPr>
          <a:xfrm>
            <a:off x="5181600" y="5485117"/>
            <a:ext cx="5943600" cy="1384995"/>
          </a:xfrm>
          <a:prstGeom prst="rect">
            <a:avLst/>
          </a:prstGeom>
        </p:spPr>
        <p:txBody>
          <a:bodyPr wrap="square">
            <a:spAutoFit/>
          </a:bodyPr>
          <a:lstStyle/>
          <a:p>
            <a:r>
              <a:rPr lang="en-US" dirty="0">
                <a:cs typeface="Times New Roman" panose="02020603050405020304" pitchFamily="18" charset="0"/>
                <a:sym typeface="Symbol" panose="05050102010706020507" pitchFamily="18" charset="2"/>
              </a:rPr>
              <a:t>Indicates the</a:t>
            </a:r>
            <a:r>
              <a:rPr lang="en-CA" dirty="0">
                <a:cs typeface="Times New Roman" panose="02020603050405020304" pitchFamily="18" charset="0"/>
                <a:sym typeface="Symbol" panose="05050102010706020507" pitchFamily="18" charset="2"/>
              </a:rPr>
              <a:t> firing</a:t>
            </a:r>
          </a:p>
          <a:p>
            <a:r>
              <a:rPr lang="en-US" dirty="0">
                <a:cs typeface="Times New Roman" panose="02020603050405020304" pitchFamily="18" charset="0"/>
                <a:sym typeface="Symbol" panose="05050102010706020507" pitchFamily="18" charset="2"/>
              </a:rPr>
              <a:t>of this</a:t>
            </a:r>
            <a:r>
              <a:rPr lang="en-CA" dirty="0">
                <a:cs typeface="Times New Roman" panose="02020603050405020304" pitchFamily="18" charset="0"/>
                <a:sym typeface="Symbol" panose="05050102010706020507" pitchFamily="18" charset="2"/>
              </a:rPr>
              <a:t> </a:t>
            </a:r>
            <a:r>
              <a:rPr lang="en-CA" i="1" dirty="0" err="1">
                <a:cs typeface="Times New Roman" panose="02020603050405020304" pitchFamily="18" charset="0"/>
                <a:sym typeface="Symbol" panose="05050102010706020507" pitchFamily="18" charset="2"/>
              </a:rPr>
              <a:t>j</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hidden unit </a:t>
            </a:r>
            <a:br>
              <a:rPr lang="en-CA" dirty="0">
                <a:cs typeface="Times New Roman" panose="02020603050405020304" pitchFamily="18" charset="0"/>
                <a:sym typeface="Symbol" panose="05050102010706020507" pitchFamily="18" charset="2"/>
              </a:rPr>
            </a:br>
            <a:r>
              <a:rPr lang="en-CA" dirty="0">
                <a:cs typeface="Times New Roman" panose="02020603050405020304" pitchFamily="18" charset="0"/>
                <a:sym typeface="Symbol" panose="05050102010706020507" pitchFamily="18" charset="2"/>
              </a:rPr>
              <a:t>on the </a:t>
            </a:r>
            <a:r>
              <a:rPr lang="en-CA" i="1" dirty="0" err="1">
                <a:cs typeface="Times New Roman" panose="02020603050405020304" pitchFamily="18" charset="0"/>
                <a:sym typeface="Symbol" panose="05050102010706020507" pitchFamily="18" charset="2"/>
              </a:rPr>
              <a:t>d</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training input.</a:t>
            </a:r>
          </a:p>
        </p:txBody>
      </p:sp>
      <p:grpSp>
        <p:nvGrpSpPr>
          <p:cNvPr id="82" name="Group 81"/>
          <p:cNvGrpSpPr/>
          <p:nvPr/>
        </p:nvGrpSpPr>
        <p:grpSpPr>
          <a:xfrm>
            <a:off x="3810000" y="518123"/>
            <a:ext cx="362214" cy="888230"/>
            <a:chOff x="3894887" y="1447802"/>
            <a:chExt cx="362214" cy="888230"/>
          </a:xfrm>
        </p:grpSpPr>
        <p:sp>
          <p:nvSpPr>
            <p:cNvPr id="83" name="Rectangle 82"/>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4" name="Straight Arrow Connector 83"/>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Tree>
    <p:extLst>
      <p:ext uri="{BB962C8B-B14F-4D97-AF65-F5344CB8AC3E}">
        <p14:creationId xmlns:p14="http://schemas.microsoft.com/office/powerpoint/2010/main" val="186439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0-#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8">
                                            <p:txEl>
                                              <p:pRg st="0" end="0"/>
                                            </p:txEl>
                                          </p:spTgt>
                                        </p:tgtEl>
                                        <p:attrNameLst>
                                          <p:attrName>style.visibility</p:attrName>
                                        </p:attrNameLst>
                                      </p:cBhvr>
                                      <p:to>
                                        <p:strVal val="visible"/>
                                      </p:to>
                                    </p:set>
                                    <p:anim calcmode="lin" valueType="num">
                                      <p:cBhvr additive="base">
                                        <p:cTn id="15" dur="500" fill="hold"/>
                                        <p:tgtEl>
                                          <p:spTgt spid="7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8">
                                            <p:txEl>
                                              <p:pRg st="1" end="1"/>
                                            </p:txEl>
                                          </p:spTgt>
                                        </p:tgtEl>
                                        <p:attrNameLst>
                                          <p:attrName>style.visibility</p:attrName>
                                        </p:attrNameLst>
                                      </p:cBhvr>
                                      <p:to>
                                        <p:strVal val="visible"/>
                                      </p:to>
                                    </p:set>
                                    <p:anim calcmode="lin" valueType="num">
                                      <p:cBhvr additive="base">
                                        <p:cTn id="19" dur="500" fill="hold"/>
                                        <p:tgtEl>
                                          <p:spTgt spid="7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pic>
        <p:nvPicPr>
          <p:cNvPr id="2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2209797" y="4344222"/>
            <a:ext cx="1304658" cy="1294578"/>
          </a:xfrm>
          <a:prstGeom prst="rect">
            <a:avLst/>
          </a:prstGeom>
          <a:solidFill>
            <a:schemeClr val="bg1"/>
          </a:solidFill>
          <a:ln w="25400">
            <a:solidFill>
              <a:srgbClr val="FF00FF"/>
            </a:solidFill>
          </a:ln>
        </p:spPr>
      </p:pic>
      <p:grpSp>
        <p:nvGrpSpPr>
          <p:cNvPr id="4" name="Group 3"/>
          <p:cNvGrpSpPr/>
          <p:nvPr/>
        </p:nvGrpSpPr>
        <p:grpSpPr>
          <a:xfrm>
            <a:off x="2509255" y="4646420"/>
            <a:ext cx="1014563" cy="771340"/>
            <a:chOff x="2509255" y="4646420"/>
            <a:chExt cx="1014563" cy="771340"/>
          </a:xfrm>
        </p:grpSpPr>
        <p:sp>
          <p:nvSpPr>
            <p:cNvPr id="25" name="Rectangle 24"/>
            <p:cNvSpPr/>
            <p:nvPr/>
          </p:nvSpPr>
          <p:spPr>
            <a:xfrm flipH="1" flipV="1">
              <a:off x="2509255" y="4646420"/>
              <a:ext cx="347908" cy="345221"/>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6" name="Rectangle 25"/>
            <p:cNvSpPr/>
            <p:nvPr/>
          </p:nvSpPr>
          <p:spPr>
            <a:xfrm>
              <a:off x="2984778" y="4894540"/>
              <a:ext cx="539040" cy="523220"/>
            </a:xfrm>
            <a:prstGeom prst="rect">
              <a:avLst/>
            </a:prstGeom>
          </p:spPr>
          <p:txBody>
            <a:bodyPr wrap="squar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55" name="Rectangle 54"/>
          <p:cNvSpPr/>
          <p:nvPr/>
        </p:nvSpPr>
        <p:spPr>
          <a:xfrm>
            <a:off x="2157045" y="3346935"/>
            <a:ext cx="1311578" cy="954107"/>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pixel</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of input</a:t>
            </a:r>
          </a:p>
        </p:txBody>
      </p:sp>
      <p:grpSp>
        <p:nvGrpSpPr>
          <p:cNvPr id="53" name="Group 52"/>
          <p:cNvGrpSpPr/>
          <p:nvPr/>
        </p:nvGrpSpPr>
        <p:grpSpPr>
          <a:xfrm>
            <a:off x="3721000" y="3300453"/>
            <a:ext cx="1505540" cy="2314650"/>
            <a:chOff x="5541820" y="3300453"/>
            <a:chExt cx="1505540" cy="2314650"/>
          </a:xfrm>
        </p:grpSpPr>
        <p:grpSp>
          <p:nvGrpSpPr>
            <p:cNvPr id="57" name="Group 56"/>
            <p:cNvGrpSpPr/>
            <p:nvPr/>
          </p:nvGrpSpPr>
          <p:grpSpPr>
            <a:xfrm>
              <a:off x="5676160" y="4320525"/>
              <a:ext cx="1270300" cy="1294578"/>
              <a:chOff x="4055280" y="3883705"/>
              <a:chExt cx="525780" cy="540000"/>
            </a:xfrm>
          </p:grpSpPr>
          <p:pic>
            <p:nvPicPr>
              <p:cNvPr id="6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62" name="Rectangle 61"/>
              <p:cNvSpPr/>
              <p:nvPr/>
            </p:nvSpPr>
            <p:spPr>
              <a:xfrm>
                <a:off x="4381745" y="4110735"/>
                <a:ext cx="193461" cy="218248"/>
              </a:xfrm>
              <a:prstGeom prst="rect">
                <a:avLst/>
              </a:prstGeom>
            </p:spPr>
            <p:txBody>
              <a:bodyPr wrap="squar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60" name="Rectangle 59"/>
            <p:cNvSpPr/>
            <p:nvPr/>
          </p:nvSpPr>
          <p:spPr>
            <a:xfrm>
              <a:off x="5541820" y="3300453"/>
              <a:ext cx="1505540" cy="954107"/>
            </a:xfrm>
            <a:prstGeom prst="rect">
              <a:avLst/>
            </a:prstGeom>
          </p:spPr>
          <p:txBody>
            <a:bodyPr wrap="none">
              <a:spAutoFit/>
            </a:bodyPr>
            <a:lstStyle/>
            <a:p>
              <a:pPr algn="ctr"/>
              <a:r>
                <a:rPr lang="en-US" i="1" dirty="0" err="1">
                  <a:solidFill>
                    <a:srgbClr val="00FFFF"/>
                  </a:solidFill>
                  <a:sym typeface="Symbol" panose="05050102010706020507" pitchFamily="18" charset="2"/>
                </a:rPr>
                <a:t>j</a:t>
              </a:r>
              <a:r>
                <a:rPr lang="en-US" i="1" baseline="30000" dirty="0" err="1">
                  <a:solidFill>
                    <a:srgbClr val="00FFFF"/>
                  </a:solidFill>
                  <a:sym typeface="Symbol" panose="05050102010706020507" pitchFamily="18" charset="2"/>
                </a:rPr>
                <a:t>th</a:t>
              </a:r>
              <a:r>
                <a:rPr lang="en-US" baseline="30000" dirty="0">
                  <a:solidFill>
                    <a:srgbClr val="00FFFF"/>
                  </a:solidFill>
                  <a:sym typeface="Symbol" panose="05050102010706020507" pitchFamily="18" charset="2"/>
                </a:rPr>
                <a:t> </a:t>
              </a:r>
              <a:r>
                <a:rPr lang="en-US" dirty="0">
                  <a:solidFill>
                    <a:srgbClr val="00FFFF"/>
                  </a:solidFill>
                  <a:sym typeface="Symbol" panose="05050102010706020507" pitchFamily="18" charset="2"/>
                </a:rPr>
                <a:t>hidden</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unit</a:t>
              </a:r>
            </a:p>
          </p:txBody>
        </p: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54" name="Group 53"/>
          <p:cNvGrpSpPr/>
          <p:nvPr/>
        </p:nvGrpSpPr>
        <p:grpSpPr>
          <a:xfrm>
            <a:off x="1204150" y="5640291"/>
            <a:ext cx="3291650" cy="653049"/>
            <a:chOff x="1204150" y="5640291"/>
            <a:chExt cx="3291650" cy="653049"/>
          </a:xfrm>
        </p:grpSpPr>
        <p:cxnSp>
          <p:nvCxnSpPr>
            <p:cNvPr id="58" name="Straight Arrow Connector 57"/>
            <p:cNvCxnSpPr/>
            <p:nvPr/>
          </p:nvCxnSpPr>
          <p:spPr bwMode="auto">
            <a:xfrm>
              <a:off x="1204150" y="5640291"/>
              <a:ext cx="1159461" cy="608109"/>
            </a:xfrm>
            <a:prstGeom prst="straightConnector1">
              <a:avLst/>
            </a:prstGeom>
            <a:noFill/>
            <a:ln w="38100" cap="sq" cmpd="sng" algn="ctr">
              <a:solidFill>
                <a:schemeClr val="hlink"/>
              </a:solidFill>
              <a:prstDash val="solid"/>
              <a:round/>
              <a:headEnd type="none" w="med" len="med"/>
              <a:tailEnd type="triangle"/>
            </a:ln>
            <a:effectLst/>
          </p:spPr>
        </p:cxnSp>
        <p:cxnSp>
          <p:nvCxnSpPr>
            <p:cNvPr id="59" name="Straight Arrow Connector 58"/>
            <p:cNvCxnSpPr/>
            <p:nvPr/>
          </p:nvCxnSpPr>
          <p:spPr bwMode="auto">
            <a:xfrm flipH="1">
              <a:off x="3336339" y="5685231"/>
              <a:ext cx="1159461" cy="608109"/>
            </a:xfrm>
            <a:prstGeom prst="straightConnector1">
              <a:avLst/>
            </a:prstGeom>
            <a:noFill/>
            <a:ln w="38100" cap="sq" cmpd="sng" algn="ctr">
              <a:solidFill>
                <a:schemeClr val="hlink"/>
              </a:solidFill>
              <a:prstDash val="solid"/>
              <a:round/>
              <a:headEnd type="none" w="med" len="med"/>
              <a:tailEnd type="triangle"/>
            </a:ln>
            <a:effectLst/>
          </p:spPr>
        </p:cxnSp>
      </p:grpSp>
      <p:sp>
        <p:nvSpPr>
          <p:cNvPr id="68" name="Rectangle 67"/>
          <p:cNvSpPr/>
          <p:nvPr/>
        </p:nvSpPr>
        <p:spPr>
          <a:xfrm>
            <a:off x="5181600" y="5042118"/>
            <a:ext cx="5943600" cy="1815882"/>
          </a:xfrm>
          <a:prstGeom prst="rect">
            <a:avLst/>
          </a:prstGeom>
        </p:spPr>
        <p:txBody>
          <a:bodyPr wrap="square">
            <a:spAutoFit/>
          </a:bodyPr>
          <a:lstStyle/>
          <a:p>
            <a:r>
              <a:rPr lang="en-CA" dirty="0">
                <a:cs typeface="Times New Roman" panose="02020603050405020304" pitchFamily="18" charset="0"/>
                <a:sym typeface="Symbol" panose="05050102010706020507" pitchFamily="18" charset="2"/>
              </a:rPr>
              <a:t>Determined by </a:t>
            </a:r>
            <a:br>
              <a:rPr lang="en-CA" dirty="0">
                <a:cs typeface="Times New Roman" panose="02020603050405020304" pitchFamily="18" charset="0"/>
                <a:sym typeface="Symbol" panose="05050102010706020507" pitchFamily="18" charset="2"/>
              </a:rPr>
            </a:br>
            <a:r>
              <a:rPr lang="en-CA" dirty="0">
                <a:cs typeface="Times New Roman" panose="02020603050405020304" pitchFamily="18" charset="0"/>
                <a:sym typeface="Symbol" panose="05050102010706020507" pitchFamily="18" charset="2"/>
              </a:rPr>
              <a:t>the </a:t>
            </a:r>
            <a:r>
              <a:rPr lang="en-US" dirty="0">
                <a:cs typeface="Times New Roman" panose="02020603050405020304" pitchFamily="18" charset="0"/>
                <a:sym typeface="Symbol" panose="05050102010706020507" pitchFamily="18" charset="2"/>
              </a:rPr>
              <a:t>pre-activation level </a:t>
            </a:r>
          </a:p>
          <a:p>
            <a:r>
              <a:rPr lang="en-US" dirty="0">
                <a:cs typeface="Times New Roman" panose="02020603050405020304" pitchFamily="18" charset="0"/>
                <a:sym typeface="Symbol" panose="05050102010706020507" pitchFamily="18" charset="2"/>
              </a:rPr>
              <a:t>of this</a:t>
            </a:r>
            <a:r>
              <a:rPr lang="en-CA" dirty="0">
                <a:cs typeface="Times New Roman" panose="02020603050405020304" pitchFamily="18" charset="0"/>
                <a:sym typeface="Symbol" panose="05050102010706020507" pitchFamily="18" charset="2"/>
              </a:rPr>
              <a:t> </a:t>
            </a:r>
            <a:r>
              <a:rPr lang="en-CA" i="1" dirty="0" err="1">
                <a:cs typeface="Times New Roman" panose="02020603050405020304" pitchFamily="18" charset="0"/>
                <a:sym typeface="Symbol" panose="05050102010706020507" pitchFamily="18" charset="2"/>
              </a:rPr>
              <a:t>j</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hidden unit </a:t>
            </a:r>
            <a:br>
              <a:rPr lang="en-CA" dirty="0">
                <a:cs typeface="Times New Roman" panose="02020603050405020304" pitchFamily="18" charset="0"/>
                <a:sym typeface="Symbol" panose="05050102010706020507" pitchFamily="18" charset="2"/>
              </a:rPr>
            </a:br>
            <a:r>
              <a:rPr lang="en-CA" dirty="0">
                <a:cs typeface="Times New Roman" panose="02020603050405020304" pitchFamily="18" charset="0"/>
                <a:sym typeface="Symbol" panose="05050102010706020507" pitchFamily="18" charset="2"/>
              </a:rPr>
              <a:t>on the </a:t>
            </a:r>
            <a:r>
              <a:rPr lang="en-CA" i="1" dirty="0" err="1">
                <a:cs typeface="Times New Roman" panose="02020603050405020304" pitchFamily="18" charset="0"/>
                <a:sym typeface="Symbol" panose="05050102010706020507" pitchFamily="18" charset="2"/>
              </a:rPr>
              <a:t>d</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training input.</a:t>
            </a:r>
          </a:p>
        </p:txBody>
      </p:sp>
      <p:grpSp>
        <p:nvGrpSpPr>
          <p:cNvPr id="69" name="Group 68"/>
          <p:cNvGrpSpPr/>
          <p:nvPr/>
        </p:nvGrpSpPr>
        <p:grpSpPr>
          <a:xfrm>
            <a:off x="3810000" y="1090653"/>
            <a:ext cx="702786" cy="546100"/>
            <a:chOff x="3927264" y="-12700"/>
            <a:chExt cx="702786" cy="546100"/>
          </a:xfrm>
        </p:grpSpPr>
        <p:sp>
          <p:nvSpPr>
            <p:cNvPr id="75" name="Rectangle 74"/>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6" name="Rectangle 75"/>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sp>
        <p:nvSpPr>
          <p:cNvPr id="74" name="Rectangle 73"/>
          <p:cNvSpPr/>
          <p:nvPr/>
        </p:nvSpPr>
        <p:spPr>
          <a:xfrm>
            <a:off x="2452908" y="6096000"/>
            <a:ext cx="976092" cy="646331"/>
          </a:xfrm>
          <a:prstGeom prst="rect">
            <a:avLst/>
          </a:prstGeom>
        </p:spPr>
        <p:txBody>
          <a:bodyPr wrap="square">
            <a:spAutoFit/>
          </a:bodyPr>
          <a:lstStyle/>
          <a:p>
            <a:r>
              <a:rPr lang="en-US" altLang="en-US" sz="3600" i="1" dirty="0" err="1">
                <a:solidFill>
                  <a:srgbClr val="00FFFF"/>
                </a:solidFill>
                <a:cs typeface="Times New Roman" panose="02020603050405020304" pitchFamily="18" charset="0"/>
                <a:sym typeface="Symbol" panose="05050102010706020507" pitchFamily="18" charset="2"/>
              </a:rPr>
              <a:t>z</a:t>
            </a:r>
            <a:r>
              <a:rPr lang="en-US" altLang="en-US" sz="3600" i="1" baseline="-25000" dirty="0" err="1">
                <a:solidFill>
                  <a:srgbClr val="00FFFF"/>
                </a:solidFill>
                <a:cs typeface="Times New Roman" panose="02020603050405020304" pitchFamily="18" charset="0"/>
                <a:sym typeface="Symbol" panose="05050102010706020507" pitchFamily="18" charset="2"/>
              </a:rPr>
              <a:t>d,j</a:t>
            </a:r>
            <a:r>
              <a:rPr lang="en-US" altLang="en-US" sz="3600" i="1" baseline="-25000" dirty="0">
                <a:solidFill>
                  <a:srgbClr val="00FFFF"/>
                </a:solidFill>
                <a:cs typeface="Times New Roman" panose="02020603050405020304" pitchFamily="18" charset="0"/>
                <a:sym typeface="Symbol" panose="05050102010706020507" pitchFamily="18" charset="2"/>
              </a:rPr>
              <a:t></a:t>
            </a:r>
            <a:r>
              <a:rPr lang="en-US" altLang="en-US" sz="3600" dirty="0">
                <a:solidFill>
                  <a:srgbClr val="00FFFF"/>
                </a:solidFill>
                <a:cs typeface="Times New Roman" panose="02020603050405020304" pitchFamily="18" charset="0"/>
                <a:sym typeface="Symbol" panose="05050102010706020507" pitchFamily="18" charset="2"/>
              </a:rPr>
              <a:t>  </a:t>
            </a:r>
            <a:endParaRPr lang="en-CA" sz="3600" dirty="0">
              <a:solidFill>
                <a:srgbClr val="00FFFF"/>
              </a:solidFill>
            </a:endParaRPr>
          </a:p>
        </p:txBody>
      </p:sp>
      <p:grpSp>
        <p:nvGrpSpPr>
          <p:cNvPr id="79" name="Group 78"/>
          <p:cNvGrpSpPr/>
          <p:nvPr/>
        </p:nvGrpSpPr>
        <p:grpSpPr>
          <a:xfrm>
            <a:off x="3810000" y="518123"/>
            <a:ext cx="362214" cy="888230"/>
            <a:chOff x="3894887" y="1447802"/>
            <a:chExt cx="362214" cy="888230"/>
          </a:xfrm>
        </p:grpSpPr>
        <p:sp>
          <p:nvSpPr>
            <p:cNvPr id="80" name="Rectangle 79"/>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1" name="Straight Arrow Connector 80"/>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Tree>
    <p:extLst>
      <p:ext uri="{BB962C8B-B14F-4D97-AF65-F5344CB8AC3E}">
        <p14:creationId xmlns:p14="http://schemas.microsoft.com/office/powerpoint/2010/main" val="188422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0-#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0-#ppt_w/2"/>
                                          </p:val>
                                        </p:tav>
                                        <p:tav tm="100000">
                                          <p:val>
                                            <p:strVal val="#ppt_x"/>
                                          </p:val>
                                        </p:tav>
                                      </p:tavLst>
                                    </p:anim>
                                    <p:anim calcmode="lin" valueType="num">
                                      <p:cBhvr additive="base">
                                        <p:cTn id="12" dur="500" fill="hold"/>
                                        <p:tgtEl>
                                          <p:spTgt spid="7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8">
                                            <p:txEl>
                                              <p:pRg st="0" end="0"/>
                                            </p:txEl>
                                          </p:spTgt>
                                        </p:tgtEl>
                                        <p:attrNameLst>
                                          <p:attrName>style.visibility</p:attrName>
                                        </p:attrNameLst>
                                      </p:cBhvr>
                                      <p:to>
                                        <p:strVal val="visible"/>
                                      </p:to>
                                    </p:set>
                                    <p:anim calcmode="lin" valueType="num">
                                      <p:cBhvr additive="base">
                                        <p:cTn id="15" dur="500" fill="hold"/>
                                        <p:tgtEl>
                                          <p:spTgt spid="6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pic>
        <p:nvPicPr>
          <p:cNvPr id="2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2209797" y="4344222"/>
            <a:ext cx="1304658" cy="1294578"/>
          </a:xfrm>
          <a:prstGeom prst="rect">
            <a:avLst/>
          </a:prstGeom>
          <a:solidFill>
            <a:schemeClr val="bg1"/>
          </a:solidFill>
          <a:ln w="25400">
            <a:solidFill>
              <a:srgbClr val="FF00FF"/>
            </a:solidFill>
          </a:ln>
        </p:spPr>
      </p:pic>
      <p:grpSp>
        <p:nvGrpSpPr>
          <p:cNvPr id="4" name="Group 3"/>
          <p:cNvGrpSpPr/>
          <p:nvPr/>
        </p:nvGrpSpPr>
        <p:grpSpPr>
          <a:xfrm>
            <a:off x="2509255" y="4646420"/>
            <a:ext cx="1014563" cy="771340"/>
            <a:chOff x="2509255" y="4646420"/>
            <a:chExt cx="1014563" cy="771340"/>
          </a:xfrm>
        </p:grpSpPr>
        <p:sp>
          <p:nvSpPr>
            <p:cNvPr id="25" name="Rectangle 24"/>
            <p:cNvSpPr/>
            <p:nvPr/>
          </p:nvSpPr>
          <p:spPr>
            <a:xfrm flipH="1" flipV="1">
              <a:off x="2509255" y="4646420"/>
              <a:ext cx="347908" cy="345221"/>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6" name="Rectangle 25"/>
            <p:cNvSpPr/>
            <p:nvPr/>
          </p:nvSpPr>
          <p:spPr>
            <a:xfrm>
              <a:off x="2984778" y="4894540"/>
              <a:ext cx="539040" cy="523220"/>
            </a:xfrm>
            <a:prstGeom prst="rect">
              <a:avLst/>
            </a:prstGeom>
          </p:spPr>
          <p:txBody>
            <a:bodyPr wrap="squar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gr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5" name="Rectangle 54"/>
          <p:cNvSpPr/>
          <p:nvPr/>
        </p:nvSpPr>
        <p:spPr>
          <a:xfrm>
            <a:off x="2157045" y="3346935"/>
            <a:ext cx="1311578" cy="954107"/>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pixel</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of input</a:t>
            </a:r>
          </a:p>
        </p:txBody>
      </p:sp>
      <p:grpSp>
        <p:nvGrpSpPr>
          <p:cNvPr id="53" name="Group 52"/>
          <p:cNvGrpSpPr/>
          <p:nvPr/>
        </p:nvGrpSpPr>
        <p:grpSpPr>
          <a:xfrm>
            <a:off x="3721000" y="3300453"/>
            <a:ext cx="1505540" cy="2314650"/>
            <a:chOff x="5541820" y="3300453"/>
            <a:chExt cx="1505540" cy="2314650"/>
          </a:xfrm>
        </p:grpSpPr>
        <p:grpSp>
          <p:nvGrpSpPr>
            <p:cNvPr id="57" name="Group 56"/>
            <p:cNvGrpSpPr/>
            <p:nvPr/>
          </p:nvGrpSpPr>
          <p:grpSpPr>
            <a:xfrm>
              <a:off x="5676160" y="4320525"/>
              <a:ext cx="1270300" cy="1294578"/>
              <a:chOff x="4055280" y="3883705"/>
              <a:chExt cx="525780" cy="540000"/>
            </a:xfrm>
          </p:grpSpPr>
          <p:pic>
            <p:nvPicPr>
              <p:cNvPr id="6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62" name="Rectangle 61"/>
              <p:cNvSpPr/>
              <p:nvPr/>
            </p:nvSpPr>
            <p:spPr>
              <a:xfrm>
                <a:off x="4381745" y="4110735"/>
                <a:ext cx="193461" cy="218248"/>
              </a:xfrm>
              <a:prstGeom prst="rect">
                <a:avLst/>
              </a:prstGeom>
            </p:spPr>
            <p:txBody>
              <a:bodyPr wrap="squar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60" name="Rectangle 59"/>
            <p:cNvSpPr/>
            <p:nvPr/>
          </p:nvSpPr>
          <p:spPr>
            <a:xfrm>
              <a:off x="5541820" y="3300453"/>
              <a:ext cx="1505540" cy="954107"/>
            </a:xfrm>
            <a:prstGeom prst="rect">
              <a:avLst/>
            </a:prstGeom>
          </p:spPr>
          <p:txBody>
            <a:bodyPr wrap="none">
              <a:spAutoFit/>
            </a:bodyPr>
            <a:lstStyle/>
            <a:p>
              <a:pPr algn="ctr"/>
              <a:r>
                <a:rPr lang="en-US" i="1" dirty="0" err="1">
                  <a:solidFill>
                    <a:srgbClr val="00FFFF"/>
                  </a:solidFill>
                  <a:sym typeface="Symbol" panose="05050102010706020507" pitchFamily="18" charset="2"/>
                </a:rPr>
                <a:t>j</a:t>
              </a:r>
              <a:r>
                <a:rPr lang="en-US" i="1" baseline="30000" dirty="0" err="1">
                  <a:solidFill>
                    <a:srgbClr val="00FFFF"/>
                  </a:solidFill>
                  <a:sym typeface="Symbol" panose="05050102010706020507" pitchFamily="18" charset="2"/>
                </a:rPr>
                <a:t>th</a:t>
              </a:r>
              <a:r>
                <a:rPr lang="en-US" baseline="30000" dirty="0">
                  <a:solidFill>
                    <a:srgbClr val="00FFFF"/>
                  </a:solidFill>
                  <a:sym typeface="Symbol" panose="05050102010706020507" pitchFamily="18" charset="2"/>
                </a:rPr>
                <a:t> </a:t>
              </a:r>
              <a:r>
                <a:rPr lang="en-US" dirty="0">
                  <a:solidFill>
                    <a:srgbClr val="00FFFF"/>
                  </a:solidFill>
                  <a:sym typeface="Symbol" panose="05050102010706020507" pitchFamily="18" charset="2"/>
                </a:rPr>
                <a:t>hidden</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unit</a:t>
              </a:r>
            </a:p>
          </p:txBody>
        </p: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74" name="Text Box 33"/>
          <p:cNvSpPr txBox="1">
            <a:spLocks noChangeArrowheads="1"/>
          </p:cNvSpPr>
          <p:nvPr/>
        </p:nvSpPr>
        <p:spPr bwMode="auto">
          <a:xfrm>
            <a:off x="4285368" y="6044024"/>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This is its weight.</a:t>
            </a:r>
          </a:p>
        </p:txBody>
      </p:sp>
      <p:grpSp>
        <p:nvGrpSpPr>
          <p:cNvPr id="82" name="Group 81"/>
          <p:cNvGrpSpPr/>
          <p:nvPr/>
        </p:nvGrpSpPr>
        <p:grpSpPr>
          <a:xfrm>
            <a:off x="2880550" y="5640291"/>
            <a:ext cx="1691450" cy="477663"/>
            <a:chOff x="1204150" y="5640291"/>
            <a:chExt cx="1691450" cy="477663"/>
          </a:xfrm>
        </p:grpSpPr>
        <p:cxnSp>
          <p:nvCxnSpPr>
            <p:cNvPr id="84" name="Straight Arrow Connector 83"/>
            <p:cNvCxnSpPr/>
            <p:nvPr/>
          </p:nvCxnSpPr>
          <p:spPr bwMode="auto">
            <a:xfrm>
              <a:off x="1204150" y="5640291"/>
              <a:ext cx="584493" cy="455709"/>
            </a:xfrm>
            <a:prstGeom prst="straightConnector1">
              <a:avLst/>
            </a:prstGeom>
            <a:noFill/>
            <a:ln w="38100" cap="sq" cmpd="sng" algn="ctr">
              <a:solidFill>
                <a:schemeClr val="hlink"/>
              </a:solidFill>
              <a:prstDash val="solid"/>
              <a:round/>
              <a:headEnd type="none" w="med" len="med"/>
              <a:tailEnd type="triangle"/>
            </a:ln>
            <a:effectLst/>
          </p:spPr>
        </p:cxnSp>
        <p:cxnSp>
          <p:nvCxnSpPr>
            <p:cNvPr id="85" name="Straight Arrow Connector 84"/>
            <p:cNvCxnSpPr/>
            <p:nvPr/>
          </p:nvCxnSpPr>
          <p:spPr bwMode="auto">
            <a:xfrm flipH="1">
              <a:off x="2311107" y="5662245"/>
              <a:ext cx="584493" cy="455709"/>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56" name="Group 55"/>
          <p:cNvGrpSpPr/>
          <p:nvPr/>
        </p:nvGrpSpPr>
        <p:grpSpPr>
          <a:xfrm>
            <a:off x="2723860" y="987000"/>
            <a:ext cx="705140" cy="537000"/>
            <a:chOff x="2723860" y="0"/>
            <a:chExt cx="705140" cy="537000"/>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cxnSp>
        <p:nvCxnSpPr>
          <p:cNvPr id="67" name="Straight Connector 66"/>
          <p:cNvCxnSpPr/>
          <p:nvPr/>
        </p:nvCxnSpPr>
        <p:spPr bwMode="auto">
          <a:xfrm flipV="1">
            <a:off x="2536036" y="1386126"/>
            <a:ext cx="1112686" cy="421246"/>
          </a:xfrm>
          <a:prstGeom prst="line">
            <a:avLst/>
          </a:prstGeom>
          <a:noFill/>
          <a:ln w="25400" cap="sq" cmpd="sng" algn="ctr">
            <a:solidFill>
              <a:srgbClr val="66FF33"/>
            </a:solidFill>
            <a:prstDash val="solid"/>
            <a:round/>
            <a:headEnd type="none" w="med" len="med"/>
            <a:tailEnd type="none" w="med" len="med"/>
          </a:ln>
          <a:effectLst/>
        </p:spPr>
      </p:cxn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68" name="Text Box 33"/>
          <p:cNvSpPr txBox="1">
            <a:spLocks noChangeArrowheads="1"/>
          </p:cNvSpPr>
          <p:nvPr/>
        </p:nvSpPr>
        <p:spPr bwMode="auto">
          <a:xfrm>
            <a:off x="3124200" y="5943600"/>
            <a:ext cx="14989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36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36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36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3600" dirty="0">
              <a:solidFill>
                <a:srgbClr val="66FF33"/>
              </a:solidFill>
              <a:latin typeface="Times New Roman" panose="02020603050405020304" pitchFamily="18" charset="0"/>
              <a:cs typeface="Times New Roman" panose="02020603050405020304" pitchFamily="18" charset="0"/>
            </a:endParaRPr>
          </a:p>
        </p:txBody>
      </p:sp>
      <p:sp>
        <p:nvSpPr>
          <p:cNvPr id="69" name="Text Box 33"/>
          <p:cNvSpPr txBox="1">
            <a:spLocks noChangeArrowheads="1"/>
          </p:cNvSpPr>
          <p:nvPr/>
        </p:nvSpPr>
        <p:spPr bwMode="auto">
          <a:xfrm>
            <a:off x="5029200" y="4913293"/>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Between these two units </a:t>
            </a:r>
            <a:br>
              <a:rPr lang="en-CA" sz="2800" dirty="0">
                <a:latin typeface="Times New Roman" panose="02020603050405020304" pitchFamily="18" charset="0"/>
                <a:cs typeface="Times New Roman" panose="02020603050405020304" pitchFamily="18" charset="0"/>
                <a:sym typeface="Symbol" panose="05050102010706020507" pitchFamily="18" charset="2"/>
              </a:rPr>
            </a:br>
            <a:r>
              <a:rPr lang="en-CA" sz="2800" dirty="0">
                <a:latin typeface="Times New Roman" panose="02020603050405020304" pitchFamily="18" charset="0"/>
                <a:cs typeface="Times New Roman" panose="02020603050405020304" pitchFamily="18" charset="0"/>
                <a:sym typeface="Symbol" panose="05050102010706020507" pitchFamily="18" charset="2"/>
              </a:rPr>
              <a:t>is an activation edge.</a:t>
            </a:r>
          </a:p>
        </p:txBody>
      </p:sp>
      <p:grpSp>
        <p:nvGrpSpPr>
          <p:cNvPr id="76" name="Group 75"/>
          <p:cNvGrpSpPr/>
          <p:nvPr/>
        </p:nvGrpSpPr>
        <p:grpSpPr>
          <a:xfrm>
            <a:off x="3810000" y="1090653"/>
            <a:ext cx="702786" cy="546100"/>
            <a:chOff x="3927264" y="-12700"/>
            <a:chExt cx="702786" cy="546100"/>
          </a:xfrm>
        </p:grpSpPr>
        <p:sp>
          <p:nvSpPr>
            <p:cNvPr id="77" name="Rectangle 76"/>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8" name="Rectangle 77"/>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79" name="Group 78"/>
          <p:cNvGrpSpPr/>
          <p:nvPr/>
        </p:nvGrpSpPr>
        <p:grpSpPr>
          <a:xfrm>
            <a:off x="3810000" y="518123"/>
            <a:ext cx="362214" cy="888230"/>
            <a:chOff x="3894887" y="1447802"/>
            <a:chExt cx="362214" cy="888230"/>
          </a:xfrm>
        </p:grpSpPr>
        <p:sp>
          <p:nvSpPr>
            <p:cNvPr id="81" name="Rectangle 80"/>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3" name="Straight Arrow Connector 82"/>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Tree>
    <p:extLst>
      <p:ext uri="{BB962C8B-B14F-4D97-AF65-F5344CB8AC3E}">
        <p14:creationId xmlns:p14="http://schemas.microsoft.com/office/powerpoint/2010/main" val="10635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0-#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0-#ppt_w/2"/>
                                          </p:val>
                                        </p:tav>
                                        <p:tav tm="100000">
                                          <p:val>
                                            <p:strVal val="#ppt_x"/>
                                          </p:val>
                                        </p:tav>
                                      </p:tavLst>
                                    </p:anim>
                                    <p:anim calcmode="lin" valueType="num">
                                      <p:cBhvr additive="base">
                                        <p:cTn id="1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0-#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500" fill="hold"/>
                                        <p:tgtEl>
                                          <p:spTgt spid="74"/>
                                        </p:tgtEl>
                                        <p:attrNameLst>
                                          <p:attrName>ppt_x</p:attrName>
                                        </p:attrNameLst>
                                      </p:cBhvr>
                                      <p:tavLst>
                                        <p:tav tm="0">
                                          <p:val>
                                            <p:strVal val="0-#ppt_w/2"/>
                                          </p:val>
                                        </p:tav>
                                        <p:tav tm="100000">
                                          <p:val>
                                            <p:strVal val="#ppt_x"/>
                                          </p:val>
                                        </p:tav>
                                      </p:tavLst>
                                    </p:anim>
                                    <p:anim calcmode="lin" valueType="num">
                                      <p:cBhvr additive="base">
                                        <p:cTn id="22" dur="500" fill="hold"/>
                                        <p:tgtEl>
                                          <p:spTgt spid="7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 calcmode="lin" valueType="num">
                                      <p:cBhvr additive="base">
                                        <p:cTn id="25" dur="500" fill="hold"/>
                                        <p:tgtEl>
                                          <p:spTgt spid="68"/>
                                        </p:tgtEl>
                                        <p:attrNameLst>
                                          <p:attrName>ppt_x</p:attrName>
                                        </p:attrNameLst>
                                      </p:cBhvr>
                                      <p:tavLst>
                                        <p:tav tm="0">
                                          <p:val>
                                            <p:strVal val="0-#ppt_w/2"/>
                                          </p:val>
                                        </p:tav>
                                        <p:tav tm="100000">
                                          <p:val>
                                            <p:strVal val="#ppt_x"/>
                                          </p:val>
                                        </p:tav>
                                      </p:tavLst>
                                    </p:anim>
                                    <p:anim calcmode="lin" valueType="num">
                                      <p:cBhvr additive="base">
                                        <p:cTn id="26" dur="500" fill="hold"/>
                                        <p:tgtEl>
                                          <p:spTgt spid="6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additive="base">
                                        <p:cTn id="29" dur="500" fill="hold"/>
                                        <p:tgtEl>
                                          <p:spTgt spid="82"/>
                                        </p:tgtEl>
                                        <p:attrNameLst>
                                          <p:attrName>ppt_x</p:attrName>
                                        </p:attrNameLst>
                                      </p:cBhvr>
                                      <p:tavLst>
                                        <p:tav tm="0">
                                          <p:val>
                                            <p:strVal val="0-#ppt_w/2"/>
                                          </p:val>
                                        </p:tav>
                                        <p:tav tm="100000">
                                          <p:val>
                                            <p:strVal val="#ppt_x"/>
                                          </p:val>
                                        </p:tav>
                                      </p:tavLst>
                                    </p:anim>
                                    <p:anim calcmode="lin" valueType="num">
                                      <p:cBhvr additive="base">
                                        <p:cTn id="30"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68" grpId="0"/>
      <p:bldP spid="6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cxnSp>
        <p:nvCxnSpPr>
          <p:cNvPr id="67" name="Straight Connector 66"/>
          <p:cNvCxnSpPr/>
          <p:nvPr/>
        </p:nvCxnSpPr>
        <p:spPr bwMode="auto">
          <a:xfrm flipV="1">
            <a:off x="2536036" y="1386126"/>
            <a:ext cx="1112686" cy="421246"/>
          </a:xfrm>
          <a:prstGeom prst="line">
            <a:avLst/>
          </a:prstGeom>
          <a:noFill/>
          <a:ln w="25400" cap="sq" cmpd="sng" algn="ctr">
            <a:solidFill>
              <a:srgbClr val="66FF33"/>
            </a:solidFill>
            <a:prstDash val="solid"/>
            <a:round/>
            <a:headEnd type="none" w="med" len="med"/>
            <a:tailEnd type="none" w="med" len="med"/>
          </a:ln>
          <a:effectLst/>
        </p:spPr>
      </p:cxn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76" name="Group 75"/>
          <p:cNvGrpSpPr/>
          <p:nvPr/>
        </p:nvGrpSpPr>
        <p:grpSpPr>
          <a:xfrm>
            <a:off x="3810000" y="1090653"/>
            <a:ext cx="702786" cy="546100"/>
            <a:chOff x="3927264" y="-12700"/>
            <a:chExt cx="702786" cy="546100"/>
          </a:xfrm>
        </p:grpSpPr>
        <p:sp>
          <p:nvSpPr>
            <p:cNvPr id="77" name="Rectangle 76"/>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8" name="Rectangle 77"/>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sp>
        <p:nvSpPr>
          <p:cNvPr id="84" name="Text Box 33"/>
          <p:cNvSpPr txBox="1">
            <a:spLocks noChangeArrowheads="1"/>
          </p:cNvSpPr>
          <p:nvPr/>
        </p:nvSpPr>
        <p:spPr bwMode="auto">
          <a:xfrm>
            <a:off x="304801" y="2745688"/>
            <a:ext cx="16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56" name="Group 55"/>
          <p:cNvGrpSpPr/>
          <p:nvPr/>
        </p:nvGrpSpPr>
        <p:grpSpPr>
          <a:xfrm>
            <a:off x="2723860" y="987000"/>
            <a:ext cx="705140" cy="537000"/>
            <a:chOff x="2723860" y="0"/>
            <a:chExt cx="705140" cy="537000"/>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
        <p:nvSpPr>
          <p:cNvPr id="137" name="Rectangle 136"/>
          <p:cNvSpPr/>
          <p:nvPr/>
        </p:nvSpPr>
        <p:spPr>
          <a:xfrm>
            <a:off x="1371600" y="3429000"/>
            <a:ext cx="7391400" cy="1384995"/>
          </a:xfrm>
          <a:prstGeom prst="rect">
            <a:avLst/>
          </a:prstGeom>
        </p:spPr>
        <p:txBody>
          <a:bodyPr wrap="square">
            <a:spAutoFit/>
          </a:bodyPr>
          <a:lstStyle/>
          <a:p>
            <a:r>
              <a:rPr lang="en-CA" dirty="0">
                <a:cs typeface="Times New Roman" panose="02020603050405020304" pitchFamily="18" charset="0"/>
                <a:sym typeface="Symbol" panose="05050102010706020507" pitchFamily="18" charset="2"/>
              </a:rPr>
              <a:t>The activation of the </a:t>
            </a:r>
            <a:r>
              <a:rPr lang="en-CA" i="1" dirty="0" err="1">
                <a:cs typeface="Times New Roman" panose="02020603050405020304" pitchFamily="18" charset="0"/>
                <a:sym typeface="Symbol" panose="05050102010706020507" pitchFamily="18" charset="2"/>
              </a:rPr>
              <a:t>i</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input unit</a:t>
            </a:r>
          </a:p>
          <a:p>
            <a:r>
              <a:rPr lang="en-CA" dirty="0">
                <a:cs typeface="Times New Roman" panose="02020603050405020304" pitchFamily="18" charset="0"/>
                <a:sym typeface="Symbol" panose="05050102010706020507" pitchFamily="18" charset="2"/>
              </a:rPr>
              <a:t>is multiplied by the weight of the </a:t>
            </a:r>
            <a:r>
              <a:rPr lang="en-US" altLang="en-US" i="1" dirty="0">
                <a:cs typeface="Times New Roman" panose="02020603050405020304" pitchFamily="18" charset="0"/>
                <a:sym typeface="Symbol" panose="05050102010706020507" pitchFamily="18" charset="2"/>
              </a:rPr>
              <a:t></a:t>
            </a:r>
            <a:r>
              <a:rPr lang="en-US" altLang="en-US" i="1" dirty="0" err="1">
                <a:cs typeface="Times New Roman" panose="02020603050405020304" pitchFamily="18" charset="0"/>
                <a:sym typeface="Symbol" panose="05050102010706020507" pitchFamily="18" charset="2"/>
              </a:rPr>
              <a:t>i,j</a:t>
            </a:r>
            <a:r>
              <a:rPr lang="en-US" altLang="en-US" i="1" dirty="0">
                <a:cs typeface="Times New Roman" panose="02020603050405020304" pitchFamily="18" charset="0"/>
                <a:sym typeface="Symbol" panose="05050102010706020507" pitchFamily="18" charset="2"/>
              </a:rPr>
              <a:t> </a:t>
            </a:r>
            <a:r>
              <a:rPr lang="en-CA" dirty="0">
                <a:cs typeface="Times New Roman" panose="02020603050405020304" pitchFamily="18" charset="0"/>
                <a:sym typeface="Symbol" panose="05050102010706020507" pitchFamily="18" charset="2"/>
              </a:rPr>
              <a:t>edge</a:t>
            </a:r>
          </a:p>
          <a:p>
            <a:r>
              <a:rPr lang="en-CA" dirty="0">
                <a:cs typeface="Times New Roman" panose="02020603050405020304" pitchFamily="18" charset="0"/>
                <a:sym typeface="Symbol" panose="05050102010706020507" pitchFamily="18" charset="2"/>
              </a:rPr>
              <a:t>to give the </a:t>
            </a:r>
            <a:r>
              <a:rPr lang="en-US" dirty="0">
                <a:cs typeface="Times New Roman" panose="02020603050405020304" pitchFamily="18" charset="0"/>
                <a:sym typeface="Symbol" panose="05050102010706020507" pitchFamily="18" charset="2"/>
              </a:rPr>
              <a:t>pre-activation level of </a:t>
            </a:r>
            <a:r>
              <a:rPr lang="en-CA" dirty="0">
                <a:cs typeface="Times New Roman" panose="02020603050405020304" pitchFamily="18" charset="0"/>
                <a:sym typeface="Symbol" panose="05050102010706020507" pitchFamily="18" charset="2"/>
              </a:rPr>
              <a:t> </a:t>
            </a:r>
            <a:r>
              <a:rPr lang="en-CA" i="1" dirty="0" err="1">
                <a:cs typeface="Times New Roman" panose="02020603050405020304" pitchFamily="18" charset="0"/>
                <a:sym typeface="Symbol" panose="05050102010706020507" pitchFamily="18" charset="2"/>
              </a:rPr>
              <a:t>j</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hidden</a:t>
            </a:r>
          </a:p>
        </p:txBody>
      </p:sp>
      <p:sp>
        <p:nvSpPr>
          <p:cNvPr id="138" name="Text Box 33"/>
          <p:cNvSpPr txBox="1">
            <a:spLocks noChangeArrowheads="1"/>
          </p:cNvSpPr>
          <p:nvPr/>
        </p:nvSpPr>
        <p:spPr bwMode="auto">
          <a:xfrm>
            <a:off x="1744043" y="2749550"/>
            <a:ext cx="1392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p>
        </p:txBody>
      </p:sp>
      <p:sp>
        <p:nvSpPr>
          <p:cNvPr id="139" name="Text Box 33"/>
          <p:cNvSpPr txBox="1">
            <a:spLocks noChangeArrowheads="1"/>
          </p:cNvSpPr>
          <p:nvPr/>
        </p:nvSpPr>
        <p:spPr bwMode="auto">
          <a:xfrm>
            <a:off x="2362200" y="2743200"/>
            <a:ext cx="152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140" name="Group 139"/>
          <p:cNvGrpSpPr/>
          <p:nvPr/>
        </p:nvGrpSpPr>
        <p:grpSpPr>
          <a:xfrm>
            <a:off x="3810000" y="518123"/>
            <a:ext cx="362214" cy="888230"/>
            <a:chOff x="3894887" y="1447802"/>
            <a:chExt cx="362214" cy="888230"/>
          </a:xfrm>
        </p:grpSpPr>
        <p:sp>
          <p:nvSpPr>
            <p:cNvPr id="141" name="Rectangle 140"/>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142" name="Straight Arrow Connector 141"/>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Tree>
    <p:extLst>
      <p:ext uri="{BB962C8B-B14F-4D97-AF65-F5344CB8AC3E}">
        <p14:creationId xmlns:p14="http://schemas.microsoft.com/office/powerpoint/2010/main" val="120550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 calcmode="lin" valueType="num">
                                      <p:cBhvr additive="base">
                                        <p:cTn id="7" dur="500" fill="hold"/>
                                        <p:tgtEl>
                                          <p:spTgt spid="1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500" fill="hold"/>
                                        <p:tgtEl>
                                          <p:spTgt spid="138"/>
                                        </p:tgtEl>
                                        <p:attrNameLst>
                                          <p:attrName>ppt_x</p:attrName>
                                        </p:attrNameLst>
                                      </p:cBhvr>
                                      <p:tavLst>
                                        <p:tav tm="0">
                                          <p:val>
                                            <p:strVal val="0-#ppt_w/2"/>
                                          </p:val>
                                        </p:tav>
                                        <p:tav tm="100000">
                                          <p:val>
                                            <p:strVal val="#ppt_x"/>
                                          </p:val>
                                        </p:tav>
                                      </p:tavLst>
                                    </p:anim>
                                    <p:anim calcmode="lin" valueType="num">
                                      <p:cBhvr additive="base">
                                        <p:cTn id="12" dur="500" fill="hold"/>
                                        <p:tgtEl>
                                          <p:spTgt spid="13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0-#ppt_w/2"/>
                                          </p:val>
                                        </p:tav>
                                        <p:tav tm="100000">
                                          <p:val>
                                            <p:strVal val="#ppt_x"/>
                                          </p:val>
                                        </p:tav>
                                      </p:tavLst>
                                    </p:anim>
                                    <p:anim calcmode="lin" valueType="num">
                                      <p:cBhvr additive="base">
                                        <p:cTn id="1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37">
                                            <p:txEl>
                                              <p:pRg st="1" end="1"/>
                                            </p:txEl>
                                          </p:spTgt>
                                        </p:tgtEl>
                                        <p:attrNameLst>
                                          <p:attrName>style.visibility</p:attrName>
                                        </p:attrNameLst>
                                      </p:cBhvr>
                                      <p:to>
                                        <p:strVal val="visible"/>
                                      </p:to>
                                    </p:set>
                                    <p:anim calcmode="lin" valueType="num">
                                      <p:cBhvr additive="base">
                                        <p:cTn id="21" dur="500" fill="hold"/>
                                        <p:tgtEl>
                                          <p:spTgt spid="13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3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anim calcmode="lin" valueType="num">
                                      <p:cBhvr additive="base">
                                        <p:cTn id="25" dur="500" fill="hold"/>
                                        <p:tgtEl>
                                          <p:spTgt spid="139"/>
                                        </p:tgtEl>
                                        <p:attrNameLst>
                                          <p:attrName>ppt_x</p:attrName>
                                        </p:attrNameLst>
                                      </p:cBhvr>
                                      <p:tavLst>
                                        <p:tav tm="0">
                                          <p:val>
                                            <p:strVal val="0-#ppt_w/2"/>
                                          </p:val>
                                        </p:tav>
                                        <p:tav tm="100000">
                                          <p:val>
                                            <p:strVal val="#ppt_x"/>
                                          </p:val>
                                        </p:tav>
                                      </p:tavLst>
                                    </p:anim>
                                    <p:anim calcmode="lin" valueType="num">
                                      <p:cBhvr additive="base">
                                        <p:cTn id="26" dur="500" fill="hold"/>
                                        <p:tgtEl>
                                          <p:spTgt spid="13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0-#ppt_w/2"/>
                                          </p:val>
                                        </p:tav>
                                        <p:tav tm="100000">
                                          <p:val>
                                            <p:strVal val="#ppt_x"/>
                                          </p:val>
                                        </p:tav>
                                      </p:tavLst>
                                    </p:anim>
                                    <p:anim calcmode="lin" valueType="num">
                                      <p:cBhvr additive="base">
                                        <p:cTn id="30"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37">
                                            <p:txEl>
                                              <p:pRg st="2" end="2"/>
                                            </p:txEl>
                                          </p:spTgt>
                                        </p:tgtEl>
                                        <p:attrNameLst>
                                          <p:attrName>style.visibility</p:attrName>
                                        </p:attrNameLst>
                                      </p:cBhvr>
                                      <p:to>
                                        <p:strVal val="visible"/>
                                      </p:to>
                                    </p:set>
                                    <p:anim calcmode="lin" valueType="num">
                                      <p:cBhvr additive="base">
                                        <p:cTn id="35" dur="500" fill="hold"/>
                                        <p:tgtEl>
                                          <p:spTgt spid="137">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37">
                                            <p:txEl>
                                              <p:pRg st="2" end="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additive="base">
                                        <p:cTn id="39" dur="500" fill="hold"/>
                                        <p:tgtEl>
                                          <p:spTgt spid="84"/>
                                        </p:tgtEl>
                                        <p:attrNameLst>
                                          <p:attrName>ppt_x</p:attrName>
                                        </p:attrNameLst>
                                      </p:cBhvr>
                                      <p:tavLst>
                                        <p:tav tm="0">
                                          <p:val>
                                            <p:strVal val="0-#ppt_w/2"/>
                                          </p:val>
                                        </p:tav>
                                        <p:tav tm="100000">
                                          <p:val>
                                            <p:strVal val="#ppt_x"/>
                                          </p:val>
                                        </p:tav>
                                      </p:tavLst>
                                    </p:anim>
                                    <p:anim calcmode="lin" valueType="num">
                                      <p:cBhvr additive="base">
                                        <p:cTn id="40" dur="500" fill="hold"/>
                                        <p:tgtEl>
                                          <p:spTgt spid="84"/>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500" fill="hold"/>
                                        <p:tgtEl>
                                          <p:spTgt spid="76"/>
                                        </p:tgtEl>
                                        <p:attrNameLst>
                                          <p:attrName>ppt_x</p:attrName>
                                        </p:attrNameLst>
                                      </p:cBhvr>
                                      <p:tavLst>
                                        <p:tav tm="0">
                                          <p:val>
                                            <p:strVal val="0-#ppt_w/2"/>
                                          </p:val>
                                        </p:tav>
                                        <p:tav tm="100000">
                                          <p:val>
                                            <p:strVal val="#ppt_x"/>
                                          </p:val>
                                        </p:tav>
                                      </p:tavLst>
                                    </p:anim>
                                    <p:anim calcmode="lin" valueType="num">
                                      <p:cBhvr additive="base">
                                        <p:cTn id="44"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8" grpId="0"/>
      <p:bldP spid="1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cxnSp>
        <p:nvCxnSpPr>
          <p:cNvPr id="67" name="Straight Connector 66"/>
          <p:cNvCxnSpPr/>
          <p:nvPr/>
        </p:nvCxnSpPr>
        <p:spPr bwMode="auto">
          <a:xfrm flipV="1">
            <a:off x="2536036" y="1386126"/>
            <a:ext cx="1112686" cy="421246"/>
          </a:xfrm>
          <a:prstGeom prst="line">
            <a:avLst/>
          </a:prstGeom>
          <a:noFill/>
          <a:ln w="25400" cap="sq" cmpd="sng" algn="ctr">
            <a:solidFill>
              <a:srgbClr val="66FF33"/>
            </a:solidFill>
            <a:prstDash val="solid"/>
            <a:round/>
            <a:headEnd type="none" w="med" len="med"/>
            <a:tailEnd type="none" w="med" len="med"/>
          </a:ln>
          <a:effectLst/>
        </p:spPr>
      </p:cxn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76" name="Group 75"/>
          <p:cNvGrpSpPr/>
          <p:nvPr/>
        </p:nvGrpSpPr>
        <p:grpSpPr>
          <a:xfrm>
            <a:off x="3810000" y="1090653"/>
            <a:ext cx="702786" cy="546100"/>
            <a:chOff x="3927264" y="-12700"/>
            <a:chExt cx="702786" cy="546100"/>
          </a:xfrm>
        </p:grpSpPr>
        <p:sp>
          <p:nvSpPr>
            <p:cNvPr id="77" name="Rectangle 76"/>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8" name="Rectangle 77"/>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sp>
        <p:nvSpPr>
          <p:cNvPr id="84" name="Text Box 33"/>
          <p:cNvSpPr txBox="1">
            <a:spLocks noChangeArrowheads="1"/>
          </p:cNvSpPr>
          <p:nvPr/>
        </p:nvSpPr>
        <p:spPr bwMode="auto">
          <a:xfrm>
            <a:off x="304801" y="2745688"/>
            <a:ext cx="16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7" name="Rectangle 136"/>
          <p:cNvSpPr/>
          <p:nvPr/>
        </p:nvSpPr>
        <p:spPr>
          <a:xfrm>
            <a:off x="1371600" y="3733800"/>
            <a:ext cx="7391400" cy="523220"/>
          </a:xfrm>
          <a:prstGeom prst="rect">
            <a:avLst/>
          </a:prstGeom>
        </p:spPr>
        <p:txBody>
          <a:bodyPr wrap="square">
            <a:spAutoFit/>
          </a:bodyPr>
          <a:lstStyle/>
          <a:p>
            <a:r>
              <a:rPr lang="en-CA" dirty="0">
                <a:cs typeface="Times New Roman" panose="02020603050405020304" pitchFamily="18" charset="0"/>
                <a:sym typeface="Symbol" panose="05050102010706020507" pitchFamily="18" charset="2"/>
              </a:rPr>
              <a:t>All input units contribute to this </a:t>
            </a:r>
            <a:r>
              <a:rPr lang="en-US" dirty="0">
                <a:cs typeface="Times New Roman" panose="02020603050405020304" pitchFamily="18" charset="0"/>
                <a:sym typeface="Symbol" panose="05050102010706020507" pitchFamily="18" charset="2"/>
              </a:rPr>
              <a:t>pre-activation.</a:t>
            </a:r>
            <a:endParaRPr lang="en-CA" dirty="0">
              <a:cs typeface="Times New Roman" panose="02020603050405020304" pitchFamily="18" charset="0"/>
              <a:sym typeface="Symbol" panose="05050102010706020507" pitchFamily="18" charset="2"/>
            </a:endParaRPr>
          </a:p>
        </p:txBody>
      </p:sp>
      <p:sp>
        <p:nvSpPr>
          <p:cNvPr id="138" name="Text Box 33"/>
          <p:cNvSpPr txBox="1">
            <a:spLocks noChangeArrowheads="1"/>
          </p:cNvSpPr>
          <p:nvPr/>
        </p:nvSpPr>
        <p:spPr bwMode="auto">
          <a:xfrm>
            <a:off x="1744043" y="2749550"/>
            <a:ext cx="1392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p>
        </p:txBody>
      </p:sp>
      <p:sp>
        <p:nvSpPr>
          <p:cNvPr id="139" name="Text Box 33"/>
          <p:cNvSpPr txBox="1">
            <a:spLocks noChangeArrowheads="1"/>
          </p:cNvSpPr>
          <p:nvPr/>
        </p:nvSpPr>
        <p:spPr bwMode="auto">
          <a:xfrm>
            <a:off x="2362200" y="2743200"/>
            <a:ext cx="152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53" name="Text Box 33"/>
          <p:cNvSpPr txBox="1">
            <a:spLocks noChangeArrowheads="1"/>
          </p:cNvSpPr>
          <p:nvPr/>
        </p:nvSpPr>
        <p:spPr bwMode="auto">
          <a:xfrm>
            <a:off x="1020880" y="3134380"/>
            <a:ext cx="71840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d,2</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54"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55" name="Group 54"/>
          <p:cNvGrpSpPr/>
          <p:nvPr/>
        </p:nvGrpSpPr>
        <p:grpSpPr>
          <a:xfrm>
            <a:off x="2438400" y="617404"/>
            <a:ext cx="1210322" cy="2088786"/>
            <a:chOff x="4008388" y="965526"/>
            <a:chExt cx="1210322" cy="2088786"/>
          </a:xfrm>
        </p:grpSpPr>
        <p:cxnSp>
          <p:nvCxnSpPr>
            <p:cNvPr id="60" name="Straight Connector 59"/>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61" name="Straight Connector 60"/>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62" name="Straight Connector 61"/>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66" name="Straight Connector 6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69" name="Straight Connector 68"/>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74" name="Straight Connector 73"/>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75" name="Straight Connector 74"/>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79" name="Oval 78"/>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0" name="Oval 79"/>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1" name="Oval 80"/>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2" name="Oval 81"/>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3" name="Oval 82"/>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5" name="Oval 84"/>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6" name="Oval 85"/>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7" name="Oval 86"/>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56" name="Group 55"/>
          <p:cNvGrpSpPr/>
          <p:nvPr/>
        </p:nvGrpSpPr>
        <p:grpSpPr>
          <a:xfrm>
            <a:off x="2723860" y="987000"/>
            <a:ext cx="705140" cy="537000"/>
            <a:chOff x="2723860" y="0"/>
            <a:chExt cx="705140" cy="537000"/>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nvGrpSpPr>
          <p:cNvPr id="88" name="Group 87"/>
          <p:cNvGrpSpPr/>
          <p:nvPr/>
        </p:nvGrpSpPr>
        <p:grpSpPr>
          <a:xfrm>
            <a:off x="3810000" y="518123"/>
            <a:ext cx="362214" cy="888230"/>
            <a:chOff x="3894887" y="1447802"/>
            <a:chExt cx="362214" cy="888230"/>
          </a:xfrm>
        </p:grpSpPr>
        <p:sp>
          <p:nvSpPr>
            <p:cNvPr id="89" name="Rectangle 88"/>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90" name="Straight Arrow Connector 89"/>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Tree>
    <p:extLst>
      <p:ext uri="{BB962C8B-B14F-4D97-AF65-F5344CB8AC3E}">
        <p14:creationId xmlns:p14="http://schemas.microsoft.com/office/powerpoint/2010/main" val="38244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 calcmode="lin" valueType="num">
                                      <p:cBhvr additive="base">
                                        <p:cTn id="7" dur="500" fill="hold"/>
                                        <p:tgtEl>
                                          <p:spTgt spid="1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0-#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0-#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3">
                                            <p:txEl>
                                              <p:pRg st="0" end="0"/>
                                            </p:txEl>
                                          </p:spTgt>
                                        </p:tgtEl>
                                        <p:attrNameLst>
                                          <p:attrName>style.visibility</p:attrName>
                                        </p:attrNameLst>
                                      </p:cBhvr>
                                      <p:to>
                                        <p:strVal val="visible"/>
                                      </p:to>
                                    </p:set>
                                    <p:anim calcmode="lin" valueType="num">
                                      <p:cBhvr additive="base">
                                        <p:cTn id="23" dur="500" fill="hold"/>
                                        <p:tgtEl>
                                          <p:spTgt spid="53">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cxnSp>
        <p:nvCxnSpPr>
          <p:cNvPr id="67" name="Straight Connector 66"/>
          <p:cNvCxnSpPr/>
          <p:nvPr/>
        </p:nvCxnSpPr>
        <p:spPr bwMode="auto">
          <a:xfrm flipV="1">
            <a:off x="2536036" y="1386126"/>
            <a:ext cx="1112686" cy="421246"/>
          </a:xfrm>
          <a:prstGeom prst="line">
            <a:avLst/>
          </a:prstGeom>
          <a:noFill/>
          <a:ln w="25400" cap="sq" cmpd="sng" algn="ctr">
            <a:solidFill>
              <a:srgbClr val="66FF33"/>
            </a:solidFill>
            <a:prstDash val="solid"/>
            <a:round/>
            <a:headEnd type="none" w="med" len="med"/>
            <a:tailEnd type="none" w="med" len="med"/>
          </a:ln>
          <a:effectLst/>
        </p:spPr>
      </p:cxn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76" name="Group 75"/>
          <p:cNvGrpSpPr/>
          <p:nvPr/>
        </p:nvGrpSpPr>
        <p:grpSpPr>
          <a:xfrm>
            <a:off x="3810000" y="1090653"/>
            <a:ext cx="702786" cy="546100"/>
            <a:chOff x="3927264" y="-12700"/>
            <a:chExt cx="702786" cy="546100"/>
          </a:xfrm>
        </p:grpSpPr>
        <p:sp>
          <p:nvSpPr>
            <p:cNvPr id="77" name="Rectangle 76"/>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8" name="Rectangle 77"/>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11" name="Group 10"/>
          <p:cNvGrpSpPr/>
          <p:nvPr/>
        </p:nvGrpSpPr>
        <p:grpSpPr>
          <a:xfrm>
            <a:off x="833120" y="3835400"/>
            <a:ext cx="7023295" cy="599830"/>
            <a:chOff x="833120" y="3835400"/>
            <a:chExt cx="7023295" cy="599830"/>
          </a:xfrm>
        </p:grpSpPr>
        <p:grpSp>
          <p:nvGrpSpPr>
            <p:cNvPr id="86" name="Group 85"/>
            <p:cNvGrpSpPr/>
            <p:nvPr/>
          </p:nvGrpSpPr>
          <p:grpSpPr>
            <a:xfrm>
              <a:off x="7330635" y="3850757"/>
              <a:ext cx="525780" cy="584473"/>
              <a:chOff x="4055280" y="3839232"/>
              <a:chExt cx="525780" cy="584473"/>
            </a:xfrm>
          </p:grpSpPr>
          <p:pic>
            <p:nvPicPr>
              <p:cNvPr id="87"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88" name="Rectangle 87"/>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89" name="Group 88"/>
            <p:cNvGrpSpPr/>
            <p:nvPr/>
          </p:nvGrpSpPr>
          <p:grpSpPr>
            <a:xfrm>
              <a:off x="833120" y="3835400"/>
              <a:ext cx="525780" cy="584473"/>
              <a:chOff x="4055280" y="3839232"/>
              <a:chExt cx="525780" cy="584473"/>
            </a:xfrm>
          </p:grpSpPr>
          <p:pic>
            <p:nvPicPr>
              <p:cNvPr id="90"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91" name="Rectangle 90"/>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grpSp>
        <p:nvGrpSpPr>
          <p:cNvPr id="9" name="Group 8"/>
          <p:cNvGrpSpPr/>
          <p:nvPr/>
        </p:nvGrpSpPr>
        <p:grpSpPr>
          <a:xfrm>
            <a:off x="44268" y="4657642"/>
            <a:ext cx="3944502" cy="604186"/>
            <a:chOff x="44268" y="4657642"/>
            <a:chExt cx="3944502" cy="604186"/>
          </a:xfrm>
        </p:grpSpPr>
        <p:grpSp>
          <p:nvGrpSpPr>
            <p:cNvPr id="99" name="Group 98"/>
            <p:cNvGrpSpPr/>
            <p:nvPr/>
          </p:nvGrpSpPr>
          <p:grpSpPr>
            <a:xfrm>
              <a:off x="44268" y="4657642"/>
              <a:ext cx="641532" cy="601516"/>
              <a:chOff x="4635890" y="1543039"/>
              <a:chExt cx="641532" cy="601516"/>
            </a:xfrm>
          </p:grpSpPr>
          <p:grpSp>
            <p:nvGrpSpPr>
              <p:cNvPr id="100" name="Group 99"/>
              <p:cNvGrpSpPr/>
              <p:nvPr/>
            </p:nvGrpSpPr>
            <p:grpSpPr>
              <a:xfrm>
                <a:off x="4635890" y="1543039"/>
                <a:ext cx="540000" cy="540000"/>
                <a:chOff x="3220343" y="2894580"/>
                <a:chExt cx="540000" cy="540000"/>
              </a:xfrm>
            </p:grpSpPr>
            <p:sp>
              <p:nvSpPr>
                <p:cNvPr id="103" name="Rectangle 10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1" name="Rectangle 100"/>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05" name="Group 104"/>
            <p:cNvGrpSpPr/>
            <p:nvPr/>
          </p:nvGrpSpPr>
          <p:grpSpPr>
            <a:xfrm>
              <a:off x="3347238" y="4660312"/>
              <a:ext cx="641532" cy="601516"/>
              <a:chOff x="4635890" y="1543039"/>
              <a:chExt cx="641532" cy="601516"/>
            </a:xfrm>
          </p:grpSpPr>
          <p:grpSp>
            <p:nvGrpSpPr>
              <p:cNvPr id="106" name="Group 105"/>
              <p:cNvGrpSpPr/>
              <p:nvPr/>
            </p:nvGrpSpPr>
            <p:grpSpPr>
              <a:xfrm>
                <a:off x="4635890" y="1543039"/>
                <a:ext cx="540000" cy="540000"/>
                <a:chOff x="3220343" y="2894580"/>
                <a:chExt cx="540000" cy="540000"/>
              </a:xfrm>
            </p:grpSpPr>
            <p:sp>
              <p:nvSpPr>
                <p:cNvPr id="108" name="Rectangle 107"/>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9"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7" name="Rectangle 106"/>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grpSp>
        <p:nvGrpSpPr>
          <p:cNvPr id="10" name="Group 9"/>
          <p:cNvGrpSpPr/>
          <p:nvPr/>
        </p:nvGrpSpPr>
        <p:grpSpPr>
          <a:xfrm>
            <a:off x="5131770" y="3917460"/>
            <a:ext cx="1886445" cy="2414955"/>
            <a:chOff x="5131770" y="3917460"/>
            <a:chExt cx="1886445" cy="2414955"/>
          </a:xfrm>
        </p:grpSpPr>
        <p:grpSp>
          <p:nvGrpSpPr>
            <p:cNvPr id="79" name="Group 78"/>
            <p:cNvGrpSpPr/>
            <p:nvPr/>
          </p:nvGrpSpPr>
          <p:grpSpPr>
            <a:xfrm>
              <a:off x="5131770" y="3917460"/>
              <a:ext cx="543876" cy="540000"/>
              <a:chOff x="5181600" y="2743200"/>
              <a:chExt cx="543876" cy="540000"/>
            </a:xfrm>
          </p:grpSpPr>
          <p:pic>
            <p:nvPicPr>
              <p:cNvPr id="80"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81" name="Rectangle 80"/>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83" name="Rectangle 8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110" name="Group 109"/>
            <p:cNvGrpSpPr/>
            <p:nvPr/>
          </p:nvGrpSpPr>
          <p:grpSpPr>
            <a:xfrm>
              <a:off x="6474339" y="5792415"/>
              <a:ext cx="543876" cy="540000"/>
              <a:chOff x="5181600" y="2743200"/>
              <a:chExt cx="543876" cy="540000"/>
            </a:xfrm>
          </p:grpSpPr>
          <p:pic>
            <p:nvPicPr>
              <p:cNvPr id="11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12" name="Rectangle 111"/>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113" name="Rectangle 11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sp>
        <p:nvSpPr>
          <p:cNvPr id="82" name="Text Box 33"/>
          <p:cNvSpPr txBox="1">
            <a:spLocks noChangeArrowheads="1"/>
          </p:cNvSpPr>
          <p:nvPr/>
        </p:nvSpPr>
        <p:spPr bwMode="auto">
          <a:xfrm>
            <a:off x="1020880" y="3134380"/>
            <a:ext cx="71840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d,2</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84"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85"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8" name="Group 7"/>
          <p:cNvGrpSpPr/>
          <p:nvPr/>
        </p:nvGrpSpPr>
        <p:grpSpPr>
          <a:xfrm>
            <a:off x="762000" y="4534283"/>
            <a:ext cx="8820841" cy="2171317"/>
            <a:chOff x="762000" y="4534283"/>
            <a:chExt cx="8820841" cy="2171317"/>
          </a:xfrm>
        </p:grpSpPr>
        <p:sp>
          <p:nvSpPr>
            <p:cNvPr id="93" name="Rectangle 92"/>
            <p:cNvSpPr/>
            <p:nvPr/>
          </p:nvSpPr>
          <p:spPr>
            <a:xfrm>
              <a:off x="2819400" y="4654857"/>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96" name="Rectangle 95"/>
            <p:cNvSpPr/>
            <p:nvPr/>
          </p:nvSpPr>
          <p:spPr>
            <a:xfrm>
              <a:off x="6001384" y="4632392"/>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5" name="Group 4"/>
            <p:cNvGrpSpPr/>
            <p:nvPr/>
          </p:nvGrpSpPr>
          <p:grpSpPr>
            <a:xfrm>
              <a:off x="762000" y="4572000"/>
              <a:ext cx="844688" cy="720000"/>
              <a:chOff x="762000" y="4572000"/>
              <a:chExt cx="844688" cy="720000"/>
            </a:xfrm>
          </p:grpSpPr>
          <p:sp>
            <p:nvSpPr>
              <p:cNvPr id="126" name="Rectangle 125"/>
              <p:cNvSpPr/>
              <p:nvPr/>
            </p:nvSpPr>
            <p:spPr>
              <a:xfrm>
                <a:off x="762000" y="4572000"/>
                <a:ext cx="720000" cy="720000"/>
              </a:xfrm>
              <a:prstGeom prst="rect">
                <a:avLst/>
              </a:prstGeom>
              <a:ln>
                <a:solidFill>
                  <a:srgbClr val="00FFFF"/>
                </a:solidFill>
              </a:ln>
            </p:spPr>
            <p:txBody>
              <a:bodyPr wrap="square" rtlCol="0" anchor="ctr">
                <a:spAutoFit/>
              </a:bodyPr>
              <a:lstStyle/>
              <a:p>
                <a:pPr algn="l"/>
                <a:endParaRPr lang="en-CA" sz="2400" dirty="0"/>
              </a:p>
            </p:txBody>
          </p:sp>
          <p:sp>
            <p:nvSpPr>
              <p:cNvPr id="127" name="Rectangle 126"/>
              <p:cNvSpPr/>
              <p:nvPr/>
            </p:nvSpPr>
            <p:spPr>
              <a:xfrm>
                <a:off x="808993" y="4651938"/>
                <a:ext cx="797695" cy="461665"/>
              </a:xfrm>
              <a:prstGeom prst="rect">
                <a:avLst/>
              </a:prstGeom>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endParaRPr lang="en-CA" sz="2400" dirty="0">
                  <a:solidFill>
                    <a:srgbClr val="00FFFF"/>
                  </a:solidFill>
                </a:endParaRPr>
              </a:p>
            </p:txBody>
          </p:sp>
        </p:grpSp>
        <p:grpSp>
          <p:nvGrpSpPr>
            <p:cNvPr id="6" name="Group 5"/>
            <p:cNvGrpSpPr/>
            <p:nvPr/>
          </p:nvGrpSpPr>
          <p:grpSpPr>
            <a:xfrm>
              <a:off x="3910424" y="4577664"/>
              <a:ext cx="2209142" cy="720000"/>
              <a:chOff x="3910424" y="4577664"/>
              <a:chExt cx="2209142" cy="720000"/>
            </a:xfrm>
          </p:grpSpPr>
          <p:sp>
            <p:nvSpPr>
              <p:cNvPr id="128" name="Rectangle 127"/>
              <p:cNvSpPr/>
              <p:nvPr/>
            </p:nvSpPr>
            <p:spPr>
              <a:xfrm>
                <a:off x="4035072" y="4577664"/>
                <a:ext cx="1944000" cy="720000"/>
              </a:xfrm>
              <a:prstGeom prst="rect">
                <a:avLst/>
              </a:prstGeom>
              <a:ln>
                <a:solidFill>
                  <a:srgbClr val="FF00FF"/>
                </a:solidFill>
              </a:ln>
            </p:spPr>
            <p:txBody>
              <a:bodyPr wrap="square" rtlCol="0" anchor="ctr">
                <a:spAutoFit/>
              </a:bodyPr>
              <a:lstStyle/>
              <a:p>
                <a:pPr algn="l"/>
                <a:endParaRPr lang="en-CA" sz="2400" dirty="0"/>
              </a:p>
            </p:txBody>
          </p:sp>
          <p:sp>
            <p:nvSpPr>
              <p:cNvPr id="129" name="Text Box 33"/>
              <p:cNvSpPr txBox="1">
                <a:spLocks noChangeArrowheads="1"/>
              </p:cNvSpPr>
              <p:nvPr/>
            </p:nvSpPr>
            <p:spPr bwMode="auto">
              <a:xfrm>
                <a:off x="3910424" y="4683599"/>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7" name="Group 6"/>
            <p:cNvGrpSpPr/>
            <p:nvPr/>
          </p:nvGrpSpPr>
          <p:grpSpPr>
            <a:xfrm>
              <a:off x="7086600" y="4534283"/>
              <a:ext cx="2496241" cy="2125717"/>
              <a:chOff x="7086600" y="4534283"/>
              <a:chExt cx="2496241" cy="2125717"/>
            </a:xfrm>
          </p:grpSpPr>
          <p:sp>
            <p:nvSpPr>
              <p:cNvPr id="118" name="Rectangle 117"/>
              <p:cNvSpPr/>
              <p:nvPr/>
            </p:nvSpPr>
            <p:spPr>
              <a:xfrm>
                <a:off x="7290157" y="4572000"/>
                <a:ext cx="720000" cy="2088000"/>
              </a:xfrm>
              <a:prstGeom prst="rect">
                <a:avLst/>
              </a:prstGeom>
              <a:ln>
                <a:solidFill>
                  <a:srgbClr val="66FF33"/>
                </a:solidFill>
              </a:ln>
            </p:spPr>
            <p:txBody>
              <a:bodyPr wrap="square" rtlCol="0" anchor="ctr">
                <a:spAutoFit/>
              </a:bodyPr>
              <a:lstStyle/>
              <a:p>
                <a:pPr algn="l"/>
                <a:endParaRPr lang="en-CA" sz="2400" dirty="0"/>
              </a:p>
            </p:txBody>
          </p:sp>
          <p:sp>
            <p:nvSpPr>
              <p:cNvPr id="120" name="Text Box 33"/>
              <p:cNvSpPr txBox="1">
                <a:spLocks noChangeArrowheads="1"/>
              </p:cNvSpPr>
              <p:nvPr/>
            </p:nvSpPr>
            <p:spPr bwMode="auto">
              <a:xfrm>
                <a:off x="7093324"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24" name="Text Box 33"/>
              <p:cNvSpPr txBox="1">
                <a:spLocks noChangeArrowheads="1"/>
              </p:cNvSpPr>
              <p:nvPr/>
            </p:nvSpPr>
            <p:spPr bwMode="auto">
              <a:xfrm>
                <a:off x="7095038" y="4872336"/>
                <a:ext cx="2279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25" name="Text Box 33"/>
              <p:cNvSpPr txBox="1">
                <a:spLocks noChangeArrowheads="1"/>
              </p:cNvSpPr>
              <p:nvPr/>
            </p:nvSpPr>
            <p:spPr bwMode="auto">
              <a:xfrm>
                <a:off x="7086600"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31" name="Text Box 33"/>
              <p:cNvSpPr txBox="1">
                <a:spLocks noChangeArrowheads="1"/>
              </p:cNvSpPr>
              <p:nvPr/>
            </p:nvSpPr>
            <p:spPr bwMode="auto">
              <a:xfrm rot="16200000">
                <a:off x="7189273" y="5602775"/>
                <a:ext cx="8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66FF33"/>
                  </a:solidFill>
                  <a:latin typeface="Times New Roman" panose="02020603050405020304" pitchFamily="18" charset="0"/>
                  <a:cs typeface="Times New Roman" panose="02020603050405020304" pitchFamily="18" charset="0"/>
                </a:endParaRPr>
              </a:p>
            </p:txBody>
          </p:sp>
        </p:grpSp>
        <p:sp>
          <p:nvSpPr>
            <p:cNvPr id="92" name="Rectangle 91"/>
            <p:cNvSpPr/>
            <p:nvPr/>
          </p:nvSpPr>
          <p:spPr>
            <a:xfrm>
              <a:off x="3934087" y="5751493"/>
              <a:ext cx="2238113" cy="954107"/>
            </a:xfrm>
            <a:prstGeom prst="rect">
              <a:avLst/>
            </a:prstGeom>
          </p:spPr>
          <p:txBody>
            <a:bodyPr wrap="none">
              <a:spAutoFit/>
            </a:bodyPr>
            <a:lstStyle/>
            <a:p>
              <a:pPr algn="ctr"/>
              <a:r>
                <a:rPr lang="en-US" altLang="en-US" dirty="0">
                  <a:cs typeface="Times New Roman" panose="02020603050405020304" pitchFamily="18" charset="0"/>
                  <a:sym typeface="Symbol" panose="05050102010706020507" pitchFamily="18" charset="2"/>
                </a:rPr>
                <a:t>Dot product</a:t>
              </a:r>
              <a:br>
                <a:rPr lang="en-US" altLang="en-US" dirty="0">
                  <a:cs typeface="Times New Roman" panose="02020603050405020304" pitchFamily="18" charset="0"/>
                  <a:sym typeface="Symbol" panose="05050102010706020507" pitchFamily="18" charset="2"/>
                </a:rPr>
              </a:br>
              <a:r>
                <a:rPr lang="en-US" altLang="en-US" dirty="0">
                  <a:cs typeface="Times New Roman" panose="02020603050405020304" pitchFamily="18" charset="0"/>
                  <a:sym typeface="Symbol" panose="05050102010706020507" pitchFamily="18" charset="2"/>
                </a:rPr>
                <a:t>of two vectors</a:t>
              </a:r>
              <a:endParaRPr lang="en-CA" dirty="0"/>
            </a:p>
          </p:txBody>
        </p:sp>
      </p:grpSp>
      <p:grpSp>
        <p:nvGrpSpPr>
          <p:cNvPr id="94" name="Group 93"/>
          <p:cNvGrpSpPr/>
          <p:nvPr/>
        </p:nvGrpSpPr>
        <p:grpSpPr>
          <a:xfrm>
            <a:off x="2438400" y="617404"/>
            <a:ext cx="1210322" cy="2088786"/>
            <a:chOff x="4008388" y="965526"/>
            <a:chExt cx="1210322" cy="2088786"/>
          </a:xfrm>
        </p:grpSpPr>
        <p:cxnSp>
          <p:nvCxnSpPr>
            <p:cNvPr id="97" name="Straight Connector 96"/>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98" name="Straight Connector 97"/>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14" name="Straight Connector 113"/>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15" name="Straight Connector 114"/>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17" name="Straight Connector 116"/>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19" name="Straight Connector 118"/>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21" name="Straight Connector 120"/>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22" name="Oval 12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23" name="Oval 122"/>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0" name="Oval 129"/>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2" name="Oval 131"/>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3" name="Oval 132"/>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4" name="Oval 13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5" name="Oval 13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6" name="Oval 13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56" name="Group 55"/>
          <p:cNvGrpSpPr/>
          <p:nvPr/>
        </p:nvGrpSpPr>
        <p:grpSpPr>
          <a:xfrm>
            <a:off x="2723860" y="987000"/>
            <a:ext cx="705140" cy="537000"/>
            <a:chOff x="2723860" y="0"/>
            <a:chExt cx="705140" cy="537000"/>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nvGrpSpPr>
          <p:cNvPr id="138" name="Group 137"/>
          <p:cNvGrpSpPr/>
          <p:nvPr/>
        </p:nvGrpSpPr>
        <p:grpSpPr>
          <a:xfrm>
            <a:off x="3810000" y="518123"/>
            <a:ext cx="362214" cy="888230"/>
            <a:chOff x="3894887" y="1447802"/>
            <a:chExt cx="362214" cy="888230"/>
          </a:xfrm>
        </p:grpSpPr>
        <p:sp>
          <p:nvSpPr>
            <p:cNvPr id="139" name="Rectangle 138"/>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140" name="Straight Arrow Connector 139"/>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cxnSp>
        <p:nvCxnSpPr>
          <p:cNvPr id="137" name="Straight Arrow Connector 136"/>
          <p:cNvCxnSpPr/>
          <p:nvPr/>
        </p:nvCxnSpPr>
        <p:spPr bwMode="auto">
          <a:xfrm flipV="1">
            <a:off x="4158637" y="4953000"/>
            <a:ext cx="1632563" cy="0"/>
          </a:xfrm>
          <a:prstGeom prst="straightConnector1">
            <a:avLst/>
          </a:prstGeom>
          <a:noFill/>
          <a:ln w="38100" cap="sq" cmpd="sng" algn="ctr">
            <a:solidFill>
              <a:schemeClr val="hlink"/>
            </a:solidFill>
            <a:prstDash val="solid"/>
            <a:round/>
            <a:headEnd type="none" w="med" len="med"/>
            <a:tailEnd type="triangle"/>
          </a:ln>
          <a:effectLst/>
        </p:spPr>
      </p:cxnSp>
      <p:cxnSp>
        <p:nvCxnSpPr>
          <p:cNvPr id="141" name="Straight Arrow Connector 140"/>
          <p:cNvCxnSpPr/>
          <p:nvPr/>
        </p:nvCxnSpPr>
        <p:spPr bwMode="auto">
          <a:xfrm flipH="1">
            <a:off x="7665919" y="4800600"/>
            <a:ext cx="1" cy="1676402"/>
          </a:xfrm>
          <a:prstGeom prst="straightConnector1">
            <a:avLst/>
          </a:prstGeom>
          <a:noFill/>
          <a:ln w="38100" cap="sq" cmpd="sng" algn="ctr">
            <a:solidFill>
              <a:schemeClr val="hlink"/>
            </a:solidFill>
            <a:prstDash val="solid"/>
            <a:round/>
            <a:headEnd type="none" w="med" len="med"/>
            <a:tailEnd type="triangle"/>
          </a:ln>
          <a:effectLst/>
        </p:spPr>
      </p:cxnSp>
    </p:spTree>
    <p:extLst>
      <p:ext uri="{BB962C8B-B14F-4D97-AF65-F5344CB8AC3E}">
        <p14:creationId xmlns:p14="http://schemas.microsoft.com/office/powerpoint/2010/main" val="360148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7"/>
                                        </p:tgtEl>
                                        <p:attrNameLst>
                                          <p:attrName>style.visibility</p:attrName>
                                        </p:attrNameLst>
                                      </p:cBhvr>
                                      <p:to>
                                        <p:strVal val="visible"/>
                                      </p:to>
                                    </p:set>
                                    <p:anim calcmode="lin" valueType="num">
                                      <p:cBhvr additive="base">
                                        <p:cTn id="13" dur="500" fill="hold"/>
                                        <p:tgtEl>
                                          <p:spTgt spid="137"/>
                                        </p:tgtEl>
                                        <p:attrNameLst>
                                          <p:attrName>ppt_x</p:attrName>
                                        </p:attrNameLst>
                                      </p:cBhvr>
                                      <p:tavLst>
                                        <p:tav tm="0">
                                          <p:val>
                                            <p:strVal val="0-#ppt_w/2"/>
                                          </p:val>
                                        </p:tav>
                                        <p:tav tm="100000">
                                          <p:val>
                                            <p:strVal val="#ppt_x"/>
                                          </p:val>
                                        </p:tav>
                                      </p:tavLst>
                                    </p:anim>
                                    <p:anim calcmode="lin" valueType="num">
                                      <p:cBhvr additive="base">
                                        <p:cTn id="14" dur="500" fill="hold"/>
                                        <p:tgtEl>
                                          <p:spTgt spid="137"/>
                                        </p:tgtEl>
                                        <p:attrNameLst>
                                          <p:attrName>ppt_y</p:attrName>
                                        </p:attrNameLst>
                                      </p:cBhvr>
                                      <p:tavLst>
                                        <p:tav tm="0">
                                          <p:val>
                                            <p:strVal val="#ppt_y"/>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41"/>
                                        </p:tgtEl>
                                        <p:attrNameLst>
                                          <p:attrName>style.visibility</p:attrName>
                                        </p:attrNameLst>
                                      </p:cBhvr>
                                      <p:to>
                                        <p:strVal val="visible"/>
                                      </p:to>
                                    </p:set>
                                    <p:anim calcmode="lin" valueType="num">
                                      <p:cBhvr additive="base">
                                        <p:cTn id="17" dur="500" fill="hold"/>
                                        <p:tgtEl>
                                          <p:spTgt spid="141"/>
                                        </p:tgtEl>
                                        <p:attrNameLst>
                                          <p:attrName>ppt_x</p:attrName>
                                        </p:attrNameLst>
                                      </p:cBhvr>
                                      <p:tavLst>
                                        <p:tav tm="0">
                                          <p:val>
                                            <p:strVal val="#ppt_x"/>
                                          </p:val>
                                        </p:tav>
                                        <p:tav tm="100000">
                                          <p:val>
                                            <p:strVal val="#ppt_x"/>
                                          </p:val>
                                        </p:tav>
                                      </p:tavLst>
                                    </p:anim>
                                    <p:anim calcmode="lin" valueType="num">
                                      <p:cBhvr additive="base">
                                        <p:cTn id="18" dur="500" fill="hold"/>
                                        <p:tgtEl>
                                          <p:spTgt spid="14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cxnSp>
        <p:nvCxnSpPr>
          <p:cNvPr id="67" name="Straight Connector 66"/>
          <p:cNvCxnSpPr/>
          <p:nvPr/>
        </p:nvCxnSpPr>
        <p:spPr bwMode="auto">
          <a:xfrm flipV="1">
            <a:off x="2536036" y="1386126"/>
            <a:ext cx="1112686" cy="421246"/>
          </a:xfrm>
          <a:prstGeom prst="line">
            <a:avLst/>
          </a:prstGeom>
          <a:noFill/>
          <a:ln w="25400" cap="sq" cmpd="sng" algn="ctr">
            <a:solidFill>
              <a:srgbClr val="66FF33"/>
            </a:solidFill>
            <a:prstDash val="solid"/>
            <a:round/>
            <a:headEnd type="none" w="med" len="med"/>
            <a:tailEnd type="none" w="med" len="med"/>
          </a:ln>
          <a:effectLst/>
        </p:spPr>
      </p:cxnSp>
      <p:sp>
        <p:nvSpPr>
          <p:cNvPr id="52" name="Oval 51"/>
          <p:cNvSpPr/>
          <p:nvPr/>
        </p:nvSpPr>
        <p:spPr>
          <a:xfrm>
            <a:off x="2449974" y="1693761"/>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76" name="Group 75"/>
          <p:cNvGrpSpPr/>
          <p:nvPr/>
        </p:nvGrpSpPr>
        <p:grpSpPr>
          <a:xfrm>
            <a:off x="3810000" y="1090653"/>
            <a:ext cx="702786" cy="546100"/>
            <a:chOff x="3927264" y="-12700"/>
            <a:chExt cx="702786" cy="546100"/>
          </a:xfrm>
        </p:grpSpPr>
        <p:sp>
          <p:nvSpPr>
            <p:cNvPr id="77" name="Rectangle 76"/>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8" name="Rectangle 77"/>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11" name="Group 10"/>
          <p:cNvGrpSpPr/>
          <p:nvPr/>
        </p:nvGrpSpPr>
        <p:grpSpPr>
          <a:xfrm>
            <a:off x="833120" y="3835400"/>
            <a:ext cx="7023295" cy="599830"/>
            <a:chOff x="833120" y="3835400"/>
            <a:chExt cx="7023295" cy="599830"/>
          </a:xfrm>
        </p:grpSpPr>
        <p:grpSp>
          <p:nvGrpSpPr>
            <p:cNvPr id="86" name="Group 85"/>
            <p:cNvGrpSpPr/>
            <p:nvPr/>
          </p:nvGrpSpPr>
          <p:grpSpPr>
            <a:xfrm>
              <a:off x="7330635" y="3850757"/>
              <a:ext cx="525780" cy="584473"/>
              <a:chOff x="4055280" y="3839232"/>
              <a:chExt cx="525780" cy="584473"/>
            </a:xfrm>
          </p:grpSpPr>
          <p:pic>
            <p:nvPicPr>
              <p:cNvPr id="87"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88" name="Rectangle 87"/>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89" name="Group 88"/>
            <p:cNvGrpSpPr/>
            <p:nvPr/>
          </p:nvGrpSpPr>
          <p:grpSpPr>
            <a:xfrm>
              <a:off x="833120" y="3835400"/>
              <a:ext cx="525780" cy="584473"/>
              <a:chOff x="4055280" y="3839232"/>
              <a:chExt cx="525780" cy="584473"/>
            </a:xfrm>
          </p:grpSpPr>
          <p:pic>
            <p:nvPicPr>
              <p:cNvPr id="90"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91" name="Rectangle 90"/>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grpSp>
        <p:nvGrpSpPr>
          <p:cNvPr id="9" name="Group 8"/>
          <p:cNvGrpSpPr/>
          <p:nvPr/>
        </p:nvGrpSpPr>
        <p:grpSpPr>
          <a:xfrm>
            <a:off x="44268" y="4657642"/>
            <a:ext cx="3944502" cy="604186"/>
            <a:chOff x="44268" y="4657642"/>
            <a:chExt cx="3944502" cy="604186"/>
          </a:xfrm>
        </p:grpSpPr>
        <p:grpSp>
          <p:nvGrpSpPr>
            <p:cNvPr id="99" name="Group 98"/>
            <p:cNvGrpSpPr/>
            <p:nvPr/>
          </p:nvGrpSpPr>
          <p:grpSpPr>
            <a:xfrm>
              <a:off x="44268" y="4657642"/>
              <a:ext cx="641532" cy="601516"/>
              <a:chOff x="4635890" y="1543039"/>
              <a:chExt cx="641532" cy="601516"/>
            </a:xfrm>
          </p:grpSpPr>
          <p:grpSp>
            <p:nvGrpSpPr>
              <p:cNvPr id="100" name="Group 99"/>
              <p:cNvGrpSpPr/>
              <p:nvPr/>
            </p:nvGrpSpPr>
            <p:grpSpPr>
              <a:xfrm>
                <a:off x="4635890" y="1543039"/>
                <a:ext cx="540000" cy="540000"/>
                <a:chOff x="3220343" y="2894580"/>
                <a:chExt cx="540000" cy="540000"/>
              </a:xfrm>
            </p:grpSpPr>
            <p:sp>
              <p:nvSpPr>
                <p:cNvPr id="103" name="Rectangle 10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1" name="Rectangle 100"/>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05" name="Group 104"/>
            <p:cNvGrpSpPr/>
            <p:nvPr/>
          </p:nvGrpSpPr>
          <p:grpSpPr>
            <a:xfrm>
              <a:off x="3347238" y="4660312"/>
              <a:ext cx="641532" cy="601516"/>
              <a:chOff x="4635890" y="1543039"/>
              <a:chExt cx="641532" cy="601516"/>
            </a:xfrm>
          </p:grpSpPr>
          <p:grpSp>
            <p:nvGrpSpPr>
              <p:cNvPr id="106" name="Group 105"/>
              <p:cNvGrpSpPr/>
              <p:nvPr/>
            </p:nvGrpSpPr>
            <p:grpSpPr>
              <a:xfrm>
                <a:off x="4635890" y="1543039"/>
                <a:ext cx="540000" cy="540000"/>
                <a:chOff x="3220343" y="2894580"/>
                <a:chExt cx="540000" cy="540000"/>
              </a:xfrm>
            </p:grpSpPr>
            <p:sp>
              <p:nvSpPr>
                <p:cNvPr id="108" name="Rectangle 107"/>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9"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7" name="Rectangle 106"/>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grpSp>
        <p:nvGrpSpPr>
          <p:cNvPr id="10" name="Group 9"/>
          <p:cNvGrpSpPr/>
          <p:nvPr/>
        </p:nvGrpSpPr>
        <p:grpSpPr>
          <a:xfrm>
            <a:off x="5131770" y="3917460"/>
            <a:ext cx="1886445" cy="2414955"/>
            <a:chOff x="5131770" y="3917460"/>
            <a:chExt cx="1886445" cy="2414955"/>
          </a:xfrm>
        </p:grpSpPr>
        <p:grpSp>
          <p:nvGrpSpPr>
            <p:cNvPr id="79" name="Group 78"/>
            <p:cNvGrpSpPr/>
            <p:nvPr/>
          </p:nvGrpSpPr>
          <p:grpSpPr>
            <a:xfrm>
              <a:off x="5131770" y="3917460"/>
              <a:ext cx="543876" cy="540000"/>
              <a:chOff x="5181600" y="2743200"/>
              <a:chExt cx="543876" cy="540000"/>
            </a:xfrm>
          </p:grpSpPr>
          <p:pic>
            <p:nvPicPr>
              <p:cNvPr id="80"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81" name="Rectangle 80"/>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83" name="Rectangle 8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110" name="Group 109"/>
            <p:cNvGrpSpPr/>
            <p:nvPr/>
          </p:nvGrpSpPr>
          <p:grpSpPr>
            <a:xfrm>
              <a:off x="6474339" y="5792415"/>
              <a:ext cx="543876" cy="540000"/>
              <a:chOff x="5181600" y="2743200"/>
              <a:chExt cx="543876" cy="540000"/>
            </a:xfrm>
          </p:grpSpPr>
          <p:pic>
            <p:nvPicPr>
              <p:cNvPr id="11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12" name="Rectangle 111"/>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113" name="Rectangle 11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grpSp>
        <p:nvGrpSpPr>
          <p:cNvPr id="8" name="Group 7"/>
          <p:cNvGrpSpPr/>
          <p:nvPr/>
        </p:nvGrpSpPr>
        <p:grpSpPr>
          <a:xfrm>
            <a:off x="762000" y="4534283"/>
            <a:ext cx="8820841" cy="2171317"/>
            <a:chOff x="762000" y="4534283"/>
            <a:chExt cx="8820841" cy="2171317"/>
          </a:xfrm>
        </p:grpSpPr>
        <p:sp>
          <p:nvSpPr>
            <p:cNvPr id="93" name="Rectangle 92"/>
            <p:cNvSpPr/>
            <p:nvPr/>
          </p:nvSpPr>
          <p:spPr>
            <a:xfrm>
              <a:off x="2819400" y="4654857"/>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96" name="Rectangle 95"/>
            <p:cNvSpPr/>
            <p:nvPr/>
          </p:nvSpPr>
          <p:spPr>
            <a:xfrm>
              <a:off x="6001384" y="4632392"/>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5" name="Group 4"/>
            <p:cNvGrpSpPr/>
            <p:nvPr/>
          </p:nvGrpSpPr>
          <p:grpSpPr>
            <a:xfrm>
              <a:off x="762000" y="4572000"/>
              <a:ext cx="844688" cy="720000"/>
              <a:chOff x="762000" y="4572000"/>
              <a:chExt cx="844688" cy="720000"/>
            </a:xfrm>
          </p:grpSpPr>
          <p:sp>
            <p:nvSpPr>
              <p:cNvPr id="126" name="Rectangle 125"/>
              <p:cNvSpPr/>
              <p:nvPr/>
            </p:nvSpPr>
            <p:spPr>
              <a:xfrm>
                <a:off x="762000" y="4572000"/>
                <a:ext cx="720000" cy="720000"/>
              </a:xfrm>
              <a:prstGeom prst="rect">
                <a:avLst/>
              </a:prstGeom>
              <a:ln>
                <a:solidFill>
                  <a:srgbClr val="00FFFF"/>
                </a:solidFill>
              </a:ln>
            </p:spPr>
            <p:txBody>
              <a:bodyPr wrap="square" rtlCol="0" anchor="ctr">
                <a:spAutoFit/>
              </a:bodyPr>
              <a:lstStyle/>
              <a:p>
                <a:pPr algn="l"/>
                <a:endParaRPr lang="en-CA" sz="2400" dirty="0"/>
              </a:p>
            </p:txBody>
          </p:sp>
          <p:sp>
            <p:nvSpPr>
              <p:cNvPr id="127" name="Rectangle 126"/>
              <p:cNvSpPr/>
              <p:nvPr/>
            </p:nvSpPr>
            <p:spPr>
              <a:xfrm>
                <a:off x="808993" y="4651938"/>
                <a:ext cx="797695" cy="461665"/>
              </a:xfrm>
              <a:prstGeom prst="rect">
                <a:avLst/>
              </a:prstGeom>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endParaRPr lang="en-CA" sz="2400" dirty="0">
                  <a:solidFill>
                    <a:srgbClr val="00FFFF"/>
                  </a:solidFill>
                </a:endParaRPr>
              </a:p>
            </p:txBody>
          </p:sp>
        </p:grpSp>
        <p:grpSp>
          <p:nvGrpSpPr>
            <p:cNvPr id="6" name="Group 5"/>
            <p:cNvGrpSpPr/>
            <p:nvPr/>
          </p:nvGrpSpPr>
          <p:grpSpPr>
            <a:xfrm>
              <a:off x="3910424" y="4577664"/>
              <a:ext cx="2209142" cy="720000"/>
              <a:chOff x="3910424" y="4577664"/>
              <a:chExt cx="2209142" cy="720000"/>
            </a:xfrm>
          </p:grpSpPr>
          <p:sp>
            <p:nvSpPr>
              <p:cNvPr id="128" name="Rectangle 127"/>
              <p:cNvSpPr/>
              <p:nvPr/>
            </p:nvSpPr>
            <p:spPr>
              <a:xfrm>
                <a:off x="4035072" y="4577664"/>
                <a:ext cx="1944000" cy="720000"/>
              </a:xfrm>
              <a:prstGeom prst="rect">
                <a:avLst/>
              </a:prstGeom>
              <a:ln>
                <a:solidFill>
                  <a:srgbClr val="FF00FF"/>
                </a:solidFill>
              </a:ln>
            </p:spPr>
            <p:txBody>
              <a:bodyPr wrap="square" rtlCol="0" anchor="ctr">
                <a:spAutoFit/>
              </a:bodyPr>
              <a:lstStyle/>
              <a:p>
                <a:pPr algn="l"/>
                <a:endParaRPr lang="en-CA" sz="2400" dirty="0"/>
              </a:p>
            </p:txBody>
          </p:sp>
          <p:sp>
            <p:nvSpPr>
              <p:cNvPr id="129" name="Text Box 33"/>
              <p:cNvSpPr txBox="1">
                <a:spLocks noChangeArrowheads="1"/>
              </p:cNvSpPr>
              <p:nvPr/>
            </p:nvSpPr>
            <p:spPr bwMode="auto">
              <a:xfrm>
                <a:off x="3910424" y="4683599"/>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7" name="Group 6"/>
            <p:cNvGrpSpPr/>
            <p:nvPr/>
          </p:nvGrpSpPr>
          <p:grpSpPr>
            <a:xfrm>
              <a:off x="7086600" y="4534283"/>
              <a:ext cx="2496241" cy="2125717"/>
              <a:chOff x="7086600" y="4534283"/>
              <a:chExt cx="2496241" cy="2125717"/>
            </a:xfrm>
          </p:grpSpPr>
          <p:sp>
            <p:nvSpPr>
              <p:cNvPr id="118" name="Rectangle 117"/>
              <p:cNvSpPr/>
              <p:nvPr/>
            </p:nvSpPr>
            <p:spPr>
              <a:xfrm>
                <a:off x="7290157" y="4572000"/>
                <a:ext cx="720000" cy="2088000"/>
              </a:xfrm>
              <a:prstGeom prst="rect">
                <a:avLst/>
              </a:prstGeom>
              <a:ln>
                <a:solidFill>
                  <a:srgbClr val="66FF33"/>
                </a:solidFill>
              </a:ln>
            </p:spPr>
            <p:txBody>
              <a:bodyPr wrap="square" rtlCol="0" anchor="ctr">
                <a:spAutoFit/>
              </a:bodyPr>
              <a:lstStyle/>
              <a:p>
                <a:pPr algn="l"/>
                <a:endParaRPr lang="en-CA" sz="2400" dirty="0"/>
              </a:p>
            </p:txBody>
          </p:sp>
          <p:sp>
            <p:nvSpPr>
              <p:cNvPr id="120" name="Text Box 33"/>
              <p:cNvSpPr txBox="1">
                <a:spLocks noChangeArrowheads="1"/>
              </p:cNvSpPr>
              <p:nvPr/>
            </p:nvSpPr>
            <p:spPr bwMode="auto">
              <a:xfrm>
                <a:off x="7093324"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24" name="Text Box 33"/>
              <p:cNvSpPr txBox="1">
                <a:spLocks noChangeArrowheads="1"/>
              </p:cNvSpPr>
              <p:nvPr/>
            </p:nvSpPr>
            <p:spPr bwMode="auto">
              <a:xfrm>
                <a:off x="7095038" y="4872336"/>
                <a:ext cx="2279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25" name="Text Box 33"/>
              <p:cNvSpPr txBox="1">
                <a:spLocks noChangeArrowheads="1"/>
              </p:cNvSpPr>
              <p:nvPr/>
            </p:nvSpPr>
            <p:spPr bwMode="auto">
              <a:xfrm>
                <a:off x="7086600"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31" name="Text Box 33"/>
              <p:cNvSpPr txBox="1">
                <a:spLocks noChangeArrowheads="1"/>
              </p:cNvSpPr>
              <p:nvPr/>
            </p:nvSpPr>
            <p:spPr bwMode="auto">
              <a:xfrm rot="16200000">
                <a:off x="7189273" y="5602775"/>
                <a:ext cx="8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66FF33"/>
                  </a:solidFill>
                  <a:latin typeface="Times New Roman" panose="02020603050405020304" pitchFamily="18" charset="0"/>
                  <a:cs typeface="Times New Roman" panose="02020603050405020304" pitchFamily="18" charset="0"/>
                </a:endParaRPr>
              </a:p>
            </p:txBody>
          </p:sp>
        </p:grpSp>
        <p:sp>
          <p:nvSpPr>
            <p:cNvPr id="92" name="Rectangle 91"/>
            <p:cNvSpPr/>
            <p:nvPr/>
          </p:nvSpPr>
          <p:spPr>
            <a:xfrm>
              <a:off x="3934087" y="5751493"/>
              <a:ext cx="2238113" cy="954107"/>
            </a:xfrm>
            <a:prstGeom prst="rect">
              <a:avLst/>
            </a:prstGeom>
          </p:spPr>
          <p:txBody>
            <a:bodyPr wrap="none">
              <a:spAutoFit/>
            </a:bodyPr>
            <a:lstStyle/>
            <a:p>
              <a:pPr algn="ctr"/>
              <a:r>
                <a:rPr lang="en-US" altLang="en-US" dirty="0">
                  <a:cs typeface="Times New Roman" panose="02020603050405020304" pitchFamily="18" charset="0"/>
                  <a:sym typeface="Symbol" panose="05050102010706020507" pitchFamily="18" charset="2"/>
                </a:rPr>
                <a:t>Dot product</a:t>
              </a:r>
              <a:br>
                <a:rPr lang="en-US" altLang="en-US" dirty="0">
                  <a:cs typeface="Times New Roman" panose="02020603050405020304" pitchFamily="18" charset="0"/>
                  <a:sym typeface="Symbol" panose="05050102010706020507" pitchFamily="18" charset="2"/>
                </a:rPr>
              </a:br>
              <a:r>
                <a:rPr lang="en-US" altLang="en-US" dirty="0">
                  <a:cs typeface="Times New Roman" panose="02020603050405020304" pitchFamily="18" charset="0"/>
                  <a:sym typeface="Symbol" panose="05050102010706020507" pitchFamily="18" charset="2"/>
                </a:rPr>
                <a:t>of two vectors</a:t>
              </a:r>
              <a:endParaRPr lang="en-CA" dirty="0"/>
            </a:p>
          </p:txBody>
        </p:sp>
      </p:grpSp>
      <p:grpSp>
        <p:nvGrpSpPr>
          <p:cNvPr id="94" name="Group 93"/>
          <p:cNvGrpSpPr/>
          <p:nvPr/>
        </p:nvGrpSpPr>
        <p:grpSpPr>
          <a:xfrm>
            <a:off x="2438400" y="617404"/>
            <a:ext cx="1210322" cy="2088786"/>
            <a:chOff x="4008388" y="965526"/>
            <a:chExt cx="1210322" cy="2088786"/>
          </a:xfrm>
        </p:grpSpPr>
        <p:cxnSp>
          <p:nvCxnSpPr>
            <p:cNvPr id="97" name="Straight Connector 96"/>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98" name="Straight Connector 97"/>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14" name="Straight Connector 113"/>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15" name="Straight Connector 114"/>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17" name="Straight Connector 116"/>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19" name="Straight Connector 118"/>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21" name="Straight Connector 120"/>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22" name="Oval 12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23" name="Oval 122"/>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0" name="Oval 129"/>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2" name="Oval 131"/>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3" name="Oval 132"/>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4" name="Oval 13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5" name="Oval 13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6" name="Oval 13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56" name="Group 55"/>
          <p:cNvGrpSpPr/>
          <p:nvPr/>
        </p:nvGrpSpPr>
        <p:grpSpPr>
          <a:xfrm>
            <a:off x="2723860" y="987000"/>
            <a:ext cx="705140" cy="537000"/>
            <a:chOff x="2723860" y="0"/>
            <a:chExt cx="705140" cy="537000"/>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
        <p:nvSpPr>
          <p:cNvPr id="137" name="Text Box 33"/>
          <p:cNvSpPr txBox="1">
            <a:spLocks noChangeArrowheads="1"/>
          </p:cNvSpPr>
          <p:nvPr/>
        </p:nvSpPr>
        <p:spPr bwMode="auto">
          <a:xfrm>
            <a:off x="588343" y="3210580"/>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Same for all hidden units at this level. </a:t>
            </a:r>
            <a:endParaRPr lang="en-CA" sz="2800" dirty="0">
              <a:latin typeface="Times New Roman" panose="02020603050405020304" pitchFamily="18" charset="0"/>
              <a:cs typeface="Times New Roman" panose="02020603050405020304" pitchFamily="18" charset="0"/>
            </a:endParaRPr>
          </a:p>
        </p:txBody>
      </p:sp>
      <p:grpSp>
        <p:nvGrpSpPr>
          <p:cNvPr id="139" name="Group 138"/>
          <p:cNvGrpSpPr/>
          <p:nvPr/>
        </p:nvGrpSpPr>
        <p:grpSpPr>
          <a:xfrm>
            <a:off x="3810000" y="518123"/>
            <a:ext cx="362214" cy="888230"/>
            <a:chOff x="3894887" y="1447802"/>
            <a:chExt cx="362214" cy="888230"/>
          </a:xfrm>
        </p:grpSpPr>
        <p:sp>
          <p:nvSpPr>
            <p:cNvPr id="140" name="Rectangle 139"/>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141" name="Straight Arrow Connector 140"/>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
        <p:nvSpPr>
          <p:cNvPr id="143"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44"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40727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fill="hold"/>
                                        <p:tgtEl>
                                          <p:spTgt spid="137"/>
                                        </p:tgtEl>
                                        <p:attrNameLst>
                                          <p:attrName>ppt_x</p:attrName>
                                        </p:attrNameLst>
                                      </p:cBhvr>
                                      <p:tavLst>
                                        <p:tav tm="0">
                                          <p:val>
                                            <p:strVal val="0-#ppt_w/2"/>
                                          </p:val>
                                        </p:tav>
                                        <p:tav tm="100000">
                                          <p:val>
                                            <p:strVal val="#ppt_x"/>
                                          </p:val>
                                        </p:tav>
                                      </p:tavLst>
                                    </p:anim>
                                    <p:anim calcmode="lin" valueType="num">
                                      <p:cBhvr additive="base">
                                        <p:cTn id="8" dur="5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9" name="Group 8"/>
          <p:cNvGrpSpPr/>
          <p:nvPr/>
        </p:nvGrpSpPr>
        <p:grpSpPr>
          <a:xfrm>
            <a:off x="44268" y="4657642"/>
            <a:ext cx="3944502" cy="604186"/>
            <a:chOff x="44268" y="4657642"/>
            <a:chExt cx="3944502" cy="604186"/>
          </a:xfrm>
        </p:grpSpPr>
        <p:grpSp>
          <p:nvGrpSpPr>
            <p:cNvPr id="99" name="Group 98"/>
            <p:cNvGrpSpPr/>
            <p:nvPr/>
          </p:nvGrpSpPr>
          <p:grpSpPr>
            <a:xfrm>
              <a:off x="44268" y="4657642"/>
              <a:ext cx="641532" cy="601516"/>
              <a:chOff x="4635890" y="1543039"/>
              <a:chExt cx="641532" cy="601516"/>
            </a:xfrm>
          </p:grpSpPr>
          <p:grpSp>
            <p:nvGrpSpPr>
              <p:cNvPr id="100" name="Group 99"/>
              <p:cNvGrpSpPr/>
              <p:nvPr/>
            </p:nvGrpSpPr>
            <p:grpSpPr>
              <a:xfrm>
                <a:off x="4635890" y="1543039"/>
                <a:ext cx="540000" cy="540000"/>
                <a:chOff x="3220343" y="2894580"/>
                <a:chExt cx="540000" cy="540000"/>
              </a:xfrm>
            </p:grpSpPr>
            <p:sp>
              <p:nvSpPr>
                <p:cNvPr id="103" name="Rectangle 10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1" name="Rectangle 100"/>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05" name="Group 104"/>
            <p:cNvGrpSpPr/>
            <p:nvPr/>
          </p:nvGrpSpPr>
          <p:grpSpPr>
            <a:xfrm>
              <a:off x="3347238" y="4660312"/>
              <a:ext cx="641532" cy="601516"/>
              <a:chOff x="4635890" y="1543039"/>
              <a:chExt cx="641532" cy="601516"/>
            </a:xfrm>
          </p:grpSpPr>
          <p:grpSp>
            <p:nvGrpSpPr>
              <p:cNvPr id="106" name="Group 105"/>
              <p:cNvGrpSpPr/>
              <p:nvPr/>
            </p:nvGrpSpPr>
            <p:grpSpPr>
              <a:xfrm>
                <a:off x="4635890" y="1543039"/>
                <a:ext cx="540000" cy="540000"/>
                <a:chOff x="3220343" y="2894580"/>
                <a:chExt cx="540000" cy="540000"/>
              </a:xfrm>
            </p:grpSpPr>
            <p:sp>
              <p:nvSpPr>
                <p:cNvPr id="108" name="Rectangle 107"/>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9"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7" name="Rectangle 106"/>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grpSp>
        <p:nvGrpSpPr>
          <p:cNvPr id="10" name="Group 9"/>
          <p:cNvGrpSpPr/>
          <p:nvPr/>
        </p:nvGrpSpPr>
        <p:grpSpPr>
          <a:xfrm>
            <a:off x="5131770" y="3917460"/>
            <a:ext cx="1886445" cy="2414955"/>
            <a:chOff x="5131770" y="3917460"/>
            <a:chExt cx="1886445" cy="2414955"/>
          </a:xfrm>
        </p:grpSpPr>
        <p:grpSp>
          <p:nvGrpSpPr>
            <p:cNvPr id="79" name="Group 78"/>
            <p:cNvGrpSpPr/>
            <p:nvPr/>
          </p:nvGrpSpPr>
          <p:grpSpPr>
            <a:xfrm>
              <a:off x="5131770" y="3917460"/>
              <a:ext cx="543876" cy="540000"/>
              <a:chOff x="5181600" y="2743200"/>
              <a:chExt cx="543876" cy="540000"/>
            </a:xfrm>
          </p:grpSpPr>
          <p:pic>
            <p:nvPicPr>
              <p:cNvPr id="80"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81" name="Rectangle 80"/>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83" name="Rectangle 8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110" name="Group 109"/>
            <p:cNvGrpSpPr/>
            <p:nvPr/>
          </p:nvGrpSpPr>
          <p:grpSpPr>
            <a:xfrm>
              <a:off x="6474339" y="5792415"/>
              <a:ext cx="543876" cy="540000"/>
              <a:chOff x="5181600" y="2743200"/>
              <a:chExt cx="543876" cy="540000"/>
            </a:xfrm>
          </p:grpSpPr>
          <p:pic>
            <p:nvPicPr>
              <p:cNvPr id="11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12" name="Rectangle 111"/>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113" name="Rectangle 11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sp>
        <p:nvSpPr>
          <p:cNvPr id="93" name="Rectangle 92"/>
          <p:cNvSpPr/>
          <p:nvPr/>
        </p:nvSpPr>
        <p:spPr>
          <a:xfrm>
            <a:off x="2819400" y="4654857"/>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96" name="Rectangle 95"/>
          <p:cNvSpPr/>
          <p:nvPr/>
        </p:nvSpPr>
        <p:spPr>
          <a:xfrm>
            <a:off x="6001384" y="4632392"/>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6" name="Group 5"/>
          <p:cNvGrpSpPr/>
          <p:nvPr/>
        </p:nvGrpSpPr>
        <p:grpSpPr>
          <a:xfrm>
            <a:off x="3910424" y="4577664"/>
            <a:ext cx="2209142" cy="720000"/>
            <a:chOff x="3910424" y="4577664"/>
            <a:chExt cx="2209142" cy="720000"/>
          </a:xfrm>
        </p:grpSpPr>
        <p:sp>
          <p:nvSpPr>
            <p:cNvPr id="128" name="Rectangle 127"/>
            <p:cNvSpPr/>
            <p:nvPr/>
          </p:nvSpPr>
          <p:spPr>
            <a:xfrm>
              <a:off x="4035072" y="4577664"/>
              <a:ext cx="1944000" cy="720000"/>
            </a:xfrm>
            <a:prstGeom prst="rect">
              <a:avLst/>
            </a:prstGeom>
            <a:ln>
              <a:solidFill>
                <a:srgbClr val="FF00FF"/>
              </a:solidFill>
            </a:ln>
          </p:spPr>
          <p:txBody>
            <a:bodyPr wrap="square" rtlCol="0" anchor="ctr">
              <a:spAutoFit/>
            </a:bodyPr>
            <a:lstStyle/>
            <a:p>
              <a:pPr algn="l"/>
              <a:endParaRPr lang="en-CA" sz="2400" dirty="0"/>
            </a:p>
          </p:txBody>
        </p:sp>
        <p:sp>
          <p:nvSpPr>
            <p:cNvPr id="129" name="Text Box 33"/>
            <p:cNvSpPr txBox="1">
              <a:spLocks noChangeArrowheads="1"/>
            </p:cNvSpPr>
            <p:nvPr/>
          </p:nvSpPr>
          <p:spPr bwMode="auto">
            <a:xfrm>
              <a:off x="3910424" y="4683599"/>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sp>
        <p:nvSpPr>
          <p:cNvPr id="92" name="Rectangle 91"/>
          <p:cNvSpPr/>
          <p:nvPr/>
        </p:nvSpPr>
        <p:spPr>
          <a:xfrm>
            <a:off x="3934087" y="5751493"/>
            <a:ext cx="2238113" cy="954107"/>
          </a:xfrm>
          <a:prstGeom prst="rect">
            <a:avLst/>
          </a:prstGeom>
        </p:spPr>
        <p:txBody>
          <a:bodyPr wrap="none">
            <a:spAutoFit/>
          </a:bodyPr>
          <a:lstStyle/>
          <a:p>
            <a:pPr algn="ctr"/>
            <a:r>
              <a:rPr lang="en-US" altLang="en-US" dirty="0">
                <a:cs typeface="Times New Roman" panose="02020603050405020304" pitchFamily="18" charset="0"/>
                <a:sym typeface="Symbol" panose="05050102010706020507" pitchFamily="18" charset="2"/>
              </a:rPr>
              <a:t>Dot product</a:t>
            </a:r>
            <a:br>
              <a:rPr lang="en-US" altLang="en-US" dirty="0">
                <a:cs typeface="Times New Roman" panose="02020603050405020304" pitchFamily="18" charset="0"/>
                <a:sym typeface="Symbol" panose="05050102010706020507" pitchFamily="18" charset="2"/>
              </a:rPr>
            </a:br>
            <a:r>
              <a:rPr lang="en-US" altLang="en-US" dirty="0">
                <a:cs typeface="Times New Roman" panose="02020603050405020304" pitchFamily="18" charset="0"/>
                <a:sym typeface="Symbol" panose="05050102010706020507" pitchFamily="18" charset="2"/>
              </a:rPr>
              <a:t>of two vectors</a:t>
            </a:r>
            <a:endParaRPr lang="en-CA" dirty="0"/>
          </a:p>
        </p:txBody>
      </p:sp>
      <p:grpSp>
        <p:nvGrpSpPr>
          <p:cNvPr id="138" name="Group 137"/>
          <p:cNvGrpSpPr/>
          <p:nvPr/>
        </p:nvGrpSpPr>
        <p:grpSpPr>
          <a:xfrm>
            <a:off x="8215200" y="3891772"/>
            <a:ext cx="598417" cy="549428"/>
            <a:chOff x="5503407" y="3134380"/>
            <a:chExt cx="598417" cy="549428"/>
          </a:xfrm>
        </p:grpSpPr>
        <p:pic>
          <p:nvPicPr>
            <p:cNvPr id="139" name="Picture 138"/>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00FFFF"/>
              </a:solidFill>
            </a:ln>
          </p:spPr>
        </p:pic>
        <p:sp>
          <p:nvSpPr>
            <p:cNvPr id="140" name="Rectangle 139"/>
            <p:cNvSpPr/>
            <p:nvPr/>
          </p:nvSpPr>
          <p:spPr>
            <a:xfrm>
              <a:off x="5741572"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sp>
          <p:nvSpPr>
            <p:cNvPr id="141" name="Rectangle 140"/>
            <p:cNvSpPr/>
            <p:nvPr/>
          </p:nvSpPr>
          <p:spPr>
            <a:xfrm>
              <a:off x="5796932" y="3160588"/>
              <a:ext cx="304892" cy="523220"/>
            </a:xfrm>
            <a:prstGeom prst="rect">
              <a:avLst/>
            </a:prstGeom>
          </p:spPr>
          <p:txBody>
            <a:bodyPr wrap="none">
              <a:spAutoFit/>
            </a:bodyPr>
            <a:lstStyle/>
            <a:p>
              <a:r>
                <a:rPr lang="en-US" b="1" i="1" dirty="0">
                  <a:solidFill>
                    <a:schemeClr val="bg2"/>
                  </a:solidFill>
                  <a:sym typeface="Symbol" panose="05050102010706020507" pitchFamily="18" charset="2"/>
                </a:rPr>
                <a:t>´</a:t>
              </a:r>
              <a:endParaRPr lang="en-CA" b="1" dirty="0">
                <a:solidFill>
                  <a:schemeClr val="bg2"/>
                </a:solidFill>
              </a:endParaRPr>
            </a:p>
          </p:txBody>
        </p:sp>
      </p:grpSp>
      <p:grpSp>
        <p:nvGrpSpPr>
          <p:cNvPr id="142" name="Group 141"/>
          <p:cNvGrpSpPr/>
          <p:nvPr/>
        </p:nvGrpSpPr>
        <p:grpSpPr>
          <a:xfrm>
            <a:off x="2447278" y="617404"/>
            <a:ext cx="1159809" cy="2088786"/>
            <a:chOff x="4008388" y="965526"/>
            <a:chExt cx="1159809" cy="2088786"/>
          </a:xfrm>
        </p:grpSpPr>
        <p:cxnSp>
          <p:nvCxnSpPr>
            <p:cNvPr id="143" name="Straight Connector 142"/>
            <p:cNvCxnSpPr>
              <a:stCxn id="159" idx="6"/>
            </p:cNvCxnSpPr>
            <p:nvPr/>
          </p:nvCxnSpPr>
          <p:spPr bwMode="auto">
            <a:xfrm>
              <a:off x="4188388" y="2158110"/>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4114800" y="1066800"/>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4112606" y="1335816"/>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4110412" y="1607358"/>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4108218" y="1881426"/>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4103830" y="2429562"/>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4101636" y="2556452"/>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4099442" y="2556452"/>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152" name="Oval 15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53" name="Oval 152"/>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54" name="Oval 153"/>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55" name="Oval 154"/>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56" name="Oval 155"/>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57" name="Oval 156"/>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58" name="Oval 157"/>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59" name="Oval 158"/>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163" name="Group 162"/>
          <p:cNvGrpSpPr/>
          <p:nvPr/>
        </p:nvGrpSpPr>
        <p:grpSpPr>
          <a:xfrm>
            <a:off x="3809999" y="1905000"/>
            <a:ext cx="794259" cy="546100"/>
            <a:chOff x="3927263" y="-12700"/>
            <a:chExt cx="794259" cy="546100"/>
          </a:xfrm>
        </p:grpSpPr>
        <p:sp>
          <p:nvSpPr>
            <p:cNvPr id="164" name="Rectangle 163"/>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65" name="Rectangle 164"/>
            <p:cNvSpPr/>
            <p:nvPr/>
          </p:nvSpPr>
          <p:spPr>
            <a:xfrm>
              <a:off x="3927263" y="-12700"/>
              <a:ext cx="794259"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cxnSp>
        <p:nvCxnSpPr>
          <p:cNvPr id="172" name="Straight Arrow Connector 171"/>
          <p:cNvCxnSpPr/>
          <p:nvPr/>
        </p:nvCxnSpPr>
        <p:spPr bwMode="auto">
          <a:xfrm flipV="1">
            <a:off x="3810000" y="533400"/>
            <a:ext cx="12408" cy="1725428"/>
          </a:xfrm>
          <a:prstGeom prst="straightConnector1">
            <a:avLst/>
          </a:prstGeom>
          <a:noFill/>
          <a:ln w="38100" cap="sq" cmpd="sng" algn="ctr">
            <a:solidFill>
              <a:srgbClr val="00FFFF"/>
            </a:solidFill>
            <a:prstDash val="solid"/>
            <a:round/>
            <a:headEnd type="triangle"/>
            <a:tailEnd type="triangle"/>
          </a:ln>
          <a:effectLst/>
        </p:spPr>
      </p:cxnSp>
      <p:sp>
        <p:nvSpPr>
          <p:cNvPr id="188" name="Rectangle 187"/>
          <p:cNvSpPr/>
          <p:nvPr/>
        </p:nvSpPr>
        <p:spPr>
          <a:xfrm>
            <a:off x="2061798" y="4533517"/>
            <a:ext cx="720000" cy="720000"/>
          </a:xfrm>
          <a:prstGeom prst="rect">
            <a:avLst/>
          </a:prstGeom>
          <a:ln>
            <a:solidFill>
              <a:srgbClr val="00FFFF"/>
            </a:solidFill>
          </a:ln>
        </p:spPr>
        <p:txBody>
          <a:bodyPr wrap="square" rtlCol="0" anchor="ctr">
            <a:spAutoFit/>
          </a:bodyPr>
          <a:lstStyle/>
          <a:p>
            <a:pPr algn="l"/>
            <a:endParaRPr lang="en-CA" sz="2400" dirty="0"/>
          </a:p>
        </p:txBody>
      </p:sp>
      <p:sp>
        <p:nvSpPr>
          <p:cNvPr id="189" name="Rectangle 188"/>
          <p:cNvSpPr/>
          <p:nvPr/>
        </p:nvSpPr>
        <p:spPr>
          <a:xfrm>
            <a:off x="2097905" y="4629335"/>
            <a:ext cx="797695" cy="461665"/>
          </a:xfrm>
          <a:prstGeom prst="rect">
            <a:avLst/>
          </a:prstGeom>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endParaRPr lang="en-CA" sz="2400" dirty="0">
              <a:solidFill>
                <a:srgbClr val="00FFFF"/>
              </a:solidFill>
            </a:endParaRPr>
          </a:p>
        </p:txBody>
      </p:sp>
      <p:grpSp>
        <p:nvGrpSpPr>
          <p:cNvPr id="190" name="Group 189"/>
          <p:cNvGrpSpPr/>
          <p:nvPr/>
        </p:nvGrpSpPr>
        <p:grpSpPr>
          <a:xfrm>
            <a:off x="7924800" y="4534283"/>
            <a:ext cx="2507975" cy="2125717"/>
            <a:chOff x="7169425" y="4534283"/>
            <a:chExt cx="2507975" cy="2125717"/>
          </a:xfrm>
        </p:grpSpPr>
        <p:sp>
          <p:nvSpPr>
            <p:cNvPr id="191" name="Rectangle 190"/>
            <p:cNvSpPr/>
            <p:nvPr/>
          </p:nvSpPr>
          <p:spPr>
            <a:xfrm>
              <a:off x="7406936" y="4572000"/>
              <a:ext cx="720000" cy="2088000"/>
            </a:xfrm>
            <a:prstGeom prst="rect">
              <a:avLst/>
            </a:prstGeom>
            <a:ln>
              <a:solidFill>
                <a:srgbClr val="66FF33"/>
              </a:solidFill>
            </a:ln>
          </p:spPr>
          <p:txBody>
            <a:bodyPr wrap="square" rtlCol="0" anchor="ctr">
              <a:spAutoFit/>
            </a:bodyPr>
            <a:lstStyle/>
            <a:p>
              <a:pPr algn="l"/>
              <a:endParaRPr lang="en-CA" sz="2400" dirty="0"/>
            </a:p>
          </p:txBody>
        </p:sp>
        <p:sp>
          <p:nvSpPr>
            <p:cNvPr id="192" name="Text Box 33"/>
            <p:cNvSpPr txBox="1">
              <a:spLocks noChangeArrowheads="1"/>
            </p:cNvSpPr>
            <p:nvPr/>
          </p:nvSpPr>
          <p:spPr bwMode="auto">
            <a:xfrm>
              <a:off x="7187883"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93" name="Text Box 33"/>
            <p:cNvSpPr txBox="1">
              <a:spLocks noChangeArrowheads="1"/>
            </p:cNvSpPr>
            <p:nvPr/>
          </p:nvSpPr>
          <p:spPr bwMode="auto">
            <a:xfrm>
              <a:off x="7169425" y="4872336"/>
              <a:ext cx="2279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94" name="Text Box 33"/>
            <p:cNvSpPr txBox="1">
              <a:spLocks noChangeArrowheads="1"/>
            </p:cNvSpPr>
            <p:nvPr/>
          </p:nvSpPr>
          <p:spPr bwMode="auto">
            <a:xfrm>
              <a:off x="7187883"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grpSp>
      <p:grpSp>
        <p:nvGrpSpPr>
          <p:cNvPr id="195" name="Group 194"/>
          <p:cNvGrpSpPr/>
          <p:nvPr/>
        </p:nvGrpSpPr>
        <p:grpSpPr>
          <a:xfrm>
            <a:off x="2144783" y="3886200"/>
            <a:ext cx="598417" cy="549428"/>
            <a:chOff x="5503407" y="3134380"/>
            <a:chExt cx="598417" cy="549428"/>
          </a:xfrm>
        </p:grpSpPr>
        <p:pic>
          <p:nvPicPr>
            <p:cNvPr id="196" name="Picture 195"/>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00FFFF"/>
              </a:solidFill>
            </a:ln>
          </p:spPr>
        </p:pic>
        <p:sp>
          <p:nvSpPr>
            <p:cNvPr id="197" name="Rectangle 196"/>
            <p:cNvSpPr/>
            <p:nvPr/>
          </p:nvSpPr>
          <p:spPr>
            <a:xfrm>
              <a:off x="5741572"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sp>
          <p:nvSpPr>
            <p:cNvPr id="198" name="Rectangle 197"/>
            <p:cNvSpPr/>
            <p:nvPr/>
          </p:nvSpPr>
          <p:spPr>
            <a:xfrm>
              <a:off x="5796932" y="3160588"/>
              <a:ext cx="304892" cy="523220"/>
            </a:xfrm>
            <a:prstGeom prst="rect">
              <a:avLst/>
            </a:prstGeom>
          </p:spPr>
          <p:txBody>
            <a:bodyPr wrap="none">
              <a:spAutoFit/>
            </a:bodyPr>
            <a:lstStyle/>
            <a:p>
              <a:r>
                <a:rPr lang="en-US" b="1" i="1" dirty="0">
                  <a:solidFill>
                    <a:schemeClr val="bg2"/>
                  </a:solidFill>
                  <a:sym typeface="Symbol" panose="05050102010706020507" pitchFamily="18" charset="2"/>
                </a:rPr>
                <a:t>´</a:t>
              </a:r>
              <a:endParaRPr lang="en-CA" b="1" dirty="0">
                <a:solidFill>
                  <a:schemeClr val="bg2"/>
                </a:solidFill>
              </a:endParaRPr>
            </a:p>
          </p:txBody>
        </p:sp>
      </p:grp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56" name="Group 55"/>
          <p:cNvGrpSpPr/>
          <p:nvPr/>
        </p:nvGrpSpPr>
        <p:grpSpPr>
          <a:xfrm>
            <a:off x="2723859" y="987000"/>
            <a:ext cx="848189" cy="830997"/>
            <a:chOff x="2723860" y="0"/>
            <a:chExt cx="705140" cy="830997"/>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830997"/>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
        <p:nvSpPr>
          <p:cNvPr id="173" name="Rectangle 172"/>
          <p:cNvSpPr/>
          <p:nvPr/>
        </p:nvSpPr>
        <p:spPr>
          <a:xfrm>
            <a:off x="3912610" y="1092000"/>
            <a:ext cx="396000" cy="432000"/>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sp>
        <p:nvSpPr>
          <p:cNvPr id="218"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219"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4" name="Text Box 33">
            <a:extLst>
              <a:ext uri="{FF2B5EF4-FFF2-40B4-BE49-F238E27FC236}">
                <a16:creationId xmlns:a16="http://schemas.microsoft.com/office/drawing/2014/main" id="{57CBB281-915C-4B03-9661-096FD17B8176}"/>
              </a:ext>
            </a:extLst>
          </p:cNvPr>
          <p:cNvSpPr txBox="1">
            <a:spLocks noChangeArrowheads="1"/>
          </p:cNvSpPr>
          <p:nvPr/>
        </p:nvSpPr>
        <p:spPr bwMode="auto">
          <a:xfrm>
            <a:off x="588343" y="3210580"/>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Same for all hidden units at this level. </a:t>
            </a:r>
            <a:endParaRPr lang="en-C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280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9" name="Group 8"/>
          <p:cNvGrpSpPr/>
          <p:nvPr/>
        </p:nvGrpSpPr>
        <p:grpSpPr>
          <a:xfrm>
            <a:off x="44268" y="4657642"/>
            <a:ext cx="3944502" cy="604186"/>
            <a:chOff x="44268" y="4657642"/>
            <a:chExt cx="3944502" cy="604186"/>
          </a:xfrm>
        </p:grpSpPr>
        <p:grpSp>
          <p:nvGrpSpPr>
            <p:cNvPr id="99" name="Group 98"/>
            <p:cNvGrpSpPr/>
            <p:nvPr/>
          </p:nvGrpSpPr>
          <p:grpSpPr>
            <a:xfrm>
              <a:off x="44268" y="4657642"/>
              <a:ext cx="641532" cy="601516"/>
              <a:chOff x="4635890" y="1543039"/>
              <a:chExt cx="641532" cy="601516"/>
            </a:xfrm>
          </p:grpSpPr>
          <p:grpSp>
            <p:nvGrpSpPr>
              <p:cNvPr id="100" name="Group 99"/>
              <p:cNvGrpSpPr/>
              <p:nvPr/>
            </p:nvGrpSpPr>
            <p:grpSpPr>
              <a:xfrm>
                <a:off x="4635890" y="1543039"/>
                <a:ext cx="540000" cy="540000"/>
                <a:chOff x="3220343" y="2894580"/>
                <a:chExt cx="540000" cy="540000"/>
              </a:xfrm>
            </p:grpSpPr>
            <p:sp>
              <p:nvSpPr>
                <p:cNvPr id="103" name="Rectangle 10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1" name="Rectangle 100"/>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05" name="Group 104"/>
            <p:cNvGrpSpPr/>
            <p:nvPr/>
          </p:nvGrpSpPr>
          <p:grpSpPr>
            <a:xfrm>
              <a:off x="3347238" y="4660312"/>
              <a:ext cx="641532" cy="601516"/>
              <a:chOff x="4635890" y="1543039"/>
              <a:chExt cx="641532" cy="601516"/>
            </a:xfrm>
          </p:grpSpPr>
          <p:grpSp>
            <p:nvGrpSpPr>
              <p:cNvPr id="106" name="Group 105"/>
              <p:cNvGrpSpPr/>
              <p:nvPr/>
            </p:nvGrpSpPr>
            <p:grpSpPr>
              <a:xfrm>
                <a:off x="4635890" y="1543039"/>
                <a:ext cx="540000" cy="540000"/>
                <a:chOff x="3220343" y="2894580"/>
                <a:chExt cx="540000" cy="540000"/>
              </a:xfrm>
            </p:grpSpPr>
            <p:sp>
              <p:nvSpPr>
                <p:cNvPr id="108" name="Rectangle 107"/>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9"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7" name="Rectangle 106"/>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grpSp>
        <p:nvGrpSpPr>
          <p:cNvPr id="10" name="Group 9"/>
          <p:cNvGrpSpPr/>
          <p:nvPr/>
        </p:nvGrpSpPr>
        <p:grpSpPr>
          <a:xfrm>
            <a:off x="5131770" y="3917460"/>
            <a:ext cx="1886445" cy="2414955"/>
            <a:chOff x="5131770" y="3917460"/>
            <a:chExt cx="1886445" cy="2414955"/>
          </a:xfrm>
        </p:grpSpPr>
        <p:grpSp>
          <p:nvGrpSpPr>
            <p:cNvPr id="79" name="Group 78"/>
            <p:cNvGrpSpPr/>
            <p:nvPr/>
          </p:nvGrpSpPr>
          <p:grpSpPr>
            <a:xfrm>
              <a:off x="5131770" y="3917460"/>
              <a:ext cx="543876" cy="540000"/>
              <a:chOff x="5181600" y="2743200"/>
              <a:chExt cx="543876" cy="540000"/>
            </a:xfrm>
          </p:grpSpPr>
          <p:pic>
            <p:nvPicPr>
              <p:cNvPr id="80"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81" name="Rectangle 80"/>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83" name="Rectangle 8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110" name="Group 109"/>
            <p:cNvGrpSpPr/>
            <p:nvPr/>
          </p:nvGrpSpPr>
          <p:grpSpPr>
            <a:xfrm>
              <a:off x="6474339" y="5792415"/>
              <a:ext cx="543876" cy="540000"/>
              <a:chOff x="5181600" y="2743200"/>
              <a:chExt cx="543876" cy="540000"/>
            </a:xfrm>
          </p:grpSpPr>
          <p:pic>
            <p:nvPicPr>
              <p:cNvPr id="11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12" name="Rectangle 111"/>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113" name="Rectangle 11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sp>
        <p:nvSpPr>
          <p:cNvPr id="96" name="Rectangle 95"/>
          <p:cNvSpPr/>
          <p:nvPr/>
        </p:nvSpPr>
        <p:spPr>
          <a:xfrm>
            <a:off x="6001384" y="4632392"/>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6" name="Group 5"/>
          <p:cNvGrpSpPr/>
          <p:nvPr/>
        </p:nvGrpSpPr>
        <p:grpSpPr>
          <a:xfrm>
            <a:off x="3910424" y="4577664"/>
            <a:ext cx="2209142" cy="720000"/>
            <a:chOff x="3910424" y="4577664"/>
            <a:chExt cx="2209142" cy="720000"/>
          </a:xfrm>
        </p:grpSpPr>
        <p:sp>
          <p:nvSpPr>
            <p:cNvPr id="128" name="Rectangle 127"/>
            <p:cNvSpPr/>
            <p:nvPr/>
          </p:nvSpPr>
          <p:spPr>
            <a:xfrm>
              <a:off x="4035072" y="4577664"/>
              <a:ext cx="1944000" cy="720000"/>
            </a:xfrm>
            <a:prstGeom prst="rect">
              <a:avLst/>
            </a:prstGeom>
            <a:ln>
              <a:solidFill>
                <a:srgbClr val="FF00FF"/>
              </a:solidFill>
            </a:ln>
          </p:spPr>
          <p:txBody>
            <a:bodyPr wrap="square" rtlCol="0" anchor="ctr">
              <a:spAutoFit/>
            </a:bodyPr>
            <a:lstStyle/>
            <a:p>
              <a:pPr algn="l"/>
              <a:endParaRPr lang="en-CA" sz="2400" dirty="0"/>
            </a:p>
          </p:txBody>
        </p:sp>
        <p:sp>
          <p:nvSpPr>
            <p:cNvPr id="129" name="Text Box 33"/>
            <p:cNvSpPr txBox="1">
              <a:spLocks noChangeArrowheads="1"/>
            </p:cNvSpPr>
            <p:nvPr/>
          </p:nvSpPr>
          <p:spPr bwMode="auto">
            <a:xfrm>
              <a:off x="3910424" y="4683599"/>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114" name="Rectangle 113"/>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15" name="Text Box 33"/>
          <p:cNvSpPr txBox="1">
            <a:spLocks noChangeArrowheads="1"/>
          </p:cNvSpPr>
          <p:nvPr/>
        </p:nvSpPr>
        <p:spPr bwMode="auto">
          <a:xfrm>
            <a:off x="6957569"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6" name="Text Box 33"/>
          <p:cNvSpPr txBox="1">
            <a:spLocks noChangeArrowheads="1"/>
          </p:cNvSpPr>
          <p:nvPr/>
        </p:nvSpPr>
        <p:spPr bwMode="auto">
          <a:xfrm rot="16200000">
            <a:off x="7575903" y="5602775"/>
            <a:ext cx="8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7" name="Text Box 33"/>
          <p:cNvSpPr txBox="1">
            <a:spLocks noChangeArrowheads="1"/>
          </p:cNvSpPr>
          <p:nvPr/>
        </p:nvSpPr>
        <p:spPr bwMode="auto">
          <a:xfrm>
            <a:off x="6959283" y="4872335"/>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6950845"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grpSp>
        <p:nvGrpSpPr>
          <p:cNvPr id="119" name="Group 118"/>
          <p:cNvGrpSpPr/>
          <p:nvPr/>
        </p:nvGrpSpPr>
        <p:grpSpPr>
          <a:xfrm>
            <a:off x="685800" y="4572000"/>
            <a:ext cx="3122313" cy="720000"/>
            <a:chOff x="306687" y="4572000"/>
            <a:chExt cx="3122313" cy="720000"/>
          </a:xfrm>
        </p:grpSpPr>
        <p:sp>
          <p:nvSpPr>
            <p:cNvPr id="120" name="Rectangle 119"/>
            <p:cNvSpPr/>
            <p:nvPr/>
          </p:nvSpPr>
          <p:spPr>
            <a:xfrm>
              <a:off x="306687" y="4572000"/>
              <a:ext cx="2088000" cy="720000"/>
            </a:xfrm>
            <a:prstGeom prst="rect">
              <a:avLst/>
            </a:prstGeom>
            <a:ln>
              <a:solidFill>
                <a:srgbClr val="00FFFF"/>
              </a:solidFill>
            </a:ln>
          </p:spPr>
          <p:txBody>
            <a:bodyPr wrap="square" rtlCol="0" anchor="ctr">
              <a:spAutoFit/>
            </a:bodyPr>
            <a:lstStyle/>
            <a:p>
              <a:pPr algn="l"/>
              <a:endParaRPr lang="en-CA" sz="2400" dirty="0"/>
            </a:p>
          </p:txBody>
        </p:sp>
        <p:sp>
          <p:nvSpPr>
            <p:cNvPr id="121" name="Rectangle 120"/>
            <p:cNvSpPr/>
            <p:nvPr/>
          </p:nvSpPr>
          <p:spPr>
            <a:xfrm>
              <a:off x="321022" y="4627883"/>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d,</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a:t>
              </a:r>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grpSp>
      <p:grpSp>
        <p:nvGrpSpPr>
          <p:cNvPr id="122" name="Group 121"/>
          <p:cNvGrpSpPr/>
          <p:nvPr/>
        </p:nvGrpSpPr>
        <p:grpSpPr>
          <a:xfrm>
            <a:off x="7330635" y="3850757"/>
            <a:ext cx="525780" cy="584473"/>
            <a:chOff x="4055280" y="3839232"/>
            <a:chExt cx="525780" cy="584473"/>
          </a:xfrm>
        </p:grpSpPr>
        <p:pic>
          <p:nvPicPr>
            <p:cNvPr id="123"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24" name="Rectangle 123"/>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125" name="Group 124"/>
          <p:cNvGrpSpPr/>
          <p:nvPr/>
        </p:nvGrpSpPr>
        <p:grpSpPr>
          <a:xfrm>
            <a:off x="833120" y="3835400"/>
            <a:ext cx="525780" cy="584473"/>
            <a:chOff x="4055280" y="3839232"/>
            <a:chExt cx="525780" cy="584473"/>
          </a:xfrm>
        </p:grpSpPr>
        <p:pic>
          <p:nvPicPr>
            <p:cNvPr id="126"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177" name="Rectangle 176"/>
          <p:cNvSpPr/>
          <p:nvPr/>
        </p:nvSpPr>
        <p:spPr>
          <a:xfrm>
            <a:off x="2819400" y="4654857"/>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78" name="Text Box 33"/>
          <p:cNvSpPr txBox="1">
            <a:spLocks noChangeArrowheads="1"/>
          </p:cNvSpPr>
          <p:nvPr/>
        </p:nvSpPr>
        <p:spPr bwMode="auto">
          <a:xfrm>
            <a:off x="588343" y="3210580"/>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Same for all hidden units at this level. </a:t>
            </a:r>
            <a:endParaRPr lang="en-CA" sz="2800" dirty="0">
              <a:latin typeface="Times New Roman" panose="02020603050405020304" pitchFamily="18" charset="0"/>
              <a:cs typeface="Times New Roman" panose="02020603050405020304" pitchFamily="18" charset="0"/>
            </a:endParaRPr>
          </a:p>
        </p:txBody>
      </p:sp>
      <p:sp>
        <p:nvSpPr>
          <p:cNvPr id="179"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80"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184" name="Group 183"/>
          <p:cNvGrpSpPr/>
          <p:nvPr/>
        </p:nvGrpSpPr>
        <p:grpSpPr>
          <a:xfrm>
            <a:off x="3810000" y="1090653"/>
            <a:ext cx="702786" cy="546100"/>
            <a:chOff x="3927264" y="-12700"/>
            <a:chExt cx="702786" cy="546100"/>
          </a:xfrm>
        </p:grpSpPr>
        <p:sp>
          <p:nvSpPr>
            <p:cNvPr id="185" name="Rectangle 184"/>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86" name="Rectangle 185"/>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199" name="Group 198"/>
          <p:cNvGrpSpPr/>
          <p:nvPr/>
        </p:nvGrpSpPr>
        <p:grpSpPr>
          <a:xfrm>
            <a:off x="3810000" y="518123"/>
            <a:ext cx="362214" cy="888230"/>
            <a:chOff x="3894887" y="1447802"/>
            <a:chExt cx="362214" cy="888230"/>
          </a:xfrm>
        </p:grpSpPr>
        <p:sp>
          <p:nvSpPr>
            <p:cNvPr id="200" name="Rectangle 199"/>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201" name="Straight Arrow Connector 200"/>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
        <p:nvSpPr>
          <p:cNvPr id="130" name="Oval 129">
            <a:extLst>
              <a:ext uri="{FF2B5EF4-FFF2-40B4-BE49-F238E27FC236}">
                <a16:creationId xmlns:a16="http://schemas.microsoft.com/office/drawing/2014/main" id="{E0BE2DEE-0FBD-4C94-A615-2D64D54C61D8}"/>
              </a:ext>
            </a:extLst>
          </p:cNvPr>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56" name="Group 55"/>
          <p:cNvGrpSpPr/>
          <p:nvPr/>
        </p:nvGrpSpPr>
        <p:grpSpPr>
          <a:xfrm>
            <a:off x="2723859" y="987000"/>
            <a:ext cx="848189" cy="830997"/>
            <a:chOff x="2723860" y="0"/>
            <a:chExt cx="705140" cy="830997"/>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830997"/>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Tree>
    <p:extLst>
      <p:ext uri="{BB962C8B-B14F-4D97-AF65-F5344CB8AC3E}">
        <p14:creationId xmlns:p14="http://schemas.microsoft.com/office/powerpoint/2010/main" val="984464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9" name="Group 8"/>
          <p:cNvGrpSpPr/>
          <p:nvPr/>
        </p:nvGrpSpPr>
        <p:grpSpPr>
          <a:xfrm>
            <a:off x="44268" y="4657642"/>
            <a:ext cx="3944502" cy="604186"/>
            <a:chOff x="44268" y="4657642"/>
            <a:chExt cx="3944502" cy="604186"/>
          </a:xfrm>
        </p:grpSpPr>
        <p:grpSp>
          <p:nvGrpSpPr>
            <p:cNvPr id="99" name="Group 98"/>
            <p:cNvGrpSpPr/>
            <p:nvPr/>
          </p:nvGrpSpPr>
          <p:grpSpPr>
            <a:xfrm>
              <a:off x="44268" y="4657642"/>
              <a:ext cx="641532" cy="601516"/>
              <a:chOff x="4635890" y="1543039"/>
              <a:chExt cx="641532" cy="601516"/>
            </a:xfrm>
          </p:grpSpPr>
          <p:grpSp>
            <p:nvGrpSpPr>
              <p:cNvPr id="100" name="Group 99"/>
              <p:cNvGrpSpPr/>
              <p:nvPr/>
            </p:nvGrpSpPr>
            <p:grpSpPr>
              <a:xfrm>
                <a:off x="4635890" y="1543039"/>
                <a:ext cx="540000" cy="540000"/>
                <a:chOff x="3220343" y="2894580"/>
                <a:chExt cx="540000" cy="540000"/>
              </a:xfrm>
            </p:grpSpPr>
            <p:sp>
              <p:nvSpPr>
                <p:cNvPr id="103" name="Rectangle 10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1" name="Rectangle 100"/>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05" name="Group 104"/>
            <p:cNvGrpSpPr/>
            <p:nvPr/>
          </p:nvGrpSpPr>
          <p:grpSpPr>
            <a:xfrm>
              <a:off x="3347238" y="4660312"/>
              <a:ext cx="641532" cy="601516"/>
              <a:chOff x="4635890" y="1543039"/>
              <a:chExt cx="641532" cy="601516"/>
            </a:xfrm>
          </p:grpSpPr>
          <p:grpSp>
            <p:nvGrpSpPr>
              <p:cNvPr id="106" name="Group 105"/>
              <p:cNvGrpSpPr/>
              <p:nvPr/>
            </p:nvGrpSpPr>
            <p:grpSpPr>
              <a:xfrm>
                <a:off x="4635890" y="1543039"/>
                <a:ext cx="540000" cy="540000"/>
                <a:chOff x="3220343" y="2894580"/>
                <a:chExt cx="540000" cy="540000"/>
              </a:xfrm>
            </p:grpSpPr>
            <p:sp>
              <p:nvSpPr>
                <p:cNvPr id="108" name="Rectangle 107"/>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09"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07" name="Rectangle 106"/>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grpSp>
        <p:nvGrpSpPr>
          <p:cNvPr id="10" name="Group 9"/>
          <p:cNvGrpSpPr/>
          <p:nvPr/>
        </p:nvGrpSpPr>
        <p:grpSpPr>
          <a:xfrm>
            <a:off x="5131770" y="3917460"/>
            <a:ext cx="1886445" cy="2414955"/>
            <a:chOff x="5131770" y="3917460"/>
            <a:chExt cx="1886445" cy="2414955"/>
          </a:xfrm>
        </p:grpSpPr>
        <p:grpSp>
          <p:nvGrpSpPr>
            <p:cNvPr id="79" name="Group 78"/>
            <p:cNvGrpSpPr/>
            <p:nvPr/>
          </p:nvGrpSpPr>
          <p:grpSpPr>
            <a:xfrm>
              <a:off x="5131770" y="3917460"/>
              <a:ext cx="543876" cy="540000"/>
              <a:chOff x="5181600" y="2743200"/>
              <a:chExt cx="543876" cy="540000"/>
            </a:xfrm>
          </p:grpSpPr>
          <p:pic>
            <p:nvPicPr>
              <p:cNvPr id="80"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81" name="Rectangle 80"/>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83" name="Rectangle 8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110" name="Group 109"/>
            <p:cNvGrpSpPr/>
            <p:nvPr/>
          </p:nvGrpSpPr>
          <p:grpSpPr>
            <a:xfrm>
              <a:off x="6474339" y="5792415"/>
              <a:ext cx="543876" cy="540000"/>
              <a:chOff x="5181600" y="2743200"/>
              <a:chExt cx="543876" cy="540000"/>
            </a:xfrm>
          </p:grpSpPr>
          <p:pic>
            <p:nvPicPr>
              <p:cNvPr id="111"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12" name="Rectangle 111"/>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113" name="Rectangle 11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sp>
        <p:nvSpPr>
          <p:cNvPr id="96" name="Rectangle 95"/>
          <p:cNvSpPr/>
          <p:nvPr/>
        </p:nvSpPr>
        <p:spPr>
          <a:xfrm>
            <a:off x="6001384" y="4632392"/>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6" name="Group 5"/>
          <p:cNvGrpSpPr/>
          <p:nvPr/>
        </p:nvGrpSpPr>
        <p:grpSpPr>
          <a:xfrm>
            <a:off x="3910424" y="4577664"/>
            <a:ext cx="2209142" cy="720000"/>
            <a:chOff x="3910424" y="4577664"/>
            <a:chExt cx="2209142" cy="720000"/>
          </a:xfrm>
        </p:grpSpPr>
        <p:sp>
          <p:nvSpPr>
            <p:cNvPr id="128" name="Rectangle 127"/>
            <p:cNvSpPr/>
            <p:nvPr/>
          </p:nvSpPr>
          <p:spPr>
            <a:xfrm>
              <a:off x="4035072" y="4577664"/>
              <a:ext cx="1944000" cy="720000"/>
            </a:xfrm>
            <a:prstGeom prst="rect">
              <a:avLst/>
            </a:prstGeom>
            <a:ln>
              <a:solidFill>
                <a:srgbClr val="FF00FF"/>
              </a:solidFill>
            </a:ln>
          </p:spPr>
          <p:txBody>
            <a:bodyPr wrap="square" rtlCol="0" anchor="ctr">
              <a:spAutoFit/>
            </a:bodyPr>
            <a:lstStyle/>
            <a:p>
              <a:pPr algn="l"/>
              <a:endParaRPr lang="en-CA" sz="2400" dirty="0"/>
            </a:p>
          </p:txBody>
        </p:sp>
        <p:sp>
          <p:nvSpPr>
            <p:cNvPr id="129" name="Text Box 33"/>
            <p:cNvSpPr txBox="1">
              <a:spLocks noChangeArrowheads="1"/>
            </p:cNvSpPr>
            <p:nvPr/>
          </p:nvSpPr>
          <p:spPr bwMode="auto">
            <a:xfrm>
              <a:off x="3910424" y="4683599"/>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114" name="Rectangle 113"/>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15" name="Text Box 33"/>
          <p:cNvSpPr txBox="1">
            <a:spLocks noChangeArrowheads="1"/>
          </p:cNvSpPr>
          <p:nvPr/>
        </p:nvSpPr>
        <p:spPr bwMode="auto">
          <a:xfrm>
            <a:off x="6957569"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6" name="Text Box 33"/>
          <p:cNvSpPr txBox="1">
            <a:spLocks noChangeArrowheads="1"/>
          </p:cNvSpPr>
          <p:nvPr/>
        </p:nvSpPr>
        <p:spPr bwMode="auto">
          <a:xfrm rot="16200000">
            <a:off x="7575903" y="5602775"/>
            <a:ext cx="8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7" name="Text Box 33"/>
          <p:cNvSpPr txBox="1">
            <a:spLocks noChangeArrowheads="1"/>
          </p:cNvSpPr>
          <p:nvPr/>
        </p:nvSpPr>
        <p:spPr bwMode="auto">
          <a:xfrm>
            <a:off x="6959283" y="4872335"/>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6950845"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grpSp>
        <p:nvGrpSpPr>
          <p:cNvPr id="119" name="Group 118"/>
          <p:cNvGrpSpPr/>
          <p:nvPr/>
        </p:nvGrpSpPr>
        <p:grpSpPr>
          <a:xfrm>
            <a:off x="685800" y="4572000"/>
            <a:ext cx="3122313" cy="720000"/>
            <a:chOff x="306687" y="4572000"/>
            <a:chExt cx="3122313" cy="720000"/>
          </a:xfrm>
        </p:grpSpPr>
        <p:sp>
          <p:nvSpPr>
            <p:cNvPr id="120" name="Rectangle 119"/>
            <p:cNvSpPr/>
            <p:nvPr/>
          </p:nvSpPr>
          <p:spPr>
            <a:xfrm>
              <a:off x="306687" y="4572000"/>
              <a:ext cx="2088000" cy="720000"/>
            </a:xfrm>
            <a:prstGeom prst="rect">
              <a:avLst/>
            </a:prstGeom>
            <a:ln>
              <a:solidFill>
                <a:srgbClr val="00FFFF"/>
              </a:solidFill>
            </a:ln>
          </p:spPr>
          <p:txBody>
            <a:bodyPr wrap="square" rtlCol="0" anchor="ctr">
              <a:spAutoFit/>
            </a:bodyPr>
            <a:lstStyle/>
            <a:p>
              <a:pPr algn="l"/>
              <a:endParaRPr lang="en-CA" sz="2400" dirty="0"/>
            </a:p>
          </p:txBody>
        </p:sp>
        <p:sp>
          <p:nvSpPr>
            <p:cNvPr id="121" name="Rectangle 120"/>
            <p:cNvSpPr/>
            <p:nvPr/>
          </p:nvSpPr>
          <p:spPr>
            <a:xfrm>
              <a:off x="321022" y="4627883"/>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d,</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a:t>
              </a:r>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grpSp>
      <p:grpSp>
        <p:nvGrpSpPr>
          <p:cNvPr id="122" name="Group 121"/>
          <p:cNvGrpSpPr/>
          <p:nvPr/>
        </p:nvGrpSpPr>
        <p:grpSpPr>
          <a:xfrm>
            <a:off x="7330635" y="3850757"/>
            <a:ext cx="525780" cy="584473"/>
            <a:chOff x="4055280" y="3839232"/>
            <a:chExt cx="525780" cy="584473"/>
          </a:xfrm>
        </p:grpSpPr>
        <p:pic>
          <p:nvPicPr>
            <p:cNvPr id="123"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24" name="Rectangle 123"/>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125" name="Group 124"/>
          <p:cNvGrpSpPr/>
          <p:nvPr/>
        </p:nvGrpSpPr>
        <p:grpSpPr>
          <a:xfrm>
            <a:off x="833120" y="3835400"/>
            <a:ext cx="525780" cy="584473"/>
            <a:chOff x="4055280" y="3839232"/>
            <a:chExt cx="525780" cy="584473"/>
          </a:xfrm>
        </p:grpSpPr>
        <p:pic>
          <p:nvPicPr>
            <p:cNvPr id="126"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130" name="Text Box 33"/>
          <p:cNvSpPr txBox="1">
            <a:spLocks noChangeArrowheads="1"/>
          </p:cNvSpPr>
          <p:nvPr/>
        </p:nvSpPr>
        <p:spPr bwMode="auto">
          <a:xfrm>
            <a:off x="588343" y="3210580"/>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Same for all training data.</a:t>
            </a:r>
            <a:endParaRPr lang="en-CA" sz="2800" dirty="0">
              <a:latin typeface="Times New Roman" panose="02020603050405020304" pitchFamily="18" charset="0"/>
              <a:cs typeface="Times New Roman" panose="02020603050405020304" pitchFamily="18" charset="0"/>
            </a:endParaRPr>
          </a:p>
        </p:txBody>
      </p:sp>
      <p:sp>
        <p:nvSpPr>
          <p:cNvPr id="138" name="Rectangle 137"/>
          <p:cNvSpPr/>
          <p:nvPr/>
        </p:nvSpPr>
        <p:spPr>
          <a:xfrm>
            <a:off x="2819400" y="4654857"/>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39"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40"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141" name="Group 140"/>
          <p:cNvGrpSpPr/>
          <p:nvPr/>
        </p:nvGrpSpPr>
        <p:grpSpPr>
          <a:xfrm>
            <a:off x="3810000" y="1090653"/>
            <a:ext cx="702786" cy="546100"/>
            <a:chOff x="3927264" y="-12700"/>
            <a:chExt cx="702786" cy="546100"/>
          </a:xfrm>
        </p:grpSpPr>
        <p:sp>
          <p:nvSpPr>
            <p:cNvPr id="142" name="Rectangle 141"/>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52" name="Rectangle 151"/>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153" name="Group 152"/>
          <p:cNvGrpSpPr/>
          <p:nvPr/>
        </p:nvGrpSpPr>
        <p:grpSpPr>
          <a:xfrm>
            <a:off x="3810000" y="518123"/>
            <a:ext cx="362214" cy="888230"/>
            <a:chOff x="3894887" y="1447802"/>
            <a:chExt cx="362214" cy="888230"/>
          </a:xfrm>
        </p:grpSpPr>
        <p:sp>
          <p:nvSpPr>
            <p:cNvPr id="154" name="Rectangle 153"/>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155" name="Straight Arrow Connector 154"/>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
        <p:nvSpPr>
          <p:cNvPr id="137" name="Oval 136">
            <a:extLst>
              <a:ext uri="{FF2B5EF4-FFF2-40B4-BE49-F238E27FC236}">
                <a16:creationId xmlns:a16="http://schemas.microsoft.com/office/drawing/2014/main" id="{4507DC34-AB29-4E65-9762-8D8DCC725761}"/>
              </a:ext>
            </a:extLst>
          </p:cNvPr>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56" name="Group 55"/>
          <p:cNvGrpSpPr/>
          <p:nvPr/>
        </p:nvGrpSpPr>
        <p:grpSpPr>
          <a:xfrm>
            <a:off x="2723859" y="987000"/>
            <a:ext cx="848189" cy="830997"/>
            <a:chOff x="2723860" y="0"/>
            <a:chExt cx="705140" cy="830997"/>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830997"/>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Tree>
    <p:extLst>
      <p:ext uri="{BB962C8B-B14F-4D97-AF65-F5344CB8AC3E}">
        <p14:creationId xmlns:p14="http://schemas.microsoft.com/office/powerpoint/2010/main" val="204005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0-#ppt_w/2"/>
                                          </p:val>
                                        </p:tav>
                                        <p:tav tm="100000">
                                          <p:val>
                                            <p:strVal val="#ppt_x"/>
                                          </p:val>
                                        </p:tav>
                                      </p:tavLst>
                                    </p:anim>
                                    <p:anim calcmode="lin" valueType="num">
                                      <p:cBhvr additive="base">
                                        <p:cTn id="8" dur="500" fill="hold"/>
                                        <p:tgtEl>
                                          <p:spTgt spid="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7A567FC6-A13C-4386-85B2-03E7EDC375E9}"/>
              </a:ext>
            </a:extLst>
          </p:cNvPr>
          <p:cNvGrpSpPr/>
          <p:nvPr/>
        </p:nvGrpSpPr>
        <p:grpSpPr>
          <a:xfrm>
            <a:off x="3300406" y="5583117"/>
            <a:ext cx="2093397" cy="1344066"/>
            <a:chOff x="1643716" y="3518931"/>
            <a:chExt cx="2093397" cy="1344066"/>
          </a:xfrm>
        </p:grpSpPr>
        <p:sp>
          <p:nvSpPr>
            <p:cNvPr id="209" name="TextBox 208">
              <a:extLst>
                <a:ext uri="{FF2B5EF4-FFF2-40B4-BE49-F238E27FC236}">
                  <a16:creationId xmlns:a16="http://schemas.microsoft.com/office/drawing/2014/main" id="{F78B361E-2DAC-4850-AC2E-6E167DC74245}"/>
                </a:ext>
              </a:extLst>
            </p:cNvPr>
            <p:cNvSpPr txBox="1"/>
            <p:nvPr/>
          </p:nvSpPr>
          <p:spPr>
            <a:xfrm flipH="1">
              <a:off x="1643716" y="4401332"/>
              <a:ext cx="2093397" cy="461665"/>
            </a:xfrm>
            <a:prstGeom prst="rect">
              <a:avLst/>
            </a:prstGeom>
            <a:noFill/>
          </p:spPr>
          <p:txBody>
            <a:bodyPr wrap="square" rtlCol="0">
              <a:spAutoFit/>
            </a:bodyPr>
            <a:lstStyle/>
            <a:p>
              <a:r>
                <a:rPr lang="en-CA" sz="2400" i="1" dirty="0">
                  <a:solidFill>
                    <a:srgbClr val="FF00FF"/>
                  </a:solidFill>
                </a:rPr>
                <a:t>y =</a:t>
              </a:r>
              <a:r>
                <a:rPr lang="en-CA" sz="2400" i="1" dirty="0">
                  <a:solidFill>
                    <a:srgbClr val="00FFFF"/>
                  </a:solidFill>
                </a:rPr>
                <a:t> Sigmoid(z)</a:t>
              </a:r>
              <a:r>
                <a:rPr lang="en-CA" sz="2400" i="1" dirty="0"/>
                <a:t> </a:t>
              </a:r>
            </a:p>
          </p:txBody>
        </p:sp>
        <p:pic>
          <p:nvPicPr>
            <p:cNvPr id="210" name="Picture 209" descr="Image result for sigmoid function">
              <a:extLst>
                <a:ext uri="{FF2B5EF4-FFF2-40B4-BE49-F238E27FC236}">
                  <a16:creationId xmlns:a16="http://schemas.microsoft.com/office/drawing/2014/main" id="{6AD1FFB5-0F24-49FD-B520-719D94A805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348" y="3518931"/>
              <a:ext cx="1848244" cy="9980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8" name="Group 217">
            <a:extLst>
              <a:ext uri="{FF2B5EF4-FFF2-40B4-BE49-F238E27FC236}">
                <a16:creationId xmlns:a16="http://schemas.microsoft.com/office/drawing/2014/main" id="{F15FE5BC-E363-4888-947E-61C5F6BD94F3}"/>
              </a:ext>
            </a:extLst>
          </p:cNvPr>
          <p:cNvGrpSpPr/>
          <p:nvPr/>
        </p:nvGrpSpPr>
        <p:grpSpPr>
          <a:xfrm>
            <a:off x="5213272" y="5596369"/>
            <a:ext cx="677944" cy="998052"/>
            <a:chOff x="3770232" y="3402924"/>
            <a:chExt cx="677944" cy="998052"/>
          </a:xfrm>
        </p:grpSpPr>
        <p:pic>
          <p:nvPicPr>
            <p:cNvPr id="214" name="Picture 213" descr="Image result for sigmoid function">
              <a:extLst>
                <a:ext uri="{FF2B5EF4-FFF2-40B4-BE49-F238E27FC236}">
                  <a16:creationId xmlns:a16="http://schemas.microsoft.com/office/drawing/2014/main" id="{E45EE56E-5F39-40CD-A2C7-43668CA2A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4176" y="3402924"/>
              <a:ext cx="264000" cy="998052"/>
            </a:xfrm>
            <a:prstGeom prst="rect">
              <a:avLst/>
            </a:prstGeom>
            <a:noFill/>
            <a:extLst>
              <a:ext uri="{909E8E84-426E-40DD-AFC4-6F175D3DCCD1}">
                <a14:hiddenFill xmlns:a14="http://schemas.microsoft.com/office/drawing/2010/main">
                  <a:solidFill>
                    <a:srgbClr val="FFFFFF"/>
                  </a:solidFill>
                </a14:hiddenFill>
              </a:ext>
            </a:extLst>
          </p:spPr>
        </p:pic>
        <p:sp>
          <p:nvSpPr>
            <p:cNvPr id="217" name="Rectangle 216">
              <a:extLst>
                <a:ext uri="{FF2B5EF4-FFF2-40B4-BE49-F238E27FC236}">
                  <a16:creationId xmlns:a16="http://schemas.microsoft.com/office/drawing/2014/main" id="{A73B4C85-A5A3-4D96-B01E-E780D87D49D1}"/>
                </a:ext>
              </a:extLst>
            </p:cNvPr>
            <p:cNvSpPr/>
            <p:nvPr/>
          </p:nvSpPr>
          <p:spPr>
            <a:xfrm>
              <a:off x="3770232" y="3627731"/>
              <a:ext cx="463418"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or</a:t>
              </a:r>
              <a:endParaRPr lang="en-CA" sz="2400" dirty="0">
                <a:solidFill>
                  <a:srgbClr val="FF00FF"/>
                </a:solidFill>
              </a:endParaRPr>
            </a:p>
          </p:txBody>
        </p:sp>
      </p:grpSp>
      <p:grpSp>
        <p:nvGrpSpPr>
          <p:cNvPr id="2" name="Group 1">
            <a:extLst>
              <a:ext uri="{FF2B5EF4-FFF2-40B4-BE49-F238E27FC236}">
                <a16:creationId xmlns:a16="http://schemas.microsoft.com/office/drawing/2014/main" id="{B72A0F8C-1B28-447B-B090-B2CC0E5136FC}"/>
              </a:ext>
            </a:extLst>
          </p:cNvPr>
          <p:cNvGrpSpPr/>
          <p:nvPr/>
        </p:nvGrpSpPr>
        <p:grpSpPr>
          <a:xfrm>
            <a:off x="-76200" y="1838332"/>
            <a:ext cx="9686826" cy="3509539"/>
            <a:chOff x="-76200" y="1781180"/>
            <a:chExt cx="9686826" cy="3509539"/>
          </a:xfrm>
        </p:grpSpPr>
        <p:grpSp>
          <p:nvGrpSpPr>
            <p:cNvPr id="43" name="Group 42">
              <a:extLst>
                <a:ext uri="{FF2B5EF4-FFF2-40B4-BE49-F238E27FC236}">
                  <a16:creationId xmlns:a16="http://schemas.microsoft.com/office/drawing/2014/main" id="{0EB6B40A-DC33-4207-A49F-E108196B4D00}"/>
                </a:ext>
              </a:extLst>
            </p:cNvPr>
            <p:cNvGrpSpPr/>
            <p:nvPr/>
          </p:nvGrpSpPr>
          <p:grpSpPr>
            <a:xfrm>
              <a:off x="-76200" y="1781180"/>
              <a:ext cx="3653937" cy="3052465"/>
              <a:chOff x="-76200" y="1290935"/>
              <a:chExt cx="3653937" cy="3052465"/>
            </a:xfrm>
          </p:grpSpPr>
          <p:grpSp>
            <p:nvGrpSpPr>
              <p:cNvPr id="44" name="Group 43">
                <a:extLst>
                  <a:ext uri="{FF2B5EF4-FFF2-40B4-BE49-F238E27FC236}">
                    <a16:creationId xmlns:a16="http://schemas.microsoft.com/office/drawing/2014/main" id="{FEFB4E71-9455-4D12-BF4F-F59A229F0674}"/>
                  </a:ext>
                </a:extLst>
              </p:cNvPr>
              <p:cNvGrpSpPr/>
              <p:nvPr/>
            </p:nvGrpSpPr>
            <p:grpSpPr>
              <a:xfrm>
                <a:off x="-76200" y="1710101"/>
                <a:ext cx="3048000" cy="2633299"/>
                <a:chOff x="5029200" y="4152966"/>
                <a:chExt cx="3048000" cy="2633299"/>
              </a:xfrm>
            </p:grpSpPr>
            <p:cxnSp>
              <p:nvCxnSpPr>
                <p:cNvPr id="51" name="Straight Connector 50">
                  <a:extLst>
                    <a:ext uri="{FF2B5EF4-FFF2-40B4-BE49-F238E27FC236}">
                      <a16:creationId xmlns:a16="http://schemas.microsoft.com/office/drawing/2014/main" id="{EAC3FB2E-4BFA-4F2B-B36A-EAD430D9424A}"/>
                    </a:ext>
                  </a:extLst>
                </p:cNvPr>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40E7F863-B46A-4A31-B34F-8A4021E69ACC}"/>
                    </a:ext>
                  </a:extLst>
                </p:cNvPr>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53" name="Text Box 33">
                  <a:extLst>
                    <a:ext uri="{FF2B5EF4-FFF2-40B4-BE49-F238E27FC236}">
                      <a16:creationId xmlns:a16="http://schemas.microsoft.com/office/drawing/2014/main" id="{7C99FB61-851A-4F75-99E0-07272CD5F1E1}"/>
                    </a:ext>
                  </a:extLst>
                </p:cNvPr>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sp>
              <p:nvSpPr>
                <p:cNvPr id="54" name="Text Box 33">
                  <a:extLst>
                    <a:ext uri="{FF2B5EF4-FFF2-40B4-BE49-F238E27FC236}">
                      <a16:creationId xmlns:a16="http://schemas.microsoft.com/office/drawing/2014/main" id="{FFCEC89A-8B02-4D55-9D24-EA55CF0B72EE}"/>
                    </a:ext>
                  </a:extLst>
                </p:cNvPr>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1FA51850-B68E-4577-9BBB-BFF8B198B745}"/>
                  </a:ext>
                </a:extLst>
              </p:cNvPr>
              <p:cNvGrpSpPr/>
              <p:nvPr/>
            </p:nvGrpSpPr>
            <p:grpSpPr>
              <a:xfrm>
                <a:off x="800100" y="2567801"/>
                <a:ext cx="1452946" cy="1433896"/>
                <a:chOff x="5905500" y="4096266"/>
                <a:chExt cx="1452946" cy="1433896"/>
              </a:xfrm>
            </p:grpSpPr>
            <p:sp>
              <p:nvSpPr>
                <p:cNvPr id="47" name="Oval 46">
                  <a:extLst>
                    <a:ext uri="{FF2B5EF4-FFF2-40B4-BE49-F238E27FC236}">
                      <a16:creationId xmlns:a16="http://schemas.microsoft.com/office/drawing/2014/main" id="{7F3152F0-B718-4F14-811E-F9037D87E357}"/>
                    </a:ext>
                  </a:extLst>
                </p:cNvPr>
                <p:cNvSpPr/>
                <p:nvPr/>
              </p:nvSpPr>
              <p:spPr>
                <a:xfrm>
                  <a:off x="5911850" y="5289550"/>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48" name="Oval 47">
                  <a:extLst>
                    <a:ext uri="{FF2B5EF4-FFF2-40B4-BE49-F238E27FC236}">
                      <a16:creationId xmlns:a16="http://schemas.microsoft.com/office/drawing/2014/main" id="{2A0FF076-32B3-4CC6-9525-F03A4E359E99}"/>
                    </a:ext>
                  </a:extLst>
                </p:cNvPr>
                <p:cNvSpPr/>
                <p:nvPr/>
              </p:nvSpPr>
              <p:spPr>
                <a:xfrm>
                  <a:off x="5905500" y="4096266"/>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49" name="Oval 48">
                  <a:extLst>
                    <a:ext uri="{FF2B5EF4-FFF2-40B4-BE49-F238E27FC236}">
                      <a16:creationId xmlns:a16="http://schemas.microsoft.com/office/drawing/2014/main" id="{A74B5C38-7544-42E4-8FA0-55C997DA93B4}"/>
                    </a:ext>
                  </a:extLst>
                </p:cNvPr>
                <p:cNvSpPr/>
                <p:nvPr/>
              </p:nvSpPr>
              <p:spPr>
                <a:xfrm>
                  <a:off x="7129846" y="5301562"/>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0" name="Oval 49">
                  <a:extLst>
                    <a:ext uri="{FF2B5EF4-FFF2-40B4-BE49-F238E27FC236}">
                      <a16:creationId xmlns:a16="http://schemas.microsoft.com/office/drawing/2014/main" id="{33421D34-FF35-4CE0-9B01-EFF495350A01}"/>
                    </a:ext>
                  </a:extLst>
                </p:cNvPr>
                <p:cNvSpPr/>
                <p:nvPr/>
              </p:nvSpPr>
              <p:spPr>
                <a:xfrm>
                  <a:off x="7129846" y="4096266"/>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46" name="Text Box 33">
                <a:extLst>
                  <a:ext uri="{FF2B5EF4-FFF2-40B4-BE49-F238E27FC236}">
                    <a16:creationId xmlns:a16="http://schemas.microsoft.com/office/drawing/2014/main" id="{F57C1234-9F66-47B6-91C1-D5C5EC0B0D8C}"/>
                  </a:ext>
                </a:extLst>
              </p:cNvPr>
              <p:cNvSpPr txBox="1">
                <a:spLocks noChangeArrowheads="1"/>
              </p:cNvSpPr>
              <p:nvPr/>
            </p:nvSpPr>
            <p:spPr bwMode="auto">
              <a:xfrm>
                <a:off x="471155" y="129093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spcAft>
                    <a:spcPts val="0"/>
                  </a:spcAft>
                </a:pPr>
                <a:r>
                  <a:rPr lang="en-US" altLang="en-US" sz="2400" dirty="0">
                    <a:solidFill>
                      <a:schemeClr val="tx2"/>
                    </a:solidFill>
                    <a:latin typeface="Times New Roman" pitchFamily="18" charset="0"/>
                  </a:rPr>
                  <a:t>       AND</a:t>
                </a:r>
                <a:endParaRPr lang="en-US" altLang="en-US" sz="2400" dirty="0">
                  <a:latin typeface="Times New Roman" pitchFamily="18" charset="0"/>
                </a:endParaRPr>
              </a:p>
            </p:txBody>
          </p:sp>
        </p:grpSp>
        <p:grpSp>
          <p:nvGrpSpPr>
            <p:cNvPr id="55" name="Group 54">
              <a:extLst>
                <a:ext uri="{FF2B5EF4-FFF2-40B4-BE49-F238E27FC236}">
                  <a16:creationId xmlns:a16="http://schemas.microsoft.com/office/drawing/2014/main" id="{3E24712E-5D66-4A5C-A098-7C450146578C}"/>
                </a:ext>
              </a:extLst>
            </p:cNvPr>
            <p:cNvGrpSpPr/>
            <p:nvPr/>
          </p:nvGrpSpPr>
          <p:grpSpPr>
            <a:xfrm>
              <a:off x="610200" y="2275448"/>
              <a:ext cx="2361600" cy="2362200"/>
              <a:chOff x="5715600" y="3313668"/>
              <a:chExt cx="2361600" cy="2362200"/>
            </a:xfrm>
          </p:grpSpPr>
          <p:sp>
            <p:nvSpPr>
              <p:cNvPr id="56" name="Text Box 33">
                <a:extLst>
                  <a:ext uri="{FF2B5EF4-FFF2-40B4-BE49-F238E27FC236}">
                    <a16:creationId xmlns:a16="http://schemas.microsoft.com/office/drawing/2014/main" id="{0E72A571-4EA6-4AD1-850B-37D618A556BB}"/>
                  </a:ext>
                </a:extLst>
              </p:cNvPr>
              <p:cNvSpPr txBox="1">
                <a:spLocks noChangeArrowheads="1"/>
              </p:cNvSpPr>
              <p:nvPr/>
            </p:nvSpPr>
            <p:spPr bwMode="auto">
              <a:xfrm rot="2837742">
                <a:off x="6574562" y="468657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z&lt;0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57" name="Text Box 33">
                <a:extLst>
                  <a:ext uri="{FF2B5EF4-FFF2-40B4-BE49-F238E27FC236}">
                    <a16:creationId xmlns:a16="http://schemas.microsoft.com/office/drawing/2014/main" id="{6B310CB1-855D-43F0-8029-3ABC34DE4166}"/>
                  </a:ext>
                </a:extLst>
              </p:cNvPr>
              <p:cNvSpPr txBox="1">
                <a:spLocks noChangeArrowheads="1"/>
              </p:cNvSpPr>
              <p:nvPr/>
            </p:nvSpPr>
            <p:spPr bwMode="auto">
              <a:xfrm rot="2837742">
                <a:off x="6853962" y="4435146"/>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z&gt;0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cxnSp>
            <p:nvCxnSpPr>
              <p:cNvPr id="58" name="Straight Connector 57">
                <a:extLst>
                  <a:ext uri="{FF2B5EF4-FFF2-40B4-BE49-F238E27FC236}">
                    <a16:creationId xmlns:a16="http://schemas.microsoft.com/office/drawing/2014/main" id="{685242B1-D3B3-4304-B5FF-BF652F32BF44}"/>
                  </a:ext>
                </a:extLst>
              </p:cNvPr>
              <p:cNvCxnSpPr/>
              <p:nvPr/>
            </p:nvCxnSpPr>
            <p:spPr bwMode="auto">
              <a:xfrm>
                <a:off x="5715600" y="3313668"/>
                <a:ext cx="2361600" cy="2362200"/>
              </a:xfrm>
              <a:prstGeom prst="line">
                <a:avLst/>
              </a:prstGeom>
              <a:noFill/>
              <a:ln w="22225" cap="sq" cmpd="sng" algn="ctr">
                <a:solidFill>
                  <a:srgbClr val="00FFFF"/>
                </a:solidFill>
                <a:prstDash val="solid"/>
                <a:round/>
                <a:headEnd type="none" w="med" len="med"/>
                <a:tailEnd type="none" w="med" len="med"/>
              </a:ln>
              <a:effectLst/>
            </p:spPr>
          </p:cxnSp>
        </p:grpSp>
        <p:sp>
          <p:nvSpPr>
            <p:cNvPr id="59" name="Text Box 33">
              <a:extLst>
                <a:ext uri="{FF2B5EF4-FFF2-40B4-BE49-F238E27FC236}">
                  <a16:creationId xmlns:a16="http://schemas.microsoft.com/office/drawing/2014/main" id="{756A8809-F61E-478E-92E4-C8AC540112B3}"/>
                </a:ext>
              </a:extLst>
            </p:cNvPr>
            <p:cNvSpPr txBox="1">
              <a:spLocks noChangeArrowheads="1"/>
            </p:cNvSpPr>
            <p:nvPr/>
          </p:nvSpPr>
          <p:spPr bwMode="auto">
            <a:xfrm>
              <a:off x="217646" y="4829054"/>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 </a:t>
              </a:r>
              <a:r>
                <a:rPr lang="en-US" altLang="en-US" sz="2400" i="1" dirty="0">
                  <a:latin typeface="Times New Roman" pitchFamily="18" charset="0"/>
                </a:rPr>
                <a:t>= </a:t>
              </a:r>
              <a:r>
                <a:rPr lang="en-US" altLang="en-US" sz="2400" i="1" dirty="0">
                  <a:solidFill>
                    <a:srgbClr val="66FF33"/>
                  </a:solidFill>
                  <a:latin typeface="Times New Roman" pitchFamily="18" charset="0"/>
                </a:rPr>
                <a:t>-3</a:t>
              </a:r>
              <a:r>
                <a:rPr lang="en-CA" altLang="en-US" sz="2400" i="1" baseline="-25000" dirty="0">
                  <a:latin typeface="Times New Roman" panose="02020603050405020304" pitchFamily="18" charset="0"/>
                  <a:cs typeface="Times New Roman" panose="02020603050405020304"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r>
                <a:rPr lang="en-US" altLang="en-US" sz="2400" i="1" baseline="-25000" dirty="0">
                  <a:latin typeface="Times New Roman"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a:t>
              </a:r>
              <a:r>
                <a:rPr lang="en-US" altLang="en-US" sz="2400" i="1" baseline="-25000" dirty="0">
                  <a:solidFill>
                    <a:srgbClr val="66FF33"/>
                  </a:solidFill>
                  <a:latin typeface="Times New Roman" pitchFamily="18" charset="0"/>
                </a:rPr>
                <a:t>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60" name="Text Box 33">
              <a:extLst>
                <a:ext uri="{FF2B5EF4-FFF2-40B4-BE49-F238E27FC236}">
                  <a16:creationId xmlns:a16="http://schemas.microsoft.com/office/drawing/2014/main" id="{84B4ED49-56AF-4E70-9695-718089EBC9D6}"/>
                </a:ext>
              </a:extLst>
            </p:cNvPr>
            <p:cNvSpPr txBox="1">
              <a:spLocks noChangeArrowheads="1"/>
            </p:cNvSpPr>
            <p:nvPr/>
          </p:nvSpPr>
          <p:spPr bwMode="auto">
            <a:xfrm>
              <a:off x="3195412" y="4829054"/>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 </a:t>
              </a:r>
              <a:r>
                <a:rPr lang="en-US" altLang="en-US" sz="2400" i="1" dirty="0">
                  <a:latin typeface="Times New Roman" pitchFamily="18" charset="0"/>
                </a:rPr>
                <a:t>= </a:t>
              </a:r>
              <a:r>
                <a:rPr lang="en-US" altLang="en-US" sz="2400" i="1" dirty="0">
                  <a:solidFill>
                    <a:srgbClr val="66FF33"/>
                  </a:solidFill>
                  <a:latin typeface="Times New Roman" pitchFamily="18" charset="0"/>
                </a:rPr>
                <a:t>-1</a:t>
              </a:r>
              <a:r>
                <a:rPr lang="en-CA" altLang="en-US" sz="2400" i="1" baseline="-25000" dirty="0">
                  <a:latin typeface="Times New Roman" panose="02020603050405020304" pitchFamily="18" charset="0"/>
                  <a:cs typeface="Times New Roman" panose="02020603050405020304"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r>
                <a:rPr lang="en-US" altLang="en-US" sz="2400" i="1" baseline="-25000" dirty="0">
                  <a:latin typeface="Times New Roman"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a:t>
              </a:r>
              <a:r>
                <a:rPr lang="en-US" altLang="en-US" sz="2400" i="1" baseline="-25000" dirty="0">
                  <a:solidFill>
                    <a:srgbClr val="66FF33"/>
                  </a:solidFill>
                  <a:latin typeface="Times New Roman" pitchFamily="18" charset="0"/>
                </a:rPr>
                <a:t>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grpSp>
          <p:nvGrpSpPr>
            <p:cNvPr id="62" name="Group 61">
              <a:extLst>
                <a:ext uri="{FF2B5EF4-FFF2-40B4-BE49-F238E27FC236}">
                  <a16:creationId xmlns:a16="http://schemas.microsoft.com/office/drawing/2014/main" id="{D118BD53-D2B3-48DA-9E11-0749830001F9}"/>
                </a:ext>
              </a:extLst>
            </p:cNvPr>
            <p:cNvGrpSpPr/>
            <p:nvPr/>
          </p:nvGrpSpPr>
          <p:grpSpPr>
            <a:xfrm>
              <a:off x="3187337" y="1781180"/>
              <a:ext cx="3674554" cy="3076979"/>
              <a:chOff x="3187337" y="1290935"/>
              <a:chExt cx="3674554" cy="3076979"/>
            </a:xfrm>
          </p:grpSpPr>
          <p:grpSp>
            <p:nvGrpSpPr>
              <p:cNvPr id="63" name="Group 62">
                <a:extLst>
                  <a:ext uri="{FF2B5EF4-FFF2-40B4-BE49-F238E27FC236}">
                    <a16:creationId xmlns:a16="http://schemas.microsoft.com/office/drawing/2014/main" id="{1916853C-E2F4-4177-B987-5D1CAFA62CCA}"/>
                  </a:ext>
                </a:extLst>
              </p:cNvPr>
              <p:cNvGrpSpPr/>
              <p:nvPr/>
            </p:nvGrpSpPr>
            <p:grpSpPr>
              <a:xfrm>
                <a:off x="3187337" y="1734615"/>
                <a:ext cx="3048000" cy="2633299"/>
                <a:chOff x="5029200" y="4152966"/>
                <a:chExt cx="3048000" cy="2633299"/>
              </a:xfrm>
            </p:grpSpPr>
            <p:cxnSp>
              <p:nvCxnSpPr>
                <p:cNvPr id="71" name="Straight Connector 70">
                  <a:extLst>
                    <a:ext uri="{FF2B5EF4-FFF2-40B4-BE49-F238E27FC236}">
                      <a16:creationId xmlns:a16="http://schemas.microsoft.com/office/drawing/2014/main" id="{F384993D-D1EE-4E96-B313-57992C9AE261}"/>
                    </a:ext>
                  </a:extLst>
                </p:cNvPr>
                <p:cNvCxnSpPr/>
                <p:nvPr/>
              </p:nvCxnSpPr>
              <p:spPr bwMode="auto">
                <a:xfrm>
                  <a:off x="6019800" y="4152966"/>
                  <a:ext cx="0" cy="2324034"/>
                </a:xfrm>
                <a:prstGeom prst="line">
                  <a:avLst/>
                </a:prstGeom>
                <a:noFill/>
                <a:ln w="22225" cap="sq" cmpd="sng" algn="ctr">
                  <a:solidFill>
                    <a:srgbClr val="FF00FF"/>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3F86E1F1-4976-47BB-8CA6-D1BF2E41AFBB}"/>
                    </a:ext>
                  </a:extLst>
                </p:cNvPr>
                <p:cNvCxnSpPr/>
                <p:nvPr/>
              </p:nvCxnSpPr>
              <p:spPr bwMode="auto">
                <a:xfrm flipV="1">
                  <a:off x="5867400" y="6324600"/>
                  <a:ext cx="2209800" cy="1"/>
                </a:xfrm>
                <a:prstGeom prst="line">
                  <a:avLst/>
                </a:prstGeom>
                <a:noFill/>
                <a:ln w="22225" cap="sq" cmpd="sng" algn="ctr">
                  <a:solidFill>
                    <a:srgbClr val="FF00FF"/>
                  </a:solidFill>
                  <a:prstDash val="solid"/>
                  <a:round/>
                  <a:headEnd type="none" w="med" len="med"/>
                  <a:tailEnd type="none" w="med" len="med"/>
                </a:ln>
                <a:effectLst/>
              </p:spPr>
            </p:cxnSp>
            <p:sp>
              <p:nvSpPr>
                <p:cNvPr id="73" name="Text Box 33">
                  <a:extLst>
                    <a:ext uri="{FF2B5EF4-FFF2-40B4-BE49-F238E27FC236}">
                      <a16:creationId xmlns:a16="http://schemas.microsoft.com/office/drawing/2014/main" id="{7C16DDA0-3F66-4EE7-B000-A1FC6950C785}"/>
                    </a:ext>
                  </a:extLst>
                </p:cNvPr>
                <p:cNvSpPr txBox="1">
                  <a:spLocks noChangeArrowheads="1"/>
                </p:cNvSpPr>
                <p:nvPr/>
              </p:nvSpPr>
              <p:spPr bwMode="auto">
                <a:xfrm>
                  <a:off x="6248400" y="632460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sp>
              <p:nvSpPr>
                <p:cNvPr id="74" name="Text Box 33">
                  <a:extLst>
                    <a:ext uri="{FF2B5EF4-FFF2-40B4-BE49-F238E27FC236}">
                      <a16:creationId xmlns:a16="http://schemas.microsoft.com/office/drawing/2014/main" id="{3F0ABADE-D696-4EBC-A596-9AC84303279F}"/>
                    </a:ext>
                  </a:extLst>
                </p:cNvPr>
                <p:cNvSpPr txBox="1">
                  <a:spLocks noChangeArrowheads="1"/>
                </p:cNvSpPr>
                <p:nvPr/>
              </p:nvSpPr>
              <p:spPr bwMode="auto">
                <a:xfrm>
                  <a:off x="5029200" y="5486400"/>
                  <a:ext cx="101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2</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id="{592ADB81-37DA-4B29-9463-98A94A920836}"/>
                  </a:ext>
                </a:extLst>
              </p:cNvPr>
              <p:cNvGrpSpPr/>
              <p:nvPr/>
            </p:nvGrpSpPr>
            <p:grpSpPr>
              <a:xfrm>
                <a:off x="3755309" y="1290935"/>
                <a:ext cx="3106582" cy="2735276"/>
                <a:chOff x="3755309" y="1290935"/>
                <a:chExt cx="3106582" cy="2735276"/>
              </a:xfrm>
            </p:grpSpPr>
            <p:sp>
              <p:nvSpPr>
                <p:cNvPr id="65" name="Oval 64">
                  <a:extLst>
                    <a:ext uri="{FF2B5EF4-FFF2-40B4-BE49-F238E27FC236}">
                      <a16:creationId xmlns:a16="http://schemas.microsoft.com/office/drawing/2014/main" id="{278275A6-3114-4836-B163-E712042E01B7}"/>
                    </a:ext>
                  </a:extLst>
                </p:cNvPr>
                <p:cNvSpPr/>
                <p:nvPr/>
              </p:nvSpPr>
              <p:spPr>
                <a:xfrm>
                  <a:off x="4069987" y="3785599"/>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nvGrpSpPr>
                <p:cNvPr id="66" name="Group 65">
                  <a:extLst>
                    <a:ext uri="{FF2B5EF4-FFF2-40B4-BE49-F238E27FC236}">
                      <a16:creationId xmlns:a16="http://schemas.microsoft.com/office/drawing/2014/main" id="{4E47B00E-74CD-4319-A4A3-794C2CC731EA}"/>
                    </a:ext>
                  </a:extLst>
                </p:cNvPr>
                <p:cNvGrpSpPr/>
                <p:nvPr/>
              </p:nvGrpSpPr>
              <p:grpSpPr>
                <a:xfrm>
                  <a:off x="4063637" y="2592315"/>
                  <a:ext cx="1452946" cy="1433896"/>
                  <a:chOff x="5905500" y="4446515"/>
                  <a:chExt cx="1452946" cy="1433896"/>
                </a:xfrm>
              </p:grpSpPr>
              <p:sp>
                <p:nvSpPr>
                  <p:cNvPr id="69" name="Oval 68">
                    <a:extLst>
                      <a:ext uri="{FF2B5EF4-FFF2-40B4-BE49-F238E27FC236}">
                        <a16:creationId xmlns:a16="http://schemas.microsoft.com/office/drawing/2014/main" id="{C9E8CC33-6163-4F1B-8B9D-AEE8E7DDEFA5}"/>
                      </a:ext>
                    </a:extLst>
                  </p:cNvPr>
                  <p:cNvSpPr/>
                  <p:nvPr/>
                </p:nvSpPr>
                <p:spPr>
                  <a:xfrm>
                    <a:off x="5905500" y="4446515"/>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0" name="Oval 69">
                    <a:extLst>
                      <a:ext uri="{FF2B5EF4-FFF2-40B4-BE49-F238E27FC236}">
                        <a16:creationId xmlns:a16="http://schemas.microsoft.com/office/drawing/2014/main" id="{F4E133B5-F865-48D5-83E7-3BE8C4EAE20B}"/>
                      </a:ext>
                    </a:extLst>
                  </p:cNvPr>
                  <p:cNvSpPr/>
                  <p:nvPr/>
                </p:nvSpPr>
                <p:spPr>
                  <a:xfrm>
                    <a:off x="7129846" y="5651811"/>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67" name="Oval 66">
                  <a:extLst>
                    <a:ext uri="{FF2B5EF4-FFF2-40B4-BE49-F238E27FC236}">
                      <a16:creationId xmlns:a16="http://schemas.microsoft.com/office/drawing/2014/main" id="{ED5B8389-7AE5-4438-92FF-9C5BE66DB8E1}"/>
                    </a:ext>
                  </a:extLst>
                </p:cNvPr>
                <p:cNvSpPr/>
                <p:nvPr/>
              </p:nvSpPr>
              <p:spPr>
                <a:xfrm>
                  <a:off x="5287983" y="2592315"/>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68" name="Text Box 33">
                  <a:extLst>
                    <a:ext uri="{FF2B5EF4-FFF2-40B4-BE49-F238E27FC236}">
                      <a16:creationId xmlns:a16="http://schemas.microsoft.com/office/drawing/2014/main" id="{3F3BD7FB-19A1-42D9-B969-0C10D210702E}"/>
                    </a:ext>
                  </a:extLst>
                </p:cNvPr>
                <p:cNvSpPr txBox="1">
                  <a:spLocks noChangeArrowheads="1"/>
                </p:cNvSpPr>
                <p:nvPr/>
              </p:nvSpPr>
              <p:spPr bwMode="auto">
                <a:xfrm>
                  <a:off x="3755309" y="129093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spcAft>
                      <a:spcPts val="0"/>
                    </a:spcAft>
                  </a:pPr>
                  <a:r>
                    <a:rPr lang="en-US" altLang="en-US" sz="2400" dirty="0">
                      <a:solidFill>
                        <a:schemeClr val="tx2"/>
                      </a:solidFill>
                      <a:latin typeface="Times New Roman" pitchFamily="18" charset="0"/>
                    </a:rPr>
                    <a:t>       Or</a:t>
                  </a:r>
                  <a:endParaRPr lang="en-US" altLang="en-US" sz="2400" dirty="0">
                    <a:latin typeface="Times New Roman" pitchFamily="18" charset="0"/>
                  </a:endParaRPr>
                </a:p>
              </p:txBody>
            </p:sp>
          </p:grpSp>
        </p:grpSp>
        <p:sp>
          <p:nvSpPr>
            <p:cNvPr id="75" name="Text Box 33">
              <a:extLst>
                <a:ext uri="{FF2B5EF4-FFF2-40B4-BE49-F238E27FC236}">
                  <a16:creationId xmlns:a16="http://schemas.microsoft.com/office/drawing/2014/main" id="{312D66D8-DCB9-49AA-9E6A-5EE6395D5520}"/>
                </a:ext>
              </a:extLst>
            </p:cNvPr>
            <p:cNvSpPr txBox="1">
              <a:spLocks noChangeArrowheads="1"/>
            </p:cNvSpPr>
            <p:nvPr/>
          </p:nvSpPr>
          <p:spPr bwMode="auto">
            <a:xfrm>
              <a:off x="6403019" y="4829054"/>
              <a:ext cx="3207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latin typeface="Times New Roman" pitchFamily="18" charset="0"/>
                </a:rPr>
                <a:t> </a:t>
              </a:r>
              <a:r>
                <a:rPr lang="en-US" altLang="en-US" sz="2400" i="1" dirty="0">
                  <a:solidFill>
                    <a:srgbClr val="00FFFF"/>
                  </a:solidFill>
                  <a:latin typeface="Times New Roman" pitchFamily="18" charset="0"/>
                </a:rPr>
                <a:t>z </a:t>
              </a:r>
              <a:r>
                <a:rPr lang="en-US" altLang="en-US" sz="2400" i="1" dirty="0">
                  <a:latin typeface="Times New Roman" pitchFamily="18" charset="0"/>
                </a:rPr>
                <a:t>=</a:t>
              </a:r>
              <a:r>
                <a:rPr lang="en-US" altLang="en-US" sz="1400" i="1" dirty="0">
                  <a:latin typeface="Times New Roman"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1</a:t>
              </a:r>
              <a:r>
                <a:rPr lang="en-CA" altLang="en-US" sz="2400" i="1" baseline="-25000" dirty="0">
                  <a:latin typeface="Times New Roman" panose="02020603050405020304" pitchFamily="18" charset="0"/>
                  <a:cs typeface="Times New Roman" panose="02020603050405020304" pitchFamily="18" charset="0"/>
                </a:rPr>
                <a:t>   </a:t>
              </a:r>
              <a:r>
                <a:rPr lang="en-US" altLang="en-US" sz="2400" i="1" dirty="0">
                  <a:latin typeface="Times New Roman" pitchFamily="18" charset="0"/>
                </a:rPr>
                <a:t>+ </a:t>
              </a:r>
              <a:r>
                <a:rPr lang="en-US" altLang="en-US" sz="2400" i="1" dirty="0">
                  <a:solidFill>
                    <a:srgbClr val="66FF33"/>
                  </a:solidFill>
                  <a:latin typeface="Times New Roman" pitchFamily="18" charset="0"/>
                </a:rPr>
                <a:t>-2 </a:t>
              </a: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grpSp>
          <p:nvGrpSpPr>
            <p:cNvPr id="76" name="Group 75">
              <a:extLst>
                <a:ext uri="{FF2B5EF4-FFF2-40B4-BE49-F238E27FC236}">
                  <a16:creationId xmlns:a16="http://schemas.microsoft.com/office/drawing/2014/main" id="{9FCF8EEB-6132-42BB-B2B9-0827EBF6EEA7}"/>
                </a:ext>
              </a:extLst>
            </p:cNvPr>
            <p:cNvGrpSpPr/>
            <p:nvPr/>
          </p:nvGrpSpPr>
          <p:grpSpPr>
            <a:xfrm>
              <a:off x="6418645" y="1781180"/>
              <a:ext cx="3106582" cy="3084390"/>
              <a:chOff x="6418645" y="1290935"/>
              <a:chExt cx="3106582" cy="3084390"/>
            </a:xfrm>
          </p:grpSpPr>
          <p:cxnSp>
            <p:nvCxnSpPr>
              <p:cNvPr id="77" name="Straight Connector 76">
                <a:extLst>
                  <a:ext uri="{FF2B5EF4-FFF2-40B4-BE49-F238E27FC236}">
                    <a16:creationId xmlns:a16="http://schemas.microsoft.com/office/drawing/2014/main" id="{AF7621AE-5096-406D-AB87-B35CA37C0F87}"/>
                  </a:ext>
                </a:extLst>
              </p:cNvPr>
              <p:cNvCxnSpPr/>
              <p:nvPr/>
            </p:nvCxnSpPr>
            <p:spPr bwMode="auto">
              <a:xfrm flipV="1">
                <a:off x="6858000" y="3909956"/>
                <a:ext cx="1635345" cy="0"/>
              </a:xfrm>
              <a:prstGeom prst="line">
                <a:avLst/>
              </a:prstGeom>
              <a:noFill/>
              <a:ln w="22225" cap="sq" cmpd="sng" algn="ctr">
                <a:solidFill>
                  <a:srgbClr val="FF00FF"/>
                </a:solidFill>
                <a:prstDash val="solid"/>
                <a:round/>
                <a:headEnd type="none" w="med" len="med"/>
                <a:tailEnd type="none" w="med" len="med"/>
              </a:ln>
              <a:effectLst/>
            </p:spPr>
          </p:cxnSp>
          <p:sp>
            <p:nvSpPr>
              <p:cNvPr id="78" name="Text Box 33">
                <a:extLst>
                  <a:ext uri="{FF2B5EF4-FFF2-40B4-BE49-F238E27FC236}">
                    <a16:creationId xmlns:a16="http://schemas.microsoft.com/office/drawing/2014/main" id="{AFF227F6-7836-44D9-9B56-C547EAD492B3}"/>
                  </a:ext>
                </a:extLst>
              </p:cNvPr>
              <p:cNvSpPr txBox="1">
                <a:spLocks noChangeArrowheads="1"/>
              </p:cNvSpPr>
              <p:nvPr/>
            </p:nvSpPr>
            <p:spPr bwMode="auto">
              <a:xfrm>
                <a:off x="7239000" y="3913660"/>
                <a:ext cx="85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FF00FF"/>
                    </a:solidFill>
                    <a:latin typeface="Times New Roman" pitchFamily="18" charset="0"/>
                  </a:rPr>
                  <a:t>x</a:t>
                </a:r>
                <a:r>
                  <a:rPr lang="en-US" altLang="en-US" sz="2400" i="1" baseline="-25000" dirty="0">
                    <a:solidFill>
                      <a:srgbClr val="FF00FF"/>
                    </a:solidFill>
                    <a:latin typeface="Times New Roman" pitchFamily="18" charset="0"/>
                  </a:rPr>
                  <a:t>1</a:t>
                </a:r>
                <a:endParaRPr lang="en-CA" altLang="en-US" sz="2400" i="1" baseline="-25000" dirty="0">
                  <a:solidFill>
                    <a:srgbClr val="FF00FF"/>
                  </a:solidFill>
                  <a:latin typeface="Times New Roman" panose="02020603050405020304" pitchFamily="18" charset="0"/>
                  <a:cs typeface="Times New Roman" panose="02020603050405020304" pitchFamily="18" charset="0"/>
                </a:endParaRPr>
              </a:p>
            </p:txBody>
          </p:sp>
          <p:grpSp>
            <p:nvGrpSpPr>
              <p:cNvPr id="79" name="Group 78">
                <a:extLst>
                  <a:ext uri="{FF2B5EF4-FFF2-40B4-BE49-F238E27FC236}">
                    <a16:creationId xmlns:a16="http://schemas.microsoft.com/office/drawing/2014/main" id="{E9D7EF64-60F6-4FFF-BA26-708EABAF65AE}"/>
                  </a:ext>
                </a:extLst>
              </p:cNvPr>
              <p:cNvGrpSpPr/>
              <p:nvPr/>
            </p:nvGrpSpPr>
            <p:grpSpPr>
              <a:xfrm>
                <a:off x="6934200" y="3793010"/>
                <a:ext cx="1404256" cy="240612"/>
                <a:chOff x="5943600" y="5639799"/>
                <a:chExt cx="1404256" cy="240612"/>
              </a:xfrm>
            </p:grpSpPr>
            <p:sp>
              <p:nvSpPr>
                <p:cNvPr id="81" name="Oval 80">
                  <a:extLst>
                    <a:ext uri="{FF2B5EF4-FFF2-40B4-BE49-F238E27FC236}">
                      <a16:creationId xmlns:a16="http://schemas.microsoft.com/office/drawing/2014/main" id="{C85AE7AD-C890-4839-9E81-A647A2876568}"/>
                    </a:ext>
                  </a:extLst>
                </p:cNvPr>
                <p:cNvSpPr/>
                <p:nvPr/>
              </p:nvSpPr>
              <p:spPr>
                <a:xfrm>
                  <a:off x="5943600" y="5651811"/>
                  <a:ext cx="228600" cy="228600"/>
                </a:xfrm>
                <a:prstGeom prst="ellipse">
                  <a:avLst/>
                </a:prstGeom>
                <a:solidFill>
                  <a:srgbClr val="66FF33"/>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82" name="Oval 81">
                  <a:extLst>
                    <a:ext uri="{FF2B5EF4-FFF2-40B4-BE49-F238E27FC236}">
                      <a16:creationId xmlns:a16="http://schemas.microsoft.com/office/drawing/2014/main" id="{083C848C-A99B-425E-A0B4-AE85C5DF8BCC}"/>
                    </a:ext>
                  </a:extLst>
                </p:cNvPr>
                <p:cNvSpPr/>
                <p:nvPr/>
              </p:nvSpPr>
              <p:spPr>
                <a:xfrm>
                  <a:off x="7119256" y="5639799"/>
                  <a:ext cx="228600" cy="228600"/>
                </a:xfrm>
                <a:prstGeom prst="ellipse">
                  <a:avLst/>
                </a:prstGeom>
                <a:solidFill>
                  <a:srgbClr val="FF0000"/>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80" name="Text Box 33">
                <a:extLst>
                  <a:ext uri="{FF2B5EF4-FFF2-40B4-BE49-F238E27FC236}">
                    <a16:creationId xmlns:a16="http://schemas.microsoft.com/office/drawing/2014/main" id="{1F746BFA-A2BC-4FB1-BC9F-AF332379B30E}"/>
                  </a:ext>
                </a:extLst>
              </p:cNvPr>
              <p:cNvSpPr txBox="1">
                <a:spLocks noChangeArrowheads="1"/>
              </p:cNvSpPr>
              <p:nvPr/>
            </p:nvSpPr>
            <p:spPr bwMode="auto">
              <a:xfrm>
                <a:off x="6418645" y="1290935"/>
                <a:ext cx="3106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spcAft>
                    <a:spcPts val="0"/>
                  </a:spcAft>
                </a:pPr>
                <a:r>
                  <a:rPr lang="en-US" altLang="en-US" sz="2400" dirty="0">
                    <a:solidFill>
                      <a:schemeClr val="tx2"/>
                    </a:solidFill>
                    <a:latin typeface="Times New Roman" pitchFamily="18" charset="0"/>
                  </a:rPr>
                  <a:t>       Not</a:t>
                </a:r>
                <a:endParaRPr lang="en-US" altLang="en-US" sz="2400" dirty="0">
                  <a:latin typeface="Times New Roman" pitchFamily="18" charset="0"/>
                </a:endParaRPr>
              </a:p>
            </p:txBody>
          </p:sp>
        </p:grpSp>
        <p:grpSp>
          <p:nvGrpSpPr>
            <p:cNvPr id="83" name="Group 82">
              <a:extLst>
                <a:ext uri="{FF2B5EF4-FFF2-40B4-BE49-F238E27FC236}">
                  <a16:creationId xmlns:a16="http://schemas.microsoft.com/office/drawing/2014/main" id="{C8B3312B-B5E3-4BB0-9FE6-748811ED8E0B}"/>
                </a:ext>
              </a:extLst>
            </p:cNvPr>
            <p:cNvGrpSpPr/>
            <p:nvPr/>
          </p:nvGrpSpPr>
          <p:grpSpPr>
            <a:xfrm>
              <a:off x="3898596" y="3419644"/>
              <a:ext cx="1187509" cy="1325439"/>
              <a:chOff x="6121459" y="3677667"/>
              <a:chExt cx="1187509" cy="1325439"/>
            </a:xfrm>
          </p:grpSpPr>
          <p:sp>
            <p:nvSpPr>
              <p:cNvPr id="84" name="Text Box 33">
                <a:extLst>
                  <a:ext uri="{FF2B5EF4-FFF2-40B4-BE49-F238E27FC236}">
                    <a16:creationId xmlns:a16="http://schemas.microsoft.com/office/drawing/2014/main" id="{E77EE5CB-7DC7-4CF4-A3CA-4874E960D638}"/>
                  </a:ext>
                </a:extLst>
              </p:cNvPr>
              <p:cNvSpPr txBox="1">
                <a:spLocks noChangeArrowheads="1"/>
              </p:cNvSpPr>
              <p:nvPr/>
            </p:nvSpPr>
            <p:spPr bwMode="auto">
              <a:xfrm rot="2837742">
                <a:off x="6109160" y="4235270"/>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z&lt;0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85" name="Text Box 33">
                <a:extLst>
                  <a:ext uri="{FF2B5EF4-FFF2-40B4-BE49-F238E27FC236}">
                    <a16:creationId xmlns:a16="http://schemas.microsoft.com/office/drawing/2014/main" id="{CC666520-9F66-4C78-98E1-1D249379BAE9}"/>
                  </a:ext>
                </a:extLst>
              </p:cNvPr>
              <p:cNvSpPr txBox="1">
                <a:spLocks noChangeArrowheads="1"/>
              </p:cNvSpPr>
              <p:nvPr/>
            </p:nvSpPr>
            <p:spPr bwMode="auto">
              <a:xfrm rot="2837742">
                <a:off x="6388560" y="3983838"/>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z&gt;0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cxnSp>
            <p:nvCxnSpPr>
              <p:cNvPr id="86" name="Straight Connector 85">
                <a:extLst>
                  <a:ext uri="{FF2B5EF4-FFF2-40B4-BE49-F238E27FC236}">
                    <a16:creationId xmlns:a16="http://schemas.microsoft.com/office/drawing/2014/main" id="{A524A4A3-8C21-4000-B253-58EE659155A5}"/>
                  </a:ext>
                </a:extLst>
              </p:cNvPr>
              <p:cNvCxnSpPr>
                <a:cxnSpLocks/>
              </p:cNvCxnSpPr>
              <p:nvPr/>
            </p:nvCxnSpPr>
            <p:spPr bwMode="auto">
              <a:xfrm>
                <a:off x="6121459" y="3707368"/>
                <a:ext cx="1187509" cy="1259700"/>
              </a:xfrm>
              <a:prstGeom prst="line">
                <a:avLst/>
              </a:prstGeom>
              <a:noFill/>
              <a:ln w="22225" cap="sq" cmpd="sng" algn="ctr">
                <a:solidFill>
                  <a:srgbClr val="00FFFF"/>
                </a:solidFill>
                <a:prstDash val="solid"/>
                <a:round/>
                <a:headEnd type="none" w="med" len="med"/>
                <a:tailEnd type="none" w="med" len="med"/>
              </a:ln>
              <a:effectLst/>
            </p:spPr>
          </p:cxnSp>
        </p:grpSp>
        <p:grpSp>
          <p:nvGrpSpPr>
            <p:cNvPr id="87" name="Group 86">
              <a:extLst>
                <a:ext uri="{FF2B5EF4-FFF2-40B4-BE49-F238E27FC236}">
                  <a16:creationId xmlns:a16="http://schemas.microsoft.com/office/drawing/2014/main" id="{15FA1CCF-8611-4EF9-B3EA-0EC035D8514B}"/>
                </a:ext>
              </a:extLst>
            </p:cNvPr>
            <p:cNvGrpSpPr/>
            <p:nvPr/>
          </p:nvGrpSpPr>
          <p:grpSpPr>
            <a:xfrm>
              <a:off x="6700157" y="3766845"/>
              <a:ext cx="1943050" cy="870803"/>
              <a:chOff x="5709557" y="5123389"/>
              <a:chExt cx="1943050" cy="870803"/>
            </a:xfrm>
          </p:grpSpPr>
          <p:sp>
            <p:nvSpPr>
              <p:cNvPr id="88" name="Text Box 33">
                <a:extLst>
                  <a:ext uri="{FF2B5EF4-FFF2-40B4-BE49-F238E27FC236}">
                    <a16:creationId xmlns:a16="http://schemas.microsoft.com/office/drawing/2014/main" id="{30E0E291-18BC-42B3-B1D0-457ADD21758E}"/>
                  </a:ext>
                </a:extLst>
              </p:cNvPr>
              <p:cNvSpPr txBox="1">
                <a:spLocks noChangeArrowheads="1"/>
              </p:cNvSpPr>
              <p:nvPr/>
            </p:nvSpPr>
            <p:spPr bwMode="auto">
              <a:xfrm>
                <a:off x="5709557" y="5134275"/>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z&gt;0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sp>
            <p:nvSpPr>
              <p:cNvPr id="89" name="Text Box 33">
                <a:extLst>
                  <a:ext uri="{FF2B5EF4-FFF2-40B4-BE49-F238E27FC236}">
                    <a16:creationId xmlns:a16="http://schemas.microsoft.com/office/drawing/2014/main" id="{B9CC7826-B141-4195-8888-E7E73ECB5241}"/>
                  </a:ext>
                </a:extLst>
              </p:cNvPr>
              <p:cNvSpPr txBox="1">
                <a:spLocks noChangeArrowheads="1"/>
              </p:cNvSpPr>
              <p:nvPr/>
            </p:nvSpPr>
            <p:spPr bwMode="auto">
              <a:xfrm>
                <a:off x="6578600" y="5123389"/>
                <a:ext cx="1074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0"/>
                  </a:spcBef>
                </a:pPr>
                <a:r>
                  <a:rPr lang="en-US" altLang="en-US" sz="2400" i="1" dirty="0">
                    <a:solidFill>
                      <a:srgbClr val="00FFFF"/>
                    </a:solidFill>
                    <a:latin typeface="Times New Roman" pitchFamily="18" charset="0"/>
                  </a:rPr>
                  <a:t>z&lt;0</a:t>
                </a:r>
                <a:r>
                  <a:rPr lang="en-US" altLang="en-US" sz="2400" i="1" baseline="-25000" dirty="0">
                    <a:latin typeface="Times New Roman" pitchFamily="18" charset="0"/>
                  </a:rPr>
                  <a:t> </a:t>
                </a:r>
                <a:endParaRPr lang="en-CA" altLang="en-US" sz="2400" i="1" baseline="-25000" dirty="0">
                  <a:latin typeface="Times New Roman" panose="02020603050405020304" pitchFamily="18" charset="0"/>
                  <a:cs typeface="Times New Roman" panose="02020603050405020304" pitchFamily="18" charset="0"/>
                </a:endParaRPr>
              </a:p>
            </p:txBody>
          </p:sp>
          <p:cxnSp>
            <p:nvCxnSpPr>
              <p:cNvPr id="90" name="Straight Connector 89">
                <a:extLst>
                  <a:ext uri="{FF2B5EF4-FFF2-40B4-BE49-F238E27FC236}">
                    <a16:creationId xmlns:a16="http://schemas.microsoft.com/office/drawing/2014/main" id="{17A6A588-ED3B-484B-BB7A-8833AF239ABA}"/>
                  </a:ext>
                </a:extLst>
              </p:cNvPr>
              <p:cNvCxnSpPr>
                <a:cxnSpLocks/>
              </p:cNvCxnSpPr>
              <p:nvPr/>
            </p:nvCxnSpPr>
            <p:spPr bwMode="auto">
              <a:xfrm>
                <a:off x="6667501" y="5156200"/>
                <a:ext cx="0" cy="837992"/>
              </a:xfrm>
              <a:prstGeom prst="line">
                <a:avLst/>
              </a:prstGeom>
              <a:noFill/>
              <a:ln w="22225" cap="sq" cmpd="sng" algn="ctr">
                <a:solidFill>
                  <a:srgbClr val="00FFFF"/>
                </a:solidFill>
                <a:prstDash val="solid"/>
                <a:round/>
                <a:headEnd type="none" w="med" len="med"/>
                <a:tailEnd type="none" w="med" len="med"/>
              </a:ln>
              <a:effectLst/>
            </p:spPr>
          </p:cxnSp>
        </p:grpSp>
      </p:grpSp>
      <p:sp>
        <p:nvSpPr>
          <p:cNvPr id="91" name="AutoShape 8">
            <a:extLst>
              <a:ext uri="{FF2B5EF4-FFF2-40B4-BE49-F238E27FC236}">
                <a16:creationId xmlns:a16="http://schemas.microsoft.com/office/drawing/2014/main" id="{4DB9B2ED-5D5C-4C4B-8743-222025385ABA}"/>
              </a:ext>
            </a:extLst>
          </p:cNvPr>
          <p:cNvSpPr>
            <a:spLocks noChangeArrowheads="1"/>
          </p:cNvSpPr>
          <p:nvPr/>
        </p:nvSpPr>
        <p:spPr bwMode="auto">
          <a:xfrm>
            <a:off x="2211285" y="461831"/>
            <a:ext cx="5018190"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t>Let's compute the Boolean function </a:t>
            </a:r>
          </a:p>
          <a:p>
            <a:pPr indent="-171450" algn="ctr" defTabSz="685800" eaLnBrk="1" fontAlgn="auto" hangingPunct="1">
              <a:spcBef>
                <a:spcPts val="0"/>
              </a:spcBef>
              <a:spcAft>
                <a:spcPts val="0"/>
              </a:spcAft>
              <a:buNone/>
            </a:pPr>
            <a:r>
              <a:rPr lang="en-US" altLang="en-US" sz="2400" dirty="0"/>
              <a:t>f(x</a:t>
            </a:r>
            <a:r>
              <a:rPr lang="en-US" altLang="en-US" sz="2400" baseline="-25000" dirty="0"/>
              <a:t>1</a:t>
            </a:r>
            <a:r>
              <a:rPr lang="en-US" altLang="en-US" sz="2400" dirty="0"/>
              <a:t>, …, </a:t>
            </a:r>
            <a:r>
              <a:rPr lang="en-US" altLang="en-US" sz="2400" dirty="0" err="1"/>
              <a:t>x</a:t>
            </a:r>
            <a:r>
              <a:rPr lang="en-US" altLang="en-US" sz="2400" baseline="-25000" dirty="0" err="1"/>
              <a:t>n</a:t>
            </a:r>
            <a:r>
              <a:rPr lang="en-US" altLang="en-US" sz="2400" dirty="0"/>
              <a:t>)</a:t>
            </a:r>
          </a:p>
          <a:p>
            <a:pPr indent="-171450" algn="ctr" defTabSz="685800" eaLnBrk="1" fontAlgn="auto" hangingPunct="1">
              <a:spcBef>
                <a:spcPts val="0"/>
              </a:spcBef>
              <a:spcAft>
                <a:spcPts val="0"/>
              </a:spcAft>
              <a:buNone/>
            </a:pPr>
            <a:r>
              <a:rPr lang="en-US" altLang="en-US" sz="2400" dirty="0"/>
              <a:t>ie x</a:t>
            </a:r>
            <a:r>
              <a:rPr lang="en-US" altLang="en-US" sz="2400" baseline="-25000" dirty="0"/>
              <a:t>i</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{0,1}</a:t>
            </a:r>
          </a:p>
        </p:txBody>
      </p:sp>
    </p:spTree>
    <p:extLst>
      <p:ext uri="{BB962C8B-B14F-4D97-AF65-F5344CB8AC3E}">
        <p14:creationId xmlns:p14="http://schemas.microsoft.com/office/powerpoint/2010/main" val="19172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8"/>
                                        </p:tgtEl>
                                        <p:attrNameLst>
                                          <p:attrName>style.visibility</p:attrName>
                                        </p:attrNameLst>
                                      </p:cBhvr>
                                      <p:to>
                                        <p:strVal val="visible"/>
                                      </p:to>
                                    </p:set>
                                    <p:anim calcmode="lin" valueType="num">
                                      <p:cBhvr additive="base">
                                        <p:cTn id="19" dur="500" fill="hold"/>
                                        <p:tgtEl>
                                          <p:spTgt spid="218"/>
                                        </p:tgtEl>
                                        <p:attrNameLst>
                                          <p:attrName>ppt_x</p:attrName>
                                        </p:attrNameLst>
                                      </p:cBhvr>
                                      <p:tavLst>
                                        <p:tav tm="0">
                                          <p:val>
                                            <p:strVal val="#ppt_x"/>
                                          </p:val>
                                        </p:tav>
                                        <p:tav tm="100000">
                                          <p:val>
                                            <p:strVal val="#ppt_x"/>
                                          </p:val>
                                        </p:tav>
                                      </p:tavLst>
                                    </p:anim>
                                    <p:anim calcmode="lin" valueType="num">
                                      <p:cBhvr additive="base">
                                        <p:cTn id="20"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sp>
        <p:nvSpPr>
          <p:cNvPr id="33" name="Rectangle 32"/>
          <p:cNvSpPr/>
          <p:nvPr/>
        </p:nvSpPr>
        <p:spPr>
          <a:xfrm>
            <a:off x="609600" y="304800"/>
            <a:ext cx="1685077"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4">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10" name="Group 9"/>
          <p:cNvGrpSpPr/>
          <p:nvPr/>
        </p:nvGrpSpPr>
        <p:grpSpPr>
          <a:xfrm>
            <a:off x="5131770" y="3917460"/>
            <a:ext cx="1886445" cy="2414955"/>
            <a:chOff x="5131770" y="3917460"/>
            <a:chExt cx="1886445" cy="2414955"/>
          </a:xfrm>
        </p:grpSpPr>
        <p:grpSp>
          <p:nvGrpSpPr>
            <p:cNvPr id="79" name="Group 78"/>
            <p:cNvGrpSpPr/>
            <p:nvPr/>
          </p:nvGrpSpPr>
          <p:grpSpPr>
            <a:xfrm>
              <a:off x="5131770" y="3917460"/>
              <a:ext cx="543876" cy="540000"/>
              <a:chOff x="5181600" y="2743200"/>
              <a:chExt cx="543876" cy="540000"/>
            </a:xfrm>
          </p:grpSpPr>
          <p:pic>
            <p:nvPicPr>
              <p:cNvPr id="80" name="Picture 2" descr="Pixel, square wallpaper"/>
              <p:cNvPicPr>
                <a:picLocks noChangeAspect="1" noChangeArrowheads="1"/>
              </p:cNvPicPr>
              <p:nvPr/>
            </p:nvPicPr>
            <p:blipFill rotWithShape="1">
              <a:blip r:embed="rId4">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81" name="Rectangle 80"/>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83" name="Rectangle 8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110" name="Group 109"/>
            <p:cNvGrpSpPr/>
            <p:nvPr/>
          </p:nvGrpSpPr>
          <p:grpSpPr>
            <a:xfrm>
              <a:off x="6474339" y="5792415"/>
              <a:ext cx="543876" cy="540000"/>
              <a:chOff x="5181600" y="2743200"/>
              <a:chExt cx="543876" cy="540000"/>
            </a:xfrm>
          </p:grpSpPr>
          <p:pic>
            <p:nvPicPr>
              <p:cNvPr id="111" name="Picture 2" descr="Pixel, square wallpaper"/>
              <p:cNvPicPr>
                <a:picLocks noChangeAspect="1" noChangeArrowheads="1"/>
              </p:cNvPicPr>
              <p:nvPr/>
            </p:nvPicPr>
            <p:blipFill rotWithShape="1">
              <a:blip r:embed="rId4">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12" name="Rectangle 111"/>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113" name="Rectangle 112"/>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sp>
        <p:nvSpPr>
          <p:cNvPr id="96" name="Rectangle 95"/>
          <p:cNvSpPr/>
          <p:nvPr/>
        </p:nvSpPr>
        <p:spPr>
          <a:xfrm>
            <a:off x="6001384" y="5760720"/>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114" name="Rectangle 113"/>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15" name="Text Box 33"/>
          <p:cNvSpPr txBox="1">
            <a:spLocks noChangeArrowheads="1"/>
          </p:cNvSpPr>
          <p:nvPr/>
        </p:nvSpPr>
        <p:spPr bwMode="auto">
          <a:xfrm>
            <a:off x="6957569"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6" name="Text Box 33"/>
          <p:cNvSpPr txBox="1">
            <a:spLocks noChangeArrowheads="1"/>
          </p:cNvSpPr>
          <p:nvPr/>
        </p:nvSpPr>
        <p:spPr bwMode="auto">
          <a:xfrm rot="16200000">
            <a:off x="7575903" y="5602775"/>
            <a:ext cx="8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7" name="Text Box 33"/>
          <p:cNvSpPr txBox="1">
            <a:spLocks noChangeArrowheads="1"/>
          </p:cNvSpPr>
          <p:nvPr/>
        </p:nvSpPr>
        <p:spPr bwMode="auto">
          <a:xfrm>
            <a:off x="6959283" y="4872335"/>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6950845"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grpSp>
        <p:nvGrpSpPr>
          <p:cNvPr id="122" name="Group 121"/>
          <p:cNvGrpSpPr/>
          <p:nvPr/>
        </p:nvGrpSpPr>
        <p:grpSpPr>
          <a:xfrm>
            <a:off x="7330635" y="3850757"/>
            <a:ext cx="525780" cy="584473"/>
            <a:chOff x="4055280" y="3839232"/>
            <a:chExt cx="525780" cy="584473"/>
          </a:xfrm>
        </p:grpSpPr>
        <p:pic>
          <p:nvPicPr>
            <p:cNvPr id="123" name="Picture 4" descr="Image result for hidd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24" name="Rectangle 123"/>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125" name="Group 124"/>
          <p:cNvGrpSpPr/>
          <p:nvPr/>
        </p:nvGrpSpPr>
        <p:grpSpPr>
          <a:xfrm>
            <a:off x="833120" y="3835400"/>
            <a:ext cx="525780" cy="584473"/>
            <a:chOff x="4055280" y="3839232"/>
            <a:chExt cx="525780" cy="584473"/>
          </a:xfrm>
        </p:grpSpPr>
        <p:pic>
          <p:nvPicPr>
            <p:cNvPr id="126" name="Picture 4" descr="Image result for hidd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70" name="Group 69"/>
          <p:cNvGrpSpPr/>
          <p:nvPr/>
        </p:nvGrpSpPr>
        <p:grpSpPr>
          <a:xfrm>
            <a:off x="3308073"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137" name="Group 136"/>
          <p:cNvGrpSpPr/>
          <p:nvPr/>
        </p:nvGrpSpPr>
        <p:grpSpPr>
          <a:xfrm>
            <a:off x="665341" y="5715000"/>
            <a:ext cx="2339264" cy="720000"/>
            <a:chOff x="288471" y="5528400"/>
            <a:chExt cx="2339264" cy="720000"/>
          </a:xfrm>
        </p:grpSpPr>
        <p:sp>
          <p:nvSpPr>
            <p:cNvPr id="138" name="Rectangle 137"/>
            <p:cNvSpPr/>
            <p:nvPr/>
          </p:nvSpPr>
          <p:spPr>
            <a:xfrm>
              <a:off x="306687" y="5528400"/>
              <a:ext cx="2088000" cy="720000"/>
            </a:xfrm>
            <a:prstGeom prst="rect">
              <a:avLst/>
            </a:prstGeom>
            <a:ln>
              <a:solidFill>
                <a:srgbClr val="00FFFF"/>
              </a:solidFill>
            </a:ln>
          </p:spPr>
          <p:txBody>
            <a:bodyPr wrap="square" rtlCol="0" anchor="ctr">
              <a:spAutoFit/>
            </a:bodyPr>
            <a:lstStyle/>
            <a:p>
              <a:pPr algn="l"/>
              <a:endParaRPr lang="en-CA" sz="2400" dirty="0"/>
            </a:p>
          </p:txBody>
        </p:sp>
        <p:sp>
          <p:nvSpPr>
            <p:cNvPr id="139" name="Rectangle 138"/>
            <p:cNvSpPr/>
            <p:nvPr/>
          </p:nvSpPr>
          <p:spPr>
            <a:xfrm>
              <a:off x="288471" y="5585460"/>
              <a:ext cx="2339264"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d´,</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a:t>
              </a:r>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a:t>
              </a:r>
              <a:r>
                <a:rPr lang="en-US" altLang="en-US" sz="2400" i="1" baseline="-25000" dirty="0">
                  <a:solidFill>
                    <a:srgbClr val="00FFFF"/>
                  </a:solidFill>
                  <a:cs typeface="Times New Roman" panose="02020603050405020304" pitchFamily="18" charset="0"/>
                  <a:sym typeface="Symbol" panose="05050102010706020507" pitchFamily="18" charset="2"/>
                </a:rPr>
                <a:t>´,J</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grpSp>
      <p:grpSp>
        <p:nvGrpSpPr>
          <p:cNvPr id="140" name="Group 139"/>
          <p:cNvGrpSpPr/>
          <p:nvPr/>
        </p:nvGrpSpPr>
        <p:grpSpPr>
          <a:xfrm>
            <a:off x="3985162" y="5715000"/>
            <a:ext cx="2453738" cy="720000"/>
            <a:chOff x="3608292" y="5528400"/>
            <a:chExt cx="2453738" cy="720000"/>
          </a:xfrm>
        </p:grpSpPr>
        <p:sp>
          <p:nvSpPr>
            <p:cNvPr id="141" name="Rectangle 140"/>
            <p:cNvSpPr/>
            <p:nvPr/>
          </p:nvSpPr>
          <p:spPr>
            <a:xfrm>
              <a:off x="3782248" y="5528400"/>
              <a:ext cx="1944000" cy="720000"/>
            </a:xfrm>
            <a:prstGeom prst="rect">
              <a:avLst/>
            </a:prstGeom>
            <a:ln>
              <a:solidFill>
                <a:srgbClr val="FF00FF"/>
              </a:solidFill>
            </a:ln>
          </p:spPr>
          <p:txBody>
            <a:bodyPr wrap="square" rtlCol="0" anchor="ctr">
              <a:spAutoFit/>
            </a:bodyPr>
            <a:lstStyle/>
            <a:p>
              <a:pPr algn="l"/>
              <a:endParaRPr lang="en-CA" sz="2400" dirty="0"/>
            </a:p>
          </p:txBody>
        </p:sp>
        <p:sp>
          <p:nvSpPr>
            <p:cNvPr id="142" name="Text Box 33"/>
            <p:cNvSpPr txBox="1">
              <a:spLocks noChangeArrowheads="1"/>
            </p:cNvSpPr>
            <p:nvPr/>
          </p:nvSpPr>
          <p:spPr bwMode="auto">
            <a:xfrm>
              <a:off x="3608292" y="5615940"/>
              <a:ext cx="2453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´,I</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152" name="Group 151"/>
          <p:cNvGrpSpPr/>
          <p:nvPr/>
        </p:nvGrpSpPr>
        <p:grpSpPr>
          <a:xfrm>
            <a:off x="3429000" y="5814060"/>
            <a:ext cx="584411" cy="612498"/>
            <a:chOff x="4648201" y="2142350"/>
            <a:chExt cx="584411" cy="612498"/>
          </a:xfrm>
        </p:grpSpPr>
        <p:pic>
          <p:nvPicPr>
            <p:cNvPr id="153" name="Picture 6" descr="https://encrypted-tbn2.gstatic.com/images?q=tbn:ANd9GcQxi0BXRGGWwpZlLt6x5i_eKwXhaJLwx7Ku7fvdkqS2tzyVEg1gR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44" t="9484" r="20050" b="3163"/>
            <a:stretch/>
          </p:blipFill>
          <p:spPr bwMode="auto">
            <a:xfrm>
              <a:off x="4648201" y="2142350"/>
              <a:ext cx="527689" cy="540000"/>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154" name="Rectangle 153"/>
            <p:cNvSpPr/>
            <p:nvPr/>
          </p:nvSpPr>
          <p:spPr>
            <a:xfrm>
              <a:off x="4800600" y="2219980"/>
              <a:ext cx="364202" cy="523220"/>
            </a:xfrm>
            <a:prstGeom prst="rect">
              <a:avLst/>
            </a:prstGeom>
          </p:spPr>
          <p:txBody>
            <a:bodyPr wrap="none">
              <a:spAutoFit/>
            </a:bodyPr>
            <a:lstStyle/>
            <a:p>
              <a:r>
                <a:rPr lang="en-US" i="1" dirty="0">
                  <a:sym typeface="Symbol" panose="05050102010706020507" pitchFamily="18" charset="2"/>
                </a:rPr>
                <a:t>d</a:t>
              </a:r>
              <a:endParaRPr lang="en-CA" dirty="0"/>
            </a:p>
          </p:txBody>
        </p:sp>
        <p:sp>
          <p:nvSpPr>
            <p:cNvPr id="155" name="Rectangle 154"/>
            <p:cNvSpPr/>
            <p:nvPr/>
          </p:nvSpPr>
          <p:spPr>
            <a:xfrm>
              <a:off x="4927720" y="2231628"/>
              <a:ext cx="304892" cy="523220"/>
            </a:xfrm>
            <a:prstGeom prst="rect">
              <a:avLst/>
            </a:prstGeom>
          </p:spPr>
          <p:txBody>
            <a:bodyPr wrap="none">
              <a:spAutoFit/>
            </a:bodyPr>
            <a:lstStyle/>
            <a:p>
              <a:r>
                <a:rPr lang="en-US" b="1" i="1" dirty="0">
                  <a:sym typeface="Symbol" panose="05050102010706020507" pitchFamily="18" charset="2"/>
                </a:rPr>
                <a:t>´</a:t>
              </a:r>
              <a:endParaRPr lang="en-CA" b="1" dirty="0"/>
            </a:p>
          </p:txBody>
        </p:sp>
      </p:grpSp>
      <p:grpSp>
        <p:nvGrpSpPr>
          <p:cNvPr id="156" name="Group 155"/>
          <p:cNvGrpSpPr/>
          <p:nvPr/>
        </p:nvGrpSpPr>
        <p:grpSpPr>
          <a:xfrm>
            <a:off x="78529" y="5791200"/>
            <a:ext cx="584411" cy="612498"/>
            <a:chOff x="4648201" y="2142350"/>
            <a:chExt cx="584411" cy="612498"/>
          </a:xfrm>
        </p:grpSpPr>
        <p:pic>
          <p:nvPicPr>
            <p:cNvPr id="157" name="Picture 6" descr="https://encrypted-tbn2.gstatic.com/images?q=tbn:ANd9GcQxi0BXRGGWwpZlLt6x5i_eKwXhaJLwx7Ku7fvdkqS2tzyVEg1gR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44" t="9484" r="20050" b="3163"/>
            <a:stretch/>
          </p:blipFill>
          <p:spPr bwMode="auto">
            <a:xfrm>
              <a:off x="4648201" y="2142350"/>
              <a:ext cx="527689" cy="540000"/>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158" name="Rectangle 157"/>
            <p:cNvSpPr/>
            <p:nvPr/>
          </p:nvSpPr>
          <p:spPr>
            <a:xfrm>
              <a:off x="4800600" y="2219980"/>
              <a:ext cx="364202" cy="523220"/>
            </a:xfrm>
            <a:prstGeom prst="rect">
              <a:avLst/>
            </a:prstGeom>
          </p:spPr>
          <p:txBody>
            <a:bodyPr wrap="none">
              <a:spAutoFit/>
            </a:bodyPr>
            <a:lstStyle/>
            <a:p>
              <a:r>
                <a:rPr lang="en-US" i="1" dirty="0">
                  <a:sym typeface="Symbol" panose="05050102010706020507" pitchFamily="18" charset="2"/>
                </a:rPr>
                <a:t>d</a:t>
              </a:r>
              <a:endParaRPr lang="en-CA" dirty="0"/>
            </a:p>
          </p:txBody>
        </p:sp>
        <p:sp>
          <p:nvSpPr>
            <p:cNvPr id="159" name="Rectangle 158"/>
            <p:cNvSpPr/>
            <p:nvPr/>
          </p:nvSpPr>
          <p:spPr>
            <a:xfrm>
              <a:off x="4927720" y="2231628"/>
              <a:ext cx="304892" cy="523220"/>
            </a:xfrm>
            <a:prstGeom prst="rect">
              <a:avLst/>
            </a:prstGeom>
          </p:spPr>
          <p:txBody>
            <a:bodyPr wrap="none">
              <a:spAutoFit/>
            </a:bodyPr>
            <a:lstStyle/>
            <a:p>
              <a:r>
                <a:rPr lang="en-US" b="1" i="1" dirty="0">
                  <a:sym typeface="Symbol" panose="05050102010706020507" pitchFamily="18" charset="2"/>
                </a:rPr>
                <a:t>´</a:t>
              </a:r>
              <a:endParaRPr lang="en-CA" b="1" dirty="0"/>
            </a:p>
          </p:txBody>
        </p:sp>
      </p:grpSp>
      <p:sp>
        <p:nvSpPr>
          <p:cNvPr id="177" name="Rectangle 176"/>
          <p:cNvSpPr/>
          <p:nvPr/>
        </p:nvSpPr>
        <p:spPr>
          <a:xfrm>
            <a:off x="2819400" y="5783185"/>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78" name="Text Box 33"/>
          <p:cNvSpPr txBox="1">
            <a:spLocks noChangeArrowheads="1"/>
          </p:cNvSpPr>
          <p:nvPr/>
        </p:nvSpPr>
        <p:spPr bwMode="auto">
          <a:xfrm>
            <a:off x="588343" y="3210580"/>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Same for all training data.</a:t>
            </a:r>
            <a:endParaRPr lang="en-CA" sz="2800" dirty="0">
              <a:latin typeface="Times New Roman" panose="02020603050405020304" pitchFamily="18" charset="0"/>
              <a:cs typeface="Times New Roman" panose="02020603050405020304" pitchFamily="18" charset="0"/>
            </a:endParaRPr>
          </a:p>
        </p:txBody>
      </p:sp>
      <p:sp>
        <p:nvSpPr>
          <p:cNvPr id="179"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80"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181" name="Group 180"/>
          <p:cNvGrpSpPr/>
          <p:nvPr/>
        </p:nvGrpSpPr>
        <p:grpSpPr>
          <a:xfrm>
            <a:off x="710989" y="1216302"/>
            <a:ext cx="584411" cy="612498"/>
            <a:chOff x="4648201" y="2142350"/>
            <a:chExt cx="584411" cy="612498"/>
          </a:xfrm>
        </p:grpSpPr>
        <p:pic>
          <p:nvPicPr>
            <p:cNvPr id="182" name="Picture 6" descr="https://encrypted-tbn2.gstatic.com/images?q=tbn:ANd9GcQxi0BXRGGWwpZlLt6x5i_eKwXhaJLwx7Ku7fvdkqS2tzyVEg1gR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44" t="9484" r="20050" b="3163"/>
            <a:stretch/>
          </p:blipFill>
          <p:spPr bwMode="auto">
            <a:xfrm>
              <a:off x="4648201" y="2142350"/>
              <a:ext cx="527689" cy="540000"/>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183" name="Rectangle 182"/>
            <p:cNvSpPr/>
            <p:nvPr/>
          </p:nvSpPr>
          <p:spPr>
            <a:xfrm>
              <a:off x="4800600" y="2219980"/>
              <a:ext cx="364202" cy="523220"/>
            </a:xfrm>
            <a:prstGeom prst="rect">
              <a:avLst/>
            </a:prstGeom>
          </p:spPr>
          <p:txBody>
            <a:bodyPr wrap="none">
              <a:spAutoFit/>
            </a:bodyPr>
            <a:lstStyle/>
            <a:p>
              <a:r>
                <a:rPr lang="en-US" i="1" dirty="0">
                  <a:sym typeface="Symbol" panose="05050102010706020507" pitchFamily="18" charset="2"/>
                </a:rPr>
                <a:t>d</a:t>
              </a:r>
              <a:endParaRPr lang="en-CA" dirty="0"/>
            </a:p>
          </p:txBody>
        </p:sp>
        <p:sp>
          <p:nvSpPr>
            <p:cNvPr id="184" name="Rectangle 183"/>
            <p:cNvSpPr/>
            <p:nvPr/>
          </p:nvSpPr>
          <p:spPr>
            <a:xfrm>
              <a:off x="4927720" y="2231628"/>
              <a:ext cx="304892" cy="523220"/>
            </a:xfrm>
            <a:prstGeom prst="rect">
              <a:avLst/>
            </a:prstGeom>
          </p:spPr>
          <p:txBody>
            <a:bodyPr wrap="none">
              <a:spAutoFit/>
            </a:bodyPr>
            <a:lstStyle/>
            <a:p>
              <a:r>
                <a:rPr lang="en-US" b="1" i="1" dirty="0">
                  <a:sym typeface="Symbol" panose="05050102010706020507" pitchFamily="18" charset="2"/>
                </a:rPr>
                <a:t>´</a:t>
              </a:r>
              <a:endParaRPr lang="en-CA" b="1" dirty="0"/>
            </a:p>
          </p:txBody>
        </p:sp>
      </p:grpSp>
      <p:grpSp>
        <p:nvGrpSpPr>
          <p:cNvPr id="185" name="Group 184"/>
          <p:cNvGrpSpPr/>
          <p:nvPr/>
        </p:nvGrpSpPr>
        <p:grpSpPr>
          <a:xfrm>
            <a:off x="3810000" y="1090653"/>
            <a:ext cx="702786" cy="546100"/>
            <a:chOff x="3927264" y="-12700"/>
            <a:chExt cx="702786" cy="546100"/>
          </a:xfrm>
        </p:grpSpPr>
        <p:sp>
          <p:nvSpPr>
            <p:cNvPr id="186" name="Rectangle 185"/>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87" name="Rectangle 186"/>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188" name="Group 187"/>
          <p:cNvGrpSpPr/>
          <p:nvPr/>
        </p:nvGrpSpPr>
        <p:grpSpPr>
          <a:xfrm>
            <a:off x="3810000" y="518123"/>
            <a:ext cx="362214" cy="888230"/>
            <a:chOff x="3894887" y="1447802"/>
            <a:chExt cx="362214" cy="888230"/>
          </a:xfrm>
        </p:grpSpPr>
        <p:sp>
          <p:nvSpPr>
            <p:cNvPr id="189" name="Rectangle 188"/>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190" name="Straight Arrow Connector 189"/>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
        <p:nvSpPr>
          <p:cNvPr id="103" name="Oval 102">
            <a:extLst>
              <a:ext uri="{FF2B5EF4-FFF2-40B4-BE49-F238E27FC236}">
                <a16:creationId xmlns:a16="http://schemas.microsoft.com/office/drawing/2014/main" id="{E4AB7AC5-4167-48F3-97EA-B33F9C788319}"/>
              </a:ext>
            </a:extLst>
          </p:cNvPr>
          <p:cNvSpPr/>
          <p:nvPr/>
        </p:nvSpPr>
        <p:spPr>
          <a:xfrm>
            <a:off x="3519430"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56" name="Group 55"/>
          <p:cNvGrpSpPr/>
          <p:nvPr/>
        </p:nvGrpSpPr>
        <p:grpSpPr>
          <a:xfrm>
            <a:off x="2723859" y="987000"/>
            <a:ext cx="848189" cy="830997"/>
            <a:chOff x="2723860" y="0"/>
            <a:chExt cx="705140" cy="830997"/>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830997"/>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Tree>
    <p:extLst>
      <p:ext uri="{BB962C8B-B14F-4D97-AF65-F5344CB8AC3E}">
        <p14:creationId xmlns:p14="http://schemas.microsoft.com/office/powerpoint/2010/main" val="1543475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grpSp>
        <p:nvGrpSpPr>
          <p:cNvPr id="131" name="Group 130"/>
          <p:cNvGrpSpPr/>
          <p:nvPr/>
        </p:nvGrpSpPr>
        <p:grpSpPr>
          <a:xfrm>
            <a:off x="2438400" y="617404"/>
            <a:ext cx="1210322" cy="2088786"/>
            <a:chOff x="4008388" y="965526"/>
            <a:chExt cx="1210322" cy="2088786"/>
          </a:xfrm>
        </p:grpSpPr>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4" name="Text Box 33"/>
          <p:cNvSpPr txBox="1">
            <a:spLocks noChangeArrowheads="1"/>
          </p:cNvSpPr>
          <p:nvPr/>
        </p:nvSpPr>
        <p:spPr bwMode="auto">
          <a:xfrm rot="16200000">
            <a:off x="4603198" y="5702139"/>
            <a:ext cx="783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FF00FF"/>
              </a:solidFill>
              <a:latin typeface="Times New Roman" panose="02020603050405020304" pitchFamily="18" charset="0"/>
              <a:cs typeface="Times New Roman" panose="02020603050405020304" pitchFamily="18" charset="0"/>
            </a:endParaRPr>
          </a:p>
        </p:txBody>
      </p:sp>
      <p:sp>
        <p:nvSpPr>
          <p:cNvPr id="105" name="Rectangle 104"/>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06" name="Rectangle 105"/>
          <p:cNvSpPr/>
          <p:nvPr/>
        </p:nvSpPr>
        <p:spPr>
          <a:xfrm>
            <a:off x="691856"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08" name="Rectangle 107"/>
          <p:cNvSpPr/>
          <p:nvPr/>
        </p:nvSpPr>
        <p:spPr>
          <a:xfrm>
            <a:off x="700308" y="4534283"/>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1,</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z</a:t>
            </a:r>
            <a:r>
              <a:rPr lang="en-US" altLang="en-US" sz="2400" i="1" baseline="-25000" dirty="0">
                <a:solidFill>
                  <a:srgbClr val="00FFFF"/>
                </a:solidFill>
                <a:cs typeface="Times New Roman" panose="02020603050405020304" pitchFamily="18" charset="0"/>
                <a:sym typeface="Symbol" panose="05050102010706020507" pitchFamily="18" charset="2"/>
              </a:rPr>
              <a:t>1,J</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sp>
        <p:nvSpPr>
          <p:cNvPr id="109" name="Text Box 33"/>
          <p:cNvSpPr txBox="1">
            <a:spLocks noChangeArrowheads="1"/>
          </p:cNvSpPr>
          <p:nvPr/>
        </p:nvSpPr>
        <p:spPr bwMode="auto">
          <a:xfrm>
            <a:off x="6957569"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9" name="Text Box 33"/>
          <p:cNvSpPr txBox="1">
            <a:spLocks noChangeArrowheads="1"/>
          </p:cNvSpPr>
          <p:nvPr/>
        </p:nvSpPr>
        <p:spPr bwMode="auto">
          <a:xfrm rot="16200000">
            <a:off x="7575903" y="5602775"/>
            <a:ext cx="8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20" name="Text Box 33"/>
          <p:cNvSpPr txBox="1">
            <a:spLocks noChangeArrowheads="1"/>
          </p:cNvSpPr>
          <p:nvPr/>
        </p:nvSpPr>
        <p:spPr bwMode="auto">
          <a:xfrm rot="16200000">
            <a:off x="1291173" y="5702138"/>
            <a:ext cx="783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00FFFF"/>
              </a:solidFill>
              <a:latin typeface="Times New Roman" panose="02020603050405020304" pitchFamily="18" charset="0"/>
              <a:cs typeface="Times New Roman" panose="02020603050405020304" pitchFamily="18" charset="0"/>
            </a:endParaRPr>
          </a:p>
        </p:txBody>
      </p:sp>
      <p:sp>
        <p:nvSpPr>
          <p:cNvPr id="121" name="Text Box 33"/>
          <p:cNvSpPr txBox="1">
            <a:spLocks noChangeArrowheads="1"/>
          </p:cNvSpPr>
          <p:nvPr/>
        </p:nvSpPr>
        <p:spPr bwMode="auto">
          <a:xfrm>
            <a:off x="3912570" y="4534283"/>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1,I</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8" name="Rectangle 127"/>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sp>
        <p:nvSpPr>
          <p:cNvPr id="129" name="Rectangle 128"/>
          <p:cNvSpPr/>
          <p:nvPr/>
        </p:nvSpPr>
        <p:spPr>
          <a:xfrm>
            <a:off x="702022" y="4872335"/>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2,</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z</a:t>
            </a:r>
            <a:r>
              <a:rPr lang="en-US" altLang="en-US" sz="2400" i="1" baseline="-25000" dirty="0">
                <a:solidFill>
                  <a:srgbClr val="00FFFF"/>
                </a:solidFill>
                <a:cs typeface="Times New Roman" panose="02020603050405020304" pitchFamily="18" charset="0"/>
                <a:sym typeface="Symbol" panose="05050102010706020507" pitchFamily="18" charset="2"/>
              </a:rPr>
              <a:t>2,J</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sp>
        <p:nvSpPr>
          <p:cNvPr id="178" name="Text Box 33"/>
          <p:cNvSpPr txBox="1">
            <a:spLocks noChangeArrowheads="1"/>
          </p:cNvSpPr>
          <p:nvPr/>
        </p:nvSpPr>
        <p:spPr bwMode="auto">
          <a:xfrm>
            <a:off x="6959283" y="4872335"/>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79" name="Text Box 33"/>
          <p:cNvSpPr txBox="1">
            <a:spLocks noChangeArrowheads="1"/>
          </p:cNvSpPr>
          <p:nvPr/>
        </p:nvSpPr>
        <p:spPr bwMode="auto">
          <a:xfrm>
            <a:off x="3914284" y="4872335"/>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2,I</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80" name="Rectangle 179"/>
          <p:cNvSpPr/>
          <p:nvPr/>
        </p:nvSpPr>
        <p:spPr>
          <a:xfrm>
            <a:off x="693584" y="6313411"/>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D,</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a:t>
            </a:r>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sp>
        <p:nvSpPr>
          <p:cNvPr id="181" name="Text Box 33"/>
          <p:cNvSpPr txBox="1">
            <a:spLocks noChangeArrowheads="1"/>
          </p:cNvSpPr>
          <p:nvPr/>
        </p:nvSpPr>
        <p:spPr bwMode="auto">
          <a:xfrm>
            <a:off x="6950845"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82" name="Text Box 33"/>
          <p:cNvSpPr txBox="1">
            <a:spLocks noChangeArrowheads="1"/>
          </p:cNvSpPr>
          <p:nvPr/>
        </p:nvSpPr>
        <p:spPr bwMode="auto">
          <a:xfrm>
            <a:off x="3905846" y="6313411"/>
            <a:ext cx="2403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187" name="Group 186"/>
          <p:cNvGrpSpPr/>
          <p:nvPr/>
        </p:nvGrpSpPr>
        <p:grpSpPr>
          <a:xfrm>
            <a:off x="44268" y="5381159"/>
            <a:ext cx="641532" cy="601516"/>
            <a:chOff x="4635890" y="1543039"/>
            <a:chExt cx="641532" cy="601516"/>
          </a:xfrm>
        </p:grpSpPr>
        <p:grpSp>
          <p:nvGrpSpPr>
            <p:cNvPr id="188" name="Group 187"/>
            <p:cNvGrpSpPr/>
            <p:nvPr/>
          </p:nvGrpSpPr>
          <p:grpSpPr>
            <a:xfrm>
              <a:off x="4635890" y="1543039"/>
              <a:ext cx="540000" cy="540000"/>
              <a:chOff x="3220343" y="2894580"/>
              <a:chExt cx="540000" cy="540000"/>
            </a:xfrm>
          </p:grpSpPr>
          <p:sp>
            <p:nvSpPr>
              <p:cNvPr id="190" name="Rectangle 189"/>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9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89" name="Rectangle 188"/>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92" name="Group 191"/>
          <p:cNvGrpSpPr/>
          <p:nvPr/>
        </p:nvGrpSpPr>
        <p:grpSpPr>
          <a:xfrm>
            <a:off x="3347238" y="5381159"/>
            <a:ext cx="641532" cy="601516"/>
            <a:chOff x="4635890" y="1543039"/>
            <a:chExt cx="641532" cy="601516"/>
          </a:xfrm>
        </p:grpSpPr>
        <p:grpSp>
          <p:nvGrpSpPr>
            <p:cNvPr id="193" name="Group 192"/>
            <p:cNvGrpSpPr/>
            <p:nvPr/>
          </p:nvGrpSpPr>
          <p:grpSpPr>
            <a:xfrm>
              <a:off x="4635890" y="1543039"/>
              <a:ext cx="540000" cy="540000"/>
              <a:chOff x="3220343" y="2894580"/>
              <a:chExt cx="540000" cy="540000"/>
            </a:xfrm>
          </p:grpSpPr>
          <p:sp>
            <p:nvSpPr>
              <p:cNvPr id="195" name="Rectangle 194"/>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96"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94" name="Rectangle 193"/>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97" name="Group 196"/>
          <p:cNvGrpSpPr/>
          <p:nvPr/>
        </p:nvGrpSpPr>
        <p:grpSpPr>
          <a:xfrm>
            <a:off x="5131770" y="3917460"/>
            <a:ext cx="543876" cy="540000"/>
            <a:chOff x="5181600" y="2743200"/>
            <a:chExt cx="543876" cy="540000"/>
          </a:xfrm>
        </p:grpSpPr>
        <p:pic>
          <p:nvPicPr>
            <p:cNvPr id="198"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99" name="Rectangle 198"/>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200" name="Rectangle 19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01" name="Group 200"/>
          <p:cNvGrpSpPr/>
          <p:nvPr/>
        </p:nvGrpSpPr>
        <p:grpSpPr>
          <a:xfrm>
            <a:off x="6474339" y="5792415"/>
            <a:ext cx="543876" cy="540000"/>
            <a:chOff x="5181600" y="2743200"/>
            <a:chExt cx="543876" cy="540000"/>
          </a:xfrm>
        </p:grpSpPr>
        <p:pic>
          <p:nvPicPr>
            <p:cNvPr id="202"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203" name="Rectangle 202"/>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204" name="Rectangle 203"/>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05" name="Group 204"/>
          <p:cNvGrpSpPr/>
          <p:nvPr/>
        </p:nvGrpSpPr>
        <p:grpSpPr>
          <a:xfrm>
            <a:off x="7330635" y="3850757"/>
            <a:ext cx="525780" cy="584473"/>
            <a:chOff x="4055280" y="3839232"/>
            <a:chExt cx="525780" cy="584473"/>
          </a:xfrm>
        </p:grpSpPr>
        <p:pic>
          <p:nvPicPr>
            <p:cNvPr id="206"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207" name="Rectangle 206"/>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208" name="Group 207"/>
          <p:cNvGrpSpPr/>
          <p:nvPr/>
        </p:nvGrpSpPr>
        <p:grpSpPr>
          <a:xfrm>
            <a:off x="833120" y="3835400"/>
            <a:ext cx="525780" cy="584473"/>
            <a:chOff x="4055280" y="3839232"/>
            <a:chExt cx="525780" cy="584473"/>
          </a:xfrm>
        </p:grpSpPr>
        <p:pic>
          <p:nvPicPr>
            <p:cNvPr id="209"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210" name="Rectangle 209"/>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211" name="Text Box 33"/>
          <p:cNvSpPr txBox="1">
            <a:spLocks noChangeArrowheads="1"/>
          </p:cNvSpPr>
          <p:nvPr/>
        </p:nvSpPr>
        <p:spPr bwMode="auto">
          <a:xfrm>
            <a:off x="588343" y="3210580"/>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Same for all training data.</a:t>
            </a:r>
            <a:endParaRPr lang="en-CA" sz="2800" dirty="0">
              <a:latin typeface="Times New Roman" panose="02020603050405020304" pitchFamily="18" charset="0"/>
              <a:cs typeface="Times New Roman" panose="02020603050405020304" pitchFamily="18" charset="0"/>
            </a:endParaRPr>
          </a:p>
        </p:txBody>
      </p:sp>
      <p:sp>
        <p:nvSpPr>
          <p:cNvPr id="212"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213"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214" name="Group 213"/>
          <p:cNvGrpSpPr/>
          <p:nvPr/>
        </p:nvGrpSpPr>
        <p:grpSpPr>
          <a:xfrm>
            <a:off x="3545406" y="480060"/>
            <a:ext cx="180774" cy="2363274"/>
            <a:chOff x="4008388" y="965526"/>
            <a:chExt cx="180774" cy="2363274"/>
          </a:xfrm>
          <a:solidFill>
            <a:srgbClr val="00FFFF"/>
          </a:solidFill>
        </p:grpSpPr>
        <p:sp>
          <p:nvSpPr>
            <p:cNvPr id="215" name="Oval 214"/>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216" name="Oval 215"/>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217" name="Oval 216"/>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218" name="Oval 217"/>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219" name="Oval 218"/>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220" name="Oval 219"/>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221" name="Oval 220"/>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222" name="Oval 221"/>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223" name="Oval 222"/>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224" name="Group 223"/>
          <p:cNvGrpSpPr/>
          <p:nvPr/>
        </p:nvGrpSpPr>
        <p:grpSpPr>
          <a:xfrm>
            <a:off x="609600" y="304800"/>
            <a:ext cx="1582484" cy="1471466"/>
            <a:chOff x="609600" y="304800"/>
            <a:chExt cx="1582484" cy="1471466"/>
          </a:xfrm>
        </p:grpSpPr>
        <p:grpSp>
          <p:nvGrpSpPr>
            <p:cNvPr id="225" name="Group 224"/>
            <p:cNvGrpSpPr/>
            <p:nvPr/>
          </p:nvGrpSpPr>
          <p:grpSpPr>
            <a:xfrm>
              <a:off x="685800" y="1174750"/>
              <a:ext cx="641532" cy="601516"/>
              <a:chOff x="4635890" y="1543039"/>
              <a:chExt cx="641532" cy="601516"/>
            </a:xfrm>
          </p:grpSpPr>
          <p:grpSp>
            <p:nvGrpSpPr>
              <p:cNvPr id="227" name="Group 226"/>
              <p:cNvGrpSpPr/>
              <p:nvPr/>
            </p:nvGrpSpPr>
            <p:grpSpPr>
              <a:xfrm>
                <a:off x="4635890" y="1543039"/>
                <a:ext cx="540000" cy="540000"/>
                <a:chOff x="3220343" y="2894580"/>
                <a:chExt cx="540000" cy="540000"/>
              </a:xfrm>
            </p:grpSpPr>
            <p:sp>
              <p:nvSpPr>
                <p:cNvPr id="229" name="Rectangle 228"/>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230"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228" name="Rectangle 227"/>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226" name="Rectangle 225"/>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231" name="Group 230"/>
          <p:cNvGrpSpPr/>
          <p:nvPr/>
        </p:nvGrpSpPr>
        <p:grpSpPr>
          <a:xfrm>
            <a:off x="2133600" y="693546"/>
            <a:ext cx="230011" cy="1097404"/>
            <a:chOff x="3657600" y="1066802"/>
            <a:chExt cx="258812" cy="839758"/>
          </a:xfrm>
        </p:grpSpPr>
        <p:sp>
          <p:nvSpPr>
            <p:cNvPr id="232" name="Rectangle 231"/>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233" name="Straight Arrow Connector 232"/>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234" name="Group 233"/>
          <p:cNvGrpSpPr/>
          <p:nvPr/>
        </p:nvGrpSpPr>
        <p:grpSpPr>
          <a:xfrm>
            <a:off x="2133600" y="12700"/>
            <a:ext cx="543876" cy="540000"/>
            <a:chOff x="5181600" y="2743200"/>
            <a:chExt cx="543876" cy="540000"/>
          </a:xfrm>
        </p:grpSpPr>
        <p:pic>
          <p:nvPicPr>
            <p:cNvPr id="235"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236" name="Rectangle 235"/>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237" name="Rectangle 236"/>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38" name="Group 237"/>
          <p:cNvGrpSpPr/>
          <p:nvPr/>
        </p:nvGrpSpPr>
        <p:grpSpPr>
          <a:xfrm>
            <a:off x="1752600" y="1499883"/>
            <a:ext cx="703950" cy="537000"/>
            <a:chOff x="1524000" y="1295400"/>
            <a:chExt cx="703950" cy="537000"/>
          </a:xfrm>
        </p:grpSpPr>
        <p:sp>
          <p:nvSpPr>
            <p:cNvPr id="239" name="Rectangle 238"/>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40" name="Rectangle 239"/>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grpSp>
        <p:nvGrpSpPr>
          <p:cNvPr id="241" name="Group 240"/>
          <p:cNvGrpSpPr/>
          <p:nvPr/>
        </p:nvGrpSpPr>
        <p:grpSpPr>
          <a:xfrm>
            <a:off x="3308073" y="-31804"/>
            <a:ext cx="525780" cy="584473"/>
            <a:chOff x="4055280" y="3839232"/>
            <a:chExt cx="525780" cy="584473"/>
          </a:xfrm>
        </p:grpSpPr>
        <p:pic>
          <p:nvPicPr>
            <p:cNvPr id="242"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243" name="Rectangle 242"/>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244" name="Group 243"/>
          <p:cNvGrpSpPr/>
          <p:nvPr/>
        </p:nvGrpSpPr>
        <p:grpSpPr>
          <a:xfrm>
            <a:off x="2723859" y="987000"/>
            <a:ext cx="848189" cy="830997"/>
            <a:chOff x="2723860" y="0"/>
            <a:chExt cx="705140" cy="830997"/>
          </a:xfrm>
        </p:grpSpPr>
        <p:sp>
          <p:nvSpPr>
            <p:cNvPr id="245" name="Rectangle 244"/>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46" name="Rectangle 245"/>
            <p:cNvSpPr/>
            <p:nvPr/>
          </p:nvSpPr>
          <p:spPr>
            <a:xfrm>
              <a:off x="2723860" y="0"/>
              <a:ext cx="698790" cy="830997"/>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nvGrpSpPr>
          <p:cNvPr id="247" name="Group 246"/>
          <p:cNvGrpSpPr/>
          <p:nvPr/>
        </p:nvGrpSpPr>
        <p:grpSpPr>
          <a:xfrm>
            <a:off x="3810000" y="1090653"/>
            <a:ext cx="702786" cy="546100"/>
            <a:chOff x="3927264" y="-12700"/>
            <a:chExt cx="702786" cy="546100"/>
          </a:xfrm>
        </p:grpSpPr>
        <p:sp>
          <p:nvSpPr>
            <p:cNvPr id="248" name="Rectangle 247"/>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49" name="Rectangle 248"/>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250" name="Group 249"/>
          <p:cNvGrpSpPr/>
          <p:nvPr/>
        </p:nvGrpSpPr>
        <p:grpSpPr>
          <a:xfrm>
            <a:off x="3810000" y="518123"/>
            <a:ext cx="362214" cy="888230"/>
            <a:chOff x="3894887" y="1447802"/>
            <a:chExt cx="362214" cy="888230"/>
          </a:xfrm>
        </p:grpSpPr>
        <p:sp>
          <p:nvSpPr>
            <p:cNvPr id="251" name="Rectangle 250"/>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252" name="Straight Arrow Connector 251"/>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spTree>
    <p:extLst>
      <p:ext uri="{BB962C8B-B14F-4D97-AF65-F5344CB8AC3E}">
        <p14:creationId xmlns:p14="http://schemas.microsoft.com/office/powerpoint/2010/main" val="3388645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nvGrpSpPr>
          <p:cNvPr id="42" name="Group 41"/>
          <p:cNvGrpSpPr/>
          <p:nvPr/>
        </p:nvGrpSpPr>
        <p:grpSpPr>
          <a:xfrm>
            <a:off x="2133600"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5" name="Group 44"/>
          <p:cNvGrpSpPr/>
          <p:nvPr/>
        </p:nvGrpSpPr>
        <p:grpSpPr>
          <a:xfrm>
            <a:off x="2133600" y="12700"/>
            <a:ext cx="543876" cy="540000"/>
            <a:chOff x="5181600" y="2743200"/>
            <a:chExt cx="543876" cy="540000"/>
          </a:xfrm>
        </p:grpSpPr>
        <p:pic>
          <p:nvPicPr>
            <p:cNvPr id="46"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47" name="Rectangle 46"/>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48" name="Rectangle 47"/>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9" name="Group 48"/>
          <p:cNvGrpSpPr/>
          <p:nvPr/>
        </p:nvGrpSpPr>
        <p:grpSpPr>
          <a:xfrm>
            <a:off x="1752600" y="1499883"/>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4" name="Text Box 33"/>
          <p:cNvSpPr txBox="1">
            <a:spLocks noChangeArrowheads="1"/>
          </p:cNvSpPr>
          <p:nvPr/>
        </p:nvSpPr>
        <p:spPr bwMode="auto">
          <a:xfrm rot="16200000">
            <a:off x="4603198" y="5702139"/>
            <a:ext cx="783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FF00FF"/>
              </a:solidFill>
              <a:latin typeface="Times New Roman" panose="02020603050405020304" pitchFamily="18" charset="0"/>
              <a:cs typeface="Times New Roman" panose="02020603050405020304" pitchFamily="18" charset="0"/>
            </a:endParaRPr>
          </a:p>
        </p:txBody>
      </p:sp>
      <p:sp>
        <p:nvSpPr>
          <p:cNvPr id="105" name="Rectangle 104"/>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06" name="Rectangle 105"/>
          <p:cNvSpPr/>
          <p:nvPr/>
        </p:nvSpPr>
        <p:spPr>
          <a:xfrm>
            <a:off x="691856"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08" name="Rectangle 107"/>
          <p:cNvSpPr/>
          <p:nvPr/>
        </p:nvSpPr>
        <p:spPr>
          <a:xfrm>
            <a:off x="700308" y="4534283"/>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1,</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z</a:t>
            </a:r>
            <a:r>
              <a:rPr lang="en-US" altLang="en-US" sz="2400" i="1" baseline="-25000" dirty="0">
                <a:solidFill>
                  <a:srgbClr val="00FFFF"/>
                </a:solidFill>
                <a:cs typeface="Times New Roman" panose="02020603050405020304" pitchFamily="18" charset="0"/>
                <a:sym typeface="Symbol" panose="05050102010706020507" pitchFamily="18" charset="2"/>
              </a:rPr>
              <a:t>1,J</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sp>
        <p:nvSpPr>
          <p:cNvPr id="109" name="Text Box 33"/>
          <p:cNvSpPr txBox="1">
            <a:spLocks noChangeArrowheads="1"/>
          </p:cNvSpPr>
          <p:nvPr/>
        </p:nvSpPr>
        <p:spPr bwMode="auto">
          <a:xfrm>
            <a:off x="6957569" y="453428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19" name="Text Box 33"/>
          <p:cNvSpPr txBox="1">
            <a:spLocks noChangeArrowheads="1"/>
          </p:cNvSpPr>
          <p:nvPr/>
        </p:nvSpPr>
        <p:spPr bwMode="auto">
          <a:xfrm rot="16200000">
            <a:off x="7575903" y="5602775"/>
            <a:ext cx="8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20" name="Text Box 33"/>
          <p:cNvSpPr txBox="1">
            <a:spLocks noChangeArrowheads="1"/>
          </p:cNvSpPr>
          <p:nvPr/>
        </p:nvSpPr>
        <p:spPr bwMode="auto">
          <a:xfrm rot="16200000">
            <a:off x="1291173" y="5702138"/>
            <a:ext cx="783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00FFFF"/>
              </a:solidFill>
              <a:latin typeface="Times New Roman" panose="02020603050405020304" pitchFamily="18" charset="0"/>
              <a:cs typeface="Times New Roman" panose="02020603050405020304" pitchFamily="18" charset="0"/>
            </a:endParaRPr>
          </a:p>
        </p:txBody>
      </p:sp>
      <p:sp>
        <p:nvSpPr>
          <p:cNvPr id="121" name="Text Box 33"/>
          <p:cNvSpPr txBox="1">
            <a:spLocks noChangeArrowheads="1"/>
          </p:cNvSpPr>
          <p:nvPr/>
        </p:nvSpPr>
        <p:spPr bwMode="auto">
          <a:xfrm>
            <a:off x="3912570" y="4534283"/>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1,I</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8" name="Rectangle 127"/>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sp>
        <p:nvSpPr>
          <p:cNvPr id="129" name="Rectangle 128"/>
          <p:cNvSpPr/>
          <p:nvPr/>
        </p:nvSpPr>
        <p:spPr>
          <a:xfrm>
            <a:off x="702022" y="4872335"/>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2,</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z</a:t>
            </a:r>
            <a:r>
              <a:rPr lang="en-US" altLang="en-US" sz="2400" i="1" baseline="-25000" dirty="0">
                <a:solidFill>
                  <a:srgbClr val="00FFFF"/>
                </a:solidFill>
                <a:cs typeface="Times New Roman" panose="02020603050405020304" pitchFamily="18" charset="0"/>
                <a:sym typeface="Symbol" panose="05050102010706020507" pitchFamily="18" charset="2"/>
              </a:rPr>
              <a:t>2,J</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sp>
        <p:nvSpPr>
          <p:cNvPr id="178" name="Text Box 33"/>
          <p:cNvSpPr txBox="1">
            <a:spLocks noChangeArrowheads="1"/>
          </p:cNvSpPr>
          <p:nvPr/>
        </p:nvSpPr>
        <p:spPr bwMode="auto">
          <a:xfrm>
            <a:off x="6959283" y="4872335"/>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79" name="Text Box 33"/>
          <p:cNvSpPr txBox="1">
            <a:spLocks noChangeArrowheads="1"/>
          </p:cNvSpPr>
          <p:nvPr/>
        </p:nvSpPr>
        <p:spPr bwMode="auto">
          <a:xfrm>
            <a:off x="3914284" y="4872335"/>
            <a:ext cx="220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2,</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2,I</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80" name="Rectangle 179"/>
          <p:cNvSpPr/>
          <p:nvPr/>
        </p:nvSpPr>
        <p:spPr>
          <a:xfrm>
            <a:off x="693584" y="6313411"/>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D,</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r>
              <a:rPr lang="en-US" altLang="en-US" sz="2400" i="1" dirty="0">
                <a:solidFill>
                  <a:srgbClr val="00FFFF"/>
                </a:solidFill>
                <a:cs typeface="Times New Roman" panose="02020603050405020304" pitchFamily="18" charset="0"/>
                <a:sym typeface="Symbol" panose="05050102010706020507" pitchFamily="18" charset="2"/>
              </a:rPr>
              <a:t>,  ...,   </a:t>
            </a:r>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 </a:t>
            </a:r>
            <a:endParaRPr lang="en-CA" sz="2400" dirty="0">
              <a:solidFill>
                <a:srgbClr val="00FFFF"/>
              </a:solidFill>
            </a:endParaRPr>
          </a:p>
        </p:txBody>
      </p:sp>
      <p:sp>
        <p:nvSpPr>
          <p:cNvPr id="181" name="Text Box 33"/>
          <p:cNvSpPr txBox="1">
            <a:spLocks noChangeArrowheads="1"/>
          </p:cNvSpPr>
          <p:nvPr/>
        </p:nvSpPr>
        <p:spPr bwMode="auto">
          <a:xfrm>
            <a:off x="6950845" y="6147563"/>
            <a:ext cx="24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endParaRPr lang="en-CA" sz="2400" dirty="0">
              <a:solidFill>
                <a:srgbClr val="66FF33"/>
              </a:solidFill>
              <a:latin typeface="Times New Roman" panose="02020603050405020304" pitchFamily="18" charset="0"/>
              <a:cs typeface="Times New Roman" panose="02020603050405020304" pitchFamily="18" charset="0"/>
            </a:endParaRPr>
          </a:p>
        </p:txBody>
      </p:sp>
      <p:sp>
        <p:nvSpPr>
          <p:cNvPr id="182" name="Text Box 33"/>
          <p:cNvSpPr txBox="1">
            <a:spLocks noChangeArrowheads="1"/>
          </p:cNvSpPr>
          <p:nvPr/>
        </p:nvSpPr>
        <p:spPr bwMode="auto">
          <a:xfrm>
            <a:off x="3905846" y="6313411"/>
            <a:ext cx="2403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4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sz="24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4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dirty="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187" name="Group 186"/>
          <p:cNvGrpSpPr/>
          <p:nvPr/>
        </p:nvGrpSpPr>
        <p:grpSpPr>
          <a:xfrm>
            <a:off x="44268" y="5381159"/>
            <a:ext cx="641532" cy="601516"/>
            <a:chOff x="4635890" y="1543039"/>
            <a:chExt cx="641532" cy="601516"/>
          </a:xfrm>
        </p:grpSpPr>
        <p:grpSp>
          <p:nvGrpSpPr>
            <p:cNvPr id="188" name="Group 187"/>
            <p:cNvGrpSpPr/>
            <p:nvPr/>
          </p:nvGrpSpPr>
          <p:grpSpPr>
            <a:xfrm>
              <a:off x="4635890" y="1543039"/>
              <a:ext cx="540000" cy="540000"/>
              <a:chOff x="3220343" y="2894580"/>
              <a:chExt cx="540000" cy="540000"/>
            </a:xfrm>
          </p:grpSpPr>
          <p:sp>
            <p:nvSpPr>
              <p:cNvPr id="190" name="Rectangle 189"/>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9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89" name="Rectangle 188"/>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92" name="Group 191"/>
          <p:cNvGrpSpPr/>
          <p:nvPr/>
        </p:nvGrpSpPr>
        <p:grpSpPr>
          <a:xfrm>
            <a:off x="3347238" y="5381159"/>
            <a:ext cx="641532" cy="601516"/>
            <a:chOff x="4635890" y="1543039"/>
            <a:chExt cx="641532" cy="601516"/>
          </a:xfrm>
        </p:grpSpPr>
        <p:grpSp>
          <p:nvGrpSpPr>
            <p:cNvPr id="193" name="Group 192"/>
            <p:cNvGrpSpPr/>
            <p:nvPr/>
          </p:nvGrpSpPr>
          <p:grpSpPr>
            <a:xfrm>
              <a:off x="4635890" y="1543039"/>
              <a:ext cx="540000" cy="540000"/>
              <a:chOff x="3220343" y="2894580"/>
              <a:chExt cx="540000" cy="540000"/>
            </a:xfrm>
          </p:grpSpPr>
          <p:sp>
            <p:nvSpPr>
              <p:cNvPr id="195" name="Rectangle 194"/>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96"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94" name="Rectangle 193"/>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97" name="Group 196"/>
          <p:cNvGrpSpPr/>
          <p:nvPr/>
        </p:nvGrpSpPr>
        <p:grpSpPr>
          <a:xfrm>
            <a:off x="5131770" y="3917460"/>
            <a:ext cx="543876" cy="540000"/>
            <a:chOff x="5181600" y="2743200"/>
            <a:chExt cx="543876" cy="540000"/>
          </a:xfrm>
        </p:grpSpPr>
        <p:pic>
          <p:nvPicPr>
            <p:cNvPr id="198"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99" name="Rectangle 198"/>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200" name="Rectangle 19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01" name="Group 200"/>
          <p:cNvGrpSpPr/>
          <p:nvPr/>
        </p:nvGrpSpPr>
        <p:grpSpPr>
          <a:xfrm>
            <a:off x="6474339" y="5792415"/>
            <a:ext cx="543876" cy="540000"/>
            <a:chOff x="5181600" y="2743200"/>
            <a:chExt cx="543876" cy="540000"/>
          </a:xfrm>
        </p:grpSpPr>
        <p:pic>
          <p:nvPicPr>
            <p:cNvPr id="202"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203" name="Rectangle 202"/>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204" name="Rectangle 203"/>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05" name="Group 204"/>
          <p:cNvGrpSpPr/>
          <p:nvPr/>
        </p:nvGrpSpPr>
        <p:grpSpPr>
          <a:xfrm>
            <a:off x="7330635" y="3850757"/>
            <a:ext cx="525780" cy="584473"/>
            <a:chOff x="4055280" y="3839232"/>
            <a:chExt cx="525780" cy="584473"/>
          </a:xfrm>
        </p:grpSpPr>
        <p:pic>
          <p:nvPicPr>
            <p:cNvPr id="206"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207" name="Rectangle 206"/>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208" name="Group 207"/>
          <p:cNvGrpSpPr/>
          <p:nvPr/>
        </p:nvGrpSpPr>
        <p:grpSpPr>
          <a:xfrm>
            <a:off x="833120" y="3835400"/>
            <a:ext cx="525780" cy="584473"/>
            <a:chOff x="4055280" y="3839232"/>
            <a:chExt cx="525780" cy="584473"/>
          </a:xfrm>
        </p:grpSpPr>
        <p:pic>
          <p:nvPicPr>
            <p:cNvPr id="209"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210" name="Rectangle 209"/>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211" name="Text Box 33"/>
          <p:cNvSpPr txBox="1">
            <a:spLocks noChangeArrowheads="1"/>
          </p:cNvSpPr>
          <p:nvPr/>
        </p:nvSpPr>
        <p:spPr bwMode="auto">
          <a:xfrm>
            <a:off x="588343" y="3210580"/>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Actually, this is the definition of matrix multiplication. </a:t>
            </a:r>
            <a:endParaRPr lang="en-CA" sz="2800" dirty="0">
              <a:latin typeface="Times New Roman" panose="02020603050405020304" pitchFamily="18" charset="0"/>
              <a:cs typeface="Times New Roman" panose="02020603050405020304" pitchFamily="18" charset="0"/>
            </a:endParaRPr>
          </a:p>
        </p:txBody>
      </p:sp>
      <p:sp>
        <p:nvSpPr>
          <p:cNvPr id="212"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213"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0" name="TextBox 109"/>
          <p:cNvSpPr txBox="1"/>
          <p:nvPr/>
        </p:nvSpPr>
        <p:spPr>
          <a:xfrm>
            <a:off x="457200" y="2858271"/>
            <a:ext cx="3291672" cy="4572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grpSp>
        <p:nvGrpSpPr>
          <p:cNvPr id="111" name="Group 110"/>
          <p:cNvGrpSpPr/>
          <p:nvPr/>
        </p:nvGrpSpPr>
        <p:grpSpPr>
          <a:xfrm>
            <a:off x="996465" y="4572000"/>
            <a:ext cx="6759135" cy="2088000"/>
            <a:chOff x="996465" y="4572000"/>
            <a:chExt cx="6759135" cy="2088000"/>
          </a:xfrm>
        </p:grpSpPr>
        <p:sp>
          <p:nvSpPr>
            <p:cNvPr id="112" name="TextBox 111"/>
            <p:cNvSpPr txBox="1"/>
            <p:nvPr/>
          </p:nvSpPr>
          <p:spPr>
            <a:xfrm>
              <a:off x="4075800" y="5458260"/>
              <a:ext cx="1944000" cy="2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sp>
          <p:nvSpPr>
            <p:cNvPr id="113" name="TextBox 112"/>
            <p:cNvSpPr txBox="1"/>
            <p:nvPr/>
          </p:nvSpPr>
          <p:spPr>
            <a:xfrm>
              <a:off x="7467600" y="4572000"/>
              <a:ext cx="288000" cy="20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sp>
          <p:nvSpPr>
            <p:cNvPr id="114" name="TextBox 113"/>
            <p:cNvSpPr txBox="1"/>
            <p:nvPr/>
          </p:nvSpPr>
          <p:spPr>
            <a:xfrm>
              <a:off x="996465" y="5481705"/>
              <a:ext cx="288000" cy="288000"/>
            </a:xfrm>
            <a:prstGeom prst="rect">
              <a:avLst/>
            </a:prstGeom>
            <a:noFill/>
            <a:ln w="25400">
              <a:solidFill>
                <a:schemeClr val="tx2"/>
              </a:solidFill>
            </a:ln>
          </p:spPr>
          <p:txBody>
            <a:bodyPr wrap="square" rtlCol="0">
              <a:spAutoFit/>
            </a:bodyPr>
            <a:lstStyle/>
            <a:p>
              <a:endParaRPr lang="en-CA" sz="1600" dirty="0">
                <a:solidFill>
                  <a:schemeClr val="bg2"/>
                </a:solidFill>
              </a:endParaRPr>
            </a:p>
          </p:txBody>
        </p:sp>
      </p:grpSp>
      <p:grpSp>
        <p:nvGrpSpPr>
          <p:cNvPr id="139" name="Group 138"/>
          <p:cNvGrpSpPr/>
          <p:nvPr/>
        </p:nvGrpSpPr>
        <p:grpSpPr>
          <a:xfrm>
            <a:off x="3810000" y="1090653"/>
            <a:ext cx="702786" cy="546100"/>
            <a:chOff x="3927264" y="-12700"/>
            <a:chExt cx="702786" cy="546100"/>
          </a:xfrm>
        </p:grpSpPr>
        <p:sp>
          <p:nvSpPr>
            <p:cNvPr id="140" name="Rectangle 139"/>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41" name="Rectangle 140"/>
            <p:cNvSpPr/>
            <p:nvPr/>
          </p:nvSpPr>
          <p:spPr>
            <a:xfrm>
              <a:off x="3927264" y="-12700"/>
              <a:ext cx="657436"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142" name="Group 141"/>
          <p:cNvGrpSpPr/>
          <p:nvPr/>
        </p:nvGrpSpPr>
        <p:grpSpPr>
          <a:xfrm>
            <a:off x="3810000" y="518123"/>
            <a:ext cx="362214" cy="888230"/>
            <a:chOff x="3894887" y="1447802"/>
            <a:chExt cx="362214" cy="888230"/>
          </a:xfrm>
        </p:grpSpPr>
        <p:sp>
          <p:nvSpPr>
            <p:cNvPr id="152" name="Rectangle 151"/>
            <p:cNvSpPr/>
            <p:nvPr/>
          </p:nvSpPr>
          <p:spPr>
            <a:xfrm>
              <a:off x="3980981" y="1675640"/>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153" name="Straight Arrow Connector 152"/>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cxnSp>
        <p:nvCxnSpPr>
          <p:cNvPr id="155" name="Straight Arrow Connector 154"/>
          <p:cNvCxnSpPr/>
          <p:nvPr/>
        </p:nvCxnSpPr>
        <p:spPr bwMode="auto">
          <a:xfrm flipV="1">
            <a:off x="4269827" y="5586824"/>
            <a:ext cx="1632563" cy="0"/>
          </a:xfrm>
          <a:prstGeom prst="straightConnector1">
            <a:avLst/>
          </a:prstGeom>
          <a:noFill/>
          <a:ln w="38100" cap="sq" cmpd="sng" algn="ctr">
            <a:solidFill>
              <a:schemeClr val="hlink"/>
            </a:solidFill>
            <a:prstDash val="solid"/>
            <a:round/>
            <a:headEnd type="none" w="med" len="med"/>
            <a:tailEnd type="triangle"/>
          </a:ln>
          <a:effectLst/>
        </p:spPr>
      </p:cxnSp>
      <p:cxnSp>
        <p:nvCxnSpPr>
          <p:cNvPr id="156" name="Straight Arrow Connector 155"/>
          <p:cNvCxnSpPr/>
          <p:nvPr/>
        </p:nvCxnSpPr>
        <p:spPr bwMode="auto">
          <a:xfrm flipH="1">
            <a:off x="7623528" y="4800600"/>
            <a:ext cx="1" cy="1676402"/>
          </a:xfrm>
          <a:prstGeom prst="straightConnector1">
            <a:avLst/>
          </a:prstGeom>
          <a:noFill/>
          <a:ln w="38100" cap="sq" cmpd="sng" algn="ctr">
            <a:solidFill>
              <a:schemeClr val="hlink"/>
            </a:solidFill>
            <a:prstDash val="solid"/>
            <a:round/>
            <a:headEnd type="none" w="med" len="med"/>
            <a:tailEnd type="triangle"/>
          </a:ln>
          <a:effectLst/>
        </p:spPr>
      </p:cxnSp>
      <p:grpSp>
        <p:nvGrpSpPr>
          <p:cNvPr id="154" name="Group 153">
            <a:extLst>
              <a:ext uri="{FF2B5EF4-FFF2-40B4-BE49-F238E27FC236}">
                <a16:creationId xmlns:a16="http://schemas.microsoft.com/office/drawing/2014/main" id="{6E36162A-2675-4716-BA99-A5045F73D9A0}"/>
              </a:ext>
            </a:extLst>
          </p:cNvPr>
          <p:cNvGrpSpPr/>
          <p:nvPr/>
        </p:nvGrpSpPr>
        <p:grpSpPr>
          <a:xfrm>
            <a:off x="3545406" y="480060"/>
            <a:ext cx="180774" cy="2363274"/>
            <a:chOff x="4008388" y="965526"/>
            <a:chExt cx="180774" cy="2363274"/>
          </a:xfrm>
          <a:solidFill>
            <a:srgbClr val="00FFFF"/>
          </a:solidFill>
        </p:grpSpPr>
        <p:sp>
          <p:nvSpPr>
            <p:cNvPr id="157" name="Oval 156">
              <a:extLst>
                <a:ext uri="{FF2B5EF4-FFF2-40B4-BE49-F238E27FC236}">
                  <a16:creationId xmlns:a16="http://schemas.microsoft.com/office/drawing/2014/main" id="{644EF481-C524-4438-A6B8-0EDD1E7B6FE1}"/>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58" name="Oval 157">
              <a:extLst>
                <a:ext uri="{FF2B5EF4-FFF2-40B4-BE49-F238E27FC236}">
                  <a16:creationId xmlns:a16="http://schemas.microsoft.com/office/drawing/2014/main" id="{9EEE62C0-EADF-4114-B112-F220890BA1CE}"/>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59" name="Oval 158">
              <a:extLst>
                <a:ext uri="{FF2B5EF4-FFF2-40B4-BE49-F238E27FC236}">
                  <a16:creationId xmlns:a16="http://schemas.microsoft.com/office/drawing/2014/main" id="{A542C33D-DDF7-47D8-B864-00DBB15FFF39}"/>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63" name="Oval 162">
              <a:extLst>
                <a:ext uri="{FF2B5EF4-FFF2-40B4-BE49-F238E27FC236}">
                  <a16:creationId xmlns:a16="http://schemas.microsoft.com/office/drawing/2014/main" id="{3B4E15A8-2BE4-4A83-9157-119F25B0D08C}"/>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64" name="Oval 163">
              <a:extLst>
                <a:ext uri="{FF2B5EF4-FFF2-40B4-BE49-F238E27FC236}">
                  <a16:creationId xmlns:a16="http://schemas.microsoft.com/office/drawing/2014/main" id="{E2E78116-0E19-4B5B-980A-82781BA83AF8}"/>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65" name="Oval 164">
              <a:extLst>
                <a:ext uri="{FF2B5EF4-FFF2-40B4-BE49-F238E27FC236}">
                  <a16:creationId xmlns:a16="http://schemas.microsoft.com/office/drawing/2014/main" id="{388F86FF-1AF4-44D5-A551-854E4C30F7A4}"/>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72" name="Oval 171">
              <a:extLst>
                <a:ext uri="{FF2B5EF4-FFF2-40B4-BE49-F238E27FC236}">
                  <a16:creationId xmlns:a16="http://schemas.microsoft.com/office/drawing/2014/main" id="{287B7BDD-5F33-4905-AEA0-972CF31AA674}"/>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73" name="Oval 172">
              <a:extLst>
                <a:ext uri="{FF2B5EF4-FFF2-40B4-BE49-F238E27FC236}">
                  <a16:creationId xmlns:a16="http://schemas.microsoft.com/office/drawing/2014/main" id="{0BD6A21C-1B1A-44E9-A946-1191DD546F27}"/>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77" name="Oval 176">
              <a:extLst>
                <a:ext uri="{FF2B5EF4-FFF2-40B4-BE49-F238E27FC236}">
                  <a16:creationId xmlns:a16="http://schemas.microsoft.com/office/drawing/2014/main" id="{F425C3E0-E912-4CD8-887A-77BD4F1E972A}"/>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56" name="Group 55"/>
          <p:cNvGrpSpPr/>
          <p:nvPr/>
        </p:nvGrpSpPr>
        <p:grpSpPr>
          <a:xfrm>
            <a:off x="2723859" y="987000"/>
            <a:ext cx="848189" cy="830997"/>
            <a:chOff x="2723860" y="0"/>
            <a:chExt cx="705140" cy="830997"/>
          </a:xfrm>
        </p:grpSpPr>
        <p:sp>
          <p:nvSpPr>
            <p:cNvPr id="58" name="Rectangle 57"/>
            <p:cNvSpPr/>
            <p:nvPr/>
          </p:nvSpPr>
          <p:spPr>
            <a:xfrm>
              <a:off x="2745000" y="762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9" name="Rectangle 58"/>
            <p:cNvSpPr/>
            <p:nvPr/>
          </p:nvSpPr>
          <p:spPr>
            <a:xfrm>
              <a:off x="2723860" y="0"/>
              <a:ext cx="698790" cy="830997"/>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nvGrpSpPr>
          <p:cNvPr id="130" name="Group 129"/>
          <p:cNvGrpSpPr/>
          <p:nvPr/>
        </p:nvGrpSpPr>
        <p:grpSpPr>
          <a:xfrm>
            <a:off x="3308073" y="-31804"/>
            <a:ext cx="525780" cy="584473"/>
            <a:chOff x="4055280" y="3839232"/>
            <a:chExt cx="525780" cy="584473"/>
          </a:xfrm>
        </p:grpSpPr>
        <p:pic>
          <p:nvPicPr>
            <p:cNvPr id="137"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138" name="Rectangle 137"/>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Tree>
    <p:extLst>
      <p:ext uri="{BB962C8B-B14F-4D97-AF65-F5344CB8AC3E}">
        <p14:creationId xmlns:p14="http://schemas.microsoft.com/office/powerpoint/2010/main" val="668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0-#ppt_w/2"/>
                                          </p:val>
                                        </p:tav>
                                        <p:tav tm="100000">
                                          <p:val>
                                            <p:strVal val="#ppt_x"/>
                                          </p:val>
                                        </p:tav>
                                      </p:tavLst>
                                    </p:anim>
                                    <p:anim calcmode="lin" valueType="num">
                                      <p:cBhvr additive="base">
                                        <p:cTn id="8" dur="500" fill="hold"/>
                                        <p:tgtEl>
                                          <p:spTgt spid="1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1"/>
                                        </p:tgtEl>
                                        <p:attrNameLst>
                                          <p:attrName>style.visibility</p:attrName>
                                        </p:attrNameLst>
                                      </p:cBhvr>
                                      <p:to>
                                        <p:strVal val="visible"/>
                                      </p:to>
                                    </p:set>
                                    <p:anim calcmode="lin" valueType="num">
                                      <p:cBhvr additive="base">
                                        <p:cTn id="11" dur="500" fill="hold"/>
                                        <p:tgtEl>
                                          <p:spTgt spid="211"/>
                                        </p:tgtEl>
                                        <p:attrNameLst>
                                          <p:attrName>ppt_x</p:attrName>
                                        </p:attrNameLst>
                                      </p:cBhvr>
                                      <p:tavLst>
                                        <p:tav tm="0">
                                          <p:val>
                                            <p:strVal val="0-#ppt_w/2"/>
                                          </p:val>
                                        </p:tav>
                                        <p:tav tm="100000">
                                          <p:val>
                                            <p:strVal val="#ppt_x"/>
                                          </p:val>
                                        </p:tav>
                                      </p:tavLst>
                                    </p:anim>
                                    <p:anim calcmode="lin" valueType="num">
                                      <p:cBhvr additive="base">
                                        <p:cTn id="12" dur="500" fill="hold"/>
                                        <p:tgtEl>
                                          <p:spTgt spid="2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fill="hold"/>
                                        <p:tgtEl>
                                          <p:spTgt spid="111"/>
                                        </p:tgtEl>
                                        <p:attrNameLst>
                                          <p:attrName>ppt_x</p:attrName>
                                        </p:attrNameLst>
                                      </p:cBhvr>
                                      <p:tavLst>
                                        <p:tav tm="0">
                                          <p:val>
                                            <p:strVal val="0-#ppt_w/2"/>
                                          </p:val>
                                        </p:tav>
                                        <p:tav tm="100000">
                                          <p:val>
                                            <p:strVal val="#ppt_x"/>
                                          </p:val>
                                        </p:tav>
                                      </p:tavLst>
                                    </p:anim>
                                    <p:anim calcmode="lin" valueType="num">
                                      <p:cBhvr additive="base">
                                        <p:cTn id="18"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fill="hold"/>
                                        <p:tgtEl>
                                          <p:spTgt spid="155"/>
                                        </p:tgtEl>
                                        <p:attrNameLst>
                                          <p:attrName>ppt_x</p:attrName>
                                        </p:attrNameLst>
                                      </p:cBhvr>
                                      <p:tavLst>
                                        <p:tav tm="0">
                                          <p:val>
                                            <p:strVal val="0-#ppt_w/2"/>
                                          </p:val>
                                        </p:tav>
                                        <p:tav tm="100000">
                                          <p:val>
                                            <p:strVal val="#ppt_x"/>
                                          </p:val>
                                        </p:tav>
                                      </p:tavLst>
                                    </p:anim>
                                    <p:anim calcmode="lin" valueType="num">
                                      <p:cBhvr additive="base">
                                        <p:cTn id="24" dur="500" fill="hold"/>
                                        <p:tgtEl>
                                          <p:spTgt spid="155"/>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56"/>
                                        </p:tgtEl>
                                        <p:attrNameLst>
                                          <p:attrName>style.visibility</p:attrName>
                                        </p:attrNameLst>
                                      </p:cBhvr>
                                      <p:to>
                                        <p:strVal val="visible"/>
                                      </p:to>
                                    </p:set>
                                    <p:anim calcmode="lin" valueType="num">
                                      <p:cBhvr additive="base">
                                        <p:cTn id="27" dur="500" fill="hold"/>
                                        <p:tgtEl>
                                          <p:spTgt spid="156"/>
                                        </p:tgtEl>
                                        <p:attrNameLst>
                                          <p:attrName>ppt_x</p:attrName>
                                        </p:attrNameLst>
                                      </p:cBhvr>
                                      <p:tavLst>
                                        <p:tav tm="0">
                                          <p:val>
                                            <p:strVal val="#ppt_x"/>
                                          </p:val>
                                        </p:tav>
                                        <p:tav tm="100000">
                                          <p:val>
                                            <p:strVal val="#ppt_x"/>
                                          </p:val>
                                        </p:tav>
                                      </p:tavLst>
                                    </p:anim>
                                    <p:anim calcmode="lin" valueType="num">
                                      <p:cBhvr additive="base">
                                        <p:cTn id="28" dur="500" fill="hold"/>
                                        <p:tgtEl>
                                          <p:spTgt spid="1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1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6629400" y="-76200"/>
            <a:ext cx="2590799"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Matrix </a:t>
            </a:r>
          </a:p>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Multiplication</a:t>
            </a:r>
            <a:endParaRPr lang="en-CA" sz="2800" dirty="0">
              <a:latin typeface="Times New Roman" panose="02020603050405020304" pitchFamily="18" charset="0"/>
              <a:cs typeface="Times New Roman" panose="02020603050405020304" pitchFamily="18" charset="0"/>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5" name="Rectangle 104"/>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06" name="Rectangle 105"/>
          <p:cNvSpPr/>
          <p:nvPr/>
        </p:nvSpPr>
        <p:spPr>
          <a:xfrm>
            <a:off x="691856"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28" name="Rectangle 127"/>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187" name="Group 186"/>
          <p:cNvGrpSpPr/>
          <p:nvPr/>
        </p:nvGrpSpPr>
        <p:grpSpPr>
          <a:xfrm>
            <a:off x="44268" y="5381159"/>
            <a:ext cx="641532" cy="601516"/>
            <a:chOff x="4635890" y="1543039"/>
            <a:chExt cx="641532" cy="601516"/>
          </a:xfrm>
        </p:grpSpPr>
        <p:grpSp>
          <p:nvGrpSpPr>
            <p:cNvPr id="188" name="Group 187"/>
            <p:cNvGrpSpPr/>
            <p:nvPr/>
          </p:nvGrpSpPr>
          <p:grpSpPr>
            <a:xfrm>
              <a:off x="4635890" y="1543039"/>
              <a:ext cx="540000" cy="540000"/>
              <a:chOff x="3220343" y="2894580"/>
              <a:chExt cx="540000" cy="540000"/>
            </a:xfrm>
          </p:grpSpPr>
          <p:sp>
            <p:nvSpPr>
              <p:cNvPr id="190" name="Rectangle 189"/>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91"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89" name="Rectangle 188"/>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92" name="Group 191"/>
          <p:cNvGrpSpPr/>
          <p:nvPr/>
        </p:nvGrpSpPr>
        <p:grpSpPr>
          <a:xfrm>
            <a:off x="3347238" y="5381159"/>
            <a:ext cx="641532" cy="601516"/>
            <a:chOff x="4635890" y="1543039"/>
            <a:chExt cx="641532" cy="601516"/>
          </a:xfrm>
        </p:grpSpPr>
        <p:grpSp>
          <p:nvGrpSpPr>
            <p:cNvPr id="193" name="Group 192"/>
            <p:cNvGrpSpPr/>
            <p:nvPr/>
          </p:nvGrpSpPr>
          <p:grpSpPr>
            <a:xfrm>
              <a:off x="4635890" y="1543039"/>
              <a:ext cx="540000" cy="540000"/>
              <a:chOff x="3220343" y="2894580"/>
              <a:chExt cx="540000" cy="540000"/>
            </a:xfrm>
          </p:grpSpPr>
          <p:sp>
            <p:nvSpPr>
              <p:cNvPr id="195" name="Rectangle 194"/>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96"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94" name="Rectangle 193"/>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197" name="Group 196"/>
          <p:cNvGrpSpPr/>
          <p:nvPr/>
        </p:nvGrpSpPr>
        <p:grpSpPr>
          <a:xfrm>
            <a:off x="5131770" y="3917460"/>
            <a:ext cx="543876" cy="540000"/>
            <a:chOff x="5181600" y="2743200"/>
            <a:chExt cx="543876" cy="540000"/>
          </a:xfrm>
        </p:grpSpPr>
        <p:pic>
          <p:nvPicPr>
            <p:cNvPr id="198"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99" name="Rectangle 198"/>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200" name="Rectangle 19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01" name="Group 200"/>
          <p:cNvGrpSpPr/>
          <p:nvPr/>
        </p:nvGrpSpPr>
        <p:grpSpPr>
          <a:xfrm>
            <a:off x="6474339" y="5792415"/>
            <a:ext cx="543876" cy="540000"/>
            <a:chOff x="5181600" y="2743200"/>
            <a:chExt cx="543876" cy="540000"/>
          </a:xfrm>
        </p:grpSpPr>
        <p:pic>
          <p:nvPicPr>
            <p:cNvPr id="202"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203" name="Rectangle 202"/>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204" name="Rectangle 203"/>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05" name="Group 204"/>
          <p:cNvGrpSpPr/>
          <p:nvPr/>
        </p:nvGrpSpPr>
        <p:grpSpPr>
          <a:xfrm>
            <a:off x="7330635" y="3850757"/>
            <a:ext cx="525780" cy="584473"/>
            <a:chOff x="4055280" y="3839232"/>
            <a:chExt cx="525780" cy="584473"/>
          </a:xfrm>
        </p:grpSpPr>
        <p:pic>
          <p:nvPicPr>
            <p:cNvPr id="206"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207" name="Rectangle 206"/>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208" name="Group 207"/>
          <p:cNvGrpSpPr/>
          <p:nvPr/>
        </p:nvGrpSpPr>
        <p:grpSpPr>
          <a:xfrm>
            <a:off x="833120" y="3835400"/>
            <a:ext cx="525780" cy="584473"/>
            <a:chOff x="4055280" y="3839232"/>
            <a:chExt cx="525780" cy="584473"/>
          </a:xfrm>
        </p:grpSpPr>
        <p:pic>
          <p:nvPicPr>
            <p:cNvPr id="209"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210" name="Rectangle 209"/>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grpSp>
        <p:nvGrpSpPr>
          <p:cNvPr id="115" name="Group 114"/>
          <p:cNvGrpSpPr/>
          <p:nvPr/>
        </p:nvGrpSpPr>
        <p:grpSpPr>
          <a:xfrm>
            <a:off x="1524000" y="5242765"/>
            <a:ext cx="7467600" cy="685590"/>
            <a:chOff x="1295400" y="5218541"/>
            <a:chExt cx="7467600" cy="685590"/>
          </a:xfrm>
        </p:grpSpPr>
        <p:sp>
          <p:nvSpPr>
            <p:cNvPr id="116" name="Rectangle 115"/>
            <p:cNvSpPr/>
            <p:nvPr/>
          </p:nvSpPr>
          <p:spPr>
            <a:xfrm>
              <a:off x="1295400" y="5257800"/>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117" name="Text Box 33"/>
            <p:cNvSpPr txBox="1">
              <a:spLocks noChangeArrowheads="1"/>
            </p:cNvSpPr>
            <p:nvPr/>
          </p:nvSpPr>
          <p:spPr bwMode="auto">
            <a:xfrm>
              <a:off x="7391400" y="5218541"/>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4401399" y="5223153"/>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3" name="Text Box 33"/>
          <p:cNvSpPr txBox="1">
            <a:spLocks noChangeArrowheads="1"/>
          </p:cNvSpPr>
          <p:nvPr/>
        </p:nvSpPr>
        <p:spPr bwMode="auto">
          <a:xfrm>
            <a:off x="304800" y="2745688"/>
            <a:ext cx="482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d,j</a:t>
            </a:r>
            <a:r>
              <a:rPr lang="en-US" altLang="en-US" sz="2800"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d,i</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8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84" name="Text Box 33"/>
          <p:cNvSpPr txBox="1">
            <a:spLocks noChangeArrowheads="1"/>
          </p:cNvSpPr>
          <p:nvPr/>
        </p:nvSpPr>
        <p:spPr bwMode="auto">
          <a:xfrm>
            <a:off x="1282244" y="2753380"/>
            <a:ext cx="111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aseline="-25000" dirty="0" err="1">
                <a:latin typeface="Times New Roman" panose="02020603050405020304" pitchFamily="18" charset="0"/>
                <a:cs typeface="Times New Roman" panose="02020603050405020304" pitchFamily="18" charset="0"/>
                <a:sym typeface="Symbol" panose="05050102010706020507" pitchFamily="18" charset="2"/>
              </a:rPr>
              <a:t>i</a:t>
            </a:r>
            <a:endPar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99" name="Group 98">
            <a:extLst>
              <a:ext uri="{FF2B5EF4-FFF2-40B4-BE49-F238E27FC236}">
                <a16:creationId xmlns:a16="http://schemas.microsoft.com/office/drawing/2014/main" id="{18CAEF5F-33FD-42F5-99C7-2E716E87F14F}"/>
              </a:ext>
            </a:extLst>
          </p:cNvPr>
          <p:cNvGrpSpPr/>
          <p:nvPr/>
        </p:nvGrpSpPr>
        <p:grpSpPr>
          <a:xfrm>
            <a:off x="3545406" y="480060"/>
            <a:ext cx="180774" cy="2363274"/>
            <a:chOff x="4008388" y="965526"/>
            <a:chExt cx="180774" cy="2363274"/>
          </a:xfrm>
          <a:solidFill>
            <a:srgbClr val="00FFFF"/>
          </a:solidFill>
        </p:grpSpPr>
        <p:sp>
          <p:nvSpPr>
            <p:cNvPr id="100" name="Oval 99">
              <a:extLst>
                <a:ext uri="{FF2B5EF4-FFF2-40B4-BE49-F238E27FC236}">
                  <a16:creationId xmlns:a16="http://schemas.microsoft.com/office/drawing/2014/main" id="{07B76343-AF06-4D61-80B9-255B571DA75E}"/>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01" name="Oval 100">
              <a:extLst>
                <a:ext uri="{FF2B5EF4-FFF2-40B4-BE49-F238E27FC236}">
                  <a16:creationId xmlns:a16="http://schemas.microsoft.com/office/drawing/2014/main" id="{26405244-8E18-4845-ADE2-F528B30B0BC6}"/>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04" name="Oval 103">
              <a:extLst>
                <a:ext uri="{FF2B5EF4-FFF2-40B4-BE49-F238E27FC236}">
                  <a16:creationId xmlns:a16="http://schemas.microsoft.com/office/drawing/2014/main" id="{222E378C-77C9-4A76-9698-B49FB11BD075}"/>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08" name="Oval 107">
              <a:extLst>
                <a:ext uri="{FF2B5EF4-FFF2-40B4-BE49-F238E27FC236}">
                  <a16:creationId xmlns:a16="http://schemas.microsoft.com/office/drawing/2014/main" id="{78F0AC0E-C107-4D63-BA0B-F7518DBA9B10}"/>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09" name="Oval 108">
              <a:extLst>
                <a:ext uri="{FF2B5EF4-FFF2-40B4-BE49-F238E27FC236}">
                  <a16:creationId xmlns:a16="http://schemas.microsoft.com/office/drawing/2014/main" id="{5EB917D6-BBFC-4AEA-AA7E-F8BFEEE0B50B}"/>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10" name="Oval 109">
              <a:extLst>
                <a:ext uri="{FF2B5EF4-FFF2-40B4-BE49-F238E27FC236}">
                  <a16:creationId xmlns:a16="http://schemas.microsoft.com/office/drawing/2014/main" id="{5DEFBA98-9FDD-44C6-995B-AA8D5C9847F8}"/>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11" name="Oval 110">
              <a:extLst>
                <a:ext uri="{FF2B5EF4-FFF2-40B4-BE49-F238E27FC236}">
                  <a16:creationId xmlns:a16="http://schemas.microsoft.com/office/drawing/2014/main" id="{2ED6C7F2-3898-4632-9F4C-C7C0BC83B63F}"/>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12" name="Oval 111">
              <a:extLst>
                <a:ext uri="{FF2B5EF4-FFF2-40B4-BE49-F238E27FC236}">
                  <a16:creationId xmlns:a16="http://schemas.microsoft.com/office/drawing/2014/main" id="{93806449-32C4-420A-9997-DED0253F9757}"/>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13" name="Oval 112">
              <a:extLst>
                <a:ext uri="{FF2B5EF4-FFF2-40B4-BE49-F238E27FC236}">
                  <a16:creationId xmlns:a16="http://schemas.microsoft.com/office/drawing/2014/main" id="{25EF9E5D-2EFF-4812-AC64-82BB46A35226}"/>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Tree>
    <p:extLst>
      <p:ext uri="{BB962C8B-B14F-4D97-AF65-F5344CB8AC3E}">
        <p14:creationId xmlns:p14="http://schemas.microsoft.com/office/powerpoint/2010/main" val="80031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0-#ppt_w/2"/>
                                          </p:val>
                                        </p:tav>
                                        <p:tav tm="100000">
                                          <p:val>
                                            <p:strVal val="#ppt_x"/>
                                          </p:val>
                                        </p:tav>
                                      </p:tavLst>
                                    </p:anim>
                                    <p:anim calcmode="lin" valueType="num">
                                      <p:cBhvr additive="base">
                                        <p:cTn id="8" dur="500" fill="hold"/>
                                        <p:tgtEl>
                                          <p:spTgt spid="1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565404"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dirty="0">
                <a:solidFill>
                  <a:schemeClr val="bg2"/>
                </a:solidFill>
                <a:sym typeface="Symbol" panose="05050102010706020507" pitchFamily="18" charset="2"/>
              </a:rPr>
              <a:t>fish</a:t>
            </a:r>
            <a:endParaRPr lang="en-CA" sz="2400" dirty="0">
              <a:solidFill>
                <a:schemeClr val="bg2"/>
              </a:solidFill>
            </a:endParaRPr>
          </a:p>
        </p:txBody>
      </p:sp>
      <p:grpSp>
        <p:nvGrpSpPr>
          <p:cNvPr id="280" name="Group 279">
            <a:extLst>
              <a:ext uri="{FF2B5EF4-FFF2-40B4-BE49-F238E27FC236}">
                <a16:creationId xmlns:a16="http://schemas.microsoft.com/office/drawing/2014/main" id="{674357F9-3C24-475A-8D06-20F6B8DFAE7C}"/>
              </a:ext>
            </a:extLst>
          </p:cNvPr>
          <p:cNvGrpSpPr/>
          <p:nvPr/>
        </p:nvGrpSpPr>
        <p:grpSpPr>
          <a:xfrm>
            <a:off x="2438400" y="638628"/>
            <a:ext cx="228808" cy="2044396"/>
            <a:chOff x="2438400" y="617404"/>
            <a:chExt cx="184697" cy="2088786"/>
          </a:xfrm>
        </p:grpSpPr>
        <p:sp>
          <p:nvSpPr>
            <p:cNvPr id="281" name="Oval 280">
              <a:extLst>
                <a:ext uri="{FF2B5EF4-FFF2-40B4-BE49-F238E27FC236}">
                  <a16:creationId xmlns:a16="http://schemas.microsoft.com/office/drawing/2014/main" id="{B5DBDEE6-CF33-4DC1-B3FB-43AFFC8E4860}"/>
                </a:ext>
              </a:extLst>
            </p:cNvPr>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2" name="Oval 281">
              <a:extLst>
                <a:ext uri="{FF2B5EF4-FFF2-40B4-BE49-F238E27FC236}">
                  <a16:creationId xmlns:a16="http://schemas.microsoft.com/office/drawing/2014/main" id="{958C399D-17D4-45DF-893E-FBFB44922A45}"/>
                </a:ext>
              </a:extLst>
            </p:cNvPr>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3" name="Oval 282">
              <a:extLst>
                <a:ext uri="{FF2B5EF4-FFF2-40B4-BE49-F238E27FC236}">
                  <a16:creationId xmlns:a16="http://schemas.microsoft.com/office/drawing/2014/main" id="{5133649E-BE19-4217-9050-421F27C0B3AF}"/>
                </a:ext>
              </a:extLst>
            </p:cNvPr>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4" name="Oval 283">
              <a:extLst>
                <a:ext uri="{FF2B5EF4-FFF2-40B4-BE49-F238E27FC236}">
                  <a16:creationId xmlns:a16="http://schemas.microsoft.com/office/drawing/2014/main" id="{34C3FBDB-3DE0-4BF1-8B68-699BEE0B3EE5}"/>
                </a:ext>
              </a:extLst>
            </p:cNvPr>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5" name="Oval 284">
              <a:extLst>
                <a:ext uri="{FF2B5EF4-FFF2-40B4-BE49-F238E27FC236}">
                  <a16:creationId xmlns:a16="http://schemas.microsoft.com/office/drawing/2014/main" id="{91FED0F1-0A6A-4D6C-A546-A9F4C9DA8F62}"/>
                </a:ext>
              </a:extLst>
            </p:cNvPr>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6" name="Oval 285">
              <a:extLst>
                <a:ext uri="{FF2B5EF4-FFF2-40B4-BE49-F238E27FC236}">
                  <a16:creationId xmlns:a16="http://schemas.microsoft.com/office/drawing/2014/main" id="{E85D7FE7-F178-4AC4-8625-CCE82330B278}"/>
                </a:ext>
              </a:extLst>
            </p:cNvPr>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7" name="Oval 286">
              <a:extLst>
                <a:ext uri="{FF2B5EF4-FFF2-40B4-BE49-F238E27FC236}">
                  <a16:creationId xmlns:a16="http://schemas.microsoft.com/office/drawing/2014/main" id="{F91D0790-103F-470E-8C14-7B896EAE69B6}"/>
                </a:ext>
              </a:extLst>
            </p:cNvPr>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8" name="Oval 287">
              <a:extLst>
                <a:ext uri="{FF2B5EF4-FFF2-40B4-BE49-F238E27FC236}">
                  <a16:creationId xmlns:a16="http://schemas.microsoft.com/office/drawing/2014/main" id="{0D8A469C-0FA4-4295-A7DE-9DC2A8C50966}"/>
                </a:ext>
              </a:extLst>
            </p:cNvPr>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30" name="Rectangle 63">
            <a:extLst>
              <a:ext uri="{FF2B5EF4-FFF2-40B4-BE49-F238E27FC236}">
                <a16:creationId xmlns:a16="http://schemas.microsoft.com/office/drawing/2014/main" id="{AA7874CF-62F1-4DCB-B024-2AFD892AEF0D}"/>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
        <p:nvSpPr>
          <p:cNvPr id="132" name="Text Box 33">
            <a:extLst>
              <a:ext uri="{FF2B5EF4-FFF2-40B4-BE49-F238E27FC236}">
                <a16:creationId xmlns:a16="http://schemas.microsoft.com/office/drawing/2014/main" id="{615D547B-0DA7-4776-9364-889470B62F5D}"/>
              </a:ext>
            </a:extLst>
          </p:cNvPr>
          <p:cNvSpPr txBox="1">
            <a:spLocks noChangeArrowheads="1"/>
          </p:cNvSpPr>
          <p:nvPr/>
        </p:nvSpPr>
        <p:spPr bwMode="auto">
          <a:xfrm>
            <a:off x="77337" y="2800156"/>
            <a:ext cx="9824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This pixel representation of the training data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is inputted into the neural network.</a:t>
            </a:r>
          </a:p>
        </p:txBody>
      </p:sp>
      <p:grpSp>
        <p:nvGrpSpPr>
          <p:cNvPr id="2" name="Group 1">
            <a:extLst>
              <a:ext uri="{FF2B5EF4-FFF2-40B4-BE49-F238E27FC236}">
                <a16:creationId xmlns:a16="http://schemas.microsoft.com/office/drawing/2014/main" id="{7D2BB2AF-3C2F-4A27-94B9-1FA53C3F8038}"/>
              </a:ext>
            </a:extLst>
          </p:cNvPr>
          <p:cNvGrpSpPr/>
          <p:nvPr/>
        </p:nvGrpSpPr>
        <p:grpSpPr>
          <a:xfrm>
            <a:off x="88900" y="4867694"/>
            <a:ext cx="2245157" cy="1888156"/>
            <a:chOff x="88900" y="4867694"/>
            <a:chExt cx="2245157" cy="1888156"/>
          </a:xfrm>
        </p:grpSpPr>
        <p:grpSp>
          <p:nvGrpSpPr>
            <p:cNvPr id="306" name="Group 305">
              <a:extLst>
                <a:ext uri="{FF2B5EF4-FFF2-40B4-BE49-F238E27FC236}">
                  <a16:creationId xmlns:a16="http://schemas.microsoft.com/office/drawing/2014/main" id="{2C5A82D6-F232-4DD2-A77B-9B089597E629}"/>
                </a:ext>
              </a:extLst>
            </p:cNvPr>
            <p:cNvGrpSpPr/>
            <p:nvPr/>
          </p:nvGrpSpPr>
          <p:grpSpPr>
            <a:xfrm>
              <a:off x="88900" y="4867694"/>
              <a:ext cx="2245157" cy="1888156"/>
              <a:chOff x="1760886" y="4867694"/>
              <a:chExt cx="2245157" cy="1888156"/>
            </a:xfrm>
          </p:grpSpPr>
          <p:sp>
            <p:nvSpPr>
              <p:cNvPr id="307" name="Rectangle 306">
                <a:extLst>
                  <a:ext uri="{FF2B5EF4-FFF2-40B4-BE49-F238E27FC236}">
                    <a16:creationId xmlns:a16="http://schemas.microsoft.com/office/drawing/2014/main" id="{AB738B8B-842A-4758-B973-39C443A4CBF7}"/>
                  </a:ext>
                </a:extLst>
              </p:cNvPr>
              <p:cNvSpPr/>
              <p:nvPr/>
            </p:nvSpPr>
            <p:spPr>
              <a:xfrm>
                <a:off x="1828800" y="4867694"/>
                <a:ext cx="2133600" cy="1837906"/>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308" name="Straight Connector 307">
                <a:extLst>
                  <a:ext uri="{FF2B5EF4-FFF2-40B4-BE49-F238E27FC236}">
                    <a16:creationId xmlns:a16="http://schemas.microsoft.com/office/drawing/2014/main" id="{0B2C6621-17C9-4222-814F-D770C99AC826}"/>
                  </a:ext>
                </a:extLst>
              </p:cNvPr>
              <p:cNvCxnSpPr>
                <a:cxnSpLocks/>
              </p:cNvCxnSpPr>
              <p:nvPr/>
            </p:nvCxnSpPr>
            <p:spPr bwMode="auto">
              <a:xfrm flipH="1">
                <a:off x="2101705" y="6464755"/>
                <a:ext cx="1542581" cy="0"/>
              </a:xfrm>
              <a:prstGeom prst="line">
                <a:avLst/>
              </a:prstGeom>
              <a:noFill/>
              <a:ln w="12700" cap="sq" cmpd="sng" algn="ctr">
                <a:solidFill>
                  <a:schemeClr val="bg2"/>
                </a:solidFill>
                <a:prstDash val="solid"/>
                <a:round/>
                <a:headEnd type="none" w="med" len="med"/>
                <a:tailEnd type="none" w="med" len="med"/>
              </a:ln>
              <a:effectLst/>
            </p:spPr>
          </p:cxnSp>
          <p:cxnSp>
            <p:nvCxnSpPr>
              <p:cNvPr id="309" name="Straight Connector 308">
                <a:extLst>
                  <a:ext uri="{FF2B5EF4-FFF2-40B4-BE49-F238E27FC236}">
                    <a16:creationId xmlns:a16="http://schemas.microsoft.com/office/drawing/2014/main" id="{B7F1FF4B-B923-45C3-8F84-04BC7EBD18DE}"/>
                  </a:ext>
                </a:extLst>
              </p:cNvPr>
              <p:cNvCxnSpPr>
                <a:cxnSpLocks/>
              </p:cNvCxnSpPr>
              <p:nvPr/>
            </p:nvCxnSpPr>
            <p:spPr bwMode="auto">
              <a:xfrm>
                <a:off x="2101526" y="5086629"/>
                <a:ext cx="1" cy="1366189"/>
              </a:xfrm>
              <a:prstGeom prst="line">
                <a:avLst/>
              </a:prstGeom>
              <a:noFill/>
              <a:ln w="12700" cap="sq" cmpd="sng" algn="ctr">
                <a:solidFill>
                  <a:schemeClr val="bg2"/>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6A438BAB-D9DD-4422-84C7-958B1F798085}"/>
                  </a:ext>
                </a:extLst>
              </p:cNvPr>
              <p:cNvCxnSpPr>
                <a:cxnSpLocks/>
              </p:cNvCxnSpPr>
              <p:nvPr/>
            </p:nvCxnSpPr>
            <p:spPr bwMode="auto">
              <a:xfrm flipH="1">
                <a:off x="2109863" y="5222024"/>
                <a:ext cx="1595057" cy="1238196"/>
              </a:xfrm>
              <a:prstGeom prst="line">
                <a:avLst/>
              </a:prstGeom>
              <a:noFill/>
              <a:ln w="12700" cap="sq" cmpd="sng" algn="ctr">
                <a:solidFill>
                  <a:schemeClr val="bg2"/>
                </a:solidFill>
                <a:prstDash val="solid"/>
                <a:round/>
                <a:headEnd type="none" w="med" len="med"/>
                <a:tailEnd type="none" w="med" len="med"/>
              </a:ln>
              <a:effectLst/>
            </p:spPr>
          </p:cxnSp>
          <p:sp>
            <p:nvSpPr>
              <p:cNvPr id="311" name="Rectangle 310">
                <a:extLst>
                  <a:ext uri="{FF2B5EF4-FFF2-40B4-BE49-F238E27FC236}">
                    <a16:creationId xmlns:a16="http://schemas.microsoft.com/office/drawing/2014/main" id="{831509F5-937E-4778-B561-C548F4376A02}"/>
                  </a:ext>
                </a:extLst>
              </p:cNvPr>
              <p:cNvSpPr/>
              <p:nvPr/>
            </p:nvSpPr>
            <p:spPr>
              <a:xfrm>
                <a:off x="3334491" y="629418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rPr>
                  <a:t>1</a:t>
                </a:r>
                <a:endParaRPr lang="en-US" sz="2400" dirty="0">
                  <a:solidFill>
                    <a:schemeClr val="bg2"/>
                  </a:solidFill>
                </a:endParaRPr>
              </a:p>
            </p:txBody>
          </p:sp>
          <p:sp>
            <p:nvSpPr>
              <p:cNvPr id="312" name="Rectangle 311">
                <a:extLst>
                  <a:ext uri="{FF2B5EF4-FFF2-40B4-BE49-F238E27FC236}">
                    <a16:creationId xmlns:a16="http://schemas.microsoft.com/office/drawing/2014/main" id="{623B5523-A7F8-4734-A104-6254239FFAFA}"/>
                  </a:ext>
                </a:extLst>
              </p:cNvPr>
              <p:cNvSpPr/>
              <p:nvPr/>
            </p:nvSpPr>
            <p:spPr>
              <a:xfrm>
                <a:off x="3582529" y="5066802"/>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2</a:t>
                </a:r>
                <a:endParaRPr lang="en-US" sz="2400" dirty="0">
                  <a:solidFill>
                    <a:schemeClr val="bg2"/>
                  </a:solidFill>
                </a:endParaRPr>
              </a:p>
            </p:txBody>
          </p:sp>
          <p:sp>
            <p:nvSpPr>
              <p:cNvPr id="313" name="Rectangle 312">
                <a:extLst>
                  <a:ext uri="{FF2B5EF4-FFF2-40B4-BE49-F238E27FC236}">
                    <a16:creationId xmlns:a16="http://schemas.microsoft.com/office/drawing/2014/main" id="{8B213B3A-4153-4FAA-9553-F15CB2FD962C}"/>
                  </a:ext>
                </a:extLst>
              </p:cNvPr>
              <p:cNvSpPr/>
              <p:nvPr/>
            </p:nvSpPr>
            <p:spPr>
              <a:xfrm>
                <a:off x="1760886" y="487233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3</a:t>
                </a:r>
                <a:endParaRPr lang="en-US" sz="2400" dirty="0">
                  <a:solidFill>
                    <a:schemeClr val="bg2"/>
                  </a:solidFill>
                </a:endParaRPr>
              </a:p>
            </p:txBody>
          </p:sp>
        </p:grpSp>
        <p:grpSp>
          <p:nvGrpSpPr>
            <p:cNvPr id="315" name="Group 314">
              <a:extLst>
                <a:ext uri="{FF2B5EF4-FFF2-40B4-BE49-F238E27FC236}">
                  <a16:creationId xmlns:a16="http://schemas.microsoft.com/office/drawing/2014/main" id="{70E70A61-7324-4B82-9D03-9A9EE40CE009}"/>
                </a:ext>
              </a:extLst>
            </p:cNvPr>
            <p:cNvGrpSpPr/>
            <p:nvPr/>
          </p:nvGrpSpPr>
          <p:grpSpPr>
            <a:xfrm>
              <a:off x="1233140" y="5198296"/>
              <a:ext cx="887217" cy="1268591"/>
              <a:chOff x="2211040" y="5198296"/>
              <a:chExt cx="887217" cy="1268591"/>
            </a:xfrm>
          </p:grpSpPr>
          <p:grpSp>
            <p:nvGrpSpPr>
              <p:cNvPr id="316" name="Group 315">
                <a:extLst>
                  <a:ext uri="{FF2B5EF4-FFF2-40B4-BE49-F238E27FC236}">
                    <a16:creationId xmlns:a16="http://schemas.microsoft.com/office/drawing/2014/main" id="{47E6BA54-8D98-4CB8-B37E-417319BCE965}"/>
                  </a:ext>
                </a:extLst>
              </p:cNvPr>
              <p:cNvGrpSpPr/>
              <p:nvPr/>
            </p:nvGrpSpPr>
            <p:grpSpPr>
              <a:xfrm>
                <a:off x="2211040" y="5469930"/>
                <a:ext cx="866808" cy="996957"/>
                <a:chOff x="2905126" y="5469930"/>
                <a:chExt cx="866808" cy="996957"/>
              </a:xfrm>
            </p:grpSpPr>
            <p:sp>
              <p:nvSpPr>
                <p:cNvPr id="318" name="Oval 317">
                  <a:extLst>
                    <a:ext uri="{FF2B5EF4-FFF2-40B4-BE49-F238E27FC236}">
                      <a16:creationId xmlns:a16="http://schemas.microsoft.com/office/drawing/2014/main" id="{35D7D6C3-0540-4DC2-9F30-EA25CAD1A506}"/>
                    </a:ext>
                  </a:extLst>
                </p:cNvPr>
                <p:cNvSpPr/>
                <p:nvPr/>
              </p:nvSpPr>
              <p:spPr>
                <a:xfrm>
                  <a:off x="3672026" y="5469930"/>
                  <a:ext cx="99908" cy="110313"/>
                </a:xfrm>
                <a:prstGeom prst="ellipse">
                  <a:avLst/>
                </a:prstGeom>
                <a:solidFill>
                  <a:srgbClr val="FF00FF"/>
                </a:solidFill>
                <a:ln w="25400">
                  <a:solidFill>
                    <a:srgbClr val="FF00FF"/>
                  </a:solidFill>
                </a:ln>
              </p:spPr>
              <p:txBody>
                <a:bodyPr wrap="square" rtlCol="0" anchor="ctr">
                  <a:spAutoFit/>
                </a:bodyPr>
                <a:lstStyle/>
                <a:p>
                  <a:pPr algn="l"/>
                  <a:endParaRPr lang="en-CA" sz="2400" dirty="0"/>
                </a:p>
              </p:txBody>
            </p:sp>
            <p:cxnSp>
              <p:nvCxnSpPr>
                <p:cNvPr id="319" name="Straight Connector 318">
                  <a:extLst>
                    <a:ext uri="{FF2B5EF4-FFF2-40B4-BE49-F238E27FC236}">
                      <a16:creationId xmlns:a16="http://schemas.microsoft.com/office/drawing/2014/main" id="{A72CA8E8-9762-4805-8F8A-02E5EF9AD94F}"/>
                    </a:ext>
                  </a:extLst>
                </p:cNvPr>
                <p:cNvCxnSpPr>
                  <a:cxnSpLocks/>
                </p:cNvCxnSpPr>
                <p:nvPr/>
              </p:nvCxnSpPr>
              <p:spPr bwMode="auto">
                <a:xfrm>
                  <a:off x="3725335" y="5552714"/>
                  <a:ext cx="1567" cy="302217"/>
                </a:xfrm>
                <a:prstGeom prst="line">
                  <a:avLst/>
                </a:prstGeom>
                <a:noFill/>
                <a:ln w="12700" cap="sq" cmpd="sng" algn="ctr">
                  <a:solidFill>
                    <a:srgbClr val="FF00FF"/>
                  </a:solidFill>
                  <a:prstDash val="sysDash"/>
                  <a:round/>
                  <a:headEnd type="none" w="med" len="med"/>
                  <a:tailEnd type="none" w="med" len="med"/>
                </a:ln>
                <a:effectLst/>
              </p:spPr>
            </p:cxnSp>
            <p:cxnSp>
              <p:nvCxnSpPr>
                <p:cNvPr id="320" name="Straight Connector 319">
                  <a:extLst>
                    <a:ext uri="{FF2B5EF4-FFF2-40B4-BE49-F238E27FC236}">
                      <a16:creationId xmlns:a16="http://schemas.microsoft.com/office/drawing/2014/main" id="{26CB5F06-FC6C-43D1-BC1D-FA99051236B1}"/>
                    </a:ext>
                  </a:extLst>
                </p:cNvPr>
                <p:cNvCxnSpPr>
                  <a:cxnSpLocks/>
                </p:cNvCxnSpPr>
                <p:nvPr/>
              </p:nvCxnSpPr>
              <p:spPr bwMode="auto">
                <a:xfrm flipH="1">
                  <a:off x="2905126" y="5834067"/>
                  <a:ext cx="822960" cy="0"/>
                </a:xfrm>
                <a:prstGeom prst="line">
                  <a:avLst/>
                </a:prstGeom>
                <a:noFill/>
                <a:ln w="12700" cap="sq" cmpd="sng" algn="ctr">
                  <a:solidFill>
                    <a:srgbClr val="FF00FF"/>
                  </a:solidFill>
                  <a:prstDash val="sysDash"/>
                  <a:round/>
                  <a:headEnd type="none" w="med" len="med"/>
                  <a:tailEnd type="none" w="med" len="med"/>
                </a:ln>
                <a:effectLst/>
              </p:spPr>
            </p:cxnSp>
            <p:cxnSp>
              <p:nvCxnSpPr>
                <p:cNvPr id="321" name="Straight Connector 320">
                  <a:extLst>
                    <a:ext uri="{FF2B5EF4-FFF2-40B4-BE49-F238E27FC236}">
                      <a16:creationId xmlns:a16="http://schemas.microsoft.com/office/drawing/2014/main" id="{EDEC37C0-A658-41A4-A43D-7EB461B7E56F}"/>
                    </a:ext>
                  </a:extLst>
                </p:cNvPr>
                <p:cNvCxnSpPr>
                  <a:cxnSpLocks/>
                </p:cNvCxnSpPr>
                <p:nvPr/>
              </p:nvCxnSpPr>
              <p:spPr bwMode="auto">
                <a:xfrm flipH="1">
                  <a:off x="2929161" y="5854763"/>
                  <a:ext cx="791967" cy="612124"/>
                </a:xfrm>
                <a:prstGeom prst="line">
                  <a:avLst/>
                </a:prstGeom>
                <a:noFill/>
                <a:ln w="12700" cap="sq" cmpd="sng" algn="ctr">
                  <a:solidFill>
                    <a:srgbClr val="FF00FF"/>
                  </a:solidFill>
                  <a:prstDash val="sysDash"/>
                  <a:round/>
                  <a:headEnd type="none" w="med" len="med"/>
                  <a:tailEnd type="none" w="med" len="med"/>
                </a:ln>
                <a:effectLst/>
              </p:spPr>
            </p:cxnSp>
          </p:grpSp>
          <mc:AlternateContent xmlns:mc="http://schemas.openxmlformats.org/markup-compatibility/2006" xmlns:a14="http://schemas.microsoft.com/office/drawing/2010/main">
            <mc:Choice Requires="a14">
              <p:sp>
                <p:nvSpPr>
                  <p:cNvPr id="317" name="Rectangle 316">
                    <a:extLst>
                      <a:ext uri="{FF2B5EF4-FFF2-40B4-BE49-F238E27FC236}">
                        <a16:creationId xmlns:a16="http://schemas.microsoft.com/office/drawing/2014/main" id="{554910B9-AC96-4FDE-9FEF-3960FD6A53DE}"/>
                      </a:ext>
                    </a:extLst>
                  </p:cNvPr>
                  <p:cNvSpPr/>
                  <p:nvPr/>
                </p:nvSpPr>
                <p:spPr>
                  <a:xfrm>
                    <a:off x="2538488" y="5198296"/>
                    <a:ext cx="5597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a:rPr lang="en-CA" altLang="en-US">
                              <a:solidFill>
                                <a:srgbClr val="FF00FF"/>
                              </a:solidFill>
                              <a:latin typeface="Cambria Math" panose="02040503050406030204" pitchFamily="18" charset="0"/>
                              <a:sym typeface="Symbol" panose="05050102010706020507" pitchFamily="18" charset="2"/>
                            </a:rPr>
                            <m:t> </m:t>
                          </m:r>
                        </m:oMath>
                      </m:oMathPara>
                    </a14:m>
                    <a:endParaRPr lang="en-US" dirty="0"/>
                  </a:p>
                </p:txBody>
              </p:sp>
            </mc:Choice>
            <mc:Fallback xmlns="">
              <p:sp>
                <p:nvSpPr>
                  <p:cNvPr id="259" name="Rectangle 258">
                    <a:extLst>
                      <a:ext uri="{FF2B5EF4-FFF2-40B4-BE49-F238E27FC236}">
                        <a16:creationId xmlns:a16="http://schemas.microsoft.com/office/drawing/2014/main" id="{BCFE968A-9588-4EDF-8B4A-15C393B7CED9}"/>
                      </a:ext>
                    </a:extLst>
                  </p:cNvPr>
                  <p:cNvSpPr>
                    <a:spLocks noRot="1" noChangeAspect="1" noMove="1" noResize="1" noEditPoints="1" noAdjustHandles="1" noChangeArrowheads="1" noChangeShapeType="1" noTextEdit="1"/>
                  </p:cNvSpPr>
                  <p:nvPr/>
                </p:nvSpPr>
                <p:spPr>
                  <a:xfrm>
                    <a:off x="2538488" y="5198296"/>
                    <a:ext cx="559769" cy="523220"/>
                  </a:xfrm>
                  <a:prstGeom prst="rect">
                    <a:avLst/>
                  </a:prstGeom>
                  <a:blipFill>
                    <a:blip r:embed="rId5"/>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22" name="Rectangle 5">
                <a:extLst>
                  <a:ext uri="{FF2B5EF4-FFF2-40B4-BE49-F238E27FC236}">
                    <a16:creationId xmlns:a16="http://schemas.microsoft.com/office/drawing/2014/main" id="{E5FAFE2B-022B-4812-9F21-966E0B9816D2}"/>
                  </a:ext>
                </a:extLst>
              </p:cNvPr>
              <p:cNvSpPr>
                <a:spLocks noChangeArrowheads="1"/>
              </p:cNvSpPr>
              <p:nvPr/>
            </p:nvSpPr>
            <p:spPr bwMode="auto">
              <a:xfrm>
                <a:off x="862222" y="4140620"/>
                <a:ext cx="4131259"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r>
                      <a:rPr lang="en-CA" altLang="en-US" sz="2800" b="0" i="0" smtClean="0">
                        <a:solidFill>
                          <a:srgbClr val="FF00FF"/>
                        </a:solidFill>
                        <a:latin typeface="Cambria Math" panose="02040503050406030204" pitchFamily="18" charset="0"/>
                        <a:sym typeface="Symbol" panose="05050102010706020507" pitchFamily="18" charset="2"/>
                      </a:rPr>
                      <m:t>  </m:t>
                    </m:r>
                  </m:oMath>
                </a14:m>
                <a:r>
                  <a:rPr lang="en-US" altLang="en-US" sz="2800" dirty="0">
                    <a:solidFill>
                      <a:srgbClr val="FF00FF"/>
                    </a:solidFill>
                    <a:latin typeface="Times New Roman" pitchFamily="18" charset="0"/>
                    <a:sym typeface="Symbol" panose="05050102010706020507" pitchFamily="18" charset="2"/>
                  </a:rPr>
                  <a:t> </a:t>
                </a:r>
                <a:r>
                  <a:rPr lang="en-US" altLang="en-US" sz="1600" dirty="0">
                    <a:solidFill>
                      <a:srgbClr val="FF00FF"/>
                    </a:solidFill>
                    <a:latin typeface="Times New Roman" pitchFamily="18" charset="0"/>
                    <a:sym typeface="Symbol" panose="05050102010706020507" pitchFamily="18" charset="2"/>
                  </a:rPr>
                  <a:t> </a:t>
                </a:r>
                <a:r>
                  <a:rPr lang="en-US" altLang="en-US" sz="2800" dirty="0">
                    <a:solidFill>
                      <a:srgbClr val="FF00FF"/>
                    </a:solidFill>
                    <a:latin typeface="Times New Roman" pitchFamily="18" charset="0"/>
                    <a:sym typeface="Symbol" panose="05050102010706020507" pitchFamily="18" charset="2"/>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rPr>
                  <a:t>1</a:t>
                </a:r>
                <a:r>
                  <a:rPr lang="en-US" altLang="en-US" sz="2800" i="1" dirty="0">
                    <a:solidFill>
                      <a:srgbClr val="FF00FF"/>
                    </a:solidFill>
                    <a:latin typeface="Times New Roman" pitchFamily="18" charset="0"/>
                  </a:rPr>
                  <a:t>, </a:t>
                </a:r>
                <a:r>
                  <a:rPr lang="en-US" altLang="en-US" sz="2800" i="1" dirty="0">
                    <a:solidFill>
                      <a:srgbClr val="FF00FF"/>
                    </a:solidFill>
                    <a:latin typeface="Times New Roman" pitchFamily="18" charset="0"/>
                    <a:sym typeface="Symbol" panose="05050102010706020507" pitchFamily="18" charset="2"/>
                  </a:rPr>
                  <a:t>x</a:t>
                </a:r>
                <a:r>
                  <a:rPr lang="en-US" altLang="en-US" sz="2800" i="1" baseline="-25000" dirty="0">
                    <a:solidFill>
                      <a:srgbClr val="FF00FF"/>
                    </a:solidFill>
                    <a:latin typeface="Times New Roman" pitchFamily="18" charset="0"/>
                    <a:sym typeface="Symbol" panose="05050102010706020507" pitchFamily="18" charset="2"/>
                  </a:rPr>
                  <a:t>2</a:t>
                </a:r>
                <a:r>
                  <a:rPr lang="en-US" altLang="en-US" sz="2800" i="1" dirty="0">
                    <a:solidFill>
                      <a:srgbClr val="FF00FF"/>
                    </a:solidFill>
                    <a:latin typeface="Times New Roman" pitchFamily="18" charset="0"/>
                  </a:rPr>
                  <a:t>,            …, </a:t>
                </a:r>
                <a:r>
                  <a:rPr lang="en-US" altLang="en-US" sz="2800" i="1" dirty="0" err="1">
                    <a:solidFill>
                      <a:srgbClr val="FF00FF"/>
                    </a:solidFill>
                    <a:latin typeface="Times New Roman" pitchFamily="18" charset="0"/>
                    <a:sym typeface="Symbol" panose="05050102010706020507" pitchFamily="18" charset="2"/>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sym typeface="Symbol" panose="05050102010706020507" pitchFamily="18" charset="2"/>
                  </a:rPr>
                  <a:t></a:t>
                </a:r>
                <a:endParaRPr lang="en-US" altLang="en-US" sz="2800" dirty="0">
                  <a:latin typeface="Times New Roman" pitchFamily="18" charset="0"/>
                  <a:sym typeface="Symbol" panose="05050102010706020507" pitchFamily="18" charset="2"/>
                </a:endParaRPr>
              </a:p>
            </p:txBody>
          </p:sp>
        </mc:Choice>
        <mc:Fallback xmlns="">
          <p:sp>
            <p:nvSpPr>
              <p:cNvPr id="322" name="Rectangle 5">
                <a:extLst>
                  <a:ext uri="{FF2B5EF4-FFF2-40B4-BE49-F238E27FC236}">
                    <a16:creationId xmlns:a16="http://schemas.microsoft.com/office/drawing/2014/main" id="{E5FAFE2B-022B-4812-9F21-966E0B9816D2}"/>
                  </a:ext>
                </a:extLst>
              </p:cNvPr>
              <p:cNvSpPr>
                <a:spLocks noRot="1" noChangeAspect="1" noMove="1" noResize="1" noEditPoints="1" noAdjustHandles="1" noChangeArrowheads="1" noChangeShapeType="1" noTextEdit="1"/>
              </p:cNvSpPr>
              <p:nvPr/>
            </p:nvSpPr>
            <p:spPr bwMode="auto">
              <a:xfrm>
                <a:off x="862222" y="4140620"/>
                <a:ext cx="4131259" cy="523220"/>
              </a:xfrm>
              <a:prstGeom prst="rect">
                <a:avLst/>
              </a:prstGeom>
              <a:blipFill>
                <a:blip r:embed="rId6"/>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323" name="Group 29">
            <a:extLst>
              <a:ext uri="{FF2B5EF4-FFF2-40B4-BE49-F238E27FC236}">
                <a16:creationId xmlns:a16="http://schemas.microsoft.com/office/drawing/2014/main" id="{2363B969-F306-4C8A-9214-1461B91194EB}"/>
              </a:ext>
            </a:extLst>
          </p:cNvPr>
          <p:cNvGrpSpPr>
            <a:grpSpLocks/>
          </p:cNvGrpSpPr>
          <p:nvPr/>
        </p:nvGrpSpPr>
        <p:grpSpPr bwMode="auto">
          <a:xfrm>
            <a:off x="-55369" y="1956375"/>
            <a:ext cx="917591" cy="929993"/>
            <a:chOff x="2065" y="1551"/>
            <a:chExt cx="1628" cy="1988"/>
          </a:xfrm>
        </p:grpSpPr>
        <p:sp>
          <p:nvSpPr>
            <p:cNvPr id="324" name="Freeform 30">
              <a:extLst>
                <a:ext uri="{FF2B5EF4-FFF2-40B4-BE49-F238E27FC236}">
                  <a16:creationId xmlns:a16="http://schemas.microsoft.com/office/drawing/2014/main" id="{01865F1F-9103-4F91-A216-2441FDA2F5D9}"/>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25" name="Freeform 31">
              <a:extLst>
                <a:ext uri="{FF2B5EF4-FFF2-40B4-BE49-F238E27FC236}">
                  <a16:creationId xmlns:a16="http://schemas.microsoft.com/office/drawing/2014/main" id="{94F83D56-C263-450D-8562-528958FA2E36}"/>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26" name="Freeform 32">
              <a:extLst>
                <a:ext uri="{FF2B5EF4-FFF2-40B4-BE49-F238E27FC236}">
                  <a16:creationId xmlns:a16="http://schemas.microsoft.com/office/drawing/2014/main" id="{CFC1E973-33DB-4DAC-AFE0-ABC2FA0E228B}"/>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0" name="Freeform 33">
              <a:extLst>
                <a:ext uri="{FF2B5EF4-FFF2-40B4-BE49-F238E27FC236}">
                  <a16:creationId xmlns:a16="http://schemas.microsoft.com/office/drawing/2014/main" id="{DBE41D75-BB95-4FA9-85C0-62080E76CB89}"/>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1" name="Freeform 34">
              <a:extLst>
                <a:ext uri="{FF2B5EF4-FFF2-40B4-BE49-F238E27FC236}">
                  <a16:creationId xmlns:a16="http://schemas.microsoft.com/office/drawing/2014/main" id="{E7C249E0-CC31-4499-A44C-682706994360}"/>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3" name="Freeform 35">
              <a:extLst>
                <a:ext uri="{FF2B5EF4-FFF2-40B4-BE49-F238E27FC236}">
                  <a16:creationId xmlns:a16="http://schemas.microsoft.com/office/drawing/2014/main" id="{ED66BB69-8108-4FC0-B264-8CE16337E085}"/>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4" name="Freeform 36">
              <a:extLst>
                <a:ext uri="{FF2B5EF4-FFF2-40B4-BE49-F238E27FC236}">
                  <a16:creationId xmlns:a16="http://schemas.microsoft.com/office/drawing/2014/main" id="{DCF28581-3908-4C39-A116-2FF1D8C70D2F}"/>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5" name="Freeform 37">
              <a:extLst>
                <a:ext uri="{FF2B5EF4-FFF2-40B4-BE49-F238E27FC236}">
                  <a16:creationId xmlns:a16="http://schemas.microsoft.com/office/drawing/2014/main" id="{A851797A-4BD0-4E87-861E-14DE4628B832}"/>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6" name="Freeform 38">
              <a:extLst>
                <a:ext uri="{FF2B5EF4-FFF2-40B4-BE49-F238E27FC236}">
                  <a16:creationId xmlns:a16="http://schemas.microsoft.com/office/drawing/2014/main" id="{DCDD18F1-1835-4FE2-94F1-D34EF43357F7}"/>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7" name="Freeform 39">
              <a:extLst>
                <a:ext uri="{FF2B5EF4-FFF2-40B4-BE49-F238E27FC236}">
                  <a16:creationId xmlns:a16="http://schemas.microsoft.com/office/drawing/2014/main" id="{656148C4-7800-492E-9C17-696BE37B2D8F}"/>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8" name="Freeform 40">
              <a:extLst>
                <a:ext uri="{FF2B5EF4-FFF2-40B4-BE49-F238E27FC236}">
                  <a16:creationId xmlns:a16="http://schemas.microsoft.com/office/drawing/2014/main" id="{7A900F45-73AA-476F-8E29-5A781CDB582D}"/>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9" name="Freeform 41">
              <a:extLst>
                <a:ext uri="{FF2B5EF4-FFF2-40B4-BE49-F238E27FC236}">
                  <a16:creationId xmlns:a16="http://schemas.microsoft.com/office/drawing/2014/main" id="{2DB019C0-9492-45E6-B80F-35177571EF14}"/>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50" name="Freeform 42">
              <a:extLst>
                <a:ext uri="{FF2B5EF4-FFF2-40B4-BE49-F238E27FC236}">
                  <a16:creationId xmlns:a16="http://schemas.microsoft.com/office/drawing/2014/main" id="{9782EC65-9BB3-4933-8962-E35B67D2B2E3}"/>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51" name="Freeform 43">
              <a:extLst>
                <a:ext uri="{FF2B5EF4-FFF2-40B4-BE49-F238E27FC236}">
                  <a16:creationId xmlns:a16="http://schemas.microsoft.com/office/drawing/2014/main" id="{7A17E964-C28F-4216-AB06-CD72EB7F4987}"/>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52" name="Freeform 44">
              <a:extLst>
                <a:ext uri="{FF2B5EF4-FFF2-40B4-BE49-F238E27FC236}">
                  <a16:creationId xmlns:a16="http://schemas.microsoft.com/office/drawing/2014/main" id="{C47AC86E-60B8-455E-B8F2-F5D150C4E23A}"/>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53" name="Freeform 45">
              <a:extLst>
                <a:ext uri="{FF2B5EF4-FFF2-40B4-BE49-F238E27FC236}">
                  <a16:creationId xmlns:a16="http://schemas.microsoft.com/office/drawing/2014/main" id="{9931A4E7-DAE2-447F-A8E2-4F16DC0B51BB}"/>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54" name="Freeform 46">
              <a:extLst>
                <a:ext uri="{FF2B5EF4-FFF2-40B4-BE49-F238E27FC236}">
                  <a16:creationId xmlns:a16="http://schemas.microsoft.com/office/drawing/2014/main" id="{BDE5D975-E3F0-4110-9133-CD507622BF35}"/>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355" name="AutoShape 35">
            <a:extLst>
              <a:ext uri="{FF2B5EF4-FFF2-40B4-BE49-F238E27FC236}">
                <a16:creationId xmlns:a16="http://schemas.microsoft.com/office/drawing/2014/main" id="{C305A800-391D-495F-894E-94F8116D6F9F}"/>
              </a:ext>
            </a:extLst>
          </p:cNvPr>
          <p:cNvSpPr>
            <a:spLocks noChangeArrowheads="1"/>
          </p:cNvSpPr>
          <p:nvPr/>
        </p:nvSpPr>
        <p:spPr bwMode="auto">
          <a:xfrm>
            <a:off x="3048000" y="4760674"/>
            <a:ext cx="2278797" cy="2051945"/>
          </a:xfrm>
          <a:prstGeom prst="wedgeRoundRectCallout">
            <a:avLst>
              <a:gd name="adj1" fmla="val -56190"/>
              <a:gd name="adj2" fmla="val -40887"/>
              <a:gd name="adj3" fmla="val 16667"/>
            </a:avLst>
          </a:prstGeom>
          <a:solidFill>
            <a:srgbClr val="000066"/>
          </a:solidFill>
          <a:ln w="12700">
            <a:solidFill>
              <a:schemeClr val="hlink"/>
            </a:solidFill>
            <a:miter lim="800000"/>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Note each dot here is one data item</a:t>
            </a:r>
          </a:p>
          <a:p>
            <a:pPr algn="ctr" defTabSz="685800" eaLnBrk="1" fontAlgn="auto" hangingPunct="1">
              <a:spcBef>
                <a:spcPct val="0"/>
              </a:spcBef>
              <a:spcAft>
                <a:spcPts val="0"/>
              </a:spcAft>
              <a:buNone/>
            </a:pPr>
            <a:r>
              <a:rPr lang="en-US" altLang="en-US" sz="2400" dirty="0">
                <a:solidFill>
                  <a:srgbClr val="FFFFFF"/>
                </a:solidFill>
              </a:rPr>
              <a:t>in the space of all data items.</a:t>
            </a:r>
          </a:p>
        </p:txBody>
      </p:sp>
      <p:sp>
        <p:nvSpPr>
          <p:cNvPr id="356" name="AutoShape 35">
            <a:extLst>
              <a:ext uri="{FF2B5EF4-FFF2-40B4-BE49-F238E27FC236}">
                <a16:creationId xmlns:a16="http://schemas.microsoft.com/office/drawing/2014/main" id="{A0D40579-5D85-4830-94F2-AB71CAD5DF66}"/>
              </a:ext>
            </a:extLst>
          </p:cNvPr>
          <p:cNvSpPr>
            <a:spLocks noChangeArrowheads="1"/>
          </p:cNvSpPr>
          <p:nvPr/>
        </p:nvSpPr>
        <p:spPr bwMode="auto">
          <a:xfrm>
            <a:off x="79801" y="408080"/>
            <a:ext cx="2126397" cy="1624079"/>
          </a:xfrm>
          <a:prstGeom prst="wedgeRoundRectCallout">
            <a:avLst>
              <a:gd name="adj1" fmla="val -30218"/>
              <a:gd name="adj2" fmla="val 54682"/>
              <a:gd name="adj3" fmla="val 16667"/>
            </a:avLst>
          </a:prstGeom>
          <a:solidFill>
            <a:srgbClr val="000066"/>
          </a:solidFill>
          <a:ln w="12700">
            <a:solidFill>
              <a:schemeClr val="hlink"/>
            </a:solidFill>
            <a:miter lim="800000"/>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Note each dot here is one pixel in one data item.</a:t>
            </a:r>
          </a:p>
        </p:txBody>
      </p:sp>
      <p:grpSp>
        <p:nvGrpSpPr>
          <p:cNvPr id="357" name="Group 356">
            <a:extLst>
              <a:ext uri="{FF2B5EF4-FFF2-40B4-BE49-F238E27FC236}">
                <a16:creationId xmlns:a16="http://schemas.microsoft.com/office/drawing/2014/main" id="{0F8A7B44-AFD4-4501-BD4D-222EE255AC07}"/>
              </a:ext>
            </a:extLst>
          </p:cNvPr>
          <p:cNvGrpSpPr/>
          <p:nvPr/>
        </p:nvGrpSpPr>
        <p:grpSpPr>
          <a:xfrm>
            <a:off x="2391140" y="4894043"/>
            <a:ext cx="419965" cy="457201"/>
            <a:chOff x="2985705" y="4894043"/>
            <a:chExt cx="419965" cy="457201"/>
          </a:xfrm>
        </p:grpSpPr>
        <p:pic>
          <p:nvPicPr>
            <p:cNvPr id="358" name="Picture 357">
              <a:extLst>
                <a:ext uri="{FF2B5EF4-FFF2-40B4-BE49-F238E27FC236}">
                  <a16:creationId xmlns:a16="http://schemas.microsoft.com/office/drawing/2014/main" id="{8563FCFD-CCED-4383-A65A-912FEACC0F03}"/>
                </a:ext>
              </a:extLst>
            </p:cNvPr>
            <p:cNvPicPr>
              <a:picLocks noChangeAspect="1"/>
            </p:cNvPicPr>
            <p:nvPr/>
          </p:nvPicPr>
          <p:blipFill rotWithShape="1">
            <a:blip r:embed="rId7"/>
            <a:srcRect l="21431" t="1733" r="59465" b="73385"/>
            <a:stretch/>
          </p:blipFill>
          <p:spPr>
            <a:xfrm>
              <a:off x="2985705" y="4894043"/>
              <a:ext cx="419965" cy="457201"/>
            </a:xfrm>
            <a:prstGeom prst="rect">
              <a:avLst/>
            </a:prstGeom>
          </p:spPr>
        </p:pic>
        <p:sp>
          <p:nvSpPr>
            <p:cNvPr id="359" name="Rectangle 358">
              <a:extLst>
                <a:ext uri="{FF2B5EF4-FFF2-40B4-BE49-F238E27FC236}">
                  <a16:creationId xmlns:a16="http://schemas.microsoft.com/office/drawing/2014/main" id="{94246D0E-51DB-4DC2-AC54-960E04ED5A1F}"/>
                </a:ext>
              </a:extLst>
            </p:cNvPr>
            <p:cNvSpPr/>
            <p:nvPr/>
          </p:nvSpPr>
          <p:spPr>
            <a:xfrm>
              <a:off x="2985705" y="4894044"/>
              <a:ext cx="419965" cy="457200"/>
            </a:xfrm>
            <a:prstGeom prst="rect">
              <a:avLst/>
            </a:prstGeom>
            <a:ln w="25400">
              <a:solidFill>
                <a:srgbClr val="FF00FF"/>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
        <p:nvSpPr>
          <p:cNvPr id="360" name="Oval 359">
            <a:extLst>
              <a:ext uri="{FF2B5EF4-FFF2-40B4-BE49-F238E27FC236}">
                <a16:creationId xmlns:a16="http://schemas.microsoft.com/office/drawing/2014/main" id="{8F6B491D-7564-4DED-922A-B073C8FDC0B1}"/>
              </a:ext>
            </a:extLst>
          </p:cNvPr>
          <p:cNvSpPr/>
          <p:nvPr/>
        </p:nvSpPr>
        <p:spPr>
          <a:xfrm>
            <a:off x="2279817" y="4294751"/>
            <a:ext cx="570477" cy="333159"/>
          </a:xfrm>
          <a:prstGeom prst="ellipse">
            <a:avLst/>
          </a:prstGeom>
          <a:ln w="25400">
            <a:solidFill>
              <a:srgbClr val="00FF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61" name="Oval 360">
            <a:extLst>
              <a:ext uri="{FF2B5EF4-FFF2-40B4-BE49-F238E27FC236}">
                <a16:creationId xmlns:a16="http://schemas.microsoft.com/office/drawing/2014/main" id="{862E698A-2D81-411D-9FB9-38A250E411D4}"/>
              </a:ext>
            </a:extLst>
          </p:cNvPr>
          <p:cNvSpPr/>
          <p:nvPr/>
        </p:nvSpPr>
        <p:spPr>
          <a:xfrm>
            <a:off x="2275115" y="814252"/>
            <a:ext cx="570477" cy="333159"/>
          </a:xfrm>
          <a:prstGeom prst="ellipse">
            <a:avLst/>
          </a:prstGeom>
          <a:ln w="25400">
            <a:solidFill>
              <a:srgbClr val="00FF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62" name="Rectangle 361">
            <a:extLst>
              <a:ext uri="{FF2B5EF4-FFF2-40B4-BE49-F238E27FC236}">
                <a16:creationId xmlns:a16="http://schemas.microsoft.com/office/drawing/2014/main" id="{56063C78-34F6-4ABB-88E3-6B044A8A92F2}"/>
              </a:ext>
            </a:extLst>
          </p:cNvPr>
          <p:cNvSpPr/>
          <p:nvPr/>
        </p:nvSpPr>
        <p:spPr>
          <a:xfrm>
            <a:off x="2475411" y="4953000"/>
            <a:ext cx="57239" cy="58240"/>
          </a:xfrm>
          <a:prstGeom prst="rect">
            <a:avLst/>
          </a:prstGeom>
          <a:ln w="25400">
            <a:solidFill>
              <a:srgbClr val="00FF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39664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ppt_x"/>
                                          </p:val>
                                        </p:tav>
                                        <p:tav tm="100000">
                                          <p:val>
                                            <p:strVal val="#ppt_x"/>
                                          </p:val>
                                        </p:tav>
                                      </p:tavLst>
                                    </p:anim>
                                    <p:anim calcmode="lin" valueType="num">
                                      <p:cBhvr additive="base">
                                        <p:cTn id="8"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2">
                                            <p:txEl>
                                              <p:pRg st="0" end="0"/>
                                            </p:txEl>
                                          </p:spTgt>
                                        </p:tgtEl>
                                        <p:attrNameLst>
                                          <p:attrName>style.visibility</p:attrName>
                                        </p:attrNameLst>
                                      </p:cBhvr>
                                      <p:to>
                                        <p:strVal val="visible"/>
                                      </p:to>
                                    </p:set>
                                    <p:anim calcmode="lin" valueType="num">
                                      <p:cBhvr additive="base">
                                        <p:cTn id="13" dur="500" fill="hold"/>
                                        <p:tgtEl>
                                          <p:spTgt spid="1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2">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57"/>
                                        </p:tgtEl>
                                        <p:attrNameLst>
                                          <p:attrName>style.visibility</p:attrName>
                                        </p:attrNameLst>
                                      </p:cBhvr>
                                      <p:to>
                                        <p:strVal val="visible"/>
                                      </p:to>
                                    </p:set>
                                    <p:anim calcmode="lin" valueType="num">
                                      <p:cBhvr additive="base">
                                        <p:cTn id="17" dur="500" fill="hold"/>
                                        <p:tgtEl>
                                          <p:spTgt spid="357"/>
                                        </p:tgtEl>
                                        <p:attrNameLst>
                                          <p:attrName>ppt_x</p:attrName>
                                        </p:attrNameLst>
                                      </p:cBhvr>
                                      <p:tavLst>
                                        <p:tav tm="0">
                                          <p:val>
                                            <p:strVal val="0-#ppt_w/2"/>
                                          </p:val>
                                        </p:tav>
                                        <p:tav tm="100000">
                                          <p:val>
                                            <p:strVal val="#ppt_x"/>
                                          </p:val>
                                        </p:tav>
                                      </p:tavLst>
                                    </p:anim>
                                    <p:anim calcmode="lin" valueType="num">
                                      <p:cBhvr additive="base">
                                        <p:cTn id="18" dur="500" fill="hold"/>
                                        <p:tgtEl>
                                          <p:spTgt spid="35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2"/>
                                        </p:tgtEl>
                                        <p:attrNameLst>
                                          <p:attrName>style.visibility</p:attrName>
                                        </p:attrNameLst>
                                      </p:cBhvr>
                                      <p:to>
                                        <p:strVal val="visible"/>
                                      </p:to>
                                    </p:set>
                                    <p:anim calcmode="lin" valueType="num">
                                      <p:cBhvr additive="base">
                                        <p:cTn id="21" dur="500" fill="hold"/>
                                        <p:tgtEl>
                                          <p:spTgt spid="322"/>
                                        </p:tgtEl>
                                        <p:attrNameLst>
                                          <p:attrName>ppt_x</p:attrName>
                                        </p:attrNameLst>
                                      </p:cBhvr>
                                      <p:tavLst>
                                        <p:tav tm="0">
                                          <p:val>
                                            <p:strVal val="0-#ppt_w/2"/>
                                          </p:val>
                                        </p:tav>
                                        <p:tav tm="100000">
                                          <p:val>
                                            <p:strVal val="#ppt_x"/>
                                          </p:val>
                                        </p:tav>
                                      </p:tavLst>
                                    </p:anim>
                                    <p:anim calcmode="lin" valueType="num">
                                      <p:cBhvr additive="base">
                                        <p:cTn id="22"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2">
                                            <p:txEl>
                                              <p:pRg st="1" end="1"/>
                                            </p:txEl>
                                          </p:spTgt>
                                        </p:tgtEl>
                                        <p:attrNameLst>
                                          <p:attrName>style.visibility</p:attrName>
                                        </p:attrNameLst>
                                      </p:cBhvr>
                                      <p:to>
                                        <p:strVal val="visible"/>
                                      </p:to>
                                    </p:set>
                                    <p:anim calcmode="lin" valueType="num">
                                      <p:cBhvr additive="base">
                                        <p:cTn id="27" dur="500" fill="hold"/>
                                        <p:tgtEl>
                                          <p:spTgt spid="132">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2">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0-#ppt_w/2"/>
                                          </p:val>
                                        </p:tav>
                                        <p:tav tm="100000">
                                          <p:val>
                                            <p:strVal val="#ppt_x"/>
                                          </p:val>
                                        </p:tav>
                                      </p:tavLst>
                                    </p:anim>
                                    <p:anim calcmode="lin" valueType="num">
                                      <p:cBhvr additive="base">
                                        <p:cTn id="38" dur="500" fill="hold"/>
                                        <p:tgtEl>
                                          <p:spTgt spid="32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56"/>
                                        </p:tgtEl>
                                        <p:attrNameLst>
                                          <p:attrName>style.visibility</p:attrName>
                                        </p:attrNameLst>
                                      </p:cBhvr>
                                      <p:to>
                                        <p:strVal val="visible"/>
                                      </p:to>
                                    </p:set>
                                    <p:anim calcmode="lin" valueType="num">
                                      <p:cBhvr additive="base">
                                        <p:cTn id="41" dur="500" fill="hold"/>
                                        <p:tgtEl>
                                          <p:spTgt spid="356"/>
                                        </p:tgtEl>
                                        <p:attrNameLst>
                                          <p:attrName>ppt_x</p:attrName>
                                        </p:attrNameLst>
                                      </p:cBhvr>
                                      <p:tavLst>
                                        <p:tav tm="0">
                                          <p:val>
                                            <p:strVal val="0-#ppt_w/2"/>
                                          </p:val>
                                        </p:tav>
                                        <p:tav tm="100000">
                                          <p:val>
                                            <p:strVal val="#ppt_x"/>
                                          </p:val>
                                        </p:tav>
                                      </p:tavLst>
                                    </p:anim>
                                    <p:anim calcmode="lin" valueType="num">
                                      <p:cBhvr additive="base">
                                        <p:cTn id="42" dur="500" fill="hold"/>
                                        <p:tgtEl>
                                          <p:spTgt spid="356"/>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56">
                                            <p:txEl>
                                              <p:pRg st="0" end="0"/>
                                            </p:txEl>
                                          </p:spTgt>
                                        </p:tgtEl>
                                        <p:attrNameLst>
                                          <p:attrName>style.visibility</p:attrName>
                                        </p:attrNameLst>
                                      </p:cBhvr>
                                      <p:to>
                                        <p:strVal val="visible"/>
                                      </p:to>
                                    </p:set>
                                    <p:anim calcmode="lin" valueType="num">
                                      <p:cBhvr additive="base">
                                        <p:cTn id="45" dur="500" fill="hold"/>
                                        <p:tgtEl>
                                          <p:spTgt spid="356">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56">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60"/>
                                        </p:tgtEl>
                                        <p:attrNameLst>
                                          <p:attrName>style.visibility</p:attrName>
                                        </p:attrNameLst>
                                      </p:cBhvr>
                                      <p:to>
                                        <p:strVal val="visible"/>
                                      </p:to>
                                    </p:set>
                                    <p:anim calcmode="lin" valueType="num">
                                      <p:cBhvr additive="base">
                                        <p:cTn id="49" dur="500" fill="hold"/>
                                        <p:tgtEl>
                                          <p:spTgt spid="360"/>
                                        </p:tgtEl>
                                        <p:attrNameLst>
                                          <p:attrName>ppt_x</p:attrName>
                                        </p:attrNameLst>
                                      </p:cBhvr>
                                      <p:tavLst>
                                        <p:tav tm="0">
                                          <p:val>
                                            <p:strVal val="0-#ppt_w/2"/>
                                          </p:val>
                                        </p:tav>
                                        <p:tav tm="100000">
                                          <p:val>
                                            <p:strVal val="#ppt_x"/>
                                          </p:val>
                                        </p:tav>
                                      </p:tavLst>
                                    </p:anim>
                                    <p:anim calcmode="lin" valueType="num">
                                      <p:cBhvr additive="base">
                                        <p:cTn id="50" dur="500" fill="hold"/>
                                        <p:tgtEl>
                                          <p:spTgt spid="360"/>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61"/>
                                        </p:tgtEl>
                                        <p:attrNameLst>
                                          <p:attrName>style.visibility</p:attrName>
                                        </p:attrNameLst>
                                      </p:cBhvr>
                                      <p:to>
                                        <p:strVal val="visible"/>
                                      </p:to>
                                    </p:set>
                                    <p:anim calcmode="lin" valueType="num">
                                      <p:cBhvr additive="base">
                                        <p:cTn id="53" dur="500" fill="hold"/>
                                        <p:tgtEl>
                                          <p:spTgt spid="361"/>
                                        </p:tgtEl>
                                        <p:attrNameLst>
                                          <p:attrName>ppt_x</p:attrName>
                                        </p:attrNameLst>
                                      </p:cBhvr>
                                      <p:tavLst>
                                        <p:tav tm="0">
                                          <p:val>
                                            <p:strVal val="0-#ppt_w/2"/>
                                          </p:val>
                                        </p:tav>
                                        <p:tav tm="100000">
                                          <p:val>
                                            <p:strVal val="#ppt_x"/>
                                          </p:val>
                                        </p:tav>
                                      </p:tavLst>
                                    </p:anim>
                                    <p:anim calcmode="lin" valueType="num">
                                      <p:cBhvr additive="base">
                                        <p:cTn id="54" dur="500" fill="hold"/>
                                        <p:tgtEl>
                                          <p:spTgt spid="361"/>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62"/>
                                        </p:tgtEl>
                                        <p:attrNameLst>
                                          <p:attrName>style.visibility</p:attrName>
                                        </p:attrNameLst>
                                      </p:cBhvr>
                                      <p:to>
                                        <p:strVal val="visible"/>
                                      </p:to>
                                    </p:set>
                                    <p:anim calcmode="lin" valueType="num">
                                      <p:cBhvr additive="base">
                                        <p:cTn id="57" dur="500" fill="hold"/>
                                        <p:tgtEl>
                                          <p:spTgt spid="362"/>
                                        </p:tgtEl>
                                        <p:attrNameLst>
                                          <p:attrName>ppt_x</p:attrName>
                                        </p:attrNameLst>
                                      </p:cBhvr>
                                      <p:tavLst>
                                        <p:tav tm="0">
                                          <p:val>
                                            <p:strVal val="0-#ppt_w/2"/>
                                          </p:val>
                                        </p:tav>
                                        <p:tav tm="100000">
                                          <p:val>
                                            <p:strVal val="#ppt_x"/>
                                          </p:val>
                                        </p:tav>
                                      </p:tavLst>
                                    </p:anim>
                                    <p:anim calcmode="lin" valueType="num">
                                      <p:cBhvr additive="base">
                                        <p:cTn id="58" dur="500" fill="hold"/>
                                        <p:tgtEl>
                                          <p:spTgt spid="362"/>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0-#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par>
                                <p:cTn id="65" presetID="1" presetClass="exit" presetSubtype="0" fill="hold" grpId="1" nodeType="withEffect">
                                  <p:stCondLst>
                                    <p:cond delay="0"/>
                                  </p:stCondLst>
                                  <p:childTnLst>
                                    <p:set>
                                      <p:cBhvr>
                                        <p:cTn id="66" dur="1" fill="hold">
                                          <p:stCondLst>
                                            <p:cond delay="0"/>
                                          </p:stCondLst>
                                        </p:cTn>
                                        <p:tgtEl>
                                          <p:spTgt spid="36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6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6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355"/>
                                        </p:tgtEl>
                                        <p:attrNameLst>
                                          <p:attrName>style.visibility</p:attrName>
                                        </p:attrNameLst>
                                      </p:cBhvr>
                                      <p:to>
                                        <p:strVal val="visible"/>
                                      </p:to>
                                    </p:set>
                                    <p:anim calcmode="lin" valueType="num">
                                      <p:cBhvr additive="base">
                                        <p:cTn id="75" dur="500" fill="hold"/>
                                        <p:tgtEl>
                                          <p:spTgt spid="355"/>
                                        </p:tgtEl>
                                        <p:attrNameLst>
                                          <p:attrName>ppt_x</p:attrName>
                                        </p:attrNameLst>
                                      </p:cBhvr>
                                      <p:tavLst>
                                        <p:tav tm="0">
                                          <p:val>
                                            <p:strVal val="0-#ppt_w/2"/>
                                          </p:val>
                                        </p:tav>
                                        <p:tav tm="100000">
                                          <p:val>
                                            <p:strVal val="#ppt_x"/>
                                          </p:val>
                                        </p:tav>
                                      </p:tavLst>
                                    </p:anim>
                                    <p:anim calcmode="lin" valueType="num">
                                      <p:cBhvr additive="base">
                                        <p:cTn id="76" dur="500" fill="hold"/>
                                        <p:tgtEl>
                                          <p:spTgt spid="355"/>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55">
                                            <p:txEl>
                                              <p:pRg st="0" end="0"/>
                                            </p:txEl>
                                          </p:spTgt>
                                        </p:tgtEl>
                                        <p:attrNameLst>
                                          <p:attrName>style.visibility</p:attrName>
                                        </p:attrNameLst>
                                      </p:cBhvr>
                                      <p:to>
                                        <p:strVal val="visible"/>
                                      </p:to>
                                    </p:set>
                                    <p:anim calcmode="lin" valueType="num">
                                      <p:cBhvr additive="base">
                                        <p:cTn id="79" dur="500" fill="hold"/>
                                        <p:tgtEl>
                                          <p:spTgt spid="35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3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55">
                                            <p:txEl>
                                              <p:pRg st="1" end="1"/>
                                            </p:txEl>
                                          </p:spTgt>
                                        </p:tgtEl>
                                        <p:attrNameLst>
                                          <p:attrName>style.visibility</p:attrName>
                                        </p:attrNameLst>
                                      </p:cBhvr>
                                      <p:to>
                                        <p:strVal val="visible"/>
                                      </p:to>
                                    </p:set>
                                    <p:anim calcmode="lin" valueType="num">
                                      <p:cBhvr additive="base">
                                        <p:cTn id="83" dur="500" fill="hold"/>
                                        <p:tgtEl>
                                          <p:spTgt spid="355">
                                            <p:txEl>
                                              <p:pRg st="1" end="1"/>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35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322" grpId="0"/>
      <p:bldP spid="355" grpId="0" animBg="1"/>
      <p:bldP spid="356" grpId="0" animBg="1"/>
      <p:bldP spid="360" grpId="0" animBg="1"/>
      <p:bldP spid="360" grpId="1" animBg="1"/>
      <p:bldP spid="361" grpId="0" animBg="1"/>
      <p:bldP spid="361" grpId="1" animBg="1"/>
      <p:bldP spid="362" grpId="0" animBg="1"/>
      <p:bldP spid="362"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565404"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dirty="0">
                <a:solidFill>
                  <a:schemeClr val="bg2"/>
                </a:solidFill>
                <a:sym typeface="Symbol" panose="05050102010706020507" pitchFamily="18" charset="2"/>
              </a:rPr>
              <a:t>fish</a:t>
            </a:r>
            <a:endParaRPr lang="en-CA" sz="2400" dirty="0">
              <a:solidFill>
                <a:schemeClr val="bg2"/>
              </a:solidFill>
            </a:endParaRPr>
          </a:p>
        </p:txBody>
      </p:sp>
      <p:grpSp>
        <p:nvGrpSpPr>
          <p:cNvPr id="270" name="Group 269">
            <a:extLst>
              <a:ext uri="{FF2B5EF4-FFF2-40B4-BE49-F238E27FC236}">
                <a16:creationId xmlns:a16="http://schemas.microsoft.com/office/drawing/2014/main" id="{F74152DB-638A-4B31-9308-B06181FFE4FE}"/>
              </a:ext>
            </a:extLst>
          </p:cNvPr>
          <p:cNvGrpSpPr/>
          <p:nvPr/>
        </p:nvGrpSpPr>
        <p:grpSpPr>
          <a:xfrm>
            <a:off x="2440088" y="443999"/>
            <a:ext cx="205147" cy="2362200"/>
            <a:chOff x="4008388" y="965526"/>
            <a:chExt cx="180774" cy="2363274"/>
          </a:xfrm>
          <a:solidFill>
            <a:srgbClr val="FF00FF"/>
          </a:solidFill>
        </p:grpSpPr>
        <p:sp>
          <p:nvSpPr>
            <p:cNvPr id="271" name="Oval 270">
              <a:extLst>
                <a:ext uri="{FF2B5EF4-FFF2-40B4-BE49-F238E27FC236}">
                  <a16:creationId xmlns:a16="http://schemas.microsoft.com/office/drawing/2014/main" id="{E34AFD29-A067-4142-81B9-1B7664FC8C5D}"/>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272" name="Oval 271">
              <a:extLst>
                <a:ext uri="{FF2B5EF4-FFF2-40B4-BE49-F238E27FC236}">
                  <a16:creationId xmlns:a16="http://schemas.microsoft.com/office/drawing/2014/main" id="{0A24A457-E269-4825-8F3F-C9D6D9846D91}"/>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273" name="Oval 272">
              <a:extLst>
                <a:ext uri="{FF2B5EF4-FFF2-40B4-BE49-F238E27FC236}">
                  <a16:creationId xmlns:a16="http://schemas.microsoft.com/office/drawing/2014/main" id="{EE0544DF-5F8E-48C4-80B5-52544D36338F}"/>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274" name="Oval 273">
              <a:extLst>
                <a:ext uri="{FF2B5EF4-FFF2-40B4-BE49-F238E27FC236}">
                  <a16:creationId xmlns:a16="http://schemas.microsoft.com/office/drawing/2014/main" id="{91C5087C-86FF-4387-9D5A-432232A31DEB}"/>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275" name="Oval 274">
              <a:extLst>
                <a:ext uri="{FF2B5EF4-FFF2-40B4-BE49-F238E27FC236}">
                  <a16:creationId xmlns:a16="http://schemas.microsoft.com/office/drawing/2014/main" id="{4C2DE2B5-6E24-476C-ADDC-C3F1AD8EF1E5}"/>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276" name="Oval 275">
              <a:extLst>
                <a:ext uri="{FF2B5EF4-FFF2-40B4-BE49-F238E27FC236}">
                  <a16:creationId xmlns:a16="http://schemas.microsoft.com/office/drawing/2014/main" id="{6952E352-F8F1-4562-9E18-1A13D0D8F00E}"/>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277" name="Oval 276">
              <a:extLst>
                <a:ext uri="{FF2B5EF4-FFF2-40B4-BE49-F238E27FC236}">
                  <a16:creationId xmlns:a16="http://schemas.microsoft.com/office/drawing/2014/main" id="{A61FC1B9-1206-454A-859A-588A40E6AF60}"/>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278" name="Oval 277">
              <a:extLst>
                <a:ext uri="{FF2B5EF4-FFF2-40B4-BE49-F238E27FC236}">
                  <a16:creationId xmlns:a16="http://schemas.microsoft.com/office/drawing/2014/main" id="{00EEFE26-2F1F-4AD6-A56D-EFB39E0B6638}"/>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279" name="Oval 278">
              <a:extLst>
                <a:ext uri="{FF2B5EF4-FFF2-40B4-BE49-F238E27FC236}">
                  <a16:creationId xmlns:a16="http://schemas.microsoft.com/office/drawing/2014/main" id="{A3B336AD-2C8D-4F4B-8910-6A6A4D2487C7}"/>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280" name="Group 279">
            <a:extLst>
              <a:ext uri="{FF2B5EF4-FFF2-40B4-BE49-F238E27FC236}">
                <a16:creationId xmlns:a16="http://schemas.microsoft.com/office/drawing/2014/main" id="{674357F9-3C24-475A-8D06-20F6B8DFAE7C}"/>
              </a:ext>
            </a:extLst>
          </p:cNvPr>
          <p:cNvGrpSpPr/>
          <p:nvPr/>
        </p:nvGrpSpPr>
        <p:grpSpPr>
          <a:xfrm>
            <a:off x="2438400" y="638628"/>
            <a:ext cx="228808" cy="2044396"/>
            <a:chOff x="2438400" y="617404"/>
            <a:chExt cx="184697" cy="2088786"/>
          </a:xfrm>
        </p:grpSpPr>
        <p:sp>
          <p:nvSpPr>
            <p:cNvPr id="281" name="Oval 280">
              <a:extLst>
                <a:ext uri="{FF2B5EF4-FFF2-40B4-BE49-F238E27FC236}">
                  <a16:creationId xmlns:a16="http://schemas.microsoft.com/office/drawing/2014/main" id="{B5DBDEE6-CF33-4DC1-B3FB-43AFFC8E4860}"/>
                </a:ext>
              </a:extLst>
            </p:cNvPr>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2" name="Oval 281">
              <a:extLst>
                <a:ext uri="{FF2B5EF4-FFF2-40B4-BE49-F238E27FC236}">
                  <a16:creationId xmlns:a16="http://schemas.microsoft.com/office/drawing/2014/main" id="{958C399D-17D4-45DF-893E-FBFB44922A45}"/>
                </a:ext>
              </a:extLst>
            </p:cNvPr>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3" name="Oval 282">
              <a:extLst>
                <a:ext uri="{FF2B5EF4-FFF2-40B4-BE49-F238E27FC236}">
                  <a16:creationId xmlns:a16="http://schemas.microsoft.com/office/drawing/2014/main" id="{5133649E-BE19-4217-9050-421F27C0B3AF}"/>
                </a:ext>
              </a:extLst>
            </p:cNvPr>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4" name="Oval 283">
              <a:extLst>
                <a:ext uri="{FF2B5EF4-FFF2-40B4-BE49-F238E27FC236}">
                  <a16:creationId xmlns:a16="http://schemas.microsoft.com/office/drawing/2014/main" id="{34C3FBDB-3DE0-4BF1-8B68-699BEE0B3EE5}"/>
                </a:ext>
              </a:extLst>
            </p:cNvPr>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5" name="Oval 284">
              <a:extLst>
                <a:ext uri="{FF2B5EF4-FFF2-40B4-BE49-F238E27FC236}">
                  <a16:creationId xmlns:a16="http://schemas.microsoft.com/office/drawing/2014/main" id="{91FED0F1-0A6A-4D6C-A546-A9F4C9DA8F62}"/>
                </a:ext>
              </a:extLst>
            </p:cNvPr>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6" name="Oval 285">
              <a:extLst>
                <a:ext uri="{FF2B5EF4-FFF2-40B4-BE49-F238E27FC236}">
                  <a16:creationId xmlns:a16="http://schemas.microsoft.com/office/drawing/2014/main" id="{E85D7FE7-F178-4AC4-8625-CCE82330B278}"/>
                </a:ext>
              </a:extLst>
            </p:cNvPr>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7" name="Oval 286">
              <a:extLst>
                <a:ext uri="{FF2B5EF4-FFF2-40B4-BE49-F238E27FC236}">
                  <a16:creationId xmlns:a16="http://schemas.microsoft.com/office/drawing/2014/main" id="{F91D0790-103F-470E-8C14-7B896EAE69B6}"/>
                </a:ext>
              </a:extLst>
            </p:cNvPr>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8" name="Oval 287">
              <a:extLst>
                <a:ext uri="{FF2B5EF4-FFF2-40B4-BE49-F238E27FC236}">
                  <a16:creationId xmlns:a16="http://schemas.microsoft.com/office/drawing/2014/main" id="{0D8A469C-0FA4-4295-A7DE-9DC2A8C50966}"/>
                </a:ext>
              </a:extLst>
            </p:cNvPr>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289" name="Group 288">
            <a:extLst>
              <a:ext uri="{FF2B5EF4-FFF2-40B4-BE49-F238E27FC236}">
                <a16:creationId xmlns:a16="http://schemas.microsoft.com/office/drawing/2014/main" id="{FCC23AF0-F589-40A2-A543-48081C834C81}"/>
              </a:ext>
            </a:extLst>
          </p:cNvPr>
          <p:cNvGrpSpPr/>
          <p:nvPr/>
        </p:nvGrpSpPr>
        <p:grpSpPr>
          <a:xfrm>
            <a:off x="5713398" y="1151001"/>
            <a:ext cx="215688" cy="994714"/>
            <a:chOff x="6771206" y="1152459"/>
            <a:chExt cx="185296" cy="992125"/>
          </a:xfrm>
        </p:grpSpPr>
        <p:sp>
          <p:nvSpPr>
            <p:cNvPr id="290" name="Oval 289">
              <a:extLst>
                <a:ext uri="{FF2B5EF4-FFF2-40B4-BE49-F238E27FC236}">
                  <a16:creationId xmlns:a16="http://schemas.microsoft.com/office/drawing/2014/main" id="{3A0E666D-46B6-4056-A996-D93041C30563}"/>
                </a:ext>
              </a:extLst>
            </p:cNvPr>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1" name="Oval 290">
              <a:extLst>
                <a:ext uri="{FF2B5EF4-FFF2-40B4-BE49-F238E27FC236}">
                  <a16:creationId xmlns:a16="http://schemas.microsoft.com/office/drawing/2014/main" id="{94CDF1CA-B4D8-4009-B032-7C6E5F0B908E}"/>
                </a:ext>
              </a:extLst>
            </p:cNvPr>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2" name="Oval 291">
              <a:extLst>
                <a:ext uri="{FF2B5EF4-FFF2-40B4-BE49-F238E27FC236}">
                  <a16:creationId xmlns:a16="http://schemas.microsoft.com/office/drawing/2014/main" id="{F4971BCE-3066-4A07-8234-AF8019FB1770}"/>
                </a:ext>
              </a:extLst>
            </p:cNvPr>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3" name="Oval 292">
              <a:extLst>
                <a:ext uri="{FF2B5EF4-FFF2-40B4-BE49-F238E27FC236}">
                  <a16:creationId xmlns:a16="http://schemas.microsoft.com/office/drawing/2014/main" id="{1CC72077-D460-4D7C-8F9B-E49C5BB54D3A}"/>
                </a:ext>
              </a:extLst>
            </p:cNvPr>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294" name="Group 293">
            <a:extLst>
              <a:ext uri="{FF2B5EF4-FFF2-40B4-BE49-F238E27FC236}">
                <a16:creationId xmlns:a16="http://schemas.microsoft.com/office/drawing/2014/main" id="{FF344DDF-F172-4A5C-A346-D30FE6A367D8}"/>
              </a:ext>
            </a:extLst>
          </p:cNvPr>
          <p:cNvGrpSpPr/>
          <p:nvPr/>
        </p:nvGrpSpPr>
        <p:grpSpPr>
          <a:xfrm>
            <a:off x="3519714" y="475344"/>
            <a:ext cx="222989" cy="2343020"/>
            <a:chOff x="4008388" y="965526"/>
            <a:chExt cx="180774" cy="2363274"/>
          </a:xfrm>
          <a:solidFill>
            <a:srgbClr val="FF00FF"/>
          </a:solidFill>
        </p:grpSpPr>
        <p:sp>
          <p:nvSpPr>
            <p:cNvPr id="295" name="Oval 294">
              <a:extLst>
                <a:ext uri="{FF2B5EF4-FFF2-40B4-BE49-F238E27FC236}">
                  <a16:creationId xmlns:a16="http://schemas.microsoft.com/office/drawing/2014/main" id="{8F4B7DFA-39C1-4E40-97D1-8436C8FA14E6}"/>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296" name="Oval 295">
              <a:extLst>
                <a:ext uri="{FF2B5EF4-FFF2-40B4-BE49-F238E27FC236}">
                  <a16:creationId xmlns:a16="http://schemas.microsoft.com/office/drawing/2014/main" id="{2B8510BE-F49F-474F-937D-1447465D951E}"/>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297" name="Oval 296">
              <a:extLst>
                <a:ext uri="{FF2B5EF4-FFF2-40B4-BE49-F238E27FC236}">
                  <a16:creationId xmlns:a16="http://schemas.microsoft.com/office/drawing/2014/main" id="{BD2CC871-6F13-4A25-91B0-EFAE318B7548}"/>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298" name="Oval 297">
              <a:extLst>
                <a:ext uri="{FF2B5EF4-FFF2-40B4-BE49-F238E27FC236}">
                  <a16:creationId xmlns:a16="http://schemas.microsoft.com/office/drawing/2014/main" id="{39ACBD5A-E3BA-4B84-8E7D-BD32EAFD2CB4}"/>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299" name="Oval 298">
              <a:extLst>
                <a:ext uri="{FF2B5EF4-FFF2-40B4-BE49-F238E27FC236}">
                  <a16:creationId xmlns:a16="http://schemas.microsoft.com/office/drawing/2014/main" id="{01A329CD-0539-48D4-9AB0-0BDF29C7C52D}"/>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300" name="Oval 299">
              <a:extLst>
                <a:ext uri="{FF2B5EF4-FFF2-40B4-BE49-F238E27FC236}">
                  <a16:creationId xmlns:a16="http://schemas.microsoft.com/office/drawing/2014/main" id="{58CE10B6-ABDE-4E5D-87BC-1B7E0403AE86}"/>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301" name="Oval 300">
              <a:extLst>
                <a:ext uri="{FF2B5EF4-FFF2-40B4-BE49-F238E27FC236}">
                  <a16:creationId xmlns:a16="http://schemas.microsoft.com/office/drawing/2014/main" id="{53D9E239-5B9D-4512-8740-0B8FBE084A93}"/>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327" name="Oval 326">
              <a:extLst>
                <a:ext uri="{FF2B5EF4-FFF2-40B4-BE49-F238E27FC236}">
                  <a16:creationId xmlns:a16="http://schemas.microsoft.com/office/drawing/2014/main" id="{66BFB34A-1D0C-4E36-A562-FF3CC4D64EAA}"/>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328" name="Oval 327">
              <a:extLst>
                <a:ext uri="{FF2B5EF4-FFF2-40B4-BE49-F238E27FC236}">
                  <a16:creationId xmlns:a16="http://schemas.microsoft.com/office/drawing/2014/main" id="{182E51E2-F947-4D98-B68F-B3ED7082C044}"/>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329" name="Group 328">
            <a:extLst>
              <a:ext uri="{FF2B5EF4-FFF2-40B4-BE49-F238E27FC236}">
                <a16:creationId xmlns:a16="http://schemas.microsoft.com/office/drawing/2014/main" id="{3C40E4E5-E192-41B7-ACB1-22764D2E027A}"/>
              </a:ext>
            </a:extLst>
          </p:cNvPr>
          <p:cNvGrpSpPr/>
          <p:nvPr/>
        </p:nvGrpSpPr>
        <p:grpSpPr>
          <a:xfrm>
            <a:off x="4606639" y="473529"/>
            <a:ext cx="222989" cy="2343020"/>
            <a:chOff x="4008388" y="965526"/>
            <a:chExt cx="180774" cy="2363274"/>
          </a:xfrm>
          <a:solidFill>
            <a:srgbClr val="FF00FF"/>
          </a:solidFill>
        </p:grpSpPr>
        <p:sp>
          <p:nvSpPr>
            <p:cNvPr id="330" name="Oval 329">
              <a:extLst>
                <a:ext uri="{FF2B5EF4-FFF2-40B4-BE49-F238E27FC236}">
                  <a16:creationId xmlns:a16="http://schemas.microsoft.com/office/drawing/2014/main" id="{A64B9009-13C3-4B1A-B06F-D804ED5505D1}"/>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331" name="Oval 330">
              <a:extLst>
                <a:ext uri="{FF2B5EF4-FFF2-40B4-BE49-F238E27FC236}">
                  <a16:creationId xmlns:a16="http://schemas.microsoft.com/office/drawing/2014/main" id="{649E275D-99E3-4031-825B-1CE0E97FA790}"/>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332" name="Oval 331">
              <a:extLst>
                <a:ext uri="{FF2B5EF4-FFF2-40B4-BE49-F238E27FC236}">
                  <a16:creationId xmlns:a16="http://schemas.microsoft.com/office/drawing/2014/main" id="{F92FF829-67BB-4ABB-A5D2-5F03401A32CF}"/>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333" name="Oval 332">
              <a:extLst>
                <a:ext uri="{FF2B5EF4-FFF2-40B4-BE49-F238E27FC236}">
                  <a16:creationId xmlns:a16="http://schemas.microsoft.com/office/drawing/2014/main" id="{4A1ED57D-9863-4532-BFE3-8E4D5687CE76}"/>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334" name="Oval 333">
              <a:extLst>
                <a:ext uri="{FF2B5EF4-FFF2-40B4-BE49-F238E27FC236}">
                  <a16:creationId xmlns:a16="http://schemas.microsoft.com/office/drawing/2014/main" id="{891F7F06-4438-47D2-BCD4-BEC7D054967C}"/>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335" name="Oval 334">
              <a:extLst>
                <a:ext uri="{FF2B5EF4-FFF2-40B4-BE49-F238E27FC236}">
                  <a16:creationId xmlns:a16="http://schemas.microsoft.com/office/drawing/2014/main" id="{3C44EFFF-5D28-4997-8493-56B3F40772AC}"/>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336" name="Oval 335">
              <a:extLst>
                <a:ext uri="{FF2B5EF4-FFF2-40B4-BE49-F238E27FC236}">
                  <a16:creationId xmlns:a16="http://schemas.microsoft.com/office/drawing/2014/main" id="{B5201761-4ACB-48B6-AF4F-23C0164EB14A}"/>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337" name="Oval 336">
              <a:extLst>
                <a:ext uri="{FF2B5EF4-FFF2-40B4-BE49-F238E27FC236}">
                  <a16:creationId xmlns:a16="http://schemas.microsoft.com/office/drawing/2014/main" id="{E771828E-EA8D-4CF3-A06B-6985C5D507D0}"/>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338" name="Oval 337">
              <a:extLst>
                <a:ext uri="{FF2B5EF4-FFF2-40B4-BE49-F238E27FC236}">
                  <a16:creationId xmlns:a16="http://schemas.microsoft.com/office/drawing/2014/main" id="{AAFA74AF-D56A-4CE4-B686-6440306CA471}"/>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
        <p:nvSpPr>
          <p:cNvPr id="339" name="Oval 338">
            <a:extLst>
              <a:ext uri="{FF2B5EF4-FFF2-40B4-BE49-F238E27FC236}">
                <a16:creationId xmlns:a16="http://schemas.microsoft.com/office/drawing/2014/main" id="{C91CE369-6D0B-462C-A25A-52FF64EE2621}"/>
              </a:ext>
            </a:extLst>
          </p:cNvPr>
          <p:cNvSpPr/>
          <p:nvPr/>
        </p:nvSpPr>
        <p:spPr>
          <a:xfrm>
            <a:off x="6465073" y="1401154"/>
            <a:ext cx="853159" cy="333159"/>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30" name="Rectangle 63">
            <a:extLst>
              <a:ext uri="{FF2B5EF4-FFF2-40B4-BE49-F238E27FC236}">
                <a16:creationId xmlns:a16="http://schemas.microsoft.com/office/drawing/2014/main" id="{AA7874CF-62F1-4DCB-B024-2AFD892AEF0D}"/>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
        <p:nvSpPr>
          <p:cNvPr id="132" name="Text Box 33">
            <a:extLst>
              <a:ext uri="{FF2B5EF4-FFF2-40B4-BE49-F238E27FC236}">
                <a16:creationId xmlns:a16="http://schemas.microsoft.com/office/drawing/2014/main" id="{615D547B-0DA7-4776-9364-889470B62F5D}"/>
              </a:ext>
            </a:extLst>
          </p:cNvPr>
          <p:cNvSpPr txBox="1">
            <a:spLocks noChangeArrowheads="1"/>
          </p:cNvSpPr>
          <p:nvPr/>
        </p:nvSpPr>
        <p:spPr bwMode="auto">
          <a:xfrm>
            <a:off x="77337" y="2800156"/>
            <a:ext cx="982430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This pixel representation of the training data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is inputted into the neural network.</a:t>
            </a:r>
          </a:p>
          <a:p>
            <a:pPr lvl="0">
              <a:spcBef>
                <a:spcPct val="0"/>
              </a:spcBef>
              <a:defRPr/>
            </a:pPr>
            <a:r>
              <a:rPr lang="en-US" altLang="en-US" sz="2400" dirty="0">
                <a:solidFill>
                  <a:srgbClr val="FFFFFF"/>
                </a:solidFill>
                <a:latin typeface="Times New Roman" pitchFamily="18" charset="0"/>
                <a:sym typeface="Symbol" panose="05050102010706020507" pitchFamily="18" charset="2"/>
              </a:rPr>
              <a:t>Each layer of hidden nodes also holds a vector of numbers</a:t>
            </a:r>
          </a:p>
          <a:p>
            <a:pPr lvl="0">
              <a:spcBef>
                <a:spcPct val="0"/>
              </a:spcBef>
              <a:defRPr/>
            </a:pPr>
            <a:r>
              <a:rPr lang="en-US" altLang="en-US" sz="2400" dirty="0">
                <a:solidFill>
                  <a:srgbClr val="FFFFFF"/>
                </a:solidFill>
                <a:latin typeface="Times New Roman" pitchFamily="18" charset="0"/>
                <a:sym typeface="Symbol" panose="05050102010706020507" pitchFamily="18" charset="2"/>
              </a:rPr>
              <a:t>and holds an abstract representation of the same data.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endParaRPr>
          </a:p>
        </p:txBody>
      </p:sp>
      <p:grpSp>
        <p:nvGrpSpPr>
          <p:cNvPr id="223" name="Group 222">
            <a:extLst>
              <a:ext uri="{FF2B5EF4-FFF2-40B4-BE49-F238E27FC236}">
                <a16:creationId xmlns:a16="http://schemas.microsoft.com/office/drawing/2014/main" id="{2F4BD702-A2DA-4DD2-A6E4-AD539DDCF370}"/>
              </a:ext>
            </a:extLst>
          </p:cNvPr>
          <p:cNvGrpSpPr/>
          <p:nvPr/>
        </p:nvGrpSpPr>
        <p:grpSpPr>
          <a:xfrm>
            <a:off x="2391140" y="4894043"/>
            <a:ext cx="419965" cy="457201"/>
            <a:chOff x="2985705" y="4894043"/>
            <a:chExt cx="419965" cy="457201"/>
          </a:xfrm>
        </p:grpSpPr>
        <p:pic>
          <p:nvPicPr>
            <p:cNvPr id="224" name="Picture 223">
              <a:extLst>
                <a:ext uri="{FF2B5EF4-FFF2-40B4-BE49-F238E27FC236}">
                  <a16:creationId xmlns:a16="http://schemas.microsoft.com/office/drawing/2014/main" id="{BECE448D-2D4E-4609-9704-41B201EE54B2}"/>
                </a:ext>
              </a:extLst>
            </p:cNvPr>
            <p:cNvPicPr>
              <a:picLocks noChangeAspect="1"/>
            </p:cNvPicPr>
            <p:nvPr/>
          </p:nvPicPr>
          <p:blipFill rotWithShape="1">
            <a:blip r:embed="rId4"/>
            <a:srcRect l="21431" t="1733" r="59465" b="73385"/>
            <a:stretch/>
          </p:blipFill>
          <p:spPr>
            <a:xfrm>
              <a:off x="2985705" y="4894043"/>
              <a:ext cx="419965" cy="457201"/>
            </a:xfrm>
            <a:prstGeom prst="rect">
              <a:avLst/>
            </a:prstGeom>
          </p:spPr>
        </p:pic>
        <p:sp>
          <p:nvSpPr>
            <p:cNvPr id="225" name="Rectangle 224">
              <a:extLst>
                <a:ext uri="{FF2B5EF4-FFF2-40B4-BE49-F238E27FC236}">
                  <a16:creationId xmlns:a16="http://schemas.microsoft.com/office/drawing/2014/main" id="{3EF5FFC3-74EA-440F-BF5D-EBA60EAF2804}"/>
                </a:ext>
              </a:extLst>
            </p:cNvPr>
            <p:cNvSpPr/>
            <p:nvPr/>
          </p:nvSpPr>
          <p:spPr>
            <a:xfrm>
              <a:off x="2985705" y="4894044"/>
              <a:ext cx="419965" cy="457200"/>
            </a:xfrm>
            <a:prstGeom prst="rect">
              <a:avLst/>
            </a:prstGeom>
            <a:ln w="25400">
              <a:solidFill>
                <a:srgbClr val="FF00FF"/>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grpSp>
        <p:nvGrpSpPr>
          <p:cNvPr id="226" name="Group 225">
            <a:extLst>
              <a:ext uri="{FF2B5EF4-FFF2-40B4-BE49-F238E27FC236}">
                <a16:creationId xmlns:a16="http://schemas.microsoft.com/office/drawing/2014/main" id="{E1EC6494-54AE-4549-A901-ADF3F9F74F95}"/>
              </a:ext>
            </a:extLst>
          </p:cNvPr>
          <p:cNvGrpSpPr/>
          <p:nvPr/>
        </p:nvGrpSpPr>
        <p:grpSpPr>
          <a:xfrm>
            <a:off x="88900" y="4867694"/>
            <a:ext cx="2245157" cy="1888156"/>
            <a:chOff x="88900" y="4867694"/>
            <a:chExt cx="2245157" cy="1888156"/>
          </a:xfrm>
        </p:grpSpPr>
        <p:grpSp>
          <p:nvGrpSpPr>
            <p:cNvPr id="227" name="Group 226">
              <a:extLst>
                <a:ext uri="{FF2B5EF4-FFF2-40B4-BE49-F238E27FC236}">
                  <a16:creationId xmlns:a16="http://schemas.microsoft.com/office/drawing/2014/main" id="{14E92E17-46AB-4145-BE82-A74E9DC74555}"/>
                </a:ext>
              </a:extLst>
            </p:cNvPr>
            <p:cNvGrpSpPr/>
            <p:nvPr/>
          </p:nvGrpSpPr>
          <p:grpSpPr>
            <a:xfrm>
              <a:off x="88900" y="4867694"/>
              <a:ext cx="2245157" cy="1888156"/>
              <a:chOff x="1760886" y="4867694"/>
              <a:chExt cx="2245157" cy="1888156"/>
            </a:xfrm>
          </p:grpSpPr>
          <p:sp>
            <p:nvSpPr>
              <p:cNvPr id="240" name="Rectangle 239">
                <a:extLst>
                  <a:ext uri="{FF2B5EF4-FFF2-40B4-BE49-F238E27FC236}">
                    <a16:creationId xmlns:a16="http://schemas.microsoft.com/office/drawing/2014/main" id="{C872BAC2-C782-400D-84E0-A51C4FEC7468}"/>
                  </a:ext>
                </a:extLst>
              </p:cNvPr>
              <p:cNvSpPr/>
              <p:nvPr/>
            </p:nvSpPr>
            <p:spPr>
              <a:xfrm>
                <a:off x="1828800" y="4867694"/>
                <a:ext cx="2133600" cy="1837906"/>
              </a:xfrm>
              <a:prstGeom prst="rect">
                <a:avLst/>
              </a:prstGeom>
              <a:solidFill>
                <a:srgbClr val="FFFFFF"/>
              </a:solidFill>
              <a:ln w="25400">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cxnSp>
            <p:nvCxnSpPr>
              <p:cNvPr id="241" name="Straight Connector 240">
                <a:extLst>
                  <a:ext uri="{FF2B5EF4-FFF2-40B4-BE49-F238E27FC236}">
                    <a16:creationId xmlns:a16="http://schemas.microsoft.com/office/drawing/2014/main" id="{A6A8F314-8B53-4DC6-9EFE-C65695DB69DD}"/>
                  </a:ext>
                </a:extLst>
              </p:cNvPr>
              <p:cNvCxnSpPr>
                <a:cxnSpLocks/>
              </p:cNvCxnSpPr>
              <p:nvPr/>
            </p:nvCxnSpPr>
            <p:spPr bwMode="auto">
              <a:xfrm flipH="1">
                <a:off x="2101705" y="6464755"/>
                <a:ext cx="1542581" cy="0"/>
              </a:xfrm>
              <a:prstGeom prst="line">
                <a:avLst/>
              </a:prstGeom>
              <a:noFill/>
              <a:ln w="12700" cap="sq" cmpd="sng" algn="ctr">
                <a:solidFill>
                  <a:schemeClr val="bg2"/>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3CA49378-1991-4A15-B2EA-AC45792F8C80}"/>
                  </a:ext>
                </a:extLst>
              </p:cNvPr>
              <p:cNvCxnSpPr>
                <a:cxnSpLocks/>
              </p:cNvCxnSpPr>
              <p:nvPr/>
            </p:nvCxnSpPr>
            <p:spPr bwMode="auto">
              <a:xfrm>
                <a:off x="2101526" y="5086629"/>
                <a:ext cx="1" cy="1366189"/>
              </a:xfrm>
              <a:prstGeom prst="line">
                <a:avLst/>
              </a:prstGeom>
              <a:noFill/>
              <a:ln w="12700" cap="sq" cmpd="sng" algn="ctr">
                <a:solidFill>
                  <a:schemeClr val="bg2"/>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5D67830B-2764-42CF-86CD-FBD8221040AD}"/>
                  </a:ext>
                </a:extLst>
              </p:cNvPr>
              <p:cNvCxnSpPr>
                <a:cxnSpLocks/>
              </p:cNvCxnSpPr>
              <p:nvPr/>
            </p:nvCxnSpPr>
            <p:spPr bwMode="auto">
              <a:xfrm flipH="1">
                <a:off x="2109863" y="5222024"/>
                <a:ext cx="1595057" cy="1238196"/>
              </a:xfrm>
              <a:prstGeom prst="line">
                <a:avLst/>
              </a:prstGeom>
              <a:noFill/>
              <a:ln w="12700" cap="sq" cmpd="sng" algn="ctr">
                <a:solidFill>
                  <a:schemeClr val="bg2"/>
                </a:solidFill>
                <a:prstDash val="solid"/>
                <a:round/>
                <a:headEnd type="none" w="med" len="med"/>
                <a:tailEnd type="none" w="med" len="med"/>
              </a:ln>
              <a:effectLst/>
            </p:spPr>
          </p:cxnSp>
          <p:sp>
            <p:nvSpPr>
              <p:cNvPr id="244" name="Rectangle 243">
                <a:extLst>
                  <a:ext uri="{FF2B5EF4-FFF2-40B4-BE49-F238E27FC236}">
                    <a16:creationId xmlns:a16="http://schemas.microsoft.com/office/drawing/2014/main" id="{988F7ADC-9DFC-4676-8D4E-92627361841E}"/>
                  </a:ext>
                </a:extLst>
              </p:cNvPr>
              <p:cNvSpPr/>
              <p:nvPr/>
            </p:nvSpPr>
            <p:spPr>
              <a:xfrm>
                <a:off x="3334491" y="6294185"/>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x</a:t>
                </a:r>
                <a:r>
                  <a:rPr kumimoji="0" lang="en-US" altLang="en-US" sz="2400" b="0" i="1" u="none" strike="noStrike" kern="1200" cap="none" spc="0" normalizeH="0" baseline="-25000" noProof="0" dirty="0">
                    <a:ln>
                      <a:noFill/>
                    </a:ln>
                    <a:solidFill>
                      <a:srgbClr val="000000"/>
                    </a:solidFill>
                    <a:effectLst/>
                    <a:uLnTx/>
                    <a:uFillTx/>
                    <a:latin typeface="Times New Roman" pitchFamily="18" charset="0"/>
                    <a:ea typeface="+mn-ea"/>
                    <a:cs typeface="Arial" charset="0"/>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45" name="Rectangle 244">
                <a:extLst>
                  <a:ext uri="{FF2B5EF4-FFF2-40B4-BE49-F238E27FC236}">
                    <a16:creationId xmlns:a16="http://schemas.microsoft.com/office/drawing/2014/main" id="{D929F3B7-89FF-4D8C-844B-B8D909F09B5A}"/>
                  </a:ext>
                </a:extLst>
              </p:cNvPr>
              <p:cNvSpPr/>
              <p:nvPr/>
            </p:nvSpPr>
            <p:spPr>
              <a:xfrm>
                <a:off x="3582529" y="5066802"/>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x</a:t>
                </a:r>
                <a:r>
                  <a:rPr kumimoji="0" lang="en-US" altLang="en-US" sz="2400" b="0" i="1" u="none" strike="noStrike" kern="1200" cap="none" spc="0" normalizeH="0" baseline="-25000" noProof="0" dirty="0">
                    <a:ln>
                      <a:noFill/>
                    </a:ln>
                    <a:solidFill>
                      <a:srgbClr val="000000"/>
                    </a:solidFill>
                    <a:effectLst/>
                    <a:uLnTx/>
                    <a:uFillTx/>
                    <a:latin typeface="Times New Roman" pitchFamily="18" charset="0"/>
                    <a:ea typeface="+mn-ea"/>
                    <a:cs typeface="Arial" charset="0"/>
                    <a:sym typeface="Symbol" panose="05050102010706020507" pitchFamily="18" charset="2"/>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46" name="Rectangle 245">
                <a:extLst>
                  <a:ext uri="{FF2B5EF4-FFF2-40B4-BE49-F238E27FC236}">
                    <a16:creationId xmlns:a16="http://schemas.microsoft.com/office/drawing/2014/main" id="{C8EAC388-F3B0-40D7-916E-E5B2503D189C}"/>
                  </a:ext>
                </a:extLst>
              </p:cNvPr>
              <p:cNvSpPr/>
              <p:nvPr/>
            </p:nvSpPr>
            <p:spPr>
              <a:xfrm>
                <a:off x="1760886" y="4872335"/>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x</a:t>
                </a:r>
                <a:r>
                  <a:rPr kumimoji="0" lang="en-US" altLang="en-US" sz="2400" b="0" i="1" u="none" strike="noStrike" kern="1200" cap="none" spc="0" normalizeH="0" baseline="-25000" noProof="0" dirty="0">
                    <a:ln>
                      <a:noFill/>
                    </a:ln>
                    <a:solidFill>
                      <a:srgbClr val="000000"/>
                    </a:solidFill>
                    <a:effectLst/>
                    <a:uLnTx/>
                    <a:uFillTx/>
                    <a:latin typeface="Times New Roman" pitchFamily="18" charset="0"/>
                    <a:ea typeface="+mn-ea"/>
                    <a:cs typeface="Arial" charset="0"/>
                    <a:sym typeface="Symbol" panose="05050102010706020507" pitchFamily="18" charset="2"/>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grpSp>
          <p:nvGrpSpPr>
            <p:cNvPr id="229" name="Group 228">
              <a:extLst>
                <a:ext uri="{FF2B5EF4-FFF2-40B4-BE49-F238E27FC236}">
                  <a16:creationId xmlns:a16="http://schemas.microsoft.com/office/drawing/2014/main" id="{41553E0A-1273-4160-A1E5-7DBF775D9AD2}"/>
                </a:ext>
              </a:extLst>
            </p:cNvPr>
            <p:cNvGrpSpPr/>
            <p:nvPr/>
          </p:nvGrpSpPr>
          <p:grpSpPr>
            <a:xfrm>
              <a:off x="1233140" y="5198296"/>
              <a:ext cx="887217" cy="1268591"/>
              <a:chOff x="2211040" y="5198296"/>
              <a:chExt cx="887217" cy="1268591"/>
            </a:xfrm>
          </p:grpSpPr>
          <p:grpSp>
            <p:nvGrpSpPr>
              <p:cNvPr id="234" name="Group 233">
                <a:extLst>
                  <a:ext uri="{FF2B5EF4-FFF2-40B4-BE49-F238E27FC236}">
                    <a16:creationId xmlns:a16="http://schemas.microsoft.com/office/drawing/2014/main" id="{639AB9D5-558E-46E9-9BCD-F347486E990B}"/>
                  </a:ext>
                </a:extLst>
              </p:cNvPr>
              <p:cNvGrpSpPr/>
              <p:nvPr/>
            </p:nvGrpSpPr>
            <p:grpSpPr>
              <a:xfrm>
                <a:off x="2211040" y="5469930"/>
                <a:ext cx="866808" cy="996957"/>
                <a:chOff x="2905126" y="5469930"/>
                <a:chExt cx="866808" cy="996957"/>
              </a:xfrm>
            </p:grpSpPr>
            <p:sp>
              <p:nvSpPr>
                <p:cNvPr id="236" name="Oval 235">
                  <a:extLst>
                    <a:ext uri="{FF2B5EF4-FFF2-40B4-BE49-F238E27FC236}">
                      <a16:creationId xmlns:a16="http://schemas.microsoft.com/office/drawing/2014/main" id="{42D862B5-7009-4C57-827D-1BD2AAAE54DE}"/>
                    </a:ext>
                  </a:extLst>
                </p:cNvPr>
                <p:cNvSpPr/>
                <p:nvPr/>
              </p:nvSpPr>
              <p:spPr>
                <a:xfrm>
                  <a:off x="3672026" y="5469930"/>
                  <a:ext cx="99908" cy="110313"/>
                </a:xfrm>
                <a:prstGeom prst="ellipse">
                  <a:avLst/>
                </a:prstGeom>
                <a:solidFill>
                  <a:srgbClr val="FF00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237" name="Straight Connector 236">
                  <a:extLst>
                    <a:ext uri="{FF2B5EF4-FFF2-40B4-BE49-F238E27FC236}">
                      <a16:creationId xmlns:a16="http://schemas.microsoft.com/office/drawing/2014/main" id="{E87BFD24-5935-4325-8605-35FF9169AEAC}"/>
                    </a:ext>
                  </a:extLst>
                </p:cNvPr>
                <p:cNvCxnSpPr>
                  <a:cxnSpLocks/>
                </p:cNvCxnSpPr>
                <p:nvPr/>
              </p:nvCxnSpPr>
              <p:spPr bwMode="auto">
                <a:xfrm>
                  <a:off x="3725335" y="5552714"/>
                  <a:ext cx="1567" cy="302217"/>
                </a:xfrm>
                <a:prstGeom prst="line">
                  <a:avLst/>
                </a:prstGeom>
                <a:noFill/>
                <a:ln w="12700" cap="sq" cmpd="sng" algn="ctr">
                  <a:solidFill>
                    <a:srgbClr val="FF00FF"/>
                  </a:solidFill>
                  <a:prstDash val="sysDash"/>
                  <a:round/>
                  <a:headEnd type="none" w="med" len="med"/>
                  <a:tailEnd type="none" w="med" len="med"/>
                </a:ln>
                <a:effectLst/>
              </p:spPr>
            </p:cxnSp>
            <p:cxnSp>
              <p:nvCxnSpPr>
                <p:cNvPr id="238" name="Straight Connector 237">
                  <a:extLst>
                    <a:ext uri="{FF2B5EF4-FFF2-40B4-BE49-F238E27FC236}">
                      <a16:creationId xmlns:a16="http://schemas.microsoft.com/office/drawing/2014/main" id="{8BB9F199-D4D5-4B7B-B5C9-7300D21973B2}"/>
                    </a:ext>
                  </a:extLst>
                </p:cNvPr>
                <p:cNvCxnSpPr>
                  <a:cxnSpLocks/>
                </p:cNvCxnSpPr>
                <p:nvPr/>
              </p:nvCxnSpPr>
              <p:spPr bwMode="auto">
                <a:xfrm flipH="1">
                  <a:off x="2905126" y="5834067"/>
                  <a:ext cx="822960" cy="0"/>
                </a:xfrm>
                <a:prstGeom prst="line">
                  <a:avLst/>
                </a:prstGeom>
                <a:noFill/>
                <a:ln w="12700" cap="sq" cmpd="sng" algn="ctr">
                  <a:solidFill>
                    <a:srgbClr val="FF00FF"/>
                  </a:solidFill>
                  <a:prstDash val="sysDash"/>
                  <a:round/>
                  <a:headEnd type="none" w="med" len="med"/>
                  <a:tailEnd type="none" w="med" len="med"/>
                </a:ln>
                <a:effectLst/>
              </p:spPr>
            </p:cxnSp>
            <p:cxnSp>
              <p:nvCxnSpPr>
                <p:cNvPr id="239" name="Straight Connector 238">
                  <a:extLst>
                    <a:ext uri="{FF2B5EF4-FFF2-40B4-BE49-F238E27FC236}">
                      <a16:creationId xmlns:a16="http://schemas.microsoft.com/office/drawing/2014/main" id="{6C295C59-D075-45E8-95EA-E1F9C0E6E8DC}"/>
                    </a:ext>
                  </a:extLst>
                </p:cNvPr>
                <p:cNvCxnSpPr>
                  <a:cxnSpLocks/>
                </p:cNvCxnSpPr>
                <p:nvPr/>
              </p:nvCxnSpPr>
              <p:spPr bwMode="auto">
                <a:xfrm flipH="1">
                  <a:off x="2929161" y="5854763"/>
                  <a:ext cx="791967" cy="612124"/>
                </a:xfrm>
                <a:prstGeom prst="line">
                  <a:avLst/>
                </a:prstGeom>
                <a:noFill/>
                <a:ln w="12700" cap="sq" cmpd="sng" algn="ctr">
                  <a:solidFill>
                    <a:srgbClr val="FF00FF"/>
                  </a:solidFill>
                  <a:prstDash val="sysDash"/>
                  <a:round/>
                  <a:headEnd type="none" w="med" len="med"/>
                  <a:tailEnd type="none" w="med" len="med"/>
                </a:ln>
                <a:effectLst/>
              </p:spPr>
            </p:cxnSp>
          </p:grpSp>
          <mc:AlternateContent xmlns:mc="http://schemas.openxmlformats.org/markup-compatibility/2006" xmlns:a14="http://schemas.microsoft.com/office/drawing/2010/main">
            <mc:Choice Requires="a14">
              <p:sp>
                <p:nvSpPr>
                  <p:cNvPr id="235" name="Rectangle 234">
                    <a:extLst>
                      <a:ext uri="{FF2B5EF4-FFF2-40B4-BE49-F238E27FC236}">
                        <a16:creationId xmlns:a16="http://schemas.microsoft.com/office/drawing/2014/main" id="{D45BAA9E-340A-41BC-B10C-3FB63F6C35C1}"/>
                      </a:ext>
                    </a:extLst>
                  </p:cNvPr>
                  <p:cNvSpPr/>
                  <p:nvPr/>
                </p:nvSpPr>
                <p:spPr>
                  <a:xfrm>
                    <a:off x="2538488" y="5198296"/>
                    <a:ext cx="559769"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1"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𝒙</m:t>
                              </m:r>
                            </m:e>
                          </m:acc>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 </m:t>
                          </m:r>
                        </m:oMath>
                      </m:oMathPara>
                    </a14:m>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235" name="Rectangle 234">
                    <a:extLst>
                      <a:ext uri="{FF2B5EF4-FFF2-40B4-BE49-F238E27FC236}">
                        <a16:creationId xmlns:a16="http://schemas.microsoft.com/office/drawing/2014/main" id="{D45BAA9E-340A-41BC-B10C-3FB63F6C35C1}"/>
                      </a:ext>
                    </a:extLst>
                  </p:cNvPr>
                  <p:cNvSpPr>
                    <a:spLocks noRot="1" noChangeAspect="1" noMove="1" noResize="1" noEditPoints="1" noAdjustHandles="1" noChangeArrowheads="1" noChangeShapeType="1" noTextEdit="1"/>
                  </p:cNvSpPr>
                  <p:nvPr/>
                </p:nvSpPr>
                <p:spPr>
                  <a:xfrm>
                    <a:off x="2538488" y="5198296"/>
                    <a:ext cx="559769" cy="523220"/>
                  </a:xfrm>
                  <a:prstGeom prst="rect">
                    <a:avLst/>
                  </a:prstGeom>
                  <a:blipFill>
                    <a:blip r:embed="rId5"/>
                    <a:stretch>
                      <a:fillRect/>
                    </a:stretch>
                  </a:blipFill>
                </p:spPr>
                <p:txBody>
                  <a:bodyPr/>
                  <a:lstStyle/>
                  <a:p>
                    <a:r>
                      <a:rPr lang="en-US">
                        <a:noFill/>
                      </a:rPr>
                      <a:t> </a:t>
                    </a:r>
                  </a:p>
                </p:txBody>
              </p:sp>
            </mc:Fallback>
          </mc:AlternateContent>
        </p:grpSp>
      </p:grpSp>
      <p:grpSp>
        <p:nvGrpSpPr>
          <p:cNvPr id="247" name="Group 246">
            <a:extLst>
              <a:ext uri="{FF2B5EF4-FFF2-40B4-BE49-F238E27FC236}">
                <a16:creationId xmlns:a16="http://schemas.microsoft.com/office/drawing/2014/main" id="{ABCBD1DB-80B1-43EB-98D3-30216A9B1682}"/>
              </a:ext>
            </a:extLst>
          </p:cNvPr>
          <p:cNvGrpSpPr/>
          <p:nvPr/>
        </p:nvGrpSpPr>
        <p:grpSpPr>
          <a:xfrm>
            <a:off x="4384242" y="4876800"/>
            <a:ext cx="2245158" cy="1888156"/>
            <a:chOff x="88899" y="4867694"/>
            <a:chExt cx="2245158" cy="1888156"/>
          </a:xfrm>
        </p:grpSpPr>
        <p:grpSp>
          <p:nvGrpSpPr>
            <p:cNvPr id="248" name="Group 247">
              <a:extLst>
                <a:ext uri="{FF2B5EF4-FFF2-40B4-BE49-F238E27FC236}">
                  <a16:creationId xmlns:a16="http://schemas.microsoft.com/office/drawing/2014/main" id="{32EB99A1-AA01-4D40-B637-593050667F3E}"/>
                </a:ext>
              </a:extLst>
            </p:cNvPr>
            <p:cNvGrpSpPr/>
            <p:nvPr/>
          </p:nvGrpSpPr>
          <p:grpSpPr>
            <a:xfrm>
              <a:off x="88899" y="4867694"/>
              <a:ext cx="2245158" cy="1888156"/>
              <a:chOff x="1760885" y="4867694"/>
              <a:chExt cx="2245158" cy="1888156"/>
            </a:xfrm>
          </p:grpSpPr>
          <p:sp>
            <p:nvSpPr>
              <p:cNvPr id="255" name="Rectangle 254">
                <a:extLst>
                  <a:ext uri="{FF2B5EF4-FFF2-40B4-BE49-F238E27FC236}">
                    <a16:creationId xmlns:a16="http://schemas.microsoft.com/office/drawing/2014/main" id="{B22828FF-67A7-4743-AE00-623A874DAFBE}"/>
                  </a:ext>
                </a:extLst>
              </p:cNvPr>
              <p:cNvSpPr/>
              <p:nvPr/>
            </p:nvSpPr>
            <p:spPr>
              <a:xfrm>
                <a:off x="1828800" y="4867694"/>
                <a:ext cx="2133600" cy="1837906"/>
              </a:xfrm>
              <a:prstGeom prst="rect">
                <a:avLst/>
              </a:prstGeom>
              <a:solidFill>
                <a:srgbClr val="FFFFFF"/>
              </a:solidFill>
              <a:ln w="25400">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cxnSp>
            <p:nvCxnSpPr>
              <p:cNvPr id="256" name="Straight Connector 255">
                <a:extLst>
                  <a:ext uri="{FF2B5EF4-FFF2-40B4-BE49-F238E27FC236}">
                    <a16:creationId xmlns:a16="http://schemas.microsoft.com/office/drawing/2014/main" id="{61CDADC0-1B91-448F-A99D-04322C287B88}"/>
                  </a:ext>
                </a:extLst>
              </p:cNvPr>
              <p:cNvCxnSpPr>
                <a:cxnSpLocks/>
              </p:cNvCxnSpPr>
              <p:nvPr/>
            </p:nvCxnSpPr>
            <p:spPr bwMode="auto">
              <a:xfrm flipH="1">
                <a:off x="2101705" y="6464755"/>
                <a:ext cx="1542581" cy="0"/>
              </a:xfrm>
              <a:prstGeom prst="line">
                <a:avLst/>
              </a:prstGeom>
              <a:noFill/>
              <a:ln w="12700" cap="sq" cmpd="sng" algn="ctr">
                <a:solidFill>
                  <a:schemeClr val="bg2"/>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0A208490-7A53-4222-8AFC-8ACBF819C57D}"/>
                  </a:ext>
                </a:extLst>
              </p:cNvPr>
              <p:cNvCxnSpPr>
                <a:cxnSpLocks/>
              </p:cNvCxnSpPr>
              <p:nvPr/>
            </p:nvCxnSpPr>
            <p:spPr bwMode="auto">
              <a:xfrm>
                <a:off x="2101526" y="5086629"/>
                <a:ext cx="1" cy="1366189"/>
              </a:xfrm>
              <a:prstGeom prst="line">
                <a:avLst/>
              </a:prstGeom>
              <a:noFill/>
              <a:ln w="12700" cap="sq" cmpd="sng" algn="ctr">
                <a:solidFill>
                  <a:schemeClr val="bg2"/>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974FF552-D043-4EBB-9731-4FD497A3E32C}"/>
                  </a:ext>
                </a:extLst>
              </p:cNvPr>
              <p:cNvCxnSpPr>
                <a:cxnSpLocks/>
              </p:cNvCxnSpPr>
              <p:nvPr/>
            </p:nvCxnSpPr>
            <p:spPr bwMode="auto">
              <a:xfrm flipH="1">
                <a:off x="2109863" y="5222024"/>
                <a:ext cx="1595057" cy="1238196"/>
              </a:xfrm>
              <a:prstGeom prst="line">
                <a:avLst/>
              </a:prstGeom>
              <a:noFill/>
              <a:ln w="12700" cap="sq" cmpd="sng" algn="ctr">
                <a:solidFill>
                  <a:schemeClr val="bg2"/>
                </a:solidFill>
                <a:prstDash val="solid"/>
                <a:round/>
                <a:headEnd type="none" w="med" len="med"/>
                <a:tailEnd type="none" w="med" len="med"/>
              </a:ln>
              <a:effectLst/>
            </p:spPr>
          </p:cxnSp>
          <p:sp>
            <p:nvSpPr>
              <p:cNvPr id="259" name="Rectangle 258">
                <a:extLst>
                  <a:ext uri="{FF2B5EF4-FFF2-40B4-BE49-F238E27FC236}">
                    <a16:creationId xmlns:a16="http://schemas.microsoft.com/office/drawing/2014/main" id="{37FE13CB-9268-4B8D-8011-23125FF41489}"/>
                  </a:ext>
                </a:extLst>
              </p:cNvPr>
              <p:cNvSpPr/>
              <p:nvPr/>
            </p:nvSpPr>
            <p:spPr>
              <a:xfrm>
                <a:off x="3334491" y="6294185"/>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y</a:t>
                </a:r>
                <a:r>
                  <a:rPr kumimoji="0" lang="en-US" altLang="en-US" sz="2400" b="0" i="1" u="none" strike="noStrike" kern="1200" cap="none" spc="0" normalizeH="0" baseline="-25000" noProof="0" dirty="0">
                    <a:ln>
                      <a:noFill/>
                    </a:ln>
                    <a:solidFill>
                      <a:srgbClr val="000000"/>
                    </a:solidFill>
                    <a:effectLst/>
                    <a:uLnTx/>
                    <a:uFillTx/>
                    <a:latin typeface="Times New Roman" pitchFamily="18" charset="0"/>
                    <a:ea typeface="+mn-ea"/>
                    <a:cs typeface="Arial" charset="0"/>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60" name="Rectangle 259">
                <a:extLst>
                  <a:ext uri="{FF2B5EF4-FFF2-40B4-BE49-F238E27FC236}">
                    <a16:creationId xmlns:a16="http://schemas.microsoft.com/office/drawing/2014/main" id="{9F2C2F72-1A2E-4CB9-A508-3164BD59C594}"/>
                  </a:ext>
                </a:extLst>
              </p:cNvPr>
              <p:cNvSpPr/>
              <p:nvPr/>
            </p:nvSpPr>
            <p:spPr>
              <a:xfrm>
                <a:off x="3582529" y="5066802"/>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y</a:t>
                </a:r>
                <a:r>
                  <a:rPr kumimoji="0" lang="en-US" altLang="en-US" sz="2400" b="0" i="1" u="none" strike="noStrike" kern="1200" cap="none" spc="0" normalizeH="0" baseline="-25000" noProof="0" dirty="0">
                    <a:ln>
                      <a:noFill/>
                    </a:ln>
                    <a:solidFill>
                      <a:srgbClr val="000000"/>
                    </a:solidFill>
                    <a:effectLst/>
                    <a:uLnTx/>
                    <a:uFillTx/>
                    <a:latin typeface="Times New Roman" pitchFamily="18" charset="0"/>
                    <a:ea typeface="+mn-ea"/>
                    <a:cs typeface="Arial" charset="0"/>
                    <a:sym typeface="Symbol" panose="05050102010706020507" pitchFamily="18" charset="2"/>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61" name="Rectangle 260">
                <a:extLst>
                  <a:ext uri="{FF2B5EF4-FFF2-40B4-BE49-F238E27FC236}">
                    <a16:creationId xmlns:a16="http://schemas.microsoft.com/office/drawing/2014/main" id="{05881FD6-24BC-459E-9AC7-7F24FD2E99BE}"/>
                  </a:ext>
                </a:extLst>
              </p:cNvPr>
              <p:cNvSpPr/>
              <p:nvPr/>
            </p:nvSpPr>
            <p:spPr>
              <a:xfrm>
                <a:off x="1760885" y="4872334"/>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y</a:t>
                </a:r>
                <a:r>
                  <a:rPr kumimoji="0" lang="en-US" altLang="en-US" sz="2400" b="0" i="1" u="none" strike="noStrike" kern="1200" cap="none" spc="0" normalizeH="0" baseline="-25000" noProof="0" dirty="0">
                    <a:ln>
                      <a:noFill/>
                    </a:ln>
                    <a:solidFill>
                      <a:srgbClr val="000000"/>
                    </a:solidFill>
                    <a:effectLst/>
                    <a:uLnTx/>
                    <a:uFillTx/>
                    <a:latin typeface="Times New Roman" pitchFamily="18" charset="0"/>
                    <a:ea typeface="+mn-ea"/>
                    <a:cs typeface="Arial" charset="0"/>
                    <a:sym typeface="Symbol" panose="05050102010706020507" pitchFamily="18" charset="2"/>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grpSp>
          <p:nvGrpSpPr>
            <p:cNvPr id="250" name="Group 249">
              <a:extLst>
                <a:ext uri="{FF2B5EF4-FFF2-40B4-BE49-F238E27FC236}">
                  <a16:creationId xmlns:a16="http://schemas.microsoft.com/office/drawing/2014/main" id="{1A805C33-04F9-43A7-AD13-CEC3BCFA1C78}"/>
                </a:ext>
              </a:extLst>
            </p:cNvPr>
            <p:cNvGrpSpPr/>
            <p:nvPr/>
          </p:nvGrpSpPr>
          <p:grpSpPr>
            <a:xfrm>
              <a:off x="1233140" y="5469930"/>
              <a:ext cx="866808" cy="996957"/>
              <a:chOff x="2905126" y="5469930"/>
              <a:chExt cx="866808" cy="996957"/>
            </a:xfrm>
          </p:grpSpPr>
          <p:sp>
            <p:nvSpPr>
              <p:cNvPr id="251" name="Oval 250">
                <a:extLst>
                  <a:ext uri="{FF2B5EF4-FFF2-40B4-BE49-F238E27FC236}">
                    <a16:creationId xmlns:a16="http://schemas.microsoft.com/office/drawing/2014/main" id="{B23B0F19-5DE5-4D58-AEAD-DAA06835CBFB}"/>
                  </a:ext>
                </a:extLst>
              </p:cNvPr>
              <p:cNvSpPr/>
              <p:nvPr/>
            </p:nvSpPr>
            <p:spPr>
              <a:xfrm>
                <a:off x="3672026" y="5469930"/>
                <a:ext cx="99908" cy="110313"/>
              </a:xfrm>
              <a:prstGeom prst="ellipse">
                <a:avLst/>
              </a:prstGeom>
              <a:solidFill>
                <a:srgbClr val="FF00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252" name="Straight Connector 251">
                <a:extLst>
                  <a:ext uri="{FF2B5EF4-FFF2-40B4-BE49-F238E27FC236}">
                    <a16:creationId xmlns:a16="http://schemas.microsoft.com/office/drawing/2014/main" id="{BEF1A37C-ED6F-48E8-8F05-F47CB6D069C1}"/>
                  </a:ext>
                </a:extLst>
              </p:cNvPr>
              <p:cNvCxnSpPr>
                <a:cxnSpLocks/>
              </p:cNvCxnSpPr>
              <p:nvPr/>
            </p:nvCxnSpPr>
            <p:spPr bwMode="auto">
              <a:xfrm>
                <a:off x="3725335" y="5552714"/>
                <a:ext cx="1567" cy="302217"/>
              </a:xfrm>
              <a:prstGeom prst="line">
                <a:avLst/>
              </a:prstGeom>
              <a:noFill/>
              <a:ln w="12700" cap="sq" cmpd="sng" algn="ctr">
                <a:solidFill>
                  <a:srgbClr val="FF00FF"/>
                </a:solidFill>
                <a:prstDash val="sysDash"/>
                <a:round/>
                <a:headEnd type="none" w="med" len="med"/>
                <a:tailEnd type="none" w="med" len="med"/>
              </a:ln>
              <a:effectLst/>
            </p:spPr>
          </p:cxnSp>
          <p:cxnSp>
            <p:nvCxnSpPr>
              <p:cNvPr id="253" name="Straight Connector 252">
                <a:extLst>
                  <a:ext uri="{FF2B5EF4-FFF2-40B4-BE49-F238E27FC236}">
                    <a16:creationId xmlns:a16="http://schemas.microsoft.com/office/drawing/2014/main" id="{782B24BD-1CCB-4C4F-A8E3-1CF4596117DC}"/>
                  </a:ext>
                </a:extLst>
              </p:cNvPr>
              <p:cNvCxnSpPr>
                <a:cxnSpLocks/>
              </p:cNvCxnSpPr>
              <p:nvPr/>
            </p:nvCxnSpPr>
            <p:spPr bwMode="auto">
              <a:xfrm flipH="1">
                <a:off x="2905126" y="5834067"/>
                <a:ext cx="822960" cy="0"/>
              </a:xfrm>
              <a:prstGeom prst="line">
                <a:avLst/>
              </a:prstGeom>
              <a:noFill/>
              <a:ln w="12700" cap="sq" cmpd="sng" algn="ctr">
                <a:solidFill>
                  <a:srgbClr val="FF00FF"/>
                </a:solidFill>
                <a:prstDash val="sysDash"/>
                <a:round/>
                <a:headEnd type="none" w="med" len="med"/>
                <a:tailEnd type="none" w="med" len="med"/>
              </a:ln>
              <a:effectLst/>
            </p:spPr>
          </p:cxnSp>
          <p:cxnSp>
            <p:nvCxnSpPr>
              <p:cNvPr id="254" name="Straight Connector 253">
                <a:extLst>
                  <a:ext uri="{FF2B5EF4-FFF2-40B4-BE49-F238E27FC236}">
                    <a16:creationId xmlns:a16="http://schemas.microsoft.com/office/drawing/2014/main" id="{E8BAB757-3255-48F7-B190-DF60EFD854C4}"/>
                  </a:ext>
                </a:extLst>
              </p:cNvPr>
              <p:cNvCxnSpPr>
                <a:cxnSpLocks/>
              </p:cNvCxnSpPr>
              <p:nvPr/>
            </p:nvCxnSpPr>
            <p:spPr bwMode="auto">
              <a:xfrm flipH="1">
                <a:off x="2929161" y="5854763"/>
                <a:ext cx="791967" cy="612124"/>
              </a:xfrm>
              <a:prstGeom prst="line">
                <a:avLst/>
              </a:prstGeom>
              <a:noFill/>
              <a:ln w="12700" cap="sq" cmpd="sng" algn="ctr">
                <a:solidFill>
                  <a:srgbClr val="FF00FF"/>
                </a:solidFill>
                <a:prstDash val="sysDash"/>
                <a:round/>
                <a:headEnd type="none" w="med" len="med"/>
                <a:tailEnd type="none" w="med" len="med"/>
              </a:ln>
              <a:effectLst/>
            </p:spPr>
          </p:cxnSp>
        </p:grpSp>
      </p:grpSp>
      <p:grpSp>
        <p:nvGrpSpPr>
          <p:cNvPr id="262" name="Group 261">
            <a:extLst>
              <a:ext uri="{FF2B5EF4-FFF2-40B4-BE49-F238E27FC236}">
                <a16:creationId xmlns:a16="http://schemas.microsoft.com/office/drawing/2014/main" id="{AD3EAF8D-AA2A-4FA9-99FA-0935A83F91AD}"/>
              </a:ext>
            </a:extLst>
          </p:cNvPr>
          <p:cNvGrpSpPr/>
          <p:nvPr/>
        </p:nvGrpSpPr>
        <p:grpSpPr>
          <a:xfrm>
            <a:off x="6945073" y="5109672"/>
            <a:ext cx="446327" cy="484346"/>
            <a:chOff x="6429203" y="4800600"/>
            <a:chExt cx="1484892" cy="1550842"/>
          </a:xfrm>
        </p:grpSpPr>
        <p:pic>
          <p:nvPicPr>
            <p:cNvPr id="263" name="Picture 262">
              <a:extLst>
                <a:ext uri="{FF2B5EF4-FFF2-40B4-BE49-F238E27FC236}">
                  <a16:creationId xmlns:a16="http://schemas.microsoft.com/office/drawing/2014/main" id="{92722E30-E45A-488D-954D-D0D799B99597}"/>
                </a:ext>
              </a:extLst>
            </p:cNvPr>
            <p:cNvPicPr>
              <a:picLocks noChangeAspect="1"/>
            </p:cNvPicPr>
            <p:nvPr/>
          </p:nvPicPr>
          <p:blipFill rotWithShape="1">
            <a:blip r:embed="rId6"/>
            <a:srcRect l="59650" t="2709" r="22076" b="75741"/>
            <a:stretch/>
          </p:blipFill>
          <p:spPr>
            <a:xfrm>
              <a:off x="6429203" y="4807946"/>
              <a:ext cx="1474496" cy="1543496"/>
            </a:xfrm>
            <a:prstGeom prst="rect">
              <a:avLst/>
            </a:prstGeom>
          </p:spPr>
        </p:pic>
        <p:sp>
          <p:nvSpPr>
            <p:cNvPr id="269" name="Rectangle 268">
              <a:extLst>
                <a:ext uri="{FF2B5EF4-FFF2-40B4-BE49-F238E27FC236}">
                  <a16:creationId xmlns:a16="http://schemas.microsoft.com/office/drawing/2014/main" id="{B319C680-4AFD-45F0-94F5-3A4918CEBE4E}"/>
                </a:ext>
              </a:extLst>
            </p:cNvPr>
            <p:cNvSpPr/>
            <p:nvPr/>
          </p:nvSpPr>
          <p:spPr>
            <a:xfrm>
              <a:off x="6429375" y="4800600"/>
              <a:ext cx="1484720" cy="1521812"/>
            </a:xfrm>
            <a:prstGeom prst="rect">
              <a:avLst/>
            </a:prstGeom>
            <a:ln w="25400">
              <a:solidFill>
                <a:srgbClr val="FF00FF"/>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mc:AlternateContent xmlns:mc="http://schemas.openxmlformats.org/markup-compatibility/2006" xmlns:a14="http://schemas.microsoft.com/office/drawing/2010/main">
        <mc:Choice Requires="a14">
          <p:sp>
            <p:nvSpPr>
              <p:cNvPr id="302" name="Rectangle 301">
                <a:extLst>
                  <a:ext uri="{FF2B5EF4-FFF2-40B4-BE49-F238E27FC236}">
                    <a16:creationId xmlns:a16="http://schemas.microsoft.com/office/drawing/2014/main" id="{8E38AAA7-ADE0-4E2E-BBA9-E95731CDDB9B}"/>
                  </a:ext>
                </a:extLst>
              </p:cNvPr>
              <p:cNvSpPr/>
              <p:nvPr/>
            </p:nvSpPr>
            <p:spPr>
              <a:xfrm>
                <a:off x="5692483" y="5081495"/>
                <a:ext cx="618123"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800" b="1"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𝒚</m:t>
                          </m:r>
                        </m:e>
                      </m:acc>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 </m:t>
                      </m:r>
                    </m:oMath>
                  </m:oMathPara>
                </a14:m>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302" name="Rectangle 301">
                <a:extLst>
                  <a:ext uri="{FF2B5EF4-FFF2-40B4-BE49-F238E27FC236}">
                    <a16:creationId xmlns:a16="http://schemas.microsoft.com/office/drawing/2014/main" id="{8E38AAA7-ADE0-4E2E-BBA9-E95731CDDB9B}"/>
                  </a:ext>
                </a:extLst>
              </p:cNvPr>
              <p:cNvSpPr>
                <a:spLocks noRot="1" noChangeAspect="1" noMove="1" noResize="1" noEditPoints="1" noAdjustHandles="1" noChangeArrowheads="1" noChangeShapeType="1" noTextEdit="1"/>
              </p:cNvSpPr>
              <p:nvPr/>
            </p:nvSpPr>
            <p:spPr>
              <a:xfrm>
                <a:off x="5692483" y="5081495"/>
                <a:ext cx="618123" cy="52322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6806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70"/>
                                        </p:tgtEl>
                                        <p:attrNameLst>
                                          <p:attrName>style.visibility</p:attrName>
                                        </p:attrNameLst>
                                      </p:cBhvr>
                                      <p:to>
                                        <p:strVal val="visible"/>
                                      </p:to>
                                    </p:set>
                                  </p:childTnLst>
                                </p:cTn>
                              </p:par>
                            </p:childTnLst>
                          </p:cTn>
                        </p:par>
                        <p:par>
                          <p:cTn id="10" fill="hold">
                            <p:stCondLst>
                              <p:cond delay="0"/>
                            </p:stCondLst>
                            <p:childTnLst>
                              <p:par>
                                <p:cTn id="11" presetID="42" presetClass="path" presetSubtype="0" accel="50000" decel="50000" fill="hold" nodeType="afterEffect">
                                  <p:stCondLst>
                                    <p:cond delay="0"/>
                                  </p:stCondLst>
                                  <p:childTnLst>
                                    <p:animMotion origin="layout" path="M -1.38889E-6 2.96296E-6 L 0.11909 0.00301 " pathEditMode="relative" rAng="0" ptsTypes="AA">
                                      <p:cBhvr>
                                        <p:cTn id="12" dur="700" fill="hold"/>
                                        <p:tgtEl>
                                          <p:spTgt spid="270"/>
                                        </p:tgtEl>
                                        <p:attrNameLst>
                                          <p:attrName>ppt_x</p:attrName>
                                          <p:attrName>ppt_y</p:attrName>
                                        </p:attrNameLst>
                                      </p:cBhvr>
                                      <p:rCtr x="5885" y="255"/>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2">
                                            <p:txEl>
                                              <p:pRg st="2" end="2"/>
                                            </p:txEl>
                                          </p:spTgt>
                                        </p:tgtEl>
                                        <p:attrNameLst>
                                          <p:attrName>style.visibility</p:attrName>
                                        </p:attrNameLst>
                                      </p:cBhvr>
                                      <p:to>
                                        <p:strVal val="visible"/>
                                      </p:to>
                                    </p:set>
                                    <p:anim calcmode="lin" valueType="num">
                                      <p:cBhvr additive="base">
                                        <p:cTn id="17" dur="500" fill="hold"/>
                                        <p:tgtEl>
                                          <p:spTgt spid="13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225 -0.01041 L 0.00225 -0.01041 C 0.00572 -0.0081 0.01857 0.00162 0.02447 0.00255 C 0.03263 0.00394 0.04114 0.00371 0.04947 0.0044 C 0.07135 0.01412 0.05434 0.00741 0.11059 0.00255 C 0.11336 0.00232 0.11597 0.00093 0.11892 0.0007 C 0.12812 -0.00023 0.13732 -0.00046 0.1467 -0.00115 L 0.16336 -0.00486 C 0.16701 -0.00555 0.17066 -0.00578 0.17447 -0.00671 C 0.17586 -0.00717 0.17708 -0.0081 0.17864 -0.00856 C 0.18402 -0.01064 0.18975 -0.0118 0.19531 -0.01412 C 0.19913 -0.01597 0.20052 -0.01666 0.20503 -0.01782 C 0.20989 -0.01921 0.22031 -0.0206 0.22447 -0.02338 C 0.22621 -0.02476 0.22795 -0.02615 0.23003 -0.02708 C 0.23263 -0.0287 0.23576 -0.0287 0.23836 -0.03078 C 0.24843 -0.03981 0.23559 -0.02893 0.24809 -0.03819 C 0.24947 -0.03935 0.25069 -0.04097 0.25225 -0.04189 C 0.25347 -0.04282 0.25486 -0.04328 0.25642 -0.04375 C 0.26388 -0.04676 0.26111 -0.04514 0.27031 -0.04745 C 0.2802 -0.05023 0.27135 -0.04907 0.2842 -0.05115 C 0.28871 -0.05208 0.2934 -0.05254 0.29809 -0.05301 L 0.35225 -0.05115 C 0.35503 -0.05115 0.35763 -0.05 0.36059 -0.0493 C 0.36371 -0.04884 0.36701 -0.04814 0.37031 -0.04745 C 0.37309 -0.04629 0.37569 -0.04444 0.37864 -0.04375 C 0.38142 -0.04328 0.3842 -0.04282 0.38697 -0.04189 C 0.38871 -0.04143 0.39062 -0.04074 0.39253 -0.04004 C 0.39479 -0.03935 0.39704 -0.03889 0.39947 -0.03819 C 0.41128 -0.02754 0.39618 -0.04051 0.40781 -0.03264 C 0.4092 -0.03171 0.41024 -0.02963 0.41197 -0.02893 C 0.41597 -0.02754 0.42031 -0.02801 0.42447 -0.02708 C 0.446 -0.02291 0.41875 -0.02754 0.43697 -0.02338 C 0.44062 -0.02268 0.44427 -0.02222 0.44809 -0.02152 C 0.44895 -0.01967 0.44947 -0.01736 0.45086 -0.01597 C 0.45364 -0.01296 0.4585 -0.01134 0.46197 -0.01041 C 0.46961 -0.00833 0.46788 -0.00856 0.47309 -0.00856 L 0.47031 -0.01412 " pathEditMode="relative" ptsTypes="AAAAAAAAAAAAAAAAAAAAAAAAAAAAAAAAAAAAA">
                                      <p:cBhvr>
                                        <p:cTn id="22" dur="800" fill="hold"/>
                                        <p:tgtEl>
                                          <p:spTgt spid="226"/>
                                        </p:tgtEl>
                                        <p:attrNameLst>
                                          <p:attrName>ppt_x</p:attrName>
                                          <p:attrName>ppt_y</p:attrName>
                                        </p:attrNameLst>
                                      </p:cBhvr>
                                    </p:animMotion>
                                  </p:childTnLst>
                                </p:cTn>
                              </p:par>
                            </p:childTnLst>
                          </p:cTn>
                        </p:par>
                        <p:par>
                          <p:cTn id="23" fill="hold">
                            <p:stCondLst>
                              <p:cond delay="800"/>
                            </p:stCondLst>
                            <p:childTnLst>
                              <p:par>
                                <p:cTn id="24" presetID="8" presetClass="emph" presetSubtype="0" fill="hold" nodeType="afterEffect">
                                  <p:stCondLst>
                                    <p:cond delay="0"/>
                                  </p:stCondLst>
                                  <p:childTnLst>
                                    <p:animRot by="-5400000">
                                      <p:cBhvr>
                                        <p:cTn id="25" dur="700" fill="hold"/>
                                        <p:tgtEl>
                                          <p:spTgt spid="226"/>
                                        </p:tgtEl>
                                        <p:attrNameLst>
                                          <p:attrName>r</p:attrName>
                                        </p:attrNameLst>
                                      </p:cBhvr>
                                    </p:animRot>
                                  </p:childTnLst>
                                </p:cTn>
                              </p:par>
                              <p:par>
                                <p:cTn id="26" presetID="31" presetClass="entr" presetSubtype="0" fill="hold" nodeType="withEffect">
                                  <p:stCondLst>
                                    <p:cond delay="0"/>
                                  </p:stCondLst>
                                  <p:childTnLst>
                                    <p:set>
                                      <p:cBhvr>
                                        <p:cTn id="27" dur="1" fill="hold">
                                          <p:stCondLst>
                                            <p:cond delay="0"/>
                                          </p:stCondLst>
                                        </p:cTn>
                                        <p:tgtEl>
                                          <p:spTgt spid="247"/>
                                        </p:tgtEl>
                                        <p:attrNameLst>
                                          <p:attrName>style.visibility</p:attrName>
                                        </p:attrNameLst>
                                      </p:cBhvr>
                                      <p:to>
                                        <p:strVal val="visible"/>
                                      </p:to>
                                    </p:set>
                                    <p:anim calcmode="lin" valueType="num">
                                      <p:cBhvr>
                                        <p:cTn id="28" dur="1000" fill="hold"/>
                                        <p:tgtEl>
                                          <p:spTgt spid="247"/>
                                        </p:tgtEl>
                                        <p:attrNameLst>
                                          <p:attrName>ppt_w</p:attrName>
                                        </p:attrNameLst>
                                      </p:cBhvr>
                                      <p:tavLst>
                                        <p:tav tm="0">
                                          <p:val>
                                            <p:fltVal val="0"/>
                                          </p:val>
                                        </p:tav>
                                        <p:tav tm="100000">
                                          <p:val>
                                            <p:strVal val="#ppt_w"/>
                                          </p:val>
                                        </p:tav>
                                      </p:tavLst>
                                    </p:anim>
                                    <p:anim calcmode="lin" valueType="num">
                                      <p:cBhvr>
                                        <p:cTn id="29" dur="1000" fill="hold"/>
                                        <p:tgtEl>
                                          <p:spTgt spid="247"/>
                                        </p:tgtEl>
                                        <p:attrNameLst>
                                          <p:attrName>ppt_h</p:attrName>
                                        </p:attrNameLst>
                                      </p:cBhvr>
                                      <p:tavLst>
                                        <p:tav tm="0">
                                          <p:val>
                                            <p:fltVal val="0"/>
                                          </p:val>
                                        </p:tav>
                                        <p:tav tm="100000">
                                          <p:val>
                                            <p:strVal val="#ppt_h"/>
                                          </p:val>
                                        </p:tav>
                                      </p:tavLst>
                                    </p:anim>
                                    <p:anim calcmode="lin" valueType="num">
                                      <p:cBhvr>
                                        <p:cTn id="30" dur="1000" fill="hold"/>
                                        <p:tgtEl>
                                          <p:spTgt spid="247"/>
                                        </p:tgtEl>
                                        <p:attrNameLst>
                                          <p:attrName>style.rotation</p:attrName>
                                        </p:attrNameLst>
                                      </p:cBhvr>
                                      <p:tavLst>
                                        <p:tav tm="0">
                                          <p:val>
                                            <p:fltVal val="90"/>
                                          </p:val>
                                        </p:tav>
                                        <p:tav tm="100000">
                                          <p:val>
                                            <p:fltVal val="0"/>
                                          </p:val>
                                        </p:tav>
                                      </p:tavLst>
                                    </p:anim>
                                    <p:animEffect transition="in" filter="fade">
                                      <p:cBhvr>
                                        <p:cTn id="31" dur="1000"/>
                                        <p:tgtEl>
                                          <p:spTgt spid="247"/>
                                        </p:tgtEl>
                                      </p:cBhvr>
                                    </p:animEffect>
                                  </p:childTnLst>
                                </p:cTn>
                              </p:par>
                              <p:par>
                                <p:cTn id="32" presetID="1" presetClass="exit" presetSubtype="0" fill="hold" nodeType="withEffect">
                                  <p:stCondLst>
                                    <p:cond delay="0"/>
                                  </p:stCondLst>
                                  <p:childTnLst>
                                    <p:set>
                                      <p:cBhvr>
                                        <p:cTn id="33" dur="1" fill="hold">
                                          <p:stCondLst>
                                            <p:cond delay="0"/>
                                          </p:stCondLst>
                                        </p:cTn>
                                        <p:tgtEl>
                                          <p:spTgt spid="226"/>
                                        </p:tgtEl>
                                        <p:attrNameLst>
                                          <p:attrName>style.visibility</p:attrName>
                                        </p:attrNameLst>
                                      </p:cBhvr>
                                      <p:to>
                                        <p:strVal val="hidden"/>
                                      </p:to>
                                    </p:set>
                                  </p:childTnLst>
                                </p:cTn>
                              </p:par>
                            </p:childTnLst>
                          </p:cTn>
                        </p:par>
                        <p:par>
                          <p:cTn id="34" fill="hold">
                            <p:stCondLst>
                              <p:cond delay="1800"/>
                            </p:stCondLst>
                            <p:childTnLst>
                              <p:par>
                                <p:cTn id="35" presetID="1" presetClass="entr" presetSubtype="0" fill="hold" grpId="0" nodeType="afterEffect">
                                  <p:stCondLst>
                                    <p:cond delay="0"/>
                                  </p:stCondLst>
                                  <p:childTnLst>
                                    <p:set>
                                      <p:cBhvr>
                                        <p:cTn id="36" dur="1" fill="hold">
                                          <p:stCondLst>
                                            <p:cond delay="0"/>
                                          </p:stCondLst>
                                        </p:cTn>
                                        <p:tgtEl>
                                          <p:spTgt spid="3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32">
                                            <p:txEl>
                                              <p:pRg st="3" end="3"/>
                                            </p:txEl>
                                          </p:spTgt>
                                        </p:tgtEl>
                                        <p:attrNameLst>
                                          <p:attrName>style.visibility</p:attrName>
                                        </p:attrNameLst>
                                      </p:cBhvr>
                                      <p:to>
                                        <p:strVal val="visible"/>
                                      </p:to>
                                    </p:set>
                                    <p:anim calcmode="lin" valueType="num">
                                      <p:cBhvr additive="base">
                                        <p:cTn id="41" dur="500" fill="hold"/>
                                        <p:tgtEl>
                                          <p:spTgt spid="13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70"/>
                                        </p:tgtEl>
                                        <p:attrNameLst>
                                          <p:attrName>style.visibility</p:attrName>
                                        </p:attrNameLst>
                                      </p:cBhvr>
                                      <p:to>
                                        <p:strVal val="hidden"/>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294"/>
                                        </p:tgtEl>
                                        <p:attrNameLst>
                                          <p:attrName>style.visibility</p:attrName>
                                        </p:attrNameLst>
                                      </p:cBhvr>
                                      <p:to>
                                        <p:strVal val="visible"/>
                                      </p:to>
                                    </p:set>
                                  </p:childTnLst>
                                </p:cTn>
                              </p:par>
                            </p:childTnLst>
                          </p:cTn>
                        </p:par>
                        <p:par>
                          <p:cTn id="50" fill="hold">
                            <p:stCondLst>
                              <p:cond delay="0"/>
                            </p:stCondLst>
                            <p:childTnLst>
                              <p:par>
                                <p:cTn id="51" presetID="42" presetClass="path" presetSubtype="0" accel="50000" decel="50000" fill="hold" nodeType="afterEffect">
                                  <p:stCondLst>
                                    <p:cond delay="0"/>
                                  </p:stCondLst>
                                  <p:childTnLst>
                                    <p:animMotion origin="layout" path="M 1.38889E-6 3.7037E-6 L 0.11893 -0.00023 " pathEditMode="relative" rAng="0" ptsTypes="AA">
                                      <p:cBhvr>
                                        <p:cTn id="52" dur="900" fill="hold"/>
                                        <p:tgtEl>
                                          <p:spTgt spid="294"/>
                                        </p:tgtEl>
                                        <p:attrNameLst>
                                          <p:attrName>ppt_x</p:attrName>
                                          <p:attrName>ppt_y</p:attrName>
                                        </p:attrNameLst>
                                      </p:cBhvr>
                                      <p:rCtr x="6007" y="-162"/>
                                    </p:animMotion>
                                  </p:childTnLst>
                                </p:cTn>
                              </p:par>
                            </p:childTnLst>
                          </p:cTn>
                        </p:par>
                        <p:par>
                          <p:cTn id="53" fill="hold">
                            <p:stCondLst>
                              <p:cond delay="900"/>
                            </p:stCondLst>
                            <p:childTnLst>
                              <p:par>
                                <p:cTn id="54" presetID="1" presetClass="exit" presetSubtype="0" fill="hold" nodeType="afterEffect">
                                  <p:stCondLst>
                                    <p:cond delay="0"/>
                                  </p:stCondLst>
                                  <p:childTnLst>
                                    <p:set>
                                      <p:cBhvr>
                                        <p:cTn id="55" dur="1" fill="hold">
                                          <p:stCondLst>
                                            <p:cond delay="0"/>
                                          </p:stCondLst>
                                        </p:cTn>
                                        <p:tgtEl>
                                          <p:spTgt spid="294"/>
                                        </p:tgtEl>
                                        <p:attrNameLst>
                                          <p:attrName>style.visibility</p:attrName>
                                        </p:attrNameLst>
                                      </p:cBhvr>
                                      <p:to>
                                        <p:strVal val="hidden"/>
                                      </p:to>
                                    </p:set>
                                  </p:childTnLst>
                                </p:cTn>
                              </p:par>
                            </p:childTnLst>
                          </p:cTn>
                        </p:par>
                        <p:par>
                          <p:cTn id="56" fill="hold">
                            <p:stCondLst>
                              <p:cond delay="900"/>
                            </p:stCondLst>
                            <p:childTnLst>
                              <p:par>
                                <p:cTn id="57" presetID="1" presetClass="entr" presetSubtype="0" fill="hold" nodeType="afterEffect">
                                  <p:stCondLst>
                                    <p:cond delay="0"/>
                                  </p:stCondLst>
                                  <p:childTnLst>
                                    <p:set>
                                      <p:cBhvr>
                                        <p:cTn id="58" dur="1" fill="hold">
                                          <p:stCondLst>
                                            <p:cond delay="0"/>
                                          </p:stCondLst>
                                        </p:cTn>
                                        <p:tgtEl>
                                          <p:spTgt spid="329"/>
                                        </p:tgtEl>
                                        <p:attrNameLst>
                                          <p:attrName>style.visibility</p:attrName>
                                        </p:attrNameLst>
                                      </p:cBhvr>
                                      <p:to>
                                        <p:strVal val="visible"/>
                                      </p:to>
                                    </p:set>
                                  </p:childTnLst>
                                </p:cTn>
                              </p:par>
                            </p:childTnLst>
                          </p:cTn>
                        </p:par>
                        <p:par>
                          <p:cTn id="59" fill="hold">
                            <p:stCondLst>
                              <p:cond delay="900"/>
                            </p:stCondLst>
                            <p:childTnLst>
                              <p:par>
                                <p:cTn id="60" presetID="42" presetClass="path" presetSubtype="0" accel="50000" decel="50000" fill="hold" nodeType="afterEffect">
                                  <p:stCondLst>
                                    <p:cond delay="0"/>
                                  </p:stCondLst>
                                  <p:childTnLst>
                                    <p:animMotion origin="layout" path="M -2.22222E-6 -4.81481E-6 L 0.12066 0.00254 " pathEditMode="relative" rAng="0" ptsTypes="AA">
                                      <p:cBhvr>
                                        <p:cTn id="61" dur="800" fill="hold"/>
                                        <p:tgtEl>
                                          <p:spTgt spid="329"/>
                                        </p:tgtEl>
                                        <p:attrNameLst>
                                          <p:attrName>ppt_x</p:attrName>
                                          <p:attrName>ppt_y</p:attrName>
                                        </p:attrNameLst>
                                      </p:cBhvr>
                                      <p:rCtr x="5868" y="139"/>
                                    </p:animMotion>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53 0.00301 L 0.00053 0.00324 C 0.01876 0.01644 0.00643 0.00857 0.02136 0.01597 C 0.02882 0.01945 0.02917 0.02083 0.03803 0.02338 C 0.04167 0.02431 0.04532 0.02454 0.04914 0.02523 C 0.05226 0.0257 0.05556 0.02616 0.05886 0.02708 C 0.06112 0.02755 0.06337 0.02824 0.0658 0.02894 C 0.06893 0.02963 0.07223 0.02986 0.07553 0.03079 C 0.07865 0.03171 0.08178 0.03357 0.08525 0.03449 C 0.09341 0.03611 0.10191 0.03681 0.11025 0.0382 L 0.15608 0.03634 C 0.15973 0.03588 0.16355 0.03565 0.16719 0.03449 C 0.17275 0.03241 0.17813 0.02894 0.18386 0.02708 C 0.19914 0.02176 0.19132 0.02477 0.20747 0.01782 L 0.21164 0.01597 C 0.21511 0.00185 0.21025 0.01921 0.2158 0.00486 C 0.21632 0.00301 0.21667 0.00116 0.21719 -0.00069 C 0.20469 -0.00347 0.20452 -0.0044 0.18803 -0.00069 C 0.18629 -0.00046 0.18525 0.00162 0.18386 0.00301 C 0.18282 0.00486 0.18108 0.00625 0.18108 0.00857 C 0.18091 0.01111 0.18056 0.0331 0.18386 0.0419 C 0.18525 0.04583 0.1882 0.05 0.1908 0.05301 C 0.19428 0.05671 0.1981 0.06042 0.20191 0.06412 C 0.20365 0.06597 0.20521 0.06875 0.20747 0.06968 C 0.21441 0.07199 0.21112 0.0706 0.21719 0.07338 C 0.23282 0.07269 0.24862 0.07245 0.26441 0.07153 C 0.2658 0.0713 0.26702 0.07014 0.26858 0.06968 C 0.27049 0.06875 0.27605 0.06736 0.2783 0.06597 C 0.28126 0.06389 0.28438 0.06019 0.28664 0.05671 C 0.2908 0.04977 0.28768 0.05139 0.29358 0.0456 C 0.30782 0.03056 0.29549 0.04514 0.31441 0.03264 C 0.31615 0.03125 0.31789 0.02986 0.31997 0.02894 C 0.32257 0.02732 0.32553 0.02639 0.3283 0.02523 C 0.32969 0.02454 0.33091 0.02361 0.33247 0.02338 L 0.33941 0.02153 C 0.35417 0.02199 0.3691 0.02083 0.38386 0.02338 C 0.38525 0.02361 0.38525 0.02685 0.38525 0.02894 C 0.38525 0.03264 0.3856 0.03704 0.38386 0.04005 C 0.38178 0.04282 0.37553 0.04375 0.37553 0.04398 C 0.37153 0.04306 0.36129 0.04352 0.35608 0.04005 C 0.35452 0.03889 0.3533 0.0375 0.35191 0.03634 C 0.35139 0.0338 0.35105 0.03125 0.35053 0.02894 C 0.34966 0.02616 0.34827 0.02407 0.34775 0.02153 C 0.34688 0.01852 0.34671 0.01528 0.34636 0.01227 C 0.3474 -0.00208 0.34497 -0.00278 0.35191 -0.00995 C 0.35452 -0.01273 0.35695 -0.01597 0.36025 -0.01736 L 0.36858 -0.02106 C 0.37553 -0.0206 0.38247 -0.02037 0.38941 -0.01921 C 0.39323 -0.01875 0.39428 -0.0162 0.39775 -0.01366 C 0.41789 0.00162 0.39185 -0.01852 0.40747 -0.0081 C 0.40886 -0.00718 0.4099 -0.00532 0.41164 -0.0044 C 0.41372 -0.00347 0.41615 -0.00347 0.41858 -0.00255 C 0.42379 -0.00093 0.42257 -0.00023 0.4283 0.00301 C 0.42952 0.0037 0.43108 0.0037 0.43247 0.00486 C 0.43525 0.00695 0.43803 0.00972 0.4408 0.01227 C 0.44219 0.01343 0.44323 0.01505 0.44497 0.01597 C 0.44636 0.01644 0.44775 0.0169 0.44914 0.01782 C 0.45053 0.01875 0.45174 0.0206 0.4533 0.02153 C 0.45504 0.02245 0.45695 0.02292 0.45886 0.02338 C 0.48455 0.02778 0.48021 0.02708 0.50191 0.02708 L 0.50191 0.02732 " pathEditMode="relative" rAng="0" ptsTypes="AAAAAAAAAAAAAAAAAAAAAAAAAAAAAAAAAAAAAAAAAAAAAAAAAAAAAAAAAAAAA">
                                      <p:cBhvr>
                                        <p:cTn id="65" dur="800" fill="hold"/>
                                        <p:tgtEl>
                                          <p:spTgt spid="223"/>
                                        </p:tgtEl>
                                        <p:attrNameLst>
                                          <p:attrName>ppt_x</p:attrName>
                                          <p:attrName>ppt_y</p:attrName>
                                        </p:attrNameLst>
                                      </p:cBhvr>
                                      <p:rCtr x="25069" y="2315"/>
                                    </p:animMotion>
                                  </p:childTnLst>
                                </p:cTn>
                              </p:par>
                            </p:childTnLst>
                          </p:cTn>
                        </p:par>
                        <p:par>
                          <p:cTn id="66" fill="hold">
                            <p:stCondLst>
                              <p:cond delay="800"/>
                            </p:stCondLst>
                            <p:childTnLst>
                              <p:par>
                                <p:cTn id="67" presetID="8" presetClass="emph" presetSubtype="0" fill="hold" nodeType="afterEffect">
                                  <p:stCondLst>
                                    <p:cond delay="0"/>
                                  </p:stCondLst>
                                  <p:childTnLst>
                                    <p:animRot by="21600000">
                                      <p:cBhvr>
                                        <p:cTn id="68" dur="700" fill="hold"/>
                                        <p:tgtEl>
                                          <p:spTgt spid="223"/>
                                        </p:tgtEl>
                                        <p:attrNameLst>
                                          <p:attrName>r</p:attrName>
                                        </p:attrNameLst>
                                      </p:cBhvr>
                                    </p:animRot>
                                  </p:childTnLst>
                                </p:cTn>
                              </p:par>
                            </p:childTnLst>
                          </p:cTn>
                        </p:par>
                        <p:par>
                          <p:cTn id="69" fill="hold">
                            <p:stCondLst>
                              <p:cond delay="1500"/>
                            </p:stCondLst>
                            <p:childTnLst>
                              <p:par>
                                <p:cTn id="70" presetID="31" presetClass="entr" presetSubtype="0" fill="hold" nodeType="afterEffect">
                                  <p:stCondLst>
                                    <p:cond delay="0"/>
                                  </p:stCondLst>
                                  <p:childTnLst>
                                    <p:set>
                                      <p:cBhvr>
                                        <p:cTn id="71" dur="1" fill="hold">
                                          <p:stCondLst>
                                            <p:cond delay="0"/>
                                          </p:stCondLst>
                                        </p:cTn>
                                        <p:tgtEl>
                                          <p:spTgt spid="262"/>
                                        </p:tgtEl>
                                        <p:attrNameLst>
                                          <p:attrName>style.visibility</p:attrName>
                                        </p:attrNameLst>
                                      </p:cBhvr>
                                      <p:to>
                                        <p:strVal val="visible"/>
                                      </p:to>
                                    </p:set>
                                    <p:anim calcmode="lin" valueType="num">
                                      <p:cBhvr>
                                        <p:cTn id="72" dur="1000" fill="hold"/>
                                        <p:tgtEl>
                                          <p:spTgt spid="262"/>
                                        </p:tgtEl>
                                        <p:attrNameLst>
                                          <p:attrName>ppt_w</p:attrName>
                                        </p:attrNameLst>
                                      </p:cBhvr>
                                      <p:tavLst>
                                        <p:tav tm="0">
                                          <p:val>
                                            <p:fltVal val="0"/>
                                          </p:val>
                                        </p:tav>
                                        <p:tav tm="100000">
                                          <p:val>
                                            <p:strVal val="#ppt_w"/>
                                          </p:val>
                                        </p:tav>
                                      </p:tavLst>
                                    </p:anim>
                                    <p:anim calcmode="lin" valueType="num">
                                      <p:cBhvr>
                                        <p:cTn id="73" dur="1000" fill="hold"/>
                                        <p:tgtEl>
                                          <p:spTgt spid="262"/>
                                        </p:tgtEl>
                                        <p:attrNameLst>
                                          <p:attrName>ppt_h</p:attrName>
                                        </p:attrNameLst>
                                      </p:cBhvr>
                                      <p:tavLst>
                                        <p:tav tm="0">
                                          <p:val>
                                            <p:fltVal val="0"/>
                                          </p:val>
                                        </p:tav>
                                        <p:tav tm="100000">
                                          <p:val>
                                            <p:strVal val="#ppt_h"/>
                                          </p:val>
                                        </p:tav>
                                      </p:tavLst>
                                    </p:anim>
                                    <p:anim calcmode="lin" valueType="num">
                                      <p:cBhvr>
                                        <p:cTn id="74" dur="1000" fill="hold"/>
                                        <p:tgtEl>
                                          <p:spTgt spid="262"/>
                                        </p:tgtEl>
                                        <p:attrNameLst>
                                          <p:attrName>style.rotation</p:attrName>
                                        </p:attrNameLst>
                                      </p:cBhvr>
                                      <p:tavLst>
                                        <p:tav tm="0">
                                          <p:val>
                                            <p:fltVal val="90"/>
                                          </p:val>
                                        </p:tav>
                                        <p:tav tm="100000">
                                          <p:val>
                                            <p:fltVal val="0"/>
                                          </p:val>
                                        </p:tav>
                                      </p:tavLst>
                                    </p:anim>
                                    <p:animEffect transition="in" filter="fade">
                                      <p:cBhvr>
                                        <p:cTn id="75" dur="1000"/>
                                        <p:tgtEl>
                                          <p:spTgt spid="262"/>
                                        </p:tgtEl>
                                      </p:cBhvr>
                                    </p:animEffect>
                                  </p:childTnLst>
                                </p:cTn>
                              </p:par>
                              <p:par>
                                <p:cTn id="76" presetID="1" presetClass="exit" presetSubtype="0" fill="hold" nodeType="withEffect">
                                  <p:stCondLst>
                                    <p:cond delay="0"/>
                                  </p:stCondLst>
                                  <p:childTnLst>
                                    <p:set>
                                      <p:cBhvr>
                                        <p:cTn id="77" dur="1" fill="hold">
                                          <p:stCondLst>
                                            <p:cond delay="0"/>
                                          </p:stCondLst>
                                        </p:cTn>
                                        <p:tgtEl>
                                          <p:spTgt spid="22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29"/>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nodeType="afterEffect">
                                  <p:stCondLst>
                                    <p:cond delay="0"/>
                                  </p:stCondLst>
                                  <p:childTnLst>
                                    <p:set>
                                      <p:cBhvr>
                                        <p:cTn id="84" dur="1" fill="hold">
                                          <p:stCondLst>
                                            <p:cond delay="0"/>
                                          </p:stCondLst>
                                        </p:cTn>
                                        <p:tgtEl>
                                          <p:spTgt spid="289"/>
                                        </p:tgtEl>
                                        <p:attrNameLst>
                                          <p:attrName>style.visibility</p:attrName>
                                        </p:attrNameLst>
                                      </p:cBhvr>
                                      <p:to>
                                        <p:strVal val="visible"/>
                                      </p:to>
                                    </p:set>
                                  </p:childTnLst>
                                </p:cTn>
                              </p:par>
                            </p:childTnLst>
                          </p:cTn>
                        </p:par>
                        <p:par>
                          <p:cTn id="85" fill="hold">
                            <p:stCondLst>
                              <p:cond delay="0"/>
                            </p:stCondLst>
                            <p:childTnLst>
                              <p:par>
                                <p:cTn id="86" presetID="42" presetClass="path" presetSubtype="0" accel="50000" decel="50000" fill="hold" nodeType="afterEffect">
                                  <p:stCondLst>
                                    <p:cond delay="0"/>
                                  </p:stCondLst>
                                  <p:childTnLst>
                                    <p:animMotion origin="layout" path="M -1.94444E-6 0.00208 L 0.11111 -0.00232 " pathEditMode="relative" rAng="0" ptsTypes="AA">
                                      <p:cBhvr>
                                        <p:cTn id="87" dur="800" fill="hold"/>
                                        <p:tgtEl>
                                          <p:spTgt spid="289"/>
                                        </p:tgtEl>
                                        <p:attrNameLst>
                                          <p:attrName>ppt_x</p:attrName>
                                          <p:attrName>ppt_y</p:attrName>
                                        </p:attrNameLst>
                                      </p:cBhvr>
                                      <p:rCtr x="5556" y="-231"/>
                                    </p:animMotion>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89"/>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339"/>
                                        </p:tgtEl>
                                        <p:attrNameLst>
                                          <p:attrName>style.visibility</p:attrName>
                                        </p:attrNameLst>
                                      </p:cBhvr>
                                      <p:to>
                                        <p:strVal val="visible"/>
                                      </p:to>
                                    </p:set>
                                  </p:childTnLst>
                                </p:cTn>
                              </p:par>
                              <p:par>
                                <p:cTn id="94" presetID="42" presetClass="path" presetSubtype="0" accel="50000" decel="50000" fill="hold" grpId="1" nodeType="withEffect">
                                  <p:stCondLst>
                                    <p:cond delay="0"/>
                                  </p:stCondLst>
                                  <p:childTnLst>
                                    <p:animMotion origin="layout" path="M 3.33333E-6 2.22222E-6 L 0.09323 0.03264 " pathEditMode="relative" rAng="0" ptsTypes="AA">
                                      <p:cBhvr>
                                        <p:cTn id="95" dur="900" fill="hold"/>
                                        <p:tgtEl>
                                          <p:spTgt spid="339"/>
                                        </p:tgtEl>
                                        <p:attrNameLst>
                                          <p:attrName>ppt_x</p:attrName>
                                          <p:attrName>ppt_y</p:attrName>
                                        </p:attrNameLst>
                                      </p:cBhvr>
                                      <p:rCtr x="465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animBg="1"/>
      <p:bldP spid="339" grpId="1" animBg="1"/>
      <p:bldP spid="30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565404"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dirty="0">
                <a:solidFill>
                  <a:schemeClr val="bg2"/>
                </a:solidFill>
                <a:sym typeface="Symbol" panose="05050102010706020507" pitchFamily="18" charset="2"/>
              </a:rPr>
              <a:t>fish</a:t>
            </a:r>
            <a:endParaRPr lang="en-CA" sz="2400" dirty="0">
              <a:solidFill>
                <a:schemeClr val="bg2"/>
              </a:solidFill>
            </a:endParaRPr>
          </a:p>
        </p:txBody>
      </p:sp>
      <p:grpSp>
        <p:nvGrpSpPr>
          <p:cNvPr id="280" name="Group 279">
            <a:extLst>
              <a:ext uri="{FF2B5EF4-FFF2-40B4-BE49-F238E27FC236}">
                <a16:creationId xmlns:a16="http://schemas.microsoft.com/office/drawing/2014/main" id="{674357F9-3C24-475A-8D06-20F6B8DFAE7C}"/>
              </a:ext>
            </a:extLst>
          </p:cNvPr>
          <p:cNvGrpSpPr/>
          <p:nvPr/>
        </p:nvGrpSpPr>
        <p:grpSpPr>
          <a:xfrm>
            <a:off x="2438400" y="638628"/>
            <a:ext cx="228808" cy="2044396"/>
            <a:chOff x="2438400" y="617404"/>
            <a:chExt cx="184697" cy="2088786"/>
          </a:xfrm>
        </p:grpSpPr>
        <p:sp>
          <p:nvSpPr>
            <p:cNvPr id="281" name="Oval 280">
              <a:extLst>
                <a:ext uri="{FF2B5EF4-FFF2-40B4-BE49-F238E27FC236}">
                  <a16:creationId xmlns:a16="http://schemas.microsoft.com/office/drawing/2014/main" id="{B5DBDEE6-CF33-4DC1-B3FB-43AFFC8E4860}"/>
                </a:ext>
              </a:extLst>
            </p:cNvPr>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2" name="Oval 281">
              <a:extLst>
                <a:ext uri="{FF2B5EF4-FFF2-40B4-BE49-F238E27FC236}">
                  <a16:creationId xmlns:a16="http://schemas.microsoft.com/office/drawing/2014/main" id="{958C399D-17D4-45DF-893E-FBFB44922A45}"/>
                </a:ext>
              </a:extLst>
            </p:cNvPr>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3" name="Oval 282">
              <a:extLst>
                <a:ext uri="{FF2B5EF4-FFF2-40B4-BE49-F238E27FC236}">
                  <a16:creationId xmlns:a16="http://schemas.microsoft.com/office/drawing/2014/main" id="{5133649E-BE19-4217-9050-421F27C0B3AF}"/>
                </a:ext>
              </a:extLst>
            </p:cNvPr>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4" name="Oval 283">
              <a:extLst>
                <a:ext uri="{FF2B5EF4-FFF2-40B4-BE49-F238E27FC236}">
                  <a16:creationId xmlns:a16="http://schemas.microsoft.com/office/drawing/2014/main" id="{34C3FBDB-3DE0-4BF1-8B68-699BEE0B3EE5}"/>
                </a:ext>
              </a:extLst>
            </p:cNvPr>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5" name="Oval 284">
              <a:extLst>
                <a:ext uri="{FF2B5EF4-FFF2-40B4-BE49-F238E27FC236}">
                  <a16:creationId xmlns:a16="http://schemas.microsoft.com/office/drawing/2014/main" id="{91FED0F1-0A6A-4D6C-A546-A9F4C9DA8F62}"/>
                </a:ext>
              </a:extLst>
            </p:cNvPr>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6" name="Oval 285">
              <a:extLst>
                <a:ext uri="{FF2B5EF4-FFF2-40B4-BE49-F238E27FC236}">
                  <a16:creationId xmlns:a16="http://schemas.microsoft.com/office/drawing/2014/main" id="{E85D7FE7-F178-4AC4-8625-CCE82330B278}"/>
                </a:ext>
              </a:extLst>
            </p:cNvPr>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7" name="Oval 286">
              <a:extLst>
                <a:ext uri="{FF2B5EF4-FFF2-40B4-BE49-F238E27FC236}">
                  <a16:creationId xmlns:a16="http://schemas.microsoft.com/office/drawing/2014/main" id="{F91D0790-103F-470E-8C14-7B896EAE69B6}"/>
                </a:ext>
              </a:extLst>
            </p:cNvPr>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8" name="Oval 287">
              <a:extLst>
                <a:ext uri="{FF2B5EF4-FFF2-40B4-BE49-F238E27FC236}">
                  <a16:creationId xmlns:a16="http://schemas.microsoft.com/office/drawing/2014/main" id="{0D8A469C-0FA4-4295-A7DE-9DC2A8C50966}"/>
                </a:ext>
              </a:extLst>
            </p:cNvPr>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30" name="Rectangle 63">
            <a:extLst>
              <a:ext uri="{FF2B5EF4-FFF2-40B4-BE49-F238E27FC236}">
                <a16:creationId xmlns:a16="http://schemas.microsoft.com/office/drawing/2014/main" id="{AA7874CF-62F1-4DCB-B024-2AFD892AEF0D}"/>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grpSp>
        <p:nvGrpSpPr>
          <p:cNvPr id="71" name="Group 70">
            <a:extLst>
              <a:ext uri="{FF2B5EF4-FFF2-40B4-BE49-F238E27FC236}">
                <a16:creationId xmlns:a16="http://schemas.microsoft.com/office/drawing/2014/main" id="{04403B0D-4869-42E3-95E2-66B08050EB88}"/>
              </a:ext>
            </a:extLst>
          </p:cNvPr>
          <p:cNvGrpSpPr/>
          <p:nvPr/>
        </p:nvGrpSpPr>
        <p:grpSpPr>
          <a:xfrm>
            <a:off x="2985705" y="4894043"/>
            <a:ext cx="419965" cy="457201"/>
            <a:chOff x="2985705" y="4894043"/>
            <a:chExt cx="419965" cy="457201"/>
          </a:xfrm>
        </p:grpSpPr>
        <p:pic>
          <p:nvPicPr>
            <p:cNvPr id="72" name="Picture 71">
              <a:extLst>
                <a:ext uri="{FF2B5EF4-FFF2-40B4-BE49-F238E27FC236}">
                  <a16:creationId xmlns:a16="http://schemas.microsoft.com/office/drawing/2014/main" id="{A61F261C-CF6F-43D2-87CC-20C1D1BC0239}"/>
                </a:ext>
              </a:extLst>
            </p:cNvPr>
            <p:cNvPicPr>
              <a:picLocks noChangeAspect="1"/>
            </p:cNvPicPr>
            <p:nvPr/>
          </p:nvPicPr>
          <p:blipFill rotWithShape="1">
            <a:blip r:embed="rId4"/>
            <a:srcRect l="21431" t="1733" r="59465" b="73385"/>
            <a:stretch/>
          </p:blipFill>
          <p:spPr>
            <a:xfrm>
              <a:off x="2985705" y="4894043"/>
              <a:ext cx="419965" cy="457201"/>
            </a:xfrm>
            <a:prstGeom prst="rect">
              <a:avLst/>
            </a:prstGeom>
          </p:spPr>
        </p:pic>
        <p:sp>
          <p:nvSpPr>
            <p:cNvPr id="73" name="Rectangle 72">
              <a:extLst>
                <a:ext uri="{FF2B5EF4-FFF2-40B4-BE49-F238E27FC236}">
                  <a16:creationId xmlns:a16="http://schemas.microsoft.com/office/drawing/2014/main" id="{E0C68D2B-291B-4E79-8B44-F4FB00AA1443}"/>
                </a:ext>
              </a:extLst>
            </p:cNvPr>
            <p:cNvSpPr/>
            <p:nvPr/>
          </p:nvSpPr>
          <p:spPr>
            <a:xfrm>
              <a:off x="2985705" y="4894044"/>
              <a:ext cx="419965" cy="457200"/>
            </a:xfrm>
            <a:prstGeom prst="rect">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74" name="Rectangle 5">
            <a:extLst>
              <a:ext uri="{FF2B5EF4-FFF2-40B4-BE49-F238E27FC236}">
                <a16:creationId xmlns:a16="http://schemas.microsoft.com/office/drawing/2014/main" id="{371094E2-FBAA-416F-8FAA-12BE925F5DD7}"/>
              </a:ext>
            </a:extLst>
          </p:cNvPr>
          <p:cNvSpPr>
            <a:spLocks noChangeArrowheads="1"/>
          </p:cNvSpPr>
          <p:nvPr/>
        </p:nvSpPr>
        <p:spPr bwMode="auto">
          <a:xfrm>
            <a:off x="2461948" y="4091441"/>
            <a:ext cx="2149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dirty="0">
                <a:latin typeface="Times New Roman" pitchFamily="18" charset="0"/>
              </a:rPr>
              <a:t>Training data </a:t>
            </a:r>
          </a:p>
          <a:p>
            <a:pPr algn="ctr">
              <a:spcBef>
                <a:spcPct val="0"/>
              </a:spcBef>
            </a:pPr>
            <a:r>
              <a:rPr lang="en-US" altLang="en-US" sz="2400" dirty="0">
                <a:latin typeface="Times New Roman" pitchFamily="18" charset="0"/>
              </a:rPr>
              <a:t>has </a:t>
            </a:r>
            <a:r>
              <a:rPr lang="en-US" altLang="en-US" sz="2400" i="1" dirty="0">
                <a:latin typeface="Times New Roman" pitchFamily="18" charset="0"/>
              </a:rPr>
              <a:t>D</a:t>
            </a:r>
            <a:r>
              <a:rPr lang="en-US" altLang="en-US" sz="2400" dirty="0">
                <a:latin typeface="Times New Roman" pitchFamily="18" charset="0"/>
              </a:rPr>
              <a:t> images.</a:t>
            </a:r>
          </a:p>
        </p:txBody>
      </p:sp>
      <p:pic>
        <p:nvPicPr>
          <p:cNvPr id="75" name="Picture 74">
            <a:extLst>
              <a:ext uri="{FF2B5EF4-FFF2-40B4-BE49-F238E27FC236}">
                <a16:creationId xmlns:a16="http://schemas.microsoft.com/office/drawing/2014/main" id="{D276855B-96D8-4D7B-89EB-A5231CD4595D}"/>
              </a:ext>
            </a:extLst>
          </p:cNvPr>
          <p:cNvPicPr>
            <a:picLocks noChangeAspect="1"/>
          </p:cNvPicPr>
          <p:nvPr/>
        </p:nvPicPr>
        <p:blipFill>
          <a:blip r:embed="rId4"/>
          <a:stretch>
            <a:fillRect/>
          </a:stretch>
        </p:blipFill>
        <p:spPr>
          <a:xfrm>
            <a:off x="2514600" y="4862212"/>
            <a:ext cx="2198305" cy="1837431"/>
          </a:xfrm>
          <a:prstGeom prst="rect">
            <a:avLst/>
          </a:prstGeom>
        </p:spPr>
      </p:pic>
      <p:grpSp>
        <p:nvGrpSpPr>
          <p:cNvPr id="77" name="Group 76">
            <a:extLst>
              <a:ext uri="{FF2B5EF4-FFF2-40B4-BE49-F238E27FC236}">
                <a16:creationId xmlns:a16="http://schemas.microsoft.com/office/drawing/2014/main" id="{B05FD20E-6D0B-434A-A9D2-3B2EDC7976A6}"/>
              </a:ext>
            </a:extLst>
          </p:cNvPr>
          <p:cNvGrpSpPr/>
          <p:nvPr/>
        </p:nvGrpSpPr>
        <p:grpSpPr>
          <a:xfrm>
            <a:off x="88900" y="4867694"/>
            <a:ext cx="2245157" cy="1888156"/>
            <a:chOff x="1760886" y="4867694"/>
            <a:chExt cx="2245157" cy="1888156"/>
          </a:xfrm>
        </p:grpSpPr>
        <p:sp>
          <p:nvSpPr>
            <p:cNvPr id="78" name="Rectangle 77">
              <a:extLst>
                <a:ext uri="{FF2B5EF4-FFF2-40B4-BE49-F238E27FC236}">
                  <a16:creationId xmlns:a16="http://schemas.microsoft.com/office/drawing/2014/main" id="{19A6B6A4-5D0B-4C65-AB34-61411B89F704}"/>
                </a:ext>
              </a:extLst>
            </p:cNvPr>
            <p:cNvSpPr/>
            <p:nvPr/>
          </p:nvSpPr>
          <p:spPr>
            <a:xfrm>
              <a:off x="1828800" y="4867694"/>
              <a:ext cx="2133600" cy="1837906"/>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79" name="Straight Connector 78">
              <a:extLst>
                <a:ext uri="{FF2B5EF4-FFF2-40B4-BE49-F238E27FC236}">
                  <a16:creationId xmlns:a16="http://schemas.microsoft.com/office/drawing/2014/main" id="{75A65955-8E97-45BC-9493-33E743CEF1D6}"/>
                </a:ext>
              </a:extLst>
            </p:cNvPr>
            <p:cNvCxnSpPr>
              <a:cxnSpLocks/>
            </p:cNvCxnSpPr>
            <p:nvPr/>
          </p:nvCxnSpPr>
          <p:spPr bwMode="auto">
            <a:xfrm flipH="1">
              <a:off x="2101705" y="6464755"/>
              <a:ext cx="1542581" cy="0"/>
            </a:xfrm>
            <a:prstGeom prst="line">
              <a:avLst/>
            </a:prstGeom>
            <a:noFill/>
            <a:ln w="12700" cap="sq" cmpd="sng" algn="ctr">
              <a:solidFill>
                <a:schemeClr val="bg2"/>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62BE5782-95CC-4530-B8DB-89F43A7A0B1E}"/>
                </a:ext>
              </a:extLst>
            </p:cNvPr>
            <p:cNvCxnSpPr>
              <a:cxnSpLocks/>
            </p:cNvCxnSpPr>
            <p:nvPr/>
          </p:nvCxnSpPr>
          <p:spPr bwMode="auto">
            <a:xfrm>
              <a:off x="2101526" y="5086629"/>
              <a:ext cx="1" cy="1366189"/>
            </a:xfrm>
            <a:prstGeom prst="line">
              <a:avLst/>
            </a:prstGeom>
            <a:noFill/>
            <a:ln w="12700" cap="sq" cmpd="sng" algn="ctr">
              <a:solidFill>
                <a:schemeClr val="bg2"/>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95E7E3A1-C4B4-44CF-9B1A-33FBC29DBC39}"/>
                </a:ext>
              </a:extLst>
            </p:cNvPr>
            <p:cNvCxnSpPr>
              <a:cxnSpLocks/>
            </p:cNvCxnSpPr>
            <p:nvPr/>
          </p:nvCxnSpPr>
          <p:spPr bwMode="auto">
            <a:xfrm flipH="1">
              <a:off x="2109863" y="5222024"/>
              <a:ext cx="1595057" cy="1238196"/>
            </a:xfrm>
            <a:prstGeom prst="line">
              <a:avLst/>
            </a:prstGeom>
            <a:noFill/>
            <a:ln w="12700" cap="sq" cmpd="sng" algn="ctr">
              <a:solidFill>
                <a:schemeClr val="bg2"/>
              </a:solidFill>
              <a:prstDash val="solid"/>
              <a:round/>
              <a:headEnd type="none" w="med" len="med"/>
              <a:tailEnd type="none" w="med" len="med"/>
            </a:ln>
            <a:effectLst/>
          </p:spPr>
        </p:cxnSp>
        <p:sp>
          <p:nvSpPr>
            <p:cNvPr id="82" name="Rectangle 81">
              <a:extLst>
                <a:ext uri="{FF2B5EF4-FFF2-40B4-BE49-F238E27FC236}">
                  <a16:creationId xmlns:a16="http://schemas.microsoft.com/office/drawing/2014/main" id="{84115B5E-2C84-45C5-ABD1-4ED70A6BA47C}"/>
                </a:ext>
              </a:extLst>
            </p:cNvPr>
            <p:cNvSpPr/>
            <p:nvPr/>
          </p:nvSpPr>
          <p:spPr>
            <a:xfrm>
              <a:off x="3334491" y="629418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rPr>
                <a:t>1</a:t>
              </a:r>
              <a:endParaRPr lang="en-US" sz="2400" dirty="0">
                <a:solidFill>
                  <a:schemeClr val="bg2"/>
                </a:solidFill>
              </a:endParaRPr>
            </a:p>
          </p:txBody>
        </p:sp>
        <p:sp>
          <p:nvSpPr>
            <p:cNvPr id="83" name="Rectangle 82">
              <a:extLst>
                <a:ext uri="{FF2B5EF4-FFF2-40B4-BE49-F238E27FC236}">
                  <a16:creationId xmlns:a16="http://schemas.microsoft.com/office/drawing/2014/main" id="{E2190F29-B1C9-4A64-83FC-EB9CE5A5E44D}"/>
                </a:ext>
              </a:extLst>
            </p:cNvPr>
            <p:cNvSpPr/>
            <p:nvPr/>
          </p:nvSpPr>
          <p:spPr>
            <a:xfrm>
              <a:off x="3582529" y="5066802"/>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2</a:t>
              </a:r>
              <a:endParaRPr lang="en-US" sz="2400" dirty="0">
                <a:solidFill>
                  <a:schemeClr val="bg2"/>
                </a:solidFill>
              </a:endParaRPr>
            </a:p>
          </p:txBody>
        </p:sp>
        <p:sp>
          <p:nvSpPr>
            <p:cNvPr id="84" name="Rectangle 83">
              <a:extLst>
                <a:ext uri="{FF2B5EF4-FFF2-40B4-BE49-F238E27FC236}">
                  <a16:creationId xmlns:a16="http://schemas.microsoft.com/office/drawing/2014/main" id="{155D399A-703A-4CD2-B717-48EA7A13F380}"/>
                </a:ext>
              </a:extLst>
            </p:cNvPr>
            <p:cNvSpPr/>
            <p:nvPr/>
          </p:nvSpPr>
          <p:spPr>
            <a:xfrm>
              <a:off x="1760886" y="4872335"/>
              <a:ext cx="423514" cy="461665"/>
            </a:xfrm>
            <a:prstGeom prst="rect">
              <a:avLst/>
            </a:prstGeom>
          </p:spPr>
          <p:txBody>
            <a:bodyPr wrap="none">
              <a:spAutoFit/>
            </a:bodyPr>
            <a:lstStyle/>
            <a:p>
              <a:r>
                <a:rPr lang="en-US" altLang="en-US" sz="2400" i="1" dirty="0">
                  <a:solidFill>
                    <a:schemeClr val="bg2"/>
                  </a:solidFill>
                  <a:sym typeface="Symbol" panose="05050102010706020507" pitchFamily="18" charset="2"/>
                </a:rPr>
                <a:t>x</a:t>
              </a:r>
              <a:r>
                <a:rPr lang="en-US" altLang="en-US" sz="2400" i="1" baseline="-25000" dirty="0">
                  <a:solidFill>
                    <a:schemeClr val="bg2"/>
                  </a:solidFill>
                  <a:sym typeface="Symbol" panose="05050102010706020507" pitchFamily="18" charset="2"/>
                </a:rPr>
                <a:t>3</a:t>
              </a:r>
              <a:endParaRPr lang="en-US" sz="2400" dirty="0">
                <a:solidFill>
                  <a:schemeClr val="bg2"/>
                </a:solidFill>
              </a:endParaRPr>
            </a:p>
          </p:txBody>
        </p:sp>
      </p:grpSp>
      <p:grpSp>
        <p:nvGrpSpPr>
          <p:cNvPr id="85" name="Group 84">
            <a:extLst>
              <a:ext uri="{FF2B5EF4-FFF2-40B4-BE49-F238E27FC236}">
                <a16:creationId xmlns:a16="http://schemas.microsoft.com/office/drawing/2014/main" id="{2B34B51E-F01A-4CD1-96BF-70F5C9DAA903}"/>
              </a:ext>
            </a:extLst>
          </p:cNvPr>
          <p:cNvGrpSpPr/>
          <p:nvPr/>
        </p:nvGrpSpPr>
        <p:grpSpPr>
          <a:xfrm>
            <a:off x="1233140" y="5198296"/>
            <a:ext cx="887217" cy="1268591"/>
            <a:chOff x="2211040" y="5198296"/>
            <a:chExt cx="887217" cy="1268591"/>
          </a:xfrm>
        </p:grpSpPr>
        <p:grpSp>
          <p:nvGrpSpPr>
            <p:cNvPr id="86" name="Group 85">
              <a:extLst>
                <a:ext uri="{FF2B5EF4-FFF2-40B4-BE49-F238E27FC236}">
                  <a16:creationId xmlns:a16="http://schemas.microsoft.com/office/drawing/2014/main" id="{8D18BFE7-47ED-42D2-95DD-8BB668EFAE8B}"/>
                </a:ext>
              </a:extLst>
            </p:cNvPr>
            <p:cNvGrpSpPr/>
            <p:nvPr/>
          </p:nvGrpSpPr>
          <p:grpSpPr>
            <a:xfrm>
              <a:off x="2211040" y="5469930"/>
              <a:ext cx="866808" cy="996957"/>
              <a:chOff x="2905126" y="5469930"/>
              <a:chExt cx="866808" cy="996957"/>
            </a:xfrm>
          </p:grpSpPr>
          <p:sp>
            <p:nvSpPr>
              <p:cNvPr id="88" name="Oval 87">
                <a:extLst>
                  <a:ext uri="{FF2B5EF4-FFF2-40B4-BE49-F238E27FC236}">
                    <a16:creationId xmlns:a16="http://schemas.microsoft.com/office/drawing/2014/main" id="{99E21E9C-484D-483B-A969-8546E7A3B61D}"/>
                  </a:ext>
                </a:extLst>
              </p:cNvPr>
              <p:cNvSpPr/>
              <p:nvPr/>
            </p:nvSpPr>
            <p:spPr>
              <a:xfrm>
                <a:off x="3672026" y="5469930"/>
                <a:ext cx="99908" cy="110313"/>
              </a:xfrm>
              <a:prstGeom prst="ellipse">
                <a:avLst/>
              </a:prstGeom>
              <a:solidFill>
                <a:srgbClr val="FF00FF"/>
              </a:solidFill>
              <a:ln w="25400">
                <a:solidFill>
                  <a:srgbClr val="FF00FF"/>
                </a:solidFill>
              </a:ln>
            </p:spPr>
            <p:txBody>
              <a:bodyPr wrap="square" rtlCol="0" anchor="ctr">
                <a:spAutoFit/>
              </a:bodyPr>
              <a:lstStyle/>
              <a:p>
                <a:pPr algn="l"/>
                <a:endParaRPr lang="en-CA" sz="2400" dirty="0"/>
              </a:p>
            </p:txBody>
          </p:sp>
          <p:cxnSp>
            <p:nvCxnSpPr>
              <p:cNvPr id="89" name="Straight Connector 88">
                <a:extLst>
                  <a:ext uri="{FF2B5EF4-FFF2-40B4-BE49-F238E27FC236}">
                    <a16:creationId xmlns:a16="http://schemas.microsoft.com/office/drawing/2014/main" id="{46B9FF39-E733-45A8-AEB2-893F5C74C29A}"/>
                  </a:ext>
                </a:extLst>
              </p:cNvPr>
              <p:cNvCxnSpPr>
                <a:cxnSpLocks/>
              </p:cNvCxnSpPr>
              <p:nvPr/>
            </p:nvCxnSpPr>
            <p:spPr bwMode="auto">
              <a:xfrm>
                <a:off x="3725335" y="5552714"/>
                <a:ext cx="1567" cy="302217"/>
              </a:xfrm>
              <a:prstGeom prst="line">
                <a:avLst/>
              </a:prstGeom>
              <a:noFill/>
              <a:ln w="12700" cap="sq" cmpd="sng" algn="ctr">
                <a:solidFill>
                  <a:srgbClr val="FF00FF"/>
                </a:solidFill>
                <a:prstDash val="sysDash"/>
                <a:round/>
                <a:headEnd type="none" w="med" len="med"/>
                <a:tailEnd type="none" w="med" len="med"/>
              </a:ln>
              <a:effectLst/>
            </p:spPr>
          </p:cxnSp>
          <p:cxnSp>
            <p:nvCxnSpPr>
              <p:cNvPr id="90" name="Straight Connector 89">
                <a:extLst>
                  <a:ext uri="{FF2B5EF4-FFF2-40B4-BE49-F238E27FC236}">
                    <a16:creationId xmlns:a16="http://schemas.microsoft.com/office/drawing/2014/main" id="{19F398EB-3ABC-4899-836E-0CD2BAD96F0A}"/>
                  </a:ext>
                </a:extLst>
              </p:cNvPr>
              <p:cNvCxnSpPr>
                <a:cxnSpLocks/>
              </p:cNvCxnSpPr>
              <p:nvPr/>
            </p:nvCxnSpPr>
            <p:spPr bwMode="auto">
              <a:xfrm flipH="1">
                <a:off x="2905126" y="5834067"/>
                <a:ext cx="822960" cy="0"/>
              </a:xfrm>
              <a:prstGeom prst="line">
                <a:avLst/>
              </a:prstGeom>
              <a:noFill/>
              <a:ln w="12700" cap="sq" cmpd="sng" algn="ctr">
                <a:solidFill>
                  <a:srgbClr val="FF00FF"/>
                </a:solidFill>
                <a:prstDash val="sysDash"/>
                <a:round/>
                <a:headEnd type="none" w="med" len="med"/>
                <a:tailEnd type="none" w="med" len="med"/>
              </a:ln>
              <a:effectLst/>
            </p:spPr>
          </p:cxnSp>
          <p:cxnSp>
            <p:nvCxnSpPr>
              <p:cNvPr id="91" name="Straight Connector 90">
                <a:extLst>
                  <a:ext uri="{FF2B5EF4-FFF2-40B4-BE49-F238E27FC236}">
                    <a16:creationId xmlns:a16="http://schemas.microsoft.com/office/drawing/2014/main" id="{918F4DB7-2163-4B78-943A-B8FDAABAA966}"/>
                  </a:ext>
                </a:extLst>
              </p:cNvPr>
              <p:cNvCxnSpPr>
                <a:cxnSpLocks/>
              </p:cNvCxnSpPr>
              <p:nvPr/>
            </p:nvCxnSpPr>
            <p:spPr bwMode="auto">
              <a:xfrm flipH="1">
                <a:off x="2929161" y="5854763"/>
                <a:ext cx="791967" cy="612124"/>
              </a:xfrm>
              <a:prstGeom prst="line">
                <a:avLst/>
              </a:prstGeom>
              <a:noFill/>
              <a:ln w="12700" cap="sq" cmpd="sng" algn="ctr">
                <a:solidFill>
                  <a:srgbClr val="FF00FF"/>
                </a:solidFill>
                <a:prstDash val="sysDash"/>
                <a:round/>
                <a:headEnd type="none" w="med" len="med"/>
                <a:tailEnd type="none" w="med" len="med"/>
              </a:ln>
              <a:effectLst/>
            </p:spPr>
          </p:cxnSp>
        </p:grpSp>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3F1C6999-A30A-4E49-BCA5-F77BCC46649B}"/>
                    </a:ext>
                  </a:extLst>
                </p:cNvPr>
                <p:cNvSpPr/>
                <p:nvPr/>
              </p:nvSpPr>
              <p:spPr>
                <a:xfrm>
                  <a:off x="2538488" y="5198296"/>
                  <a:ext cx="5597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a:rPr lang="en-CA" altLang="en-US">
                            <a:solidFill>
                              <a:srgbClr val="FF00FF"/>
                            </a:solidFill>
                            <a:latin typeface="Cambria Math" panose="02040503050406030204" pitchFamily="18" charset="0"/>
                            <a:sym typeface="Symbol" panose="05050102010706020507" pitchFamily="18" charset="2"/>
                          </a:rPr>
                          <m:t> </m:t>
                        </m:r>
                      </m:oMath>
                    </m:oMathPara>
                  </a14:m>
                  <a:endParaRPr lang="en-US" dirty="0"/>
                </a:p>
              </p:txBody>
            </p:sp>
          </mc:Choice>
          <mc:Fallback xmlns="">
            <p:sp>
              <p:nvSpPr>
                <p:cNvPr id="76" name="Rectangle 75">
                  <a:extLst>
                    <a:ext uri="{FF2B5EF4-FFF2-40B4-BE49-F238E27FC236}">
                      <a16:creationId xmlns:a16="http://schemas.microsoft.com/office/drawing/2014/main" id="{FFB78276-E7CC-4BC6-9C65-7D0C174A61A4}"/>
                    </a:ext>
                  </a:extLst>
                </p:cNvPr>
                <p:cNvSpPr>
                  <a:spLocks noRot="1" noChangeAspect="1" noMove="1" noResize="1" noEditPoints="1" noAdjustHandles="1" noChangeArrowheads="1" noChangeShapeType="1" noTextEdit="1"/>
                </p:cNvSpPr>
                <p:nvPr/>
              </p:nvSpPr>
              <p:spPr>
                <a:xfrm>
                  <a:off x="2538488" y="5198296"/>
                  <a:ext cx="559769" cy="523220"/>
                </a:xfrm>
                <a:prstGeom prst="rect">
                  <a:avLst/>
                </a:prstGeom>
                <a:blipFill>
                  <a:blip r:embed="rId9"/>
                  <a:stretch>
                    <a:fillRect/>
                  </a:stretch>
                </a:blipFill>
              </p:spPr>
              <p:txBody>
                <a:bodyPr/>
                <a:lstStyle/>
                <a:p>
                  <a:r>
                    <a:rPr lang="en-US">
                      <a:noFill/>
                    </a:rPr>
                    <a:t> </a:t>
                  </a:r>
                </a:p>
              </p:txBody>
            </p:sp>
          </mc:Fallback>
        </mc:AlternateContent>
      </p:grpSp>
      <p:grpSp>
        <p:nvGrpSpPr>
          <p:cNvPr id="93" name="Group 92">
            <a:extLst>
              <a:ext uri="{FF2B5EF4-FFF2-40B4-BE49-F238E27FC236}">
                <a16:creationId xmlns:a16="http://schemas.microsoft.com/office/drawing/2014/main" id="{A7F0DE2A-DA59-493F-B9E5-83A602876993}"/>
              </a:ext>
            </a:extLst>
          </p:cNvPr>
          <p:cNvGrpSpPr/>
          <p:nvPr/>
        </p:nvGrpSpPr>
        <p:grpSpPr>
          <a:xfrm>
            <a:off x="493584" y="4876800"/>
            <a:ext cx="1580215" cy="1469254"/>
            <a:chOff x="2134336" y="4975561"/>
            <a:chExt cx="1580215" cy="1469254"/>
          </a:xfrm>
          <a:solidFill>
            <a:srgbClr val="FF00FF"/>
          </a:solidFill>
        </p:grpSpPr>
        <p:sp>
          <p:nvSpPr>
            <p:cNvPr id="94" name="Oval 93">
              <a:extLst>
                <a:ext uri="{FF2B5EF4-FFF2-40B4-BE49-F238E27FC236}">
                  <a16:creationId xmlns:a16="http://schemas.microsoft.com/office/drawing/2014/main" id="{9C625526-6050-4BB9-8528-EE5E6B8498CC}"/>
                </a:ext>
              </a:extLst>
            </p:cNvPr>
            <p:cNvSpPr/>
            <p:nvPr/>
          </p:nvSpPr>
          <p:spPr>
            <a:xfrm>
              <a:off x="2504174" y="5087983"/>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95" name="Oval 94">
              <a:extLst>
                <a:ext uri="{FF2B5EF4-FFF2-40B4-BE49-F238E27FC236}">
                  <a16:creationId xmlns:a16="http://schemas.microsoft.com/office/drawing/2014/main" id="{9E1AE172-AFC1-48CE-8C57-E07DDC64EF9C}"/>
                </a:ext>
              </a:extLst>
            </p:cNvPr>
            <p:cNvSpPr/>
            <p:nvPr/>
          </p:nvSpPr>
          <p:spPr>
            <a:xfrm>
              <a:off x="2715647" y="5280955"/>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96" name="Oval 95">
              <a:extLst>
                <a:ext uri="{FF2B5EF4-FFF2-40B4-BE49-F238E27FC236}">
                  <a16:creationId xmlns:a16="http://schemas.microsoft.com/office/drawing/2014/main" id="{515C5E00-4D7A-49E0-8313-6679EFB97550}"/>
                </a:ext>
              </a:extLst>
            </p:cNvPr>
            <p:cNvSpPr/>
            <p:nvPr/>
          </p:nvSpPr>
          <p:spPr>
            <a:xfrm>
              <a:off x="2663017" y="555658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97" name="Oval 96">
              <a:extLst>
                <a:ext uri="{FF2B5EF4-FFF2-40B4-BE49-F238E27FC236}">
                  <a16:creationId xmlns:a16="http://schemas.microsoft.com/office/drawing/2014/main" id="{00352DBD-71EE-4E4A-B1B3-FD3D15DF070F}"/>
                </a:ext>
              </a:extLst>
            </p:cNvPr>
            <p:cNvSpPr/>
            <p:nvPr/>
          </p:nvSpPr>
          <p:spPr>
            <a:xfrm>
              <a:off x="2986054" y="55704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98" name="Oval 97">
              <a:extLst>
                <a:ext uri="{FF2B5EF4-FFF2-40B4-BE49-F238E27FC236}">
                  <a16:creationId xmlns:a16="http://schemas.microsoft.com/office/drawing/2014/main" id="{4299D6F6-24DB-4039-A88B-35B69D6A4AC6}"/>
                </a:ext>
              </a:extLst>
            </p:cNvPr>
            <p:cNvSpPr/>
            <p:nvPr/>
          </p:nvSpPr>
          <p:spPr>
            <a:xfrm>
              <a:off x="3309091"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99" name="Oval 98">
              <a:extLst>
                <a:ext uri="{FF2B5EF4-FFF2-40B4-BE49-F238E27FC236}">
                  <a16:creationId xmlns:a16="http://schemas.microsoft.com/office/drawing/2014/main" id="{4A9746F7-4AE3-4983-857E-3D1F15A88A01}"/>
                </a:ext>
              </a:extLst>
            </p:cNvPr>
            <p:cNvSpPr/>
            <p:nvPr/>
          </p:nvSpPr>
          <p:spPr>
            <a:xfrm>
              <a:off x="2451545" y="574955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0" name="Oval 99">
              <a:extLst>
                <a:ext uri="{FF2B5EF4-FFF2-40B4-BE49-F238E27FC236}">
                  <a16:creationId xmlns:a16="http://schemas.microsoft.com/office/drawing/2014/main" id="{7F5B1D14-98D8-459F-9925-0FF94B3FCA1D}"/>
                </a:ext>
              </a:extLst>
            </p:cNvPr>
            <p:cNvSpPr/>
            <p:nvPr/>
          </p:nvSpPr>
          <p:spPr>
            <a:xfrm>
              <a:off x="2134336"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1" name="Oval 100">
              <a:extLst>
                <a:ext uri="{FF2B5EF4-FFF2-40B4-BE49-F238E27FC236}">
                  <a16:creationId xmlns:a16="http://schemas.microsoft.com/office/drawing/2014/main" id="{D9A8480F-F4D3-4210-ACEC-5E45FC6F5BE4}"/>
                </a:ext>
              </a:extLst>
            </p:cNvPr>
            <p:cNvSpPr/>
            <p:nvPr/>
          </p:nvSpPr>
          <p:spPr>
            <a:xfrm>
              <a:off x="2240072" y="537744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2" name="Oval 101">
              <a:extLst>
                <a:ext uri="{FF2B5EF4-FFF2-40B4-BE49-F238E27FC236}">
                  <a16:creationId xmlns:a16="http://schemas.microsoft.com/office/drawing/2014/main" id="{5C06D68E-03AE-4C2D-8FED-7DA7823B2BE5}"/>
                </a:ext>
              </a:extLst>
            </p:cNvPr>
            <p:cNvSpPr/>
            <p:nvPr/>
          </p:nvSpPr>
          <p:spPr>
            <a:xfrm>
              <a:off x="3297435" y="517064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3" name="Oval 102">
              <a:extLst>
                <a:ext uri="{FF2B5EF4-FFF2-40B4-BE49-F238E27FC236}">
                  <a16:creationId xmlns:a16="http://schemas.microsoft.com/office/drawing/2014/main" id="{5CB0406B-08BA-4C2F-A5FA-2DCBBF22C35A}"/>
                </a:ext>
              </a:extLst>
            </p:cNvPr>
            <p:cNvSpPr/>
            <p:nvPr/>
          </p:nvSpPr>
          <p:spPr>
            <a:xfrm>
              <a:off x="3100325" y="54377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4" name="Oval 103">
              <a:extLst>
                <a:ext uri="{FF2B5EF4-FFF2-40B4-BE49-F238E27FC236}">
                  <a16:creationId xmlns:a16="http://schemas.microsoft.com/office/drawing/2014/main" id="{8B7B0366-ABEB-4877-B0B6-368CAF62FB8E}"/>
                </a:ext>
              </a:extLst>
            </p:cNvPr>
            <p:cNvSpPr/>
            <p:nvPr/>
          </p:nvSpPr>
          <p:spPr>
            <a:xfrm>
              <a:off x="2317899" y="614152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5" name="Oval 104">
              <a:extLst>
                <a:ext uri="{FF2B5EF4-FFF2-40B4-BE49-F238E27FC236}">
                  <a16:creationId xmlns:a16="http://schemas.microsoft.com/office/drawing/2014/main" id="{22D8CD80-8E44-41C1-9709-5AAE12418AB8}"/>
                </a:ext>
              </a:extLst>
            </p:cNvPr>
            <p:cNvSpPr/>
            <p:nvPr/>
          </p:nvSpPr>
          <p:spPr>
            <a:xfrm>
              <a:off x="2597475" y="6017541"/>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6" name="Oval 105">
              <a:extLst>
                <a:ext uri="{FF2B5EF4-FFF2-40B4-BE49-F238E27FC236}">
                  <a16:creationId xmlns:a16="http://schemas.microsoft.com/office/drawing/2014/main" id="{072BCBBE-BD5B-4814-8C12-5D99AB1D17D5}"/>
                </a:ext>
              </a:extLst>
            </p:cNvPr>
            <p:cNvSpPr/>
            <p:nvPr/>
          </p:nvSpPr>
          <p:spPr>
            <a:xfrm>
              <a:off x="2493785" y="5342000"/>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7" name="Oval 106">
              <a:extLst>
                <a:ext uri="{FF2B5EF4-FFF2-40B4-BE49-F238E27FC236}">
                  <a16:creationId xmlns:a16="http://schemas.microsoft.com/office/drawing/2014/main" id="{F323E464-2AA9-476C-9A45-8BB09306F188}"/>
                </a:ext>
              </a:extLst>
            </p:cNvPr>
            <p:cNvSpPr/>
            <p:nvPr/>
          </p:nvSpPr>
          <p:spPr>
            <a:xfrm>
              <a:off x="3244838" y="554417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8" name="Oval 107">
              <a:extLst>
                <a:ext uri="{FF2B5EF4-FFF2-40B4-BE49-F238E27FC236}">
                  <a16:creationId xmlns:a16="http://schemas.microsoft.com/office/drawing/2014/main" id="{44DFA3E9-9025-4C0A-AD86-1292F1332659}"/>
                </a:ext>
              </a:extLst>
            </p:cNvPr>
            <p:cNvSpPr/>
            <p:nvPr/>
          </p:nvSpPr>
          <p:spPr>
            <a:xfrm>
              <a:off x="3197526" y="576338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09" name="Oval 108">
              <a:extLst>
                <a:ext uri="{FF2B5EF4-FFF2-40B4-BE49-F238E27FC236}">
                  <a16:creationId xmlns:a16="http://schemas.microsoft.com/office/drawing/2014/main" id="{4DCF3452-EB46-43C0-B677-14594CB3AE48}"/>
                </a:ext>
              </a:extLst>
            </p:cNvPr>
            <p:cNvSpPr/>
            <p:nvPr/>
          </p:nvSpPr>
          <p:spPr>
            <a:xfrm>
              <a:off x="3516568" y="552253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0" name="Oval 109">
              <a:extLst>
                <a:ext uri="{FF2B5EF4-FFF2-40B4-BE49-F238E27FC236}">
                  <a16:creationId xmlns:a16="http://schemas.microsoft.com/office/drawing/2014/main" id="{ED3A37DE-9623-4350-937F-543FC8A84216}"/>
                </a:ext>
              </a:extLst>
            </p:cNvPr>
            <p:cNvSpPr/>
            <p:nvPr/>
          </p:nvSpPr>
          <p:spPr>
            <a:xfrm>
              <a:off x="2818469" y="599290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1" name="Oval 110">
              <a:extLst>
                <a:ext uri="{FF2B5EF4-FFF2-40B4-BE49-F238E27FC236}">
                  <a16:creationId xmlns:a16="http://schemas.microsoft.com/office/drawing/2014/main" id="{76A8E3A3-8451-4F3A-9908-44B60AA43C43}"/>
                </a:ext>
              </a:extLst>
            </p:cNvPr>
            <p:cNvSpPr/>
            <p:nvPr/>
          </p:nvSpPr>
          <p:spPr>
            <a:xfrm>
              <a:off x="2246174" y="56392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2" name="Oval 111">
              <a:extLst>
                <a:ext uri="{FF2B5EF4-FFF2-40B4-BE49-F238E27FC236}">
                  <a16:creationId xmlns:a16="http://schemas.microsoft.com/office/drawing/2014/main" id="{AF744F72-0E5D-4333-B281-40AAA3B18A48}"/>
                </a:ext>
              </a:extLst>
            </p:cNvPr>
            <p:cNvSpPr/>
            <p:nvPr/>
          </p:nvSpPr>
          <p:spPr>
            <a:xfrm>
              <a:off x="3016183" y="511179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3" name="Oval 112">
              <a:extLst>
                <a:ext uri="{FF2B5EF4-FFF2-40B4-BE49-F238E27FC236}">
                  <a16:creationId xmlns:a16="http://schemas.microsoft.com/office/drawing/2014/main" id="{AADBB4A6-1568-4D25-A727-EA2C0C81C982}"/>
                </a:ext>
              </a:extLst>
            </p:cNvPr>
            <p:cNvSpPr/>
            <p:nvPr/>
          </p:nvSpPr>
          <p:spPr>
            <a:xfrm>
              <a:off x="2529372" y="6334502"/>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4" name="Oval 113">
              <a:extLst>
                <a:ext uri="{FF2B5EF4-FFF2-40B4-BE49-F238E27FC236}">
                  <a16:creationId xmlns:a16="http://schemas.microsoft.com/office/drawing/2014/main" id="{3A547F3D-9DE6-497B-AB4A-2A39FF2F718F}"/>
                </a:ext>
              </a:extLst>
            </p:cNvPr>
            <p:cNvSpPr/>
            <p:nvPr/>
          </p:nvSpPr>
          <p:spPr>
            <a:xfrm>
              <a:off x="3197526" y="6052845"/>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5" name="Oval 114">
              <a:extLst>
                <a:ext uri="{FF2B5EF4-FFF2-40B4-BE49-F238E27FC236}">
                  <a16:creationId xmlns:a16="http://schemas.microsoft.com/office/drawing/2014/main" id="{EE1BE8AF-AA2A-4F45-8018-CEA4F7695CBC}"/>
                </a:ext>
              </a:extLst>
            </p:cNvPr>
            <p:cNvSpPr/>
            <p:nvPr/>
          </p:nvSpPr>
          <p:spPr>
            <a:xfrm>
              <a:off x="3614643" y="584604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6" name="Oval 115">
              <a:extLst>
                <a:ext uri="{FF2B5EF4-FFF2-40B4-BE49-F238E27FC236}">
                  <a16:creationId xmlns:a16="http://schemas.microsoft.com/office/drawing/2014/main" id="{82DE8668-4803-4AF8-B703-5F987FE85787}"/>
                </a:ext>
              </a:extLst>
            </p:cNvPr>
            <p:cNvSpPr/>
            <p:nvPr/>
          </p:nvSpPr>
          <p:spPr>
            <a:xfrm>
              <a:off x="2768753" y="501561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7" name="Oval 116">
              <a:extLst>
                <a:ext uri="{FF2B5EF4-FFF2-40B4-BE49-F238E27FC236}">
                  <a16:creationId xmlns:a16="http://schemas.microsoft.com/office/drawing/2014/main" id="{0C0F89ED-34E8-43EF-A258-F6865E2060B5}"/>
                </a:ext>
              </a:extLst>
            </p:cNvPr>
            <p:cNvSpPr/>
            <p:nvPr/>
          </p:nvSpPr>
          <p:spPr>
            <a:xfrm>
              <a:off x="2874490" y="6244051"/>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8" name="Oval 117">
              <a:extLst>
                <a:ext uri="{FF2B5EF4-FFF2-40B4-BE49-F238E27FC236}">
                  <a16:creationId xmlns:a16="http://schemas.microsoft.com/office/drawing/2014/main" id="{9F0A4C04-A698-4382-80E2-22C204F6AC96}"/>
                </a:ext>
              </a:extLst>
            </p:cNvPr>
            <p:cNvSpPr/>
            <p:nvPr/>
          </p:nvSpPr>
          <p:spPr>
            <a:xfrm>
              <a:off x="2345808" y="595635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19" name="Oval 118">
              <a:extLst>
                <a:ext uri="{FF2B5EF4-FFF2-40B4-BE49-F238E27FC236}">
                  <a16:creationId xmlns:a16="http://schemas.microsoft.com/office/drawing/2014/main" id="{CA00BC10-1549-4BCB-AD3E-8154B4F061C9}"/>
                </a:ext>
              </a:extLst>
            </p:cNvPr>
            <p:cNvSpPr/>
            <p:nvPr/>
          </p:nvSpPr>
          <p:spPr>
            <a:xfrm>
              <a:off x="2854662" y="5751717"/>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20" name="Oval 119">
              <a:extLst>
                <a:ext uri="{FF2B5EF4-FFF2-40B4-BE49-F238E27FC236}">
                  <a16:creationId xmlns:a16="http://schemas.microsoft.com/office/drawing/2014/main" id="{FBD9BC97-5588-468C-AD78-77E66FBBDFBC}"/>
                </a:ext>
              </a:extLst>
            </p:cNvPr>
            <p:cNvSpPr/>
            <p:nvPr/>
          </p:nvSpPr>
          <p:spPr>
            <a:xfrm>
              <a:off x="3000832" y="611780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21" name="Oval 120">
              <a:extLst>
                <a:ext uri="{FF2B5EF4-FFF2-40B4-BE49-F238E27FC236}">
                  <a16:creationId xmlns:a16="http://schemas.microsoft.com/office/drawing/2014/main" id="{C5C8AF51-185A-4F4A-9D00-5BAD4E81C82A}"/>
                </a:ext>
              </a:extLst>
            </p:cNvPr>
            <p:cNvSpPr/>
            <p:nvPr/>
          </p:nvSpPr>
          <p:spPr>
            <a:xfrm>
              <a:off x="2689451" y="6222086"/>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22" name="Oval 121">
              <a:extLst>
                <a:ext uri="{FF2B5EF4-FFF2-40B4-BE49-F238E27FC236}">
                  <a16:creationId xmlns:a16="http://schemas.microsoft.com/office/drawing/2014/main" id="{1110FBA3-23E3-4D8D-94A6-CDD43E745044}"/>
                </a:ext>
              </a:extLst>
            </p:cNvPr>
            <p:cNvSpPr/>
            <p:nvPr/>
          </p:nvSpPr>
          <p:spPr>
            <a:xfrm>
              <a:off x="2477979" y="55527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23" name="Oval 122">
              <a:extLst>
                <a:ext uri="{FF2B5EF4-FFF2-40B4-BE49-F238E27FC236}">
                  <a16:creationId xmlns:a16="http://schemas.microsoft.com/office/drawing/2014/main" id="{56C8D80C-9A56-4263-838B-C802522799D1}"/>
                </a:ext>
              </a:extLst>
            </p:cNvPr>
            <p:cNvSpPr/>
            <p:nvPr/>
          </p:nvSpPr>
          <p:spPr>
            <a:xfrm>
              <a:off x="2895096" y="5249428"/>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24" name="Oval 123">
              <a:extLst>
                <a:ext uri="{FF2B5EF4-FFF2-40B4-BE49-F238E27FC236}">
                  <a16:creationId xmlns:a16="http://schemas.microsoft.com/office/drawing/2014/main" id="{51C46E79-98CD-4B1A-B093-3CE1E791524F}"/>
                </a:ext>
              </a:extLst>
            </p:cNvPr>
            <p:cNvSpPr/>
            <p:nvPr/>
          </p:nvSpPr>
          <p:spPr>
            <a:xfrm>
              <a:off x="3323869" y="5345914"/>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25" name="Oval 124">
              <a:extLst>
                <a:ext uri="{FF2B5EF4-FFF2-40B4-BE49-F238E27FC236}">
                  <a16:creationId xmlns:a16="http://schemas.microsoft.com/office/drawing/2014/main" id="{B2E0F4E1-7C10-49AB-97EB-3FC093292F89}"/>
                </a:ext>
              </a:extLst>
            </p:cNvPr>
            <p:cNvSpPr/>
            <p:nvPr/>
          </p:nvSpPr>
          <p:spPr>
            <a:xfrm>
              <a:off x="3529513" y="5166769"/>
              <a:ext cx="99908" cy="110313"/>
            </a:xfrm>
            <a:prstGeom prst="ellipse">
              <a:avLst/>
            </a:prstGeom>
            <a:grpFill/>
            <a:ln w="25400">
              <a:solidFill>
                <a:srgbClr val="FF00FF"/>
              </a:solidFill>
            </a:ln>
          </p:spPr>
          <p:txBody>
            <a:bodyPr wrap="square" rtlCol="0" anchor="ctr">
              <a:spAutoFit/>
            </a:bodyPr>
            <a:lstStyle/>
            <a:p>
              <a:pPr algn="l"/>
              <a:endParaRPr lang="en-CA" sz="2400" dirty="0"/>
            </a:p>
          </p:txBody>
        </p:sp>
        <p:sp>
          <p:nvSpPr>
            <p:cNvPr id="126" name="Oval 125">
              <a:extLst>
                <a:ext uri="{FF2B5EF4-FFF2-40B4-BE49-F238E27FC236}">
                  <a16:creationId xmlns:a16="http://schemas.microsoft.com/office/drawing/2014/main" id="{88708FDF-E2C4-49D4-ADA8-0AD3C349EF25}"/>
                </a:ext>
              </a:extLst>
            </p:cNvPr>
            <p:cNvSpPr/>
            <p:nvPr/>
          </p:nvSpPr>
          <p:spPr>
            <a:xfrm>
              <a:off x="3318041" y="4975561"/>
              <a:ext cx="99908" cy="110313"/>
            </a:xfrm>
            <a:prstGeom prst="ellipse">
              <a:avLst/>
            </a:prstGeom>
            <a:grpFill/>
            <a:ln w="25400">
              <a:solidFill>
                <a:srgbClr val="FF00FF"/>
              </a:solidFill>
            </a:ln>
          </p:spPr>
          <p:txBody>
            <a:bodyPr wrap="square" rtlCol="0" anchor="ctr">
              <a:spAutoFit/>
            </a:bodyPr>
            <a:lstStyle/>
            <a:p>
              <a:pPr algn="l"/>
              <a:endParaRPr lang="en-CA" sz="2400" dirty="0"/>
            </a:p>
          </p:txBody>
        </p:sp>
      </p:grpSp>
    </p:spTree>
    <p:extLst>
      <p:ext uri="{BB962C8B-B14F-4D97-AF65-F5344CB8AC3E}">
        <p14:creationId xmlns:p14="http://schemas.microsoft.com/office/powerpoint/2010/main" val="6816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4">
                                            <p:txEl>
                                              <p:pRg st="0" end="0"/>
                                            </p:txEl>
                                          </p:spTgt>
                                        </p:tgtEl>
                                        <p:attrNameLst>
                                          <p:attrName>style.visibility</p:attrName>
                                        </p:attrNameLst>
                                      </p:cBhvr>
                                      <p:to>
                                        <p:strVal val="visible"/>
                                      </p:to>
                                    </p:set>
                                    <p:anim calcmode="lin" valueType="num">
                                      <p:cBhvr additive="base">
                                        <p:cTn id="11" dur="500" fill="hold"/>
                                        <p:tgtEl>
                                          <p:spTgt spid="7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4">
                                            <p:txEl>
                                              <p:pRg st="1" end="1"/>
                                            </p:txEl>
                                          </p:spTgt>
                                        </p:tgtEl>
                                        <p:attrNameLst>
                                          <p:attrName>style.visibility</p:attrName>
                                        </p:attrNameLst>
                                      </p:cBhvr>
                                      <p:to>
                                        <p:strVal val="visible"/>
                                      </p:to>
                                    </p:set>
                                    <p:anim calcmode="lin" valueType="num">
                                      <p:cBhvr additive="base">
                                        <p:cTn id="15" dur="500" fill="hold"/>
                                        <p:tgtEl>
                                          <p:spTgt spid="7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additive="base">
                                        <p:cTn id="21" dur="500" fill="hold"/>
                                        <p:tgtEl>
                                          <p:spTgt spid="93"/>
                                        </p:tgtEl>
                                        <p:attrNameLst>
                                          <p:attrName>ppt_x</p:attrName>
                                        </p:attrNameLst>
                                      </p:cBhvr>
                                      <p:tavLst>
                                        <p:tav tm="0">
                                          <p:val>
                                            <p:strVal val="0-#ppt_w/2"/>
                                          </p:val>
                                        </p:tav>
                                        <p:tav tm="100000">
                                          <p:val>
                                            <p:strVal val="#ppt_x"/>
                                          </p:val>
                                        </p:tav>
                                      </p:tavLst>
                                    </p:anim>
                                    <p:anim calcmode="lin" valueType="num">
                                      <p:cBhvr additive="base">
                                        <p:cTn id="22"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565404"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dirty="0">
                <a:solidFill>
                  <a:schemeClr val="bg2"/>
                </a:solidFill>
                <a:sym typeface="Symbol" panose="05050102010706020507" pitchFamily="18" charset="2"/>
              </a:rPr>
              <a:t>fish</a:t>
            </a:r>
            <a:endParaRPr lang="en-CA" sz="2400" dirty="0">
              <a:solidFill>
                <a:schemeClr val="bg2"/>
              </a:solidFill>
            </a:endParaRPr>
          </a:p>
        </p:txBody>
      </p:sp>
      <p:grpSp>
        <p:nvGrpSpPr>
          <p:cNvPr id="154" name="Group 153">
            <a:extLst>
              <a:ext uri="{FF2B5EF4-FFF2-40B4-BE49-F238E27FC236}">
                <a16:creationId xmlns:a16="http://schemas.microsoft.com/office/drawing/2014/main" id="{99B47E50-BA93-4F1B-80FC-6C4BB1EBF7BF}"/>
              </a:ext>
            </a:extLst>
          </p:cNvPr>
          <p:cNvGrpSpPr/>
          <p:nvPr/>
        </p:nvGrpSpPr>
        <p:grpSpPr>
          <a:xfrm>
            <a:off x="1469949" y="3935835"/>
            <a:ext cx="2573872" cy="2423546"/>
            <a:chOff x="354242" y="4953000"/>
            <a:chExt cx="1295694" cy="1328609"/>
          </a:xfrm>
        </p:grpSpPr>
        <p:sp>
          <p:nvSpPr>
            <p:cNvPr id="156" name="Rectangle 155">
              <a:extLst>
                <a:ext uri="{FF2B5EF4-FFF2-40B4-BE49-F238E27FC236}">
                  <a16:creationId xmlns:a16="http://schemas.microsoft.com/office/drawing/2014/main" id="{9601BA38-A9AB-4CF4-8366-E9D52EFD472E}"/>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57" name="Oval 156">
              <a:extLst>
                <a:ext uri="{FF2B5EF4-FFF2-40B4-BE49-F238E27FC236}">
                  <a16:creationId xmlns:a16="http://schemas.microsoft.com/office/drawing/2014/main" id="{04CB5E5C-F572-475C-9F68-0373FEF5E170}"/>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8" name="Oval 157">
              <a:extLst>
                <a:ext uri="{FF2B5EF4-FFF2-40B4-BE49-F238E27FC236}">
                  <a16:creationId xmlns:a16="http://schemas.microsoft.com/office/drawing/2014/main" id="{E9C9112E-2FC1-4E05-93FC-67EBBA98FA05}"/>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9" name="Oval 158">
              <a:extLst>
                <a:ext uri="{FF2B5EF4-FFF2-40B4-BE49-F238E27FC236}">
                  <a16:creationId xmlns:a16="http://schemas.microsoft.com/office/drawing/2014/main" id="{2D231740-22F8-4D94-A24B-61A8F65C80AC}"/>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60" name="Oval 159">
              <a:extLst>
                <a:ext uri="{FF2B5EF4-FFF2-40B4-BE49-F238E27FC236}">
                  <a16:creationId xmlns:a16="http://schemas.microsoft.com/office/drawing/2014/main" id="{11551914-E124-4966-B1FB-FDDC235C4436}"/>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62" name="Oval 161">
              <a:extLst>
                <a:ext uri="{FF2B5EF4-FFF2-40B4-BE49-F238E27FC236}">
                  <a16:creationId xmlns:a16="http://schemas.microsoft.com/office/drawing/2014/main" id="{18B0A84B-92E2-49DD-9C6F-4A1ECA22D44A}"/>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63" name="Oval 162">
              <a:extLst>
                <a:ext uri="{FF2B5EF4-FFF2-40B4-BE49-F238E27FC236}">
                  <a16:creationId xmlns:a16="http://schemas.microsoft.com/office/drawing/2014/main" id="{06C284C5-BC41-4EB5-88B2-19AE848AB0A7}"/>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4" name="Oval 163">
              <a:extLst>
                <a:ext uri="{FF2B5EF4-FFF2-40B4-BE49-F238E27FC236}">
                  <a16:creationId xmlns:a16="http://schemas.microsoft.com/office/drawing/2014/main" id="{EC3CAC43-EA41-45D0-BCDB-1B2F20054344}"/>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5" name="Oval 164">
              <a:extLst>
                <a:ext uri="{FF2B5EF4-FFF2-40B4-BE49-F238E27FC236}">
                  <a16:creationId xmlns:a16="http://schemas.microsoft.com/office/drawing/2014/main" id="{2334A1C4-3150-469B-ADF0-8E700A43415C}"/>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66" name="Oval 165">
              <a:extLst>
                <a:ext uri="{FF2B5EF4-FFF2-40B4-BE49-F238E27FC236}">
                  <a16:creationId xmlns:a16="http://schemas.microsoft.com/office/drawing/2014/main" id="{10250966-7742-45F3-83DF-05E5FFB9C0C5}"/>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67" name="Oval 166">
              <a:extLst>
                <a:ext uri="{FF2B5EF4-FFF2-40B4-BE49-F238E27FC236}">
                  <a16:creationId xmlns:a16="http://schemas.microsoft.com/office/drawing/2014/main" id="{39BD7602-A58D-4557-A340-BD2B4D09BC36}"/>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8" name="Oval 167">
              <a:extLst>
                <a:ext uri="{FF2B5EF4-FFF2-40B4-BE49-F238E27FC236}">
                  <a16:creationId xmlns:a16="http://schemas.microsoft.com/office/drawing/2014/main" id="{B291B031-D323-45E0-9664-217C26CA293E}"/>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9" name="Oval 168">
              <a:extLst>
                <a:ext uri="{FF2B5EF4-FFF2-40B4-BE49-F238E27FC236}">
                  <a16:creationId xmlns:a16="http://schemas.microsoft.com/office/drawing/2014/main" id="{95388133-4E58-41C4-878A-BBE1534623F9}"/>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70" name="Oval 169">
              <a:extLst>
                <a:ext uri="{FF2B5EF4-FFF2-40B4-BE49-F238E27FC236}">
                  <a16:creationId xmlns:a16="http://schemas.microsoft.com/office/drawing/2014/main" id="{A72CDB82-49B3-45A7-8D09-51E59B99C8D3}"/>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71" name="Oval 170">
              <a:extLst>
                <a:ext uri="{FF2B5EF4-FFF2-40B4-BE49-F238E27FC236}">
                  <a16:creationId xmlns:a16="http://schemas.microsoft.com/office/drawing/2014/main" id="{4175C7AA-EB3B-4F3D-AD80-E83C6FBE7BAF}"/>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72" name="Oval 171">
              <a:extLst>
                <a:ext uri="{FF2B5EF4-FFF2-40B4-BE49-F238E27FC236}">
                  <a16:creationId xmlns:a16="http://schemas.microsoft.com/office/drawing/2014/main" id="{A6FCB481-7B4F-4C68-8933-37BD20635380}"/>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3" name="Oval 172">
              <a:extLst>
                <a:ext uri="{FF2B5EF4-FFF2-40B4-BE49-F238E27FC236}">
                  <a16:creationId xmlns:a16="http://schemas.microsoft.com/office/drawing/2014/main" id="{CED593B2-EA82-4E30-9DEC-79DC9A3C041D}"/>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4" name="Oval 173">
              <a:extLst>
                <a:ext uri="{FF2B5EF4-FFF2-40B4-BE49-F238E27FC236}">
                  <a16:creationId xmlns:a16="http://schemas.microsoft.com/office/drawing/2014/main" id="{77AEBD72-B7AF-4886-ACE9-8E2204DC2B07}"/>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5" name="Oval 174">
              <a:extLst>
                <a:ext uri="{FF2B5EF4-FFF2-40B4-BE49-F238E27FC236}">
                  <a16:creationId xmlns:a16="http://schemas.microsoft.com/office/drawing/2014/main" id="{62C0E91A-BA8E-4FDD-ACB0-A2BAB195DDC6}"/>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6" name="Oval 175">
              <a:extLst>
                <a:ext uri="{FF2B5EF4-FFF2-40B4-BE49-F238E27FC236}">
                  <a16:creationId xmlns:a16="http://schemas.microsoft.com/office/drawing/2014/main" id="{4279AD52-A1A7-46CE-B2DE-2D31B8A8EE85}"/>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7" name="Oval 176">
              <a:extLst>
                <a:ext uri="{FF2B5EF4-FFF2-40B4-BE49-F238E27FC236}">
                  <a16:creationId xmlns:a16="http://schemas.microsoft.com/office/drawing/2014/main" id="{339DA24A-C82E-41B2-9F78-1F5C883A6324}"/>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78" name="Oval 177">
              <a:extLst>
                <a:ext uri="{FF2B5EF4-FFF2-40B4-BE49-F238E27FC236}">
                  <a16:creationId xmlns:a16="http://schemas.microsoft.com/office/drawing/2014/main" id="{C143DC41-E0BF-4E2F-B27B-CE7E4B475C28}"/>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79" name="Oval 178">
              <a:extLst>
                <a:ext uri="{FF2B5EF4-FFF2-40B4-BE49-F238E27FC236}">
                  <a16:creationId xmlns:a16="http://schemas.microsoft.com/office/drawing/2014/main" id="{7AB45202-6DC0-4479-914C-07B1D5A37632}"/>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0" name="Oval 179">
              <a:extLst>
                <a:ext uri="{FF2B5EF4-FFF2-40B4-BE49-F238E27FC236}">
                  <a16:creationId xmlns:a16="http://schemas.microsoft.com/office/drawing/2014/main" id="{A012CD88-26E8-4D0B-A62C-42CCE0C6BF56}"/>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1" name="Oval 180">
              <a:extLst>
                <a:ext uri="{FF2B5EF4-FFF2-40B4-BE49-F238E27FC236}">
                  <a16:creationId xmlns:a16="http://schemas.microsoft.com/office/drawing/2014/main" id="{516D4C4C-8B39-43B1-A9C6-6424F84D8B5D}"/>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2" name="Oval 181">
              <a:extLst>
                <a:ext uri="{FF2B5EF4-FFF2-40B4-BE49-F238E27FC236}">
                  <a16:creationId xmlns:a16="http://schemas.microsoft.com/office/drawing/2014/main" id="{0801B5A6-EC9E-4734-9276-7D4BFF02EB85}"/>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3" name="Oval 182">
              <a:extLst>
                <a:ext uri="{FF2B5EF4-FFF2-40B4-BE49-F238E27FC236}">
                  <a16:creationId xmlns:a16="http://schemas.microsoft.com/office/drawing/2014/main" id="{7011CBAF-2EA4-4362-BB9F-5E8C69DC3319}"/>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4" name="Oval 183">
              <a:extLst>
                <a:ext uri="{FF2B5EF4-FFF2-40B4-BE49-F238E27FC236}">
                  <a16:creationId xmlns:a16="http://schemas.microsoft.com/office/drawing/2014/main" id="{2F16A2AE-C3C9-40AB-B5F6-8312AB7728FF}"/>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5" name="Oval 184">
              <a:extLst>
                <a:ext uri="{FF2B5EF4-FFF2-40B4-BE49-F238E27FC236}">
                  <a16:creationId xmlns:a16="http://schemas.microsoft.com/office/drawing/2014/main" id="{F6B7CCBB-99DD-4A7A-BD61-23D5DEF23B8B}"/>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6" name="Oval 185">
              <a:extLst>
                <a:ext uri="{FF2B5EF4-FFF2-40B4-BE49-F238E27FC236}">
                  <a16:creationId xmlns:a16="http://schemas.microsoft.com/office/drawing/2014/main" id="{5DEE33A5-38C8-4770-87B6-348BDC72F880}"/>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7" name="Oval 186">
              <a:extLst>
                <a:ext uri="{FF2B5EF4-FFF2-40B4-BE49-F238E27FC236}">
                  <a16:creationId xmlns:a16="http://schemas.microsoft.com/office/drawing/2014/main" id="{282FEC90-B6C0-4018-AC70-D3EEF09943BA}"/>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8" name="Oval 187">
              <a:extLst>
                <a:ext uri="{FF2B5EF4-FFF2-40B4-BE49-F238E27FC236}">
                  <a16:creationId xmlns:a16="http://schemas.microsoft.com/office/drawing/2014/main" id="{91D63499-0149-45DD-9863-E5994D0ECFD5}"/>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9" name="Oval 188">
              <a:extLst>
                <a:ext uri="{FF2B5EF4-FFF2-40B4-BE49-F238E27FC236}">
                  <a16:creationId xmlns:a16="http://schemas.microsoft.com/office/drawing/2014/main" id="{71709812-6313-4A1F-9972-01590580D13A}"/>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0" name="Oval 189">
              <a:extLst>
                <a:ext uri="{FF2B5EF4-FFF2-40B4-BE49-F238E27FC236}">
                  <a16:creationId xmlns:a16="http://schemas.microsoft.com/office/drawing/2014/main" id="{6F0A4A69-085B-4A26-9550-88A58CE543CF}"/>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grpSp>
        <p:nvGrpSpPr>
          <p:cNvPr id="191" name="Group 190">
            <a:extLst>
              <a:ext uri="{FF2B5EF4-FFF2-40B4-BE49-F238E27FC236}">
                <a16:creationId xmlns:a16="http://schemas.microsoft.com/office/drawing/2014/main" id="{CEBE5E55-6C83-4920-B9F3-0C537C026F78}"/>
              </a:ext>
            </a:extLst>
          </p:cNvPr>
          <p:cNvGrpSpPr/>
          <p:nvPr/>
        </p:nvGrpSpPr>
        <p:grpSpPr>
          <a:xfrm>
            <a:off x="4289349" y="3940289"/>
            <a:ext cx="2573872" cy="2423546"/>
            <a:chOff x="1828506" y="4957454"/>
            <a:chExt cx="1295694" cy="1328609"/>
          </a:xfrm>
        </p:grpSpPr>
        <p:sp>
          <p:nvSpPr>
            <p:cNvPr id="193" name="Rectangle 192">
              <a:extLst>
                <a:ext uri="{FF2B5EF4-FFF2-40B4-BE49-F238E27FC236}">
                  <a16:creationId xmlns:a16="http://schemas.microsoft.com/office/drawing/2014/main" id="{1DE55B6D-D6ED-45FF-934C-876B7C94DAD8}"/>
                </a:ext>
              </a:extLst>
            </p:cNvPr>
            <p:cNvSpPr/>
            <p:nvPr/>
          </p:nvSpPr>
          <p:spPr>
            <a:xfrm>
              <a:off x="1828506" y="4957454"/>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94" name="Oval 193">
              <a:extLst>
                <a:ext uri="{FF2B5EF4-FFF2-40B4-BE49-F238E27FC236}">
                  <a16:creationId xmlns:a16="http://schemas.microsoft.com/office/drawing/2014/main" id="{5FBF971C-5EA9-4C6E-BDD9-081162FE411D}"/>
                </a:ext>
              </a:extLst>
            </p:cNvPr>
            <p:cNvSpPr/>
            <p:nvPr/>
          </p:nvSpPr>
          <p:spPr>
            <a:xfrm flipV="1">
              <a:off x="2578235" y="592214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5" name="Oval 194">
              <a:extLst>
                <a:ext uri="{FF2B5EF4-FFF2-40B4-BE49-F238E27FC236}">
                  <a16:creationId xmlns:a16="http://schemas.microsoft.com/office/drawing/2014/main" id="{93E78788-85EE-4673-AE1C-D007A4463CF4}"/>
                </a:ext>
              </a:extLst>
            </p:cNvPr>
            <p:cNvSpPr/>
            <p:nvPr/>
          </p:nvSpPr>
          <p:spPr>
            <a:xfrm flipV="1">
              <a:off x="2378684" y="578752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6" name="Oval 195">
              <a:extLst>
                <a:ext uri="{FF2B5EF4-FFF2-40B4-BE49-F238E27FC236}">
                  <a16:creationId xmlns:a16="http://schemas.microsoft.com/office/drawing/2014/main" id="{C5CCB8C2-F355-4C90-9B9F-5213E82EF1FB}"/>
                </a:ext>
              </a:extLst>
            </p:cNvPr>
            <p:cNvSpPr/>
            <p:nvPr/>
          </p:nvSpPr>
          <p:spPr>
            <a:xfrm flipV="1">
              <a:off x="2340756" y="600520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7" name="Oval 196">
              <a:extLst>
                <a:ext uri="{FF2B5EF4-FFF2-40B4-BE49-F238E27FC236}">
                  <a16:creationId xmlns:a16="http://schemas.microsoft.com/office/drawing/2014/main" id="{6DC90454-4982-4487-9863-FD3FB69AD30D}"/>
                </a:ext>
              </a:extLst>
            </p:cNvPr>
            <p:cNvSpPr/>
            <p:nvPr/>
          </p:nvSpPr>
          <p:spPr>
            <a:xfrm>
              <a:off x="1929365" y="5691573"/>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8" name="Oval 197">
              <a:extLst>
                <a:ext uri="{FF2B5EF4-FFF2-40B4-BE49-F238E27FC236}">
                  <a16:creationId xmlns:a16="http://schemas.microsoft.com/office/drawing/2014/main" id="{87AAE76C-3CB7-4A49-B13F-3910EC35587A}"/>
                </a:ext>
              </a:extLst>
            </p:cNvPr>
            <p:cNvSpPr/>
            <p:nvPr/>
          </p:nvSpPr>
          <p:spPr>
            <a:xfrm>
              <a:off x="2124756" y="563233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9" name="Oval 198">
              <a:extLst>
                <a:ext uri="{FF2B5EF4-FFF2-40B4-BE49-F238E27FC236}">
                  <a16:creationId xmlns:a16="http://schemas.microsoft.com/office/drawing/2014/main" id="{C7DD9EA2-10AD-4596-ABE8-9B98CC6853ED}"/>
                </a:ext>
              </a:extLst>
            </p:cNvPr>
            <p:cNvSpPr/>
            <p:nvPr/>
          </p:nvSpPr>
          <p:spPr>
            <a:xfrm>
              <a:off x="2344956" y="515608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0" name="Oval 199">
              <a:extLst>
                <a:ext uri="{FF2B5EF4-FFF2-40B4-BE49-F238E27FC236}">
                  <a16:creationId xmlns:a16="http://schemas.microsoft.com/office/drawing/2014/main" id="{473F502C-26D7-4514-B7CF-32BA0B9E5059}"/>
                </a:ext>
              </a:extLst>
            </p:cNvPr>
            <p:cNvSpPr/>
            <p:nvPr/>
          </p:nvSpPr>
          <p:spPr>
            <a:xfrm>
              <a:off x="2116356" y="523228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1" name="Oval 200">
              <a:extLst>
                <a:ext uri="{FF2B5EF4-FFF2-40B4-BE49-F238E27FC236}">
                  <a16:creationId xmlns:a16="http://schemas.microsoft.com/office/drawing/2014/main" id="{00B2DE97-5572-4828-BFA7-C1E297710EA7}"/>
                </a:ext>
              </a:extLst>
            </p:cNvPr>
            <p:cNvSpPr/>
            <p:nvPr/>
          </p:nvSpPr>
          <p:spPr>
            <a:xfrm flipV="1">
              <a:off x="2035956" y="586372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2" name="Oval 201">
              <a:extLst>
                <a:ext uri="{FF2B5EF4-FFF2-40B4-BE49-F238E27FC236}">
                  <a16:creationId xmlns:a16="http://schemas.microsoft.com/office/drawing/2014/main" id="{7896A82B-019D-4152-B58B-8842F8F262DB}"/>
                </a:ext>
              </a:extLst>
            </p:cNvPr>
            <p:cNvSpPr/>
            <p:nvPr/>
          </p:nvSpPr>
          <p:spPr>
            <a:xfrm flipV="1">
              <a:off x="2797956" y="570040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3" name="Oval 202">
              <a:extLst>
                <a:ext uri="{FF2B5EF4-FFF2-40B4-BE49-F238E27FC236}">
                  <a16:creationId xmlns:a16="http://schemas.microsoft.com/office/drawing/2014/main" id="{8B5D883C-35FD-4B46-8C01-2D2201586696}"/>
                </a:ext>
              </a:extLst>
            </p:cNvPr>
            <p:cNvSpPr/>
            <p:nvPr/>
          </p:nvSpPr>
          <p:spPr>
            <a:xfrm rot="199626">
              <a:off x="2757145" y="5279520"/>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4" name="Oval 203">
              <a:extLst>
                <a:ext uri="{FF2B5EF4-FFF2-40B4-BE49-F238E27FC236}">
                  <a16:creationId xmlns:a16="http://schemas.microsoft.com/office/drawing/2014/main" id="{71F61142-D2A7-47DA-A6F0-1D65EACC1695}"/>
                </a:ext>
              </a:extLst>
            </p:cNvPr>
            <p:cNvSpPr/>
            <p:nvPr/>
          </p:nvSpPr>
          <p:spPr>
            <a:xfrm>
              <a:off x="2340756" y="5298420"/>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5" name="Oval 204">
              <a:extLst>
                <a:ext uri="{FF2B5EF4-FFF2-40B4-BE49-F238E27FC236}">
                  <a16:creationId xmlns:a16="http://schemas.microsoft.com/office/drawing/2014/main" id="{98DBAA6B-31A2-4CB5-8646-1D8481527EE6}"/>
                </a:ext>
              </a:extLst>
            </p:cNvPr>
            <p:cNvSpPr/>
            <p:nvPr/>
          </p:nvSpPr>
          <p:spPr>
            <a:xfrm>
              <a:off x="2542235" y="516223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6" name="Oval 205">
              <a:extLst>
                <a:ext uri="{FF2B5EF4-FFF2-40B4-BE49-F238E27FC236}">
                  <a16:creationId xmlns:a16="http://schemas.microsoft.com/office/drawing/2014/main" id="{28547587-D95B-47F0-881A-3A7825ACEF75}"/>
                </a:ext>
              </a:extLst>
            </p:cNvPr>
            <p:cNvSpPr/>
            <p:nvPr/>
          </p:nvSpPr>
          <p:spPr>
            <a:xfrm>
              <a:off x="1981200" y="5334000"/>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7" name="Oval 206">
              <a:extLst>
                <a:ext uri="{FF2B5EF4-FFF2-40B4-BE49-F238E27FC236}">
                  <a16:creationId xmlns:a16="http://schemas.microsoft.com/office/drawing/2014/main" id="{21F19D67-8A68-4AE5-80E8-27687807A749}"/>
                </a:ext>
              </a:extLst>
            </p:cNvPr>
            <p:cNvSpPr/>
            <p:nvPr/>
          </p:nvSpPr>
          <p:spPr>
            <a:xfrm>
              <a:off x="2160756" y="50751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8" name="Oval 207">
              <a:extLst>
                <a:ext uri="{FF2B5EF4-FFF2-40B4-BE49-F238E27FC236}">
                  <a16:creationId xmlns:a16="http://schemas.microsoft.com/office/drawing/2014/main" id="{786360A9-0096-44E3-A976-D1BCAE49B047}"/>
                </a:ext>
              </a:extLst>
            </p:cNvPr>
            <p:cNvSpPr/>
            <p:nvPr/>
          </p:nvSpPr>
          <p:spPr>
            <a:xfrm>
              <a:off x="2044356" y="5486400"/>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9" name="Oval 208">
              <a:extLst>
                <a:ext uri="{FF2B5EF4-FFF2-40B4-BE49-F238E27FC236}">
                  <a16:creationId xmlns:a16="http://schemas.microsoft.com/office/drawing/2014/main" id="{163BE390-E6EE-4DB3-B178-77D0A77F65A5}"/>
                </a:ext>
              </a:extLst>
            </p:cNvPr>
            <p:cNvSpPr/>
            <p:nvPr/>
          </p:nvSpPr>
          <p:spPr>
            <a:xfrm flipV="1">
              <a:off x="2955877" y="597831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0" name="Oval 209">
              <a:extLst>
                <a:ext uri="{FF2B5EF4-FFF2-40B4-BE49-F238E27FC236}">
                  <a16:creationId xmlns:a16="http://schemas.microsoft.com/office/drawing/2014/main" id="{2A1B0F6F-1CA2-4B54-8CA0-0E896690CFC4}"/>
                </a:ext>
              </a:extLst>
            </p:cNvPr>
            <p:cNvSpPr/>
            <p:nvPr/>
          </p:nvSpPr>
          <p:spPr>
            <a:xfrm flipV="1">
              <a:off x="2767109" y="5844566"/>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1" name="Oval 210">
              <a:extLst>
                <a:ext uri="{FF2B5EF4-FFF2-40B4-BE49-F238E27FC236}">
                  <a16:creationId xmlns:a16="http://schemas.microsoft.com/office/drawing/2014/main" id="{275BD54D-04AB-4724-8508-856C1ADC25A4}"/>
                </a:ext>
              </a:extLst>
            </p:cNvPr>
            <p:cNvSpPr/>
            <p:nvPr/>
          </p:nvSpPr>
          <p:spPr>
            <a:xfrm flipV="1">
              <a:off x="2243836" y="611828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2" name="Oval 211">
              <a:extLst>
                <a:ext uri="{FF2B5EF4-FFF2-40B4-BE49-F238E27FC236}">
                  <a16:creationId xmlns:a16="http://schemas.microsoft.com/office/drawing/2014/main" id="{670CB1F9-520E-461F-B18F-4D70C70BBDD4}"/>
                </a:ext>
              </a:extLst>
            </p:cNvPr>
            <p:cNvSpPr/>
            <p:nvPr/>
          </p:nvSpPr>
          <p:spPr>
            <a:xfrm flipV="1">
              <a:off x="2595269" y="565393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3" name="Oval 212">
              <a:extLst>
                <a:ext uri="{FF2B5EF4-FFF2-40B4-BE49-F238E27FC236}">
                  <a16:creationId xmlns:a16="http://schemas.microsoft.com/office/drawing/2014/main" id="{170A8A0A-8294-4BB5-9A6B-F52CBCF87B9A}"/>
                </a:ext>
              </a:extLst>
            </p:cNvPr>
            <p:cNvSpPr/>
            <p:nvPr/>
          </p:nvSpPr>
          <p:spPr>
            <a:xfrm>
              <a:off x="2636490" y="545980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4" name="Oval 213">
              <a:extLst>
                <a:ext uri="{FF2B5EF4-FFF2-40B4-BE49-F238E27FC236}">
                  <a16:creationId xmlns:a16="http://schemas.microsoft.com/office/drawing/2014/main" id="{3D345609-7EE1-4A18-A27B-BD462FEDB428}"/>
                </a:ext>
              </a:extLst>
            </p:cNvPr>
            <p:cNvSpPr/>
            <p:nvPr/>
          </p:nvSpPr>
          <p:spPr>
            <a:xfrm>
              <a:off x="2243836" y="546322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5" name="Oval 214">
              <a:extLst>
                <a:ext uri="{FF2B5EF4-FFF2-40B4-BE49-F238E27FC236}">
                  <a16:creationId xmlns:a16="http://schemas.microsoft.com/office/drawing/2014/main" id="{7EF2BE0C-816D-401F-A28D-E56825720167}"/>
                </a:ext>
              </a:extLst>
            </p:cNvPr>
            <p:cNvSpPr/>
            <p:nvPr/>
          </p:nvSpPr>
          <p:spPr>
            <a:xfrm>
              <a:off x="2402660" y="559339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6" name="Oval 215">
              <a:extLst>
                <a:ext uri="{FF2B5EF4-FFF2-40B4-BE49-F238E27FC236}">
                  <a16:creationId xmlns:a16="http://schemas.microsoft.com/office/drawing/2014/main" id="{6142272D-D2DD-4584-9E73-DF2CEC7F99FA}"/>
                </a:ext>
              </a:extLst>
            </p:cNvPr>
            <p:cNvSpPr/>
            <p:nvPr/>
          </p:nvSpPr>
          <p:spPr>
            <a:xfrm>
              <a:off x="2454322" y="543093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7" name="Oval 216">
              <a:extLst>
                <a:ext uri="{FF2B5EF4-FFF2-40B4-BE49-F238E27FC236}">
                  <a16:creationId xmlns:a16="http://schemas.microsoft.com/office/drawing/2014/main" id="{E7C67210-DE88-44D1-9522-2FC8DDA5C5D8}"/>
                </a:ext>
              </a:extLst>
            </p:cNvPr>
            <p:cNvSpPr/>
            <p:nvPr/>
          </p:nvSpPr>
          <p:spPr>
            <a:xfrm>
              <a:off x="2154284" y="5774081"/>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8" name="Oval 217">
              <a:extLst>
                <a:ext uri="{FF2B5EF4-FFF2-40B4-BE49-F238E27FC236}">
                  <a16:creationId xmlns:a16="http://schemas.microsoft.com/office/drawing/2014/main" id="{9A12D230-7362-417C-88E9-BBAC7173F97E}"/>
                </a:ext>
              </a:extLst>
            </p:cNvPr>
            <p:cNvSpPr/>
            <p:nvPr/>
          </p:nvSpPr>
          <p:spPr>
            <a:xfrm>
              <a:off x="2735677" y="60592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9" name="Oval 218">
              <a:extLst>
                <a:ext uri="{FF2B5EF4-FFF2-40B4-BE49-F238E27FC236}">
                  <a16:creationId xmlns:a16="http://schemas.microsoft.com/office/drawing/2014/main" id="{31AFAAAE-9FBD-4AD5-BE2F-25AC202D321B}"/>
                </a:ext>
              </a:extLst>
            </p:cNvPr>
            <p:cNvSpPr/>
            <p:nvPr/>
          </p:nvSpPr>
          <p:spPr>
            <a:xfrm>
              <a:off x="2839109" y="5160846"/>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20" name="Oval 219">
              <a:extLst>
                <a:ext uri="{FF2B5EF4-FFF2-40B4-BE49-F238E27FC236}">
                  <a16:creationId xmlns:a16="http://schemas.microsoft.com/office/drawing/2014/main" id="{573C09EF-1D56-4084-A061-ED2D24E30C15}"/>
                </a:ext>
              </a:extLst>
            </p:cNvPr>
            <p:cNvSpPr/>
            <p:nvPr/>
          </p:nvSpPr>
          <p:spPr>
            <a:xfrm>
              <a:off x="2991509" y="5313246"/>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22" name="Oval 221">
              <a:extLst>
                <a:ext uri="{FF2B5EF4-FFF2-40B4-BE49-F238E27FC236}">
                  <a16:creationId xmlns:a16="http://schemas.microsoft.com/office/drawing/2014/main" id="{35293C1B-0C94-4BBC-A5AC-FD19BC2103C6}"/>
                </a:ext>
              </a:extLst>
            </p:cNvPr>
            <p:cNvSpPr/>
            <p:nvPr/>
          </p:nvSpPr>
          <p:spPr>
            <a:xfrm>
              <a:off x="3002254" y="5551221"/>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30" name="Oval 229">
              <a:extLst>
                <a:ext uri="{FF2B5EF4-FFF2-40B4-BE49-F238E27FC236}">
                  <a16:creationId xmlns:a16="http://schemas.microsoft.com/office/drawing/2014/main" id="{9B2A5C9A-4343-47C6-B219-84A919F3CC62}"/>
                </a:ext>
              </a:extLst>
            </p:cNvPr>
            <p:cNvSpPr/>
            <p:nvPr/>
          </p:nvSpPr>
          <p:spPr>
            <a:xfrm>
              <a:off x="2894589" y="538554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31" name="Oval 230">
              <a:extLst>
                <a:ext uri="{FF2B5EF4-FFF2-40B4-BE49-F238E27FC236}">
                  <a16:creationId xmlns:a16="http://schemas.microsoft.com/office/drawing/2014/main" id="{2C62047E-5843-4A47-BF57-0F4E5C84CEC0}"/>
                </a:ext>
              </a:extLst>
            </p:cNvPr>
            <p:cNvSpPr/>
            <p:nvPr/>
          </p:nvSpPr>
          <p:spPr>
            <a:xfrm>
              <a:off x="2667000" y="5042362"/>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32" name="Oval 231">
              <a:extLst>
                <a:ext uri="{FF2B5EF4-FFF2-40B4-BE49-F238E27FC236}">
                  <a16:creationId xmlns:a16="http://schemas.microsoft.com/office/drawing/2014/main" id="{1149F2D8-148B-41A0-A224-7E2D61F01485}"/>
                </a:ext>
              </a:extLst>
            </p:cNvPr>
            <p:cNvSpPr/>
            <p:nvPr/>
          </p:nvSpPr>
          <p:spPr>
            <a:xfrm>
              <a:off x="2899800" y="50182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33" name="Oval 232">
              <a:extLst>
                <a:ext uri="{FF2B5EF4-FFF2-40B4-BE49-F238E27FC236}">
                  <a16:creationId xmlns:a16="http://schemas.microsoft.com/office/drawing/2014/main" id="{34EF7FC0-01D8-4D8D-8D1B-5477FB6364D6}"/>
                </a:ext>
              </a:extLst>
            </p:cNvPr>
            <p:cNvSpPr/>
            <p:nvPr/>
          </p:nvSpPr>
          <p:spPr>
            <a:xfrm>
              <a:off x="2812071" y="552725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grpSp>
        <p:nvGrpSpPr>
          <p:cNvPr id="264" name="Group 263">
            <a:extLst>
              <a:ext uri="{FF2B5EF4-FFF2-40B4-BE49-F238E27FC236}">
                <a16:creationId xmlns:a16="http://schemas.microsoft.com/office/drawing/2014/main" id="{283A6280-9456-4946-BD5F-DA60985DB5CA}"/>
              </a:ext>
            </a:extLst>
          </p:cNvPr>
          <p:cNvGrpSpPr/>
          <p:nvPr/>
        </p:nvGrpSpPr>
        <p:grpSpPr>
          <a:xfrm>
            <a:off x="4441749" y="4315532"/>
            <a:ext cx="2344756" cy="1395522"/>
            <a:chOff x="1914412" y="5018280"/>
            <a:chExt cx="1180357" cy="765037"/>
          </a:xfrm>
        </p:grpSpPr>
        <p:cxnSp>
          <p:nvCxnSpPr>
            <p:cNvPr id="265" name="Straight Connector 264">
              <a:extLst>
                <a:ext uri="{FF2B5EF4-FFF2-40B4-BE49-F238E27FC236}">
                  <a16:creationId xmlns:a16="http://schemas.microsoft.com/office/drawing/2014/main" id="{88659390-225A-49F9-ABA7-6751C74AEF2B}"/>
                </a:ext>
              </a:extLst>
            </p:cNvPr>
            <p:cNvCxnSpPr>
              <a:cxnSpLocks/>
            </p:cNvCxnSpPr>
            <p:nvPr/>
          </p:nvCxnSpPr>
          <p:spPr bwMode="auto">
            <a:xfrm>
              <a:off x="1914412" y="5589971"/>
              <a:ext cx="852697" cy="0"/>
            </a:xfrm>
            <a:prstGeom prst="line">
              <a:avLst/>
            </a:prstGeom>
            <a:noFill/>
            <a:ln w="28575" cap="sq" cmpd="sng" algn="ctr">
              <a:solidFill>
                <a:srgbClr val="66FF33"/>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21A42976-CF55-481A-AC9C-50F26552284D}"/>
                </a:ext>
              </a:extLst>
            </p:cNvPr>
            <p:cNvCxnSpPr>
              <a:cxnSpLocks/>
            </p:cNvCxnSpPr>
            <p:nvPr/>
          </p:nvCxnSpPr>
          <p:spPr bwMode="auto">
            <a:xfrm>
              <a:off x="2757957" y="5018280"/>
              <a:ext cx="0" cy="558299"/>
            </a:xfrm>
            <a:prstGeom prst="line">
              <a:avLst/>
            </a:prstGeom>
            <a:noFill/>
            <a:ln w="28575" cap="sq" cmpd="sng" algn="ctr">
              <a:solidFill>
                <a:srgbClr val="66FF33"/>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F8699F2B-8B37-4CFA-AA4D-F6EC8CC47810}"/>
                </a:ext>
              </a:extLst>
            </p:cNvPr>
            <p:cNvCxnSpPr>
              <a:cxnSpLocks/>
            </p:cNvCxnSpPr>
            <p:nvPr/>
          </p:nvCxnSpPr>
          <p:spPr bwMode="auto">
            <a:xfrm>
              <a:off x="2770086" y="5585849"/>
              <a:ext cx="324683" cy="197468"/>
            </a:xfrm>
            <a:prstGeom prst="line">
              <a:avLst/>
            </a:prstGeom>
            <a:noFill/>
            <a:ln w="28575" cap="sq" cmpd="sng" algn="ctr">
              <a:solidFill>
                <a:srgbClr val="66FF33"/>
              </a:solidFill>
              <a:prstDash val="solid"/>
              <a:round/>
              <a:headEnd type="none" w="med" len="med"/>
              <a:tailEnd type="none" w="med" len="med"/>
            </a:ln>
            <a:effectLst/>
          </p:spPr>
        </p:cxnSp>
      </p:grpSp>
      <p:sp>
        <p:nvSpPr>
          <p:cNvPr id="268" name="Text Box 33">
            <a:extLst>
              <a:ext uri="{FF2B5EF4-FFF2-40B4-BE49-F238E27FC236}">
                <a16:creationId xmlns:a16="http://schemas.microsoft.com/office/drawing/2014/main" id="{CB2708F8-BA48-4BFD-B3E0-3F17DA615C2A}"/>
              </a:ext>
            </a:extLst>
          </p:cNvPr>
          <p:cNvSpPr txBox="1">
            <a:spLocks noChangeArrowheads="1"/>
          </p:cNvSpPr>
          <p:nvPr/>
        </p:nvSpPr>
        <p:spPr bwMode="auto">
          <a:xfrm>
            <a:off x="2387160" y="6334780"/>
            <a:ext cx="58424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Until it can categorize it.</a:t>
            </a:r>
          </a:p>
        </p:txBody>
      </p:sp>
      <p:grpSp>
        <p:nvGrpSpPr>
          <p:cNvPr id="270" name="Group 269">
            <a:extLst>
              <a:ext uri="{FF2B5EF4-FFF2-40B4-BE49-F238E27FC236}">
                <a16:creationId xmlns:a16="http://schemas.microsoft.com/office/drawing/2014/main" id="{F74152DB-638A-4B31-9308-B06181FFE4FE}"/>
              </a:ext>
            </a:extLst>
          </p:cNvPr>
          <p:cNvGrpSpPr/>
          <p:nvPr/>
        </p:nvGrpSpPr>
        <p:grpSpPr>
          <a:xfrm>
            <a:off x="2440088" y="443999"/>
            <a:ext cx="205147" cy="2362200"/>
            <a:chOff x="4008388" y="965526"/>
            <a:chExt cx="180774" cy="2363274"/>
          </a:xfrm>
          <a:solidFill>
            <a:srgbClr val="FF00FF"/>
          </a:solidFill>
        </p:grpSpPr>
        <p:sp>
          <p:nvSpPr>
            <p:cNvPr id="271" name="Oval 270">
              <a:extLst>
                <a:ext uri="{FF2B5EF4-FFF2-40B4-BE49-F238E27FC236}">
                  <a16:creationId xmlns:a16="http://schemas.microsoft.com/office/drawing/2014/main" id="{E34AFD29-A067-4142-81B9-1B7664FC8C5D}"/>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272" name="Oval 271">
              <a:extLst>
                <a:ext uri="{FF2B5EF4-FFF2-40B4-BE49-F238E27FC236}">
                  <a16:creationId xmlns:a16="http://schemas.microsoft.com/office/drawing/2014/main" id="{0A24A457-E269-4825-8F3F-C9D6D9846D91}"/>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273" name="Oval 272">
              <a:extLst>
                <a:ext uri="{FF2B5EF4-FFF2-40B4-BE49-F238E27FC236}">
                  <a16:creationId xmlns:a16="http://schemas.microsoft.com/office/drawing/2014/main" id="{EE0544DF-5F8E-48C4-80B5-52544D36338F}"/>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274" name="Oval 273">
              <a:extLst>
                <a:ext uri="{FF2B5EF4-FFF2-40B4-BE49-F238E27FC236}">
                  <a16:creationId xmlns:a16="http://schemas.microsoft.com/office/drawing/2014/main" id="{91C5087C-86FF-4387-9D5A-432232A31DEB}"/>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275" name="Oval 274">
              <a:extLst>
                <a:ext uri="{FF2B5EF4-FFF2-40B4-BE49-F238E27FC236}">
                  <a16:creationId xmlns:a16="http://schemas.microsoft.com/office/drawing/2014/main" id="{4C2DE2B5-6E24-476C-ADDC-C3F1AD8EF1E5}"/>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276" name="Oval 275">
              <a:extLst>
                <a:ext uri="{FF2B5EF4-FFF2-40B4-BE49-F238E27FC236}">
                  <a16:creationId xmlns:a16="http://schemas.microsoft.com/office/drawing/2014/main" id="{6952E352-F8F1-4562-9E18-1A13D0D8F00E}"/>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277" name="Oval 276">
              <a:extLst>
                <a:ext uri="{FF2B5EF4-FFF2-40B4-BE49-F238E27FC236}">
                  <a16:creationId xmlns:a16="http://schemas.microsoft.com/office/drawing/2014/main" id="{A61FC1B9-1206-454A-859A-588A40E6AF60}"/>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278" name="Oval 277">
              <a:extLst>
                <a:ext uri="{FF2B5EF4-FFF2-40B4-BE49-F238E27FC236}">
                  <a16:creationId xmlns:a16="http://schemas.microsoft.com/office/drawing/2014/main" id="{00EEFE26-2F1F-4AD6-A56D-EFB39E0B6638}"/>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279" name="Oval 278">
              <a:extLst>
                <a:ext uri="{FF2B5EF4-FFF2-40B4-BE49-F238E27FC236}">
                  <a16:creationId xmlns:a16="http://schemas.microsoft.com/office/drawing/2014/main" id="{A3B336AD-2C8D-4F4B-8910-6A6A4D2487C7}"/>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280" name="Group 279">
            <a:extLst>
              <a:ext uri="{FF2B5EF4-FFF2-40B4-BE49-F238E27FC236}">
                <a16:creationId xmlns:a16="http://schemas.microsoft.com/office/drawing/2014/main" id="{674357F9-3C24-475A-8D06-20F6B8DFAE7C}"/>
              </a:ext>
            </a:extLst>
          </p:cNvPr>
          <p:cNvGrpSpPr/>
          <p:nvPr/>
        </p:nvGrpSpPr>
        <p:grpSpPr>
          <a:xfrm>
            <a:off x="2438400" y="638628"/>
            <a:ext cx="228808" cy="2044396"/>
            <a:chOff x="2438400" y="617404"/>
            <a:chExt cx="184697" cy="2088786"/>
          </a:xfrm>
        </p:grpSpPr>
        <p:sp>
          <p:nvSpPr>
            <p:cNvPr id="281" name="Oval 280">
              <a:extLst>
                <a:ext uri="{FF2B5EF4-FFF2-40B4-BE49-F238E27FC236}">
                  <a16:creationId xmlns:a16="http://schemas.microsoft.com/office/drawing/2014/main" id="{B5DBDEE6-CF33-4DC1-B3FB-43AFFC8E4860}"/>
                </a:ext>
              </a:extLst>
            </p:cNvPr>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2" name="Oval 281">
              <a:extLst>
                <a:ext uri="{FF2B5EF4-FFF2-40B4-BE49-F238E27FC236}">
                  <a16:creationId xmlns:a16="http://schemas.microsoft.com/office/drawing/2014/main" id="{958C399D-17D4-45DF-893E-FBFB44922A45}"/>
                </a:ext>
              </a:extLst>
            </p:cNvPr>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3" name="Oval 282">
              <a:extLst>
                <a:ext uri="{FF2B5EF4-FFF2-40B4-BE49-F238E27FC236}">
                  <a16:creationId xmlns:a16="http://schemas.microsoft.com/office/drawing/2014/main" id="{5133649E-BE19-4217-9050-421F27C0B3AF}"/>
                </a:ext>
              </a:extLst>
            </p:cNvPr>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4" name="Oval 283">
              <a:extLst>
                <a:ext uri="{FF2B5EF4-FFF2-40B4-BE49-F238E27FC236}">
                  <a16:creationId xmlns:a16="http://schemas.microsoft.com/office/drawing/2014/main" id="{34C3FBDB-3DE0-4BF1-8B68-699BEE0B3EE5}"/>
                </a:ext>
              </a:extLst>
            </p:cNvPr>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5" name="Oval 284">
              <a:extLst>
                <a:ext uri="{FF2B5EF4-FFF2-40B4-BE49-F238E27FC236}">
                  <a16:creationId xmlns:a16="http://schemas.microsoft.com/office/drawing/2014/main" id="{91FED0F1-0A6A-4D6C-A546-A9F4C9DA8F62}"/>
                </a:ext>
              </a:extLst>
            </p:cNvPr>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6" name="Oval 285">
              <a:extLst>
                <a:ext uri="{FF2B5EF4-FFF2-40B4-BE49-F238E27FC236}">
                  <a16:creationId xmlns:a16="http://schemas.microsoft.com/office/drawing/2014/main" id="{E85D7FE7-F178-4AC4-8625-CCE82330B278}"/>
                </a:ext>
              </a:extLst>
            </p:cNvPr>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7" name="Oval 286">
              <a:extLst>
                <a:ext uri="{FF2B5EF4-FFF2-40B4-BE49-F238E27FC236}">
                  <a16:creationId xmlns:a16="http://schemas.microsoft.com/office/drawing/2014/main" id="{F91D0790-103F-470E-8C14-7B896EAE69B6}"/>
                </a:ext>
              </a:extLst>
            </p:cNvPr>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8" name="Oval 287">
              <a:extLst>
                <a:ext uri="{FF2B5EF4-FFF2-40B4-BE49-F238E27FC236}">
                  <a16:creationId xmlns:a16="http://schemas.microsoft.com/office/drawing/2014/main" id="{0D8A469C-0FA4-4295-A7DE-9DC2A8C50966}"/>
                </a:ext>
              </a:extLst>
            </p:cNvPr>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289" name="Group 288">
            <a:extLst>
              <a:ext uri="{FF2B5EF4-FFF2-40B4-BE49-F238E27FC236}">
                <a16:creationId xmlns:a16="http://schemas.microsoft.com/office/drawing/2014/main" id="{FCC23AF0-F589-40A2-A543-48081C834C81}"/>
              </a:ext>
            </a:extLst>
          </p:cNvPr>
          <p:cNvGrpSpPr/>
          <p:nvPr/>
        </p:nvGrpSpPr>
        <p:grpSpPr>
          <a:xfrm>
            <a:off x="5713398" y="1151001"/>
            <a:ext cx="215688" cy="994714"/>
            <a:chOff x="6771206" y="1152459"/>
            <a:chExt cx="185296" cy="992125"/>
          </a:xfrm>
        </p:grpSpPr>
        <p:sp>
          <p:nvSpPr>
            <p:cNvPr id="290" name="Oval 289">
              <a:extLst>
                <a:ext uri="{FF2B5EF4-FFF2-40B4-BE49-F238E27FC236}">
                  <a16:creationId xmlns:a16="http://schemas.microsoft.com/office/drawing/2014/main" id="{3A0E666D-46B6-4056-A996-D93041C30563}"/>
                </a:ext>
              </a:extLst>
            </p:cNvPr>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1" name="Oval 290">
              <a:extLst>
                <a:ext uri="{FF2B5EF4-FFF2-40B4-BE49-F238E27FC236}">
                  <a16:creationId xmlns:a16="http://schemas.microsoft.com/office/drawing/2014/main" id="{94CDF1CA-B4D8-4009-B032-7C6E5F0B908E}"/>
                </a:ext>
              </a:extLst>
            </p:cNvPr>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2" name="Oval 291">
              <a:extLst>
                <a:ext uri="{FF2B5EF4-FFF2-40B4-BE49-F238E27FC236}">
                  <a16:creationId xmlns:a16="http://schemas.microsoft.com/office/drawing/2014/main" id="{F4971BCE-3066-4A07-8234-AF8019FB1770}"/>
                </a:ext>
              </a:extLst>
            </p:cNvPr>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3" name="Oval 292">
              <a:extLst>
                <a:ext uri="{FF2B5EF4-FFF2-40B4-BE49-F238E27FC236}">
                  <a16:creationId xmlns:a16="http://schemas.microsoft.com/office/drawing/2014/main" id="{1CC72077-D460-4D7C-8F9B-E49C5BB54D3A}"/>
                </a:ext>
              </a:extLst>
            </p:cNvPr>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294" name="Group 293">
            <a:extLst>
              <a:ext uri="{FF2B5EF4-FFF2-40B4-BE49-F238E27FC236}">
                <a16:creationId xmlns:a16="http://schemas.microsoft.com/office/drawing/2014/main" id="{FF344DDF-F172-4A5C-A346-D30FE6A367D8}"/>
              </a:ext>
            </a:extLst>
          </p:cNvPr>
          <p:cNvGrpSpPr/>
          <p:nvPr/>
        </p:nvGrpSpPr>
        <p:grpSpPr>
          <a:xfrm>
            <a:off x="3519714" y="475344"/>
            <a:ext cx="222989" cy="2343020"/>
            <a:chOff x="4008388" y="965526"/>
            <a:chExt cx="180774" cy="2363274"/>
          </a:xfrm>
          <a:solidFill>
            <a:srgbClr val="FF00FF"/>
          </a:solidFill>
        </p:grpSpPr>
        <p:sp>
          <p:nvSpPr>
            <p:cNvPr id="295" name="Oval 294">
              <a:extLst>
                <a:ext uri="{FF2B5EF4-FFF2-40B4-BE49-F238E27FC236}">
                  <a16:creationId xmlns:a16="http://schemas.microsoft.com/office/drawing/2014/main" id="{8F4B7DFA-39C1-4E40-97D1-8436C8FA14E6}"/>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296" name="Oval 295">
              <a:extLst>
                <a:ext uri="{FF2B5EF4-FFF2-40B4-BE49-F238E27FC236}">
                  <a16:creationId xmlns:a16="http://schemas.microsoft.com/office/drawing/2014/main" id="{2B8510BE-F49F-474F-937D-1447465D951E}"/>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297" name="Oval 296">
              <a:extLst>
                <a:ext uri="{FF2B5EF4-FFF2-40B4-BE49-F238E27FC236}">
                  <a16:creationId xmlns:a16="http://schemas.microsoft.com/office/drawing/2014/main" id="{BD2CC871-6F13-4A25-91B0-EFAE318B7548}"/>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298" name="Oval 297">
              <a:extLst>
                <a:ext uri="{FF2B5EF4-FFF2-40B4-BE49-F238E27FC236}">
                  <a16:creationId xmlns:a16="http://schemas.microsoft.com/office/drawing/2014/main" id="{39ACBD5A-E3BA-4B84-8E7D-BD32EAFD2CB4}"/>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299" name="Oval 298">
              <a:extLst>
                <a:ext uri="{FF2B5EF4-FFF2-40B4-BE49-F238E27FC236}">
                  <a16:creationId xmlns:a16="http://schemas.microsoft.com/office/drawing/2014/main" id="{01A329CD-0539-48D4-9AB0-0BDF29C7C52D}"/>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300" name="Oval 299">
              <a:extLst>
                <a:ext uri="{FF2B5EF4-FFF2-40B4-BE49-F238E27FC236}">
                  <a16:creationId xmlns:a16="http://schemas.microsoft.com/office/drawing/2014/main" id="{58CE10B6-ABDE-4E5D-87BC-1B7E0403AE86}"/>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301" name="Oval 300">
              <a:extLst>
                <a:ext uri="{FF2B5EF4-FFF2-40B4-BE49-F238E27FC236}">
                  <a16:creationId xmlns:a16="http://schemas.microsoft.com/office/drawing/2014/main" id="{53D9E239-5B9D-4512-8740-0B8FBE084A93}"/>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327" name="Oval 326">
              <a:extLst>
                <a:ext uri="{FF2B5EF4-FFF2-40B4-BE49-F238E27FC236}">
                  <a16:creationId xmlns:a16="http://schemas.microsoft.com/office/drawing/2014/main" id="{66BFB34A-1D0C-4E36-A562-FF3CC4D64EAA}"/>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328" name="Oval 327">
              <a:extLst>
                <a:ext uri="{FF2B5EF4-FFF2-40B4-BE49-F238E27FC236}">
                  <a16:creationId xmlns:a16="http://schemas.microsoft.com/office/drawing/2014/main" id="{182E51E2-F947-4D98-B68F-B3ED7082C044}"/>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329" name="Group 328">
            <a:extLst>
              <a:ext uri="{FF2B5EF4-FFF2-40B4-BE49-F238E27FC236}">
                <a16:creationId xmlns:a16="http://schemas.microsoft.com/office/drawing/2014/main" id="{3C40E4E5-E192-41B7-ACB1-22764D2E027A}"/>
              </a:ext>
            </a:extLst>
          </p:cNvPr>
          <p:cNvGrpSpPr/>
          <p:nvPr/>
        </p:nvGrpSpPr>
        <p:grpSpPr>
          <a:xfrm>
            <a:off x="4606639" y="473529"/>
            <a:ext cx="222989" cy="2343020"/>
            <a:chOff x="4008388" y="965526"/>
            <a:chExt cx="180774" cy="2363274"/>
          </a:xfrm>
          <a:solidFill>
            <a:srgbClr val="FF00FF"/>
          </a:solidFill>
        </p:grpSpPr>
        <p:sp>
          <p:nvSpPr>
            <p:cNvPr id="330" name="Oval 329">
              <a:extLst>
                <a:ext uri="{FF2B5EF4-FFF2-40B4-BE49-F238E27FC236}">
                  <a16:creationId xmlns:a16="http://schemas.microsoft.com/office/drawing/2014/main" id="{A64B9009-13C3-4B1A-B06F-D804ED5505D1}"/>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331" name="Oval 330">
              <a:extLst>
                <a:ext uri="{FF2B5EF4-FFF2-40B4-BE49-F238E27FC236}">
                  <a16:creationId xmlns:a16="http://schemas.microsoft.com/office/drawing/2014/main" id="{649E275D-99E3-4031-825B-1CE0E97FA790}"/>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332" name="Oval 331">
              <a:extLst>
                <a:ext uri="{FF2B5EF4-FFF2-40B4-BE49-F238E27FC236}">
                  <a16:creationId xmlns:a16="http://schemas.microsoft.com/office/drawing/2014/main" id="{F92FF829-67BB-4ABB-A5D2-5F03401A32CF}"/>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333" name="Oval 332">
              <a:extLst>
                <a:ext uri="{FF2B5EF4-FFF2-40B4-BE49-F238E27FC236}">
                  <a16:creationId xmlns:a16="http://schemas.microsoft.com/office/drawing/2014/main" id="{4A1ED57D-9863-4532-BFE3-8E4D5687CE76}"/>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334" name="Oval 333">
              <a:extLst>
                <a:ext uri="{FF2B5EF4-FFF2-40B4-BE49-F238E27FC236}">
                  <a16:creationId xmlns:a16="http://schemas.microsoft.com/office/drawing/2014/main" id="{891F7F06-4438-47D2-BCD4-BEC7D054967C}"/>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335" name="Oval 334">
              <a:extLst>
                <a:ext uri="{FF2B5EF4-FFF2-40B4-BE49-F238E27FC236}">
                  <a16:creationId xmlns:a16="http://schemas.microsoft.com/office/drawing/2014/main" id="{3C44EFFF-5D28-4997-8493-56B3F40772AC}"/>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336" name="Oval 335">
              <a:extLst>
                <a:ext uri="{FF2B5EF4-FFF2-40B4-BE49-F238E27FC236}">
                  <a16:creationId xmlns:a16="http://schemas.microsoft.com/office/drawing/2014/main" id="{B5201761-4ACB-48B6-AF4F-23C0164EB14A}"/>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337" name="Oval 336">
              <a:extLst>
                <a:ext uri="{FF2B5EF4-FFF2-40B4-BE49-F238E27FC236}">
                  <a16:creationId xmlns:a16="http://schemas.microsoft.com/office/drawing/2014/main" id="{E771828E-EA8D-4CF3-A06B-6985C5D507D0}"/>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338" name="Oval 337">
              <a:extLst>
                <a:ext uri="{FF2B5EF4-FFF2-40B4-BE49-F238E27FC236}">
                  <a16:creationId xmlns:a16="http://schemas.microsoft.com/office/drawing/2014/main" id="{AAFA74AF-D56A-4CE4-B686-6440306CA471}"/>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
        <p:nvSpPr>
          <p:cNvPr id="339" name="Oval 338">
            <a:extLst>
              <a:ext uri="{FF2B5EF4-FFF2-40B4-BE49-F238E27FC236}">
                <a16:creationId xmlns:a16="http://schemas.microsoft.com/office/drawing/2014/main" id="{C91CE369-6D0B-462C-A25A-52FF64EE2621}"/>
              </a:ext>
            </a:extLst>
          </p:cNvPr>
          <p:cNvSpPr/>
          <p:nvPr/>
        </p:nvSpPr>
        <p:spPr>
          <a:xfrm>
            <a:off x="6465073" y="1401154"/>
            <a:ext cx="853159" cy="333159"/>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42" name="Text Box 33">
            <a:extLst>
              <a:ext uri="{FF2B5EF4-FFF2-40B4-BE49-F238E27FC236}">
                <a16:creationId xmlns:a16="http://schemas.microsoft.com/office/drawing/2014/main" id="{82D9F7C8-B192-45E6-9026-CBA047F4703F}"/>
              </a:ext>
            </a:extLst>
          </p:cNvPr>
          <p:cNvSpPr txBox="1">
            <a:spLocks noChangeArrowheads="1"/>
          </p:cNvSpPr>
          <p:nvPr/>
        </p:nvSpPr>
        <p:spPr bwMode="auto">
          <a:xfrm>
            <a:off x="685800" y="2895600"/>
            <a:ext cx="73415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Each hidden layer transforms </a:t>
            </a:r>
            <a:br>
              <a:rPr lang="en-US" altLang="en-US" sz="2800" dirty="0">
                <a:latin typeface="Times New Roman" pitchFamily="18" charset="0"/>
                <a:sym typeface="Symbol" panose="05050102010706020507" pitchFamily="18" charset="2"/>
              </a:rPr>
            </a:br>
            <a:r>
              <a:rPr lang="en-US" altLang="en-US" sz="2800" dirty="0">
                <a:latin typeface="Times New Roman" pitchFamily="18" charset="0"/>
                <a:sym typeface="Symbol" panose="05050102010706020507" pitchFamily="18" charset="2"/>
              </a:rPr>
              <a:t>   our abstract representation of the same data.</a:t>
            </a:r>
          </a:p>
        </p:txBody>
      </p:sp>
      <p:sp>
        <p:nvSpPr>
          <p:cNvPr id="130" name="Rectangle 63">
            <a:extLst>
              <a:ext uri="{FF2B5EF4-FFF2-40B4-BE49-F238E27FC236}">
                <a16:creationId xmlns:a16="http://schemas.microsoft.com/office/drawing/2014/main" id="{AA7874CF-62F1-4DCB-B024-2AFD892AEF0D}"/>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12799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fill="hold"/>
                                        <p:tgtEl>
                                          <p:spTgt spid="154"/>
                                        </p:tgtEl>
                                        <p:attrNameLst>
                                          <p:attrName>ppt_x</p:attrName>
                                        </p:attrNameLst>
                                      </p:cBhvr>
                                      <p:tavLst>
                                        <p:tav tm="0">
                                          <p:val>
                                            <p:strVal val="0-#ppt_w/2"/>
                                          </p:val>
                                        </p:tav>
                                        <p:tav tm="100000">
                                          <p:val>
                                            <p:strVal val="#ppt_x"/>
                                          </p:val>
                                        </p:tav>
                                      </p:tavLst>
                                    </p:anim>
                                    <p:anim calcmode="lin" valueType="num">
                                      <p:cBhvr additive="base">
                                        <p:cTn id="8"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42">
                                            <p:txEl>
                                              <p:pRg st="0" end="0"/>
                                            </p:txEl>
                                          </p:spTgt>
                                        </p:tgtEl>
                                        <p:attrNameLst>
                                          <p:attrName>style.visibility</p:attrName>
                                        </p:attrNameLst>
                                      </p:cBhvr>
                                      <p:to>
                                        <p:strVal val="visible"/>
                                      </p:to>
                                    </p:set>
                                    <p:anim calcmode="lin" valueType="num">
                                      <p:cBhvr additive="base">
                                        <p:cTn id="13" dur="500" fill="hold"/>
                                        <p:tgtEl>
                                          <p:spTgt spid="3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5400000">
                                      <p:cBhvr>
                                        <p:cTn id="18" dur="500" fill="hold"/>
                                        <p:tgtEl>
                                          <p:spTgt spid="154"/>
                                        </p:tgtEl>
                                        <p:attrNameLst>
                                          <p:attrName>r</p:attrName>
                                        </p:attrNameLst>
                                      </p:cBhvr>
                                    </p:animRot>
                                  </p:childTnLst>
                                </p:cTn>
                              </p:par>
                            </p:childTnLst>
                          </p:cTn>
                        </p:par>
                        <p:par>
                          <p:cTn id="19" fill="hold">
                            <p:stCondLst>
                              <p:cond delay="500"/>
                            </p:stCondLst>
                            <p:childTnLst>
                              <p:par>
                                <p:cTn id="20" presetID="1" presetClass="exit" presetSubtype="0" fill="hold" nodeType="afterEffect">
                                  <p:stCondLst>
                                    <p:cond delay="0"/>
                                  </p:stCondLst>
                                  <p:childTnLst>
                                    <p:set>
                                      <p:cBhvr>
                                        <p:cTn id="21" dur="1" fill="hold">
                                          <p:stCondLst>
                                            <p:cond delay="0"/>
                                          </p:stCondLst>
                                        </p:cTn>
                                        <p:tgtEl>
                                          <p:spTgt spid="280"/>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270"/>
                                        </p:tgtEl>
                                        <p:attrNameLst>
                                          <p:attrName>style.visibility</p:attrName>
                                        </p:attrNameLst>
                                      </p:cBhvr>
                                      <p:to>
                                        <p:strVal val="visible"/>
                                      </p:to>
                                    </p:set>
                                  </p:childTnLst>
                                </p:cTn>
                              </p:par>
                            </p:childTnLst>
                          </p:cTn>
                        </p:par>
                        <p:par>
                          <p:cTn id="25" fill="hold">
                            <p:stCondLst>
                              <p:cond delay="500"/>
                            </p:stCondLst>
                            <p:childTnLst>
                              <p:par>
                                <p:cTn id="26" presetID="42" presetClass="path" presetSubtype="0" accel="50000" decel="50000" fill="hold" nodeType="afterEffect">
                                  <p:stCondLst>
                                    <p:cond delay="0"/>
                                  </p:stCondLst>
                                  <p:childTnLst>
                                    <p:animMotion origin="layout" path="M -1.38889E-6 2.96296E-6 L 0.11909 0.00301 " pathEditMode="relative" rAng="0" ptsTypes="AA">
                                      <p:cBhvr>
                                        <p:cTn id="27" dur="700" fill="hold"/>
                                        <p:tgtEl>
                                          <p:spTgt spid="270"/>
                                        </p:tgtEl>
                                        <p:attrNameLst>
                                          <p:attrName>ppt_x</p:attrName>
                                          <p:attrName>ppt_y</p:attrName>
                                        </p:attrNameLst>
                                      </p:cBhvr>
                                      <p:rCtr x="5885" y="255"/>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695 -0.00069 L -0.00695 -0.00046 L 0.01128 -0.025 C 0.01285 -0.02708 0.01406 -0.0294 0.0158 -0.03102 C 0.01892 -0.03379 0.02239 -0.03565 0.025 -0.03912 C 0.02639 -0.0412 0.02778 -0.04352 0.02951 -0.04514 C 0.03229 -0.04815 0.03594 -0.04977 0.03854 -0.05324 C 0.04739 -0.06504 0.03819 -0.0537 0.05069 -0.06527 C 0.06198 -0.07592 0.05399 -0.07152 0.06285 -0.07546 C 0.0658 -0.06319 0.06476 -0.0706 0.06285 -0.0493 C 0.0618 -0.03889 0.06076 -0.02893 0.05833 -0.01898 C 0.05781 -0.0169 0.05712 -0.01504 0.05677 -0.01296 C 0.05608 -0.00902 0.05573 -0.00486 0.05521 -0.00069 C 0.04792 -0.00578 0.04861 -0.00463 0.04167 -0.01296 C 0.03889 -0.0162 0.03594 -0.01898 0.03403 -0.02291 C 0.03299 -0.025 0.03229 -0.02731 0.03108 -0.02916 C 0.02969 -0.03078 0.02812 -0.03194 0.02639 -0.0331 C 0.01979 -0.0375 0.0184 -0.03727 0.01128 -0.03912 C 0.00608 -0.04259 0.00052 -0.04722 -0.00538 -0.0493 C -0.00781 -0.05 -0.01042 -0.05069 -0.01302 -0.05115 C -0.02396 -0.0537 -0.02795 -0.0537 -0.04028 -0.05532 C -0.04271 -0.05602 -0.04514 -0.0574 -0.04774 -0.0574 C -0.04948 -0.0574 -0.05226 -0.0574 -0.05226 -0.05532 C -0.05226 -0.05277 -0.04948 -0.05208 -0.04774 -0.05115 C -0.0434 -0.0493 -0.03872 -0.04838 -0.0342 -0.04722 C -0.01701 -0.04282 -0.01701 -0.04328 -0.00087 -0.0412 C 0.00121 -0.04051 0.00312 -0.03981 0.00521 -0.03912 C 0.00781 -0.03842 0.01024 -0.03796 0.01285 -0.03703 C 0.01597 -0.03611 0.01875 -0.03402 0.02187 -0.0331 C 0.02396 -0.0324 0.02604 -0.03194 0.02795 -0.03102 C 0.03108 -0.02986 0.03385 -0.02731 0.03698 -0.02708 L 0.05364 -0.025 C 0.06389 -0.01828 0.05555 -0.02315 0.0658 -0.01898 C 0.06892 -0.01782 0.0717 -0.01527 0.075 -0.01504 L 0.0901 -0.01296 C 0.09167 -0.01157 0.09288 -0.00972 0.09462 -0.00879 C 0.09653 -0.00787 0.09861 -0.00764 0.10069 -0.00694 C 0.10226 -0.00625 0.10364 -0.00555 0.10521 -0.00486 C 0.10885 -0.01921 0.10364 -0.00185 0.11128 -0.0169 C 0.11215 -0.01875 0.11215 -0.02106 0.11285 -0.02291 C 0.11458 -0.02777 0.11684 -0.0324 0.11892 -0.03703 C 0.11979 -0.03912 0.12101 -0.04097 0.12187 -0.04328 C 0.12812 -0.05995 0.11771 -0.03796 0.12639 -0.05532 C 0.12726 -0.05972 0.12951 -0.07245 0.13108 -0.07546 C 0.13194 -0.07754 0.13246 -0.08055 0.13403 -0.08148 C 0.13489 -0.08217 0.13403 -0.07893 0.13403 -0.07754 L 0.14774 -0.01504 " pathEditMode="relative" rAng="0" ptsTypes="AAAAAAAAAAAAAAAAAAAAAAAAAAAAAAAAAAAAAAAAAAAAAAA">
                                      <p:cBhvr>
                                        <p:cTn id="31" dur="500" fill="hold"/>
                                        <p:tgtEl>
                                          <p:spTgt spid="154"/>
                                        </p:tgtEl>
                                        <p:attrNameLst>
                                          <p:attrName>ppt_x</p:attrName>
                                          <p:attrName>ppt_y</p:attrName>
                                        </p:attrNameLst>
                                      </p:cBhvr>
                                      <p:rCtr x="5469" y="-4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270"/>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294"/>
                                        </p:tgtEl>
                                        <p:attrNameLst>
                                          <p:attrName>style.visibility</p:attrName>
                                        </p:attrNameLst>
                                      </p:cBhvr>
                                      <p:to>
                                        <p:strVal val="visible"/>
                                      </p:to>
                                    </p:set>
                                  </p:childTnLst>
                                </p:cTn>
                              </p:par>
                            </p:childTnLst>
                          </p:cTn>
                        </p:par>
                        <p:par>
                          <p:cTn id="38" fill="hold">
                            <p:stCondLst>
                              <p:cond delay="500"/>
                            </p:stCondLst>
                            <p:childTnLst>
                              <p:par>
                                <p:cTn id="39" presetID="45" presetClass="entr" presetSubtype="0" fill="hold" nodeType="after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fade">
                                      <p:cBhvr>
                                        <p:cTn id="41" dur="500"/>
                                        <p:tgtEl>
                                          <p:spTgt spid="154"/>
                                        </p:tgtEl>
                                      </p:cBhvr>
                                    </p:animEffect>
                                    <p:anim calcmode="lin" valueType="num">
                                      <p:cBhvr>
                                        <p:cTn id="42" dur="500" fill="hold"/>
                                        <p:tgtEl>
                                          <p:spTgt spid="154"/>
                                        </p:tgtEl>
                                        <p:attrNameLst>
                                          <p:attrName>ppt_w</p:attrName>
                                        </p:attrNameLst>
                                      </p:cBhvr>
                                      <p:tavLst>
                                        <p:tav tm="0" fmla="#ppt_w*sin(2.5*pi*$)">
                                          <p:val>
                                            <p:fltVal val="0"/>
                                          </p:val>
                                        </p:tav>
                                        <p:tav tm="100000">
                                          <p:val>
                                            <p:fltVal val="1"/>
                                          </p:val>
                                        </p:tav>
                                      </p:tavLst>
                                    </p:anim>
                                    <p:anim calcmode="lin" valueType="num">
                                      <p:cBhvr>
                                        <p:cTn id="43" dur="500" fill="hold"/>
                                        <p:tgtEl>
                                          <p:spTgt spid="154"/>
                                        </p:tgtEl>
                                        <p:attrNameLst>
                                          <p:attrName>ppt_h</p:attrName>
                                        </p:attrNameLst>
                                      </p:cBhvr>
                                      <p:tavLst>
                                        <p:tav tm="0">
                                          <p:val>
                                            <p:strVal val="#ppt_h"/>
                                          </p:val>
                                        </p:tav>
                                        <p:tav tm="100000">
                                          <p:val>
                                            <p:strVal val="#ppt_h"/>
                                          </p:val>
                                        </p:tav>
                                      </p:tavLst>
                                    </p:anim>
                                  </p:childTnLst>
                                </p:cTn>
                              </p:par>
                            </p:childTnLst>
                          </p:cTn>
                        </p:par>
                        <p:par>
                          <p:cTn id="44" fill="hold">
                            <p:stCondLst>
                              <p:cond delay="1000"/>
                            </p:stCondLst>
                            <p:childTnLst>
                              <p:par>
                                <p:cTn id="45" presetID="42" presetClass="path" presetSubtype="0" accel="50000" decel="50000" fill="hold" nodeType="afterEffect">
                                  <p:stCondLst>
                                    <p:cond delay="0"/>
                                  </p:stCondLst>
                                  <p:childTnLst>
                                    <p:animMotion origin="layout" path="M 1.38889E-6 3.7037E-6 L 0.11893 -0.00023 " pathEditMode="relative" rAng="0" ptsTypes="AA">
                                      <p:cBhvr>
                                        <p:cTn id="46" dur="900" fill="hold"/>
                                        <p:tgtEl>
                                          <p:spTgt spid="294"/>
                                        </p:tgtEl>
                                        <p:attrNameLst>
                                          <p:attrName>ppt_x</p:attrName>
                                          <p:attrName>ppt_y</p:attrName>
                                        </p:attrNameLst>
                                      </p:cBhvr>
                                      <p:rCtr x="6007" y="-162"/>
                                    </p:animMotion>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5400000">
                                      <p:cBhvr>
                                        <p:cTn id="50" dur="500" fill="hold"/>
                                        <p:tgtEl>
                                          <p:spTgt spid="154"/>
                                        </p:tgtEl>
                                        <p:attrNameLst>
                                          <p:attrName>r</p:attrName>
                                        </p:attrNameLst>
                                      </p:cBhvr>
                                    </p:animRot>
                                  </p:childTnLst>
                                </p:cTn>
                              </p:par>
                            </p:childTnLst>
                          </p:cTn>
                        </p:par>
                        <p:par>
                          <p:cTn id="51" fill="hold">
                            <p:stCondLst>
                              <p:cond delay="500"/>
                            </p:stCondLst>
                            <p:childTnLst>
                              <p:par>
                                <p:cTn id="52" presetID="1" presetClass="exit" presetSubtype="0" fill="hold" nodeType="afterEffect">
                                  <p:stCondLst>
                                    <p:cond delay="0"/>
                                  </p:stCondLst>
                                  <p:childTnLst>
                                    <p:set>
                                      <p:cBhvr>
                                        <p:cTn id="53" dur="1" fill="hold">
                                          <p:stCondLst>
                                            <p:cond delay="0"/>
                                          </p:stCondLst>
                                        </p:cTn>
                                        <p:tgtEl>
                                          <p:spTgt spid="294"/>
                                        </p:tgtEl>
                                        <p:attrNameLst>
                                          <p:attrName>style.visibility</p:attrName>
                                        </p:attrNameLst>
                                      </p:cBhvr>
                                      <p:to>
                                        <p:strVal val="hidden"/>
                                      </p:to>
                                    </p:se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329"/>
                                        </p:tgtEl>
                                        <p:attrNameLst>
                                          <p:attrName>style.visibility</p:attrName>
                                        </p:attrNameLst>
                                      </p:cBhvr>
                                      <p:to>
                                        <p:strVal val="visible"/>
                                      </p:to>
                                    </p:set>
                                  </p:childTnLst>
                                </p:cTn>
                              </p:par>
                            </p:childTnLst>
                          </p:cTn>
                        </p:par>
                        <p:par>
                          <p:cTn id="57" fill="hold">
                            <p:stCondLst>
                              <p:cond delay="1300"/>
                            </p:stCondLst>
                            <p:childTnLst>
                              <p:par>
                                <p:cTn id="58" presetID="0" presetClass="path" presetSubtype="0" accel="50000" decel="50000" fill="hold" nodeType="afterEffect">
                                  <p:stCondLst>
                                    <p:cond delay="0"/>
                                  </p:stCondLst>
                                  <p:childTnLst>
                                    <p:animMotion origin="layout" path="M 0.16128 -0.01273 L 0.16128 -0.0125 C 0.16528 -0.01551 0.16962 -0.01759 0.17344 -0.02083 C 0.17674 -0.02384 0.17882 -0.0287 0.1809 -0.03287 C 0.1816 -0.03703 0.18351 -0.05254 0.18542 -0.05509 C 0.18698 -0.05717 0.18837 -0.05949 0.18993 -0.06134 C 0.19149 -0.06273 0.19635 -0.06458 0.19462 -0.06527 C 0.19167 -0.06666 0.18854 -0.06389 0.18542 -0.06319 C 0.18403 -0.0625 0.18246 -0.0618 0.1809 -0.06134 C 0.17847 -0.06041 0.17587 -0.06041 0.17344 -0.05926 C 0.17118 -0.05833 0.16927 -0.05671 0.16736 -0.05509 C 0.1658 -0.05393 0.16441 -0.05208 0.16285 -0.05115 C 0.16042 -0.05 0.15764 -0.05 0.15521 -0.04907 C 0.15364 -0.04861 0.15226 -0.04768 0.15069 -0.04722 C 0.14861 -0.04305 0.14549 -0.03981 0.14462 -0.03495 C 0.14271 -0.02477 0.14375 -0.02963 0.14167 -0.02083 C 0.14358 -0.02014 0.14566 -0.01944 0.14757 -0.01875 C 0.15069 -0.01805 0.15382 -0.01805 0.15677 -0.0169 C 0.16528 -0.01296 0.15729 -0.01227 0.1658 -0.00671 C 0.16805 -0.00532 0.17083 -0.00555 0.17344 -0.00463 C 0.17535 -0.00416 0.17743 -0.00347 0.17934 -0.00277 C 0.18299 -0.00139 0.18646 0.00047 0.18993 0.00139 C 0.19496 0.00255 0.20017 0.00278 0.20521 0.00324 C 0.2066 0.00463 0.20833 0.00579 0.20972 0.00741 C 0.22135 0.02037 0.20746 0.00741 0.21875 0.0176 C 0.22066 0.0169 0.22726 0.01482 0.22934 0.01343 C 0.23351 0.01065 0.23507 0.00787 0.23837 0.00324 C 0.2408 -0.00625 0.24114 -0.0044 0.23837 -0.01875 C 0.23837 -0.01944 0.2375 -0.01875 0.23698 -0.01875 L 0.23698 -0.01852 " pathEditMode="relative" rAng="0" ptsTypes="AAAAAAAAAAAAAAAAAAAAAAAAAAAAAA">
                                      <p:cBhvr>
                                        <p:cTn id="59" dur="500" fill="hold"/>
                                        <p:tgtEl>
                                          <p:spTgt spid="154"/>
                                        </p:tgtEl>
                                        <p:attrNameLst>
                                          <p:attrName>ppt_x</p:attrName>
                                          <p:attrName>ppt_y</p:attrName>
                                        </p:attrNameLst>
                                      </p:cBhvr>
                                      <p:rCtr x="2969" y="-1134"/>
                                    </p:animMotion>
                                  </p:childTnLst>
                                </p:cTn>
                              </p:par>
                            </p:childTnLst>
                          </p:cTn>
                        </p:par>
                        <p:par>
                          <p:cTn id="60" fill="hold">
                            <p:stCondLst>
                              <p:cond delay="1800"/>
                            </p:stCondLst>
                            <p:childTnLst>
                              <p:par>
                                <p:cTn id="61" presetID="42" presetClass="path" presetSubtype="0" accel="50000" decel="50000" fill="hold" nodeType="afterEffect">
                                  <p:stCondLst>
                                    <p:cond delay="0"/>
                                  </p:stCondLst>
                                  <p:childTnLst>
                                    <p:animMotion origin="layout" path="M -2.22222E-6 -4.81481E-6 L 0.12066 0.00254 " pathEditMode="relative" rAng="0" ptsTypes="AA">
                                      <p:cBhvr>
                                        <p:cTn id="62" dur="800" fill="hold"/>
                                        <p:tgtEl>
                                          <p:spTgt spid="329"/>
                                        </p:tgtEl>
                                        <p:attrNameLst>
                                          <p:attrName>ppt_x</p:attrName>
                                          <p:attrName>ppt_y</p:attrName>
                                        </p:attrNameLst>
                                      </p:cBhvr>
                                      <p:rCtr x="5868" y="139"/>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499"/>
                                          </p:stCondLst>
                                        </p:cTn>
                                        <p:tgtEl>
                                          <p:spTgt spid="154"/>
                                        </p:tgtEl>
                                        <p:attrNameLst>
                                          <p:attrName>style.visibility</p:attrName>
                                        </p:attrNameLst>
                                      </p:cBhvr>
                                      <p:to>
                                        <p:strVal val="hidden"/>
                                      </p:to>
                                    </p:set>
                                  </p:childTnLst>
                                </p:cTn>
                              </p:par>
                            </p:childTnLst>
                          </p:cTn>
                        </p:par>
                        <p:par>
                          <p:cTn id="67" fill="hold">
                            <p:stCondLst>
                              <p:cond delay="500"/>
                            </p:stCondLst>
                            <p:childTnLst>
                              <p:par>
                                <p:cTn id="68" presetID="31" presetClass="entr" presetSubtype="0" fill="hold" nodeType="afterEffect">
                                  <p:stCondLst>
                                    <p:cond delay="0"/>
                                  </p:stCondLst>
                                  <p:childTnLst>
                                    <p:set>
                                      <p:cBhvr>
                                        <p:cTn id="69" dur="1" fill="hold">
                                          <p:stCondLst>
                                            <p:cond delay="0"/>
                                          </p:stCondLst>
                                        </p:cTn>
                                        <p:tgtEl>
                                          <p:spTgt spid="191"/>
                                        </p:tgtEl>
                                        <p:attrNameLst>
                                          <p:attrName>style.visibility</p:attrName>
                                        </p:attrNameLst>
                                      </p:cBhvr>
                                      <p:to>
                                        <p:strVal val="visible"/>
                                      </p:to>
                                    </p:set>
                                    <p:anim calcmode="lin" valueType="num">
                                      <p:cBhvr>
                                        <p:cTn id="70" dur="500" fill="hold"/>
                                        <p:tgtEl>
                                          <p:spTgt spid="191"/>
                                        </p:tgtEl>
                                        <p:attrNameLst>
                                          <p:attrName>ppt_w</p:attrName>
                                        </p:attrNameLst>
                                      </p:cBhvr>
                                      <p:tavLst>
                                        <p:tav tm="0">
                                          <p:val>
                                            <p:fltVal val="0"/>
                                          </p:val>
                                        </p:tav>
                                        <p:tav tm="100000">
                                          <p:val>
                                            <p:strVal val="#ppt_w"/>
                                          </p:val>
                                        </p:tav>
                                      </p:tavLst>
                                    </p:anim>
                                    <p:anim calcmode="lin" valueType="num">
                                      <p:cBhvr>
                                        <p:cTn id="71" dur="500" fill="hold"/>
                                        <p:tgtEl>
                                          <p:spTgt spid="191"/>
                                        </p:tgtEl>
                                        <p:attrNameLst>
                                          <p:attrName>ppt_h</p:attrName>
                                        </p:attrNameLst>
                                      </p:cBhvr>
                                      <p:tavLst>
                                        <p:tav tm="0">
                                          <p:val>
                                            <p:fltVal val="0"/>
                                          </p:val>
                                        </p:tav>
                                        <p:tav tm="100000">
                                          <p:val>
                                            <p:strVal val="#ppt_h"/>
                                          </p:val>
                                        </p:tav>
                                      </p:tavLst>
                                    </p:anim>
                                    <p:anim calcmode="lin" valueType="num">
                                      <p:cBhvr>
                                        <p:cTn id="72" dur="500" fill="hold"/>
                                        <p:tgtEl>
                                          <p:spTgt spid="191"/>
                                        </p:tgtEl>
                                        <p:attrNameLst>
                                          <p:attrName>style.rotation</p:attrName>
                                        </p:attrNameLst>
                                      </p:cBhvr>
                                      <p:tavLst>
                                        <p:tav tm="0">
                                          <p:val>
                                            <p:fltVal val="90"/>
                                          </p:val>
                                        </p:tav>
                                        <p:tav tm="100000">
                                          <p:val>
                                            <p:fltVal val="0"/>
                                          </p:val>
                                        </p:tav>
                                      </p:tavLst>
                                    </p:anim>
                                    <p:animEffect transition="in" filter="fade">
                                      <p:cBhvr>
                                        <p:cTn id="73" dur="500"/>
                                        <p:tgtEl>
                                          <p:spTgt spid="191"/>
                                        </p:tgtEl>
                                      </p:cBhvr>
                                    </p:animEffect>
                                  </p:childTnLst>
                                </p:cTn>
                              </p:par>
                            </p:childTnLst>
                          </p:cTn>
                        </p:par>
                        <p:par>
                          <p:cTn id="74" fill="hold">
                            <p:stCondLst>
                              <p:cond delay="1000"/>
                            </p:stCondLst>
                            <p:childTnLst>
                              <p:par>
                                <p:cTn id="75" presetID="1" presetClass="exit" presetSubtype="0" fill="hold" nodeType="afterEffect">
                                  <p:stCondLst>
                                    <p:cond delay="0"/>
                                  </p:stCondLst>
                                  <p:childTnLst>
                                    <p:set>
                                      <p:cBhvr>
                                        <p:cTn id="76" dur="1" fill="hold">
                                          <p:stCondLst>
                                            <p:cond delay="0"/>
                                          </p:stCondLst>
                                        </p:cTn>
                                        <p:tgtEl>
                                          <p:spTgt spid="329"/>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nodeType="afterEffect">
                                  <p:stCondLst>
                                    <p:cond delay="0"/>
                                  </p:stCondLst>
                                  <p:childTnLst>
                                    <p:set>
                                      <p:cBhvr>
                                        <p:cTn id="79" dur="1" fill="hold">
                                          <p:stCondLst>
                                            <p:cond delay="0"/>
                                          </p:stCondLst>
                                        </p:cTn>
                                        <p:tgtEl>
                                          <p:spTgt spid="289"/>
                                        </p:tgtEl>
                                        <p:attrNameLst>
                                          <p:attrName>style.visibility</p:attrName>
                                        </p:attrNameLst>
                                      </p:cBhvr>
                                      <p:to>
                                        <p:strVal val="visible"/>
                                      </p:to>
                                    </p:set>
                                  </p:childTnLst>
                                </p:cTn>
                              </p:par>
                            </p:childTnLst>
                          </p:cTn>
                        </p:par>
                        <p:par>
                          <p:cTn id="80" fill="hold">
                            <p:stCondLst>
                              <p:cond delay="1000"/>
                            </p:stCondLst>
                            <p:childTnLst>
                              <p:par>
                                <p:cTn id="81" presetID="42" presetClass="path" presetSubtype="0" accel="50000" decel="50000" fill="hold" nodeType="afterEffect">
                                  <p:stCondLst>
                                    <p:cond delay="0"/>
                                  </p:stCondLst>
                                  <p:childTnLst>
                                    <p:animMotion origin="layout" path="M -1.94444E-6 0.00208 L 0.11111 -0.00232 " pathEditMode="relative" rAng="0" ptsTypes="AA">
                                      <p:cBhvr>
                                        <p:cTn id="82" dur="800" fill="hold"/>
                                        <p:tgtEl>
                                          <p:spTgt spid="289"/>
                                        </p:tgtEl>
                                        <p:attrNameLst>
                                          <p:attrName>ppt_x</p:attrName>
                                          <p:attrName>ppt_y</p:attrName>
                                        </p:attrNameLst>
                                      </p:cBhvr>
                                      <p:rCtr x="5556" y="-231"/>
                                    </p:animMotion>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264"/>
                                        </p:tgtEl>
                                        <p:attrNameLst>
                                          <p:attrName>style.visibility</p:attrName>
                                        </p:attrNameLst>
                                      </p:cBhvr>
                                      <p:to>
                                        <p:strVal val="visible"/>
                                      </p:to>
                                    </p:set>
                                    <p:anim calcmode="lin" valueType="num">
                                      <p:cBhvr additive="base">
                                        <p:cTn id="87" dur="500" fill="hold"/>
                                        <p:tgtEl>
                                          <p:spTgt spid="264"/>
                                        </p:tgtEl>
                                        <p:attrNameLst>
                                          <p:attrName>ppt_x</p:attrName>
                                        </p:attrNameLst>
                                      </p:cBhvr>
                                      <p:tavLst>
                                        <p:tav tm="0">
                                          <p:val>
                                            <p:strVal val="0-#ppt_w/2"/>
                                          </p:val>
                                        </p:tav>
                                        <p:tav tm="100000">
                                          <p:val>
                                            <p:strVal val="#ppt_x"/>
                                          </p:val>
                                        </p:tav>
                                      </p:tavLst>
                                    </p:anim>
                                    <p:anim calcmode="lin" valueType="num">
                                      <p:cBhvr additive="base">
                                        <p:cTn id="88" dur="500" fill="hold"/>
                                        <p:tgtEl>
                                          <p:spTgt spid="264"/>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268"/>
                                        </p:tgtEl>
                                        <p:attrNameLst>
                                          <p:attrName>style.visibility</p:attrName>
                                        </p:attrNameLst>
                                      </p:cBhvr>
                                      <p:to>
                                        <p:strVal val="visible"/>
                                      </p:to>
                                    </p:set>
                                    <p:anim calcmode="lin" valueType="num">
                                      <p:cBhvr additive="base">
                                        <p:cTn id="91" dur="500" fill="hold"/>
                                        <p:tgtEl>
                                          <p:spTgt spid="268"/>
                                        </p:tgtEl>
                                        <p:attrNameLst>
                                          <p:attrName>ppt_x</p:attrName>
                                        </p:attrNameLst>
                                      </p:cBhvr>
                                      <p:tavLst>
                                        <p:tav tm="0">
                                          <p:val>
                                            <p:strVal val="0-#ppt_w/2"/>
                                          </p:val>
                                        </p:tav>
                                        <p:tav tm="100000">
                                          <p:val>
                                            <p:strVal val="#ppt_x"/>
                                          </p:val>
                                        </p:tav>
                                      </p:tavLst>
                                    </p:anim>
                                    <p:anim calcmode="lin" valueType="num">
                                      <p:cBhvr additive="base">
                                        <p:cTn id="92" dur="500" fill="hold"/>
                                        <p:tgtEl>
                                          <p:spTgt spid="26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89"/>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339"/>
                                        </p:tgtEl>
                                        <p:attrNameLst>
                                          <p:attrName>style.visibility</p:attrName>
                                        </p:attrNameLst>
                                      </p:cBhvr>
                                      <p:to>
                                        <p:strVal val="visible"/>
                                      </p:to>
                                    </p:set>
                                  </p:childTnLst>
                                </p:cTn>
                              </p:par>
                              <p:par>
                                <p:cTn id="99" presetID="42" presetClass="path" presetSubtype="0" accel="50000" decel="50000" fill="hold" grpId="1" nodeType="withEffect">
                                  <p:stCondLst>
                                    <p:cond delay="0"/>
                                  </p:stCondLst>
                                  <p:childTnLst>
                                    <p:animMotion origin="layout" path="M 3.33333E-6 2.22222E-6 L 0.09323 0.03264 " pathEditMode="relative" rAng="0" ptsTypes="AA">
                                      <p:cBhvr>
                                        <p:cTn id="100" dur="900" fill="hold"/>
                                        <p:tgtEl>
                                          <p:spTgt spid="339"/>
                                        </p:tgtEl>
                                        <p:attrNameLst>
                                          <p:attrName>ppt_x</p:attrName>
                                          <p:attrName>ppt_y</p:attrName>
                                        </p:attrNameLst>
                                      </p:cBhvr>
                                      <p:rCtr x="465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339" grpId="0" animBg="1"/>
      <p:bldP spid="33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1D972-99FF-4AA1-AFDA-58EEB2CA4FF9}"/>
              </a:ext>
            </a:extLst>
          </p:cNvPr>
          <p:cNvPicPr>
            <a:picLocks noChangeAspect="1"/>
          </p:cNvPicPr>
          <p:nvPr/>
        </p:nvPicPr>
        <p:blipFill>
          <a:blip r:embed="rId2"/>
          <a:stretch>
            <a:fillRect/>
          </a:stretch>
        </p:blipFill>
        <p:spPr>
          <a:xfrm>
            <a:off x="609600" y="2621520"/>
            <a:ext cx="3067050" cy="1783330"/>
          </a:xfrm>
          <a:prstGeom prst="rect">
            <a:avLst/>
          </a:prstGeom>
        </p:spPr>
      </p:pic>
      <p:sp>
        <p:nvSpPr>
          <p:cNvPr id="8" name="Rectangle 7">
            <a:extLst>
              <a:ext uri="{FF2B5EF4-FFF2-40B4-BE49-F238E27FC236}">
                <a16:creationId xmlns:a16="http://schemas.microsoft.com/office/drawing/2014/main" id="{CD4D180E-BF6E-4D71-AD19-D813268F3E55}"/>
              </a:ext>
            </a:extLst>
          </p:cNvPr>
          <p:cNvSpPr/>
          <p:nvPr/>
        </p:nvSpPr>
        <p:spPr>
          <a:xfrm>
            <a:off x="152400" y="704195"/>
            <a:ext cx="9296400" cy="60016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Huge Space:</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Each n pixel image lies in n-dim spaces </a:t>
            </a:r>
            <a:b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with 2</a:t>
            </a:r>
            <a:r>
              <a:rPr kumimoji="0" lang="en-US" sz="2400" b="0" i="0" u="none" strike="noStrike" kern="1200" cap="none" spc="0" normalizeH="0" baseline="30000" noProof="0" dirty="0">
                <a:ln>
                  <a:noFill/>
                </a:ln>
                <a:solidFill>
                  <a:srgbClr val="FFFFFF"/>
                </a:solidFill>
                <a:effectLst/>
                <a:uLnTx/>
                <a:uFillTx/>
                <a:latin typeface="Times New Roman" pitchFamily="18" charset="0"/>
                <a:ea typeface="+mn-ea"/>
                <a:cs typeface="Arial" charset="0"/>
              </a:rPr>
              <a:t>O(n)</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possibilities.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Manifold: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But images of interest lay in small connected regions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As this face moves, </a:t>
            </a:r>
            <a:b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the image changes gradually within this manifold.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Arial" charset="0"/>
              </a:rPr>
              <a:t>Transformations: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Machine Learning tries to transform these manifolds </a:t>
            </a:r>
            <a:b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into shapes that are easier to understand.</a:t>
            </a:r>
            <a:b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pic>
        <p:nvPicPr>
          <p:cNvPr id="4" name="Picture 3">
            <a:extLst>
              <a:ext uri="{FF2B5EF4-FFF2-40B4-BE49-F238E27FC236}">
                <a16:creationId xmlns:a16="http://schemas.microsoft.com/office/drawing/2014/main" id="{1427088B-8B32-4BF2-B0C7-F4A61E68C005}"/>
              </a:ext>
            </a:extLst>
          </p:cNvPr>
          <p:cNvPicPr>
            <a:picLocks noChangeAspect="1"/>
          </p:cNvPicPr>
          <p:nvPr/>
        </p:nvPicPr>
        <p:blipFill>
          <a:blip r:embed="rId3"/>
          <a:stretch>
            <a:fillRect/>
          </a:stretch>
        </p:blipFill>
        <p:spPr>
          <a:xfrm>
            <a:off x="7187485" y="838200"/>
            <a:ext cx="1219200" cy="1123950"/>
          </a:xfrm>
          <a:prstGeom prst="rect">
            <a:avLst/>
          </a:prstGeom>
        </p:spPr>
      </p:pic>
      <p:pic>
        <p:nvPicPr>
          <p:cNvPr id="9" name="Picture 8">
            <a:extLst>
              <a:ext uri="{FF2B5EF4-FFF2-40B4-BE49-F238E27FC236}">
                <a16:creationId xmlns:a16="http://schemas.microsoft.com/office/drawing/2014/main" id="{E5525BB3-9773-4A8D-B38E-255BE6006A7F}"/>
              </a:ext>
            </a:extLst>
          </p:cNvPr>
          <p:cNvPicPr>
            <a:picLocks noChangeAspect="1"/>
          </p:cNvPicPr>
          <p:nvPr/>
        </p:nvPicPr>
        <p:blipFill>
          <a:blip r:embed="rId4"/>
          <a:stretch>
            <a:fillRect/>
          </a:stretch>
        </p:blipFill>
        <p:spPr>
          <a:xfrm>
            <a:off x="3886200" y="2621520"/>
            <a:ext cx="4933950" cy="1857375"/>
          </a:xfrm>
          <a:prstGeom prst="rect">
            <a:avLst/>
          </a:prstGeom>
        </p:spPr>
      </p:pic>
      <p:sp>
        <p:nvSpPr>
          <p:cNvPr id="10" name="Rectangle 63">
            <a:extLst>
              <a:ext uri="{FF2B5EF4-FFF2-40B4-BE49-F238E27FC236}">
                <a16:creationId xmlns:a16="http://schemas.microsoft.com/office/drawing/2014/main" id="{81618CE3-A13C-4037-A086-DEF50B60ED5D}"/>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180585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 calcmode="lin" valueType="num">
                                      <p:cBhvr additive="base">
                                        <p:cTn id="27" dur="500" fill="hold"/>
                                        <p:tgtEl>
                                          <p:spTgt spid="8">
                                            <p:txEl>
                                              <p:pRg st="9" end="9"/>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9" end="9"/>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 calcmode="lin" valueType="num">
                                      <p:cBhvr additive="base">
                                        <p:cTn id="37" dur="500" fill="hold"/>
                                        <p:tgtEl>
                                          <p:spTgt spid="8">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5" name="Rectangle 104"/>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06" name="Rectangle 105"/>
          <p:cNvSpPr/>
          <p:nvPr/>
        </p:nvSpPr>
        <p:spPr>
          <a:xfrm>
            <a:off x="691856"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28" name="Rectangle 127"/>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115" name="Group 114"/>
          <p:cNvGrpSpPr/>
          <p:nvPr/>
        </p:nvGrpSpPr>
        <p:grpSpPr>
          <a:xfrm>
            <a:off x="1524000" y="5242765"/>
            <a:ext cx="7467600" cy="685590"/>
            <a:chOff x="1295400" y="5218541"/>
            <a:chExt cx="7467600" cy="685590"/>
          </a:xfrm>
        </p:grpSpPr>
        <p:sp>
          <p:nvSpPr>
            <p:cNvPr id="116" name="Rectangle 115"/>
            <p:cNvSpPr/>
            <p:nvPr/>
          </p:nvSpPr>
          <p:spPr>
            <a:xfrm>
              <a:off x="1295400" y="5257800"/>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117" name="Text Box 33"/>
            <p:cNvSpPr txBox="1">
              <a:spLocks noChangeArrowheads="1"/>
            </p:cNvSpPr>
            <p:nvPr/>
          </p:nvSpPr>
          <p:spPr bwMode="auto">
            <a:xfrm>
              <a:off x="7391400" y="5218541"/>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4401399" y="5223153"/>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6" name="Text Box 33">
            <a:extLst>
              <a:ext uri="{FF2B5EF4-FFF2-40B4-BE49-F238E27FC236}">
                <a16:creationId xmlns:a16="http://schemas.microsoft.com/office/drawing/2014/main" id="{1AD7189C-2044-45EB-AAEA-C8D19173A2D1}"/>
              </a:ext>
            </a:extLst>
          </p:cNvPr>
          <p:cNvSpPr txBox="1">
            <a:spLocks noChangeArrowheads="1"/>
          </p:cNvSpPr>
          <p:nvPr/>
        </p:nvSpPr>
        <p:spPr bwMode="auto">
          <a:xfrm>
            <a:off x="403427" y="2931200"/>
            <a:ext cx="96986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Rotates the space</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Stretches it.</a:t>
            </a:r>
            <a:endParaRPr lang="en-CA" sz="2800" dirty="0">
              <a:latin typeface="Times New Roman" panose="02020603050405020304" pitchFamily="18" charset="0"/>
              <a:cs typeface="Times New Roman" panose="02020603050405020304" pitchFamily="18" charset="0"/>
            </a:endParaRPr>
          </a:p>
        </p:txBody>
      </p:sp>
      <p:pic>
        <p:nvPicPr>
          <p:cNvPr id="11266" name="Picture 2" descr="Art Rotate GIF by Waywardteacup - Find &amp; Share on GIPHY">
            <a:extLst>
              <a:ext uri="{FF2B5EF4-FFF2-40B4-BE49-F238E27FC236}">
                <a16:creationId xmlns:a16="http://schemas.microsoft.com/office/drawing/2014/main" id="{61CD8064-F8E0-472F-B31B-294ADFA59F4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265" y="4722049"/>
            <a:ext cx="1909906" cy="1909906"/>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DA4FCD3A-167D-4F14-AECA-B0419B48F759}"/>
              </a:ext>
            </a:extLst>
          </p:cNvPr>
          <p:cNvGrpSpPr/>
          <p:nvPr/>
        </p:nvGrpSpPr>
        <p:grpSpPr>
          <a:xfrm>
            <a:off x="3545406" y="480060"/>
            <a:ext cx="180774" cy="2363274"/>
            <a:chOff x="4008388" y="965526"/>
            <a:chExt cx="180774" cy="2363274"/>
          </a:xfrm>
          <a:solidFill>
            <a:srgbClr val="00FFFF"/>
          </a:solidFill>
        </p:grpSpPr>
        <p:sp>
          <p:nvSpPr>
            <p:cNvPr id="90" name="Oval 89">
              <a:extLst>
                <a:ext uri="{FF2B5EF4-FFF2-40B4-BE49-F238E27FC236}">
                  <a16:creationId xmlns:a16="http://schemas.microsoft.com/office/drawing/2014/main" id="{A14B27EF-08C7-44DF-8ED0-BC1C3A622FFA}"/>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91" name="Oval 90">
              <a:extLst>
                <a:ext uri="{FF2B5EF4-FFF2-40B4-BE49-F238E27FC236}">
                  <a16:creationId xmlns:a16="http://schemas.microsoft.com/office/drawing/2014/main" id="{EC35BCFF-5872-447C-ADDB-E515E8B40DE9}"/>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AB10A5A5-A7CE-440E-97F4-95CE0CE7368E}"/>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AEAFDE0D-3D22-47F3-AEE2-ABEA1AE2ACBA}"/>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94" name="Oval 93">
              <a:extLst>
                <a:ext uri="{FF2B5EF4-FFF2-40B4-BE49-F238E27FC236}">
                  <a16:creationId xmlns:a16="http://schemas.microsoft.com/office/drawing/2014/main" id="{F66DECCC-F10E-4839-B827-107BC5FDB2E2}"/>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95" name="Oval 94">
              <a:extLst>
                <a:ext uri="{FF2B5EF4-FFF2-40B4-BE49-F238E27FC236}">
                  <a16:creationId xmlns:a16="http://schemas.microsoft.com/office/drawing/2014/main" id="{AE80822C-D7EE-4EF3-8F9A-0893FC8DCB62}"/>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96" name="Oval 95">
              <a:extLst>
                <a:ext uri="{FF2B5EF4-FFF2-40B4-BE49-F238E27FC236}">
                  <a16:creationId xmlns:a16="http://schemas.microsoft.com/office/drawing/2014/main" id="{B3C1C438-7C5A-457A-A3C0-9894917C4C54}"/>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97" name="Oval 96">
              <a:extLst>
                <a:ext uri="{FF2B5EF4-FFF2-40B4-BE49-F238E27FC236}">
                  <a16:creationId xmlns:a16="http://schemas.microsoft.com/office/drawing/2014/main" id="{EC144A6C-BD6E-44BC-8AD6-9E450C506E6F}"/>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98" name="Oval 97">
              <a:extLst>
                <a:ext uri="{FF2B5EF4-FFF2-40B4-BE49-F238E27FC236}">
                  <a16:creationId xmlns:a16="http://schemas.microsoft.com/office/drawing/2014/main" id="{B094312B-D2F3-465E-AF31-0DC613E922CA}"/>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65" name="Group 64">
            <a:extLst>
              <a:ext uri="{FF2B5EF4-FFF2-40B4-BE49-F238E27FC236}">
                <a16:creationId xmlns:a16="http://schemas.microsoft.com/office/drawing/2014/main" id="{41BE3BBB-F2DB-41A2-9AEF-D5A331DF949F}"/>
              </a:ext>
            </a:extLst>
          </p:cNvPr>
          <p:cNvGrpSpPr/>
          <p:nvPr/>
        </p:nvGrpSpPr>
        <p:grpSpPr>
          <a:xfrm>
            <a:off x="4089336" y="4764031"/>
            <a:ext cx="1888935" cy="1682316"/>
            <a:chOff x="3388644" y="5135245"/>
            <a:chExt cx="1888935" cy="1682316"/>
          </a:xfrm>
        </p:grpSpPr>
        <p:grpSp>
          <p:nvGrpSpPr>
            <p:cNvPr id="66" name="Group 65">
              <a:extLst>
                <a:ext uri="{FF2B5EF4-FFF2-40B4-BE49-F238E27FC236}">
                  <a16:creationId xmlns:a16="http://schemas.microsoft.com/office/drawing/2014/main" id="{EC9F5949-99FA-480B-8A73-E1FE616066F5}"/>
                </a:ext>
              </a:extLst>
            </p:cNvPr>
            <p:cNvGrpSpPr/>
            <p:nvPr/>
          </p:nvGrpSpPr>
          <p:grpSpPr>
            <a:xfrm>
              <a:off x="3404061" y="5135245"/>
              <a:ext cx="1797924" cy="1682316"/>
              <a:chOff x="354242" y="4953000"/>
              <a:chExt cx="1295694" cy="1328609"/>
            </a:xfrm>
          </p:grpSpPr>
          <p:sp>
            <p:nvSpPr>
              <p:cNvPr id="69" name="Rectangle 68">
                <a:extLst>
                  <a:ext uri="{FF2B5EF4-FFF2-40B4-BE49-F238E27FC236}">
                    <a16:creationId xmlns:a16="http://schemas.microsoft.com/office/drawing/2014/main" id="{5182C839-6A90-4C88-8130-6C9D6F6AEB0A}"/>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0" name="Oval 69">
                <a:extLst>
                  <a:ext uri="{FF2B5EF4-FFF2-40B4-BE49-F238E27FC236}">
                    <a16:creationId xmlns:a16="http://schemas.microsoft.com/office/drawing/2014/main" id="{598C99C6-CE34-447C-9D16-50A3F0478D5D}"/>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71" name="Oval 70">
                <a:extLst>
                  <a:ext uri="{FF2B5EF4-FFF2-40B4-BE49-F238E27FC236}">
                    <a16:creationId xmlns:a16="http://schemas.microsoft.com/office/drawing/2014/main" id="{0898987A-D254-442D-94AF-6B6B4C22BA4E}"/>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72" name="Oval 71">
                <a:extLst>
                  <a:ext uri="{FF2B5EF4-FFF2-40B4-BE49-F238E27FC236}">
                    <a16:creationId xmlns:a16="http://schemas.microsoft.com/office/drawing/2014/main" id="{7DCA899C-D9C7-451B-8281-71C00BA19C85}"/>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74" name="Oval 73">
                <a:extLst>
                  <a:ext uri="{FF2B5EF4-FFF2-40B4-BE49-F238E27FC236}">
                    <a16:creationId xmlns:a16="http://schemas.microsoft.com/office/drawing/2014/main" id="{C0204D23-9DB7-4396-B308-98C22E800DF9}"/>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75" name="Oval 74">
                <a:extLst>
                  <a:ext uri="{FF2B5EF4-FFF2-40B4-BE49-F238E27FC236}">
                    <a16:creationId xmlns:a16="http://schemas.microsoft.com/office/drawing/2014/main" id="{3A89B13F-716F-453C-9116-18ECD64425EB}"/>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76" name="Oval 75">
                <a:extLst>
                  <a:ext uri="{FF2B5EF4-FFF2-40B4-BE49-F238E27FC236}">
                    <a16:creationId xmlns:a16="http://schemas.microsoft.com/office/drawing/2014/main" id="{530975F2-D9EE-4C0A-8283-CE013373C3F1}"/>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77" name="Oval 76">
                <a:extLst>
                  <a:ext uri="{FF2B5EF4-FFF2-40B4-BE49-F238E27FC236}">
                    <a16:creationId xmlns:a16="http://schemas.microsoft.com/office/drawing/2014/main" id="{2ECEBE73-BC9A-49E2-878C-4DD766B3E0EF}"/>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78" name="Oval 77">
                <a:extLst>
                  <a:ext uri="{FF2B5EF4-FFF2-40B4-BE49-F238E27FC236}">
                    <a16:creationId xmlns:a16="http://schemas.microsoft.com/office/drawing/2014/main" id="{89A651AD-3DAB-4A1B-8B79-EA10CBB44C86}"/>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79" name="Oval 78">
                <a:extLst>
                  <a:ext uri="{FF2B5EF4-FFF2-40B4-BE49-F238E27FC236}">
                    <a16:creationId xmlns:a16="http://schemas.microsoft.com/office/drawing/2014/main" id="{CF3C6CC3-8CA3-4B18-9B34-B31859F39A59}"/>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80" name="Oval 79">
                <a:extLst>
                  <a:ext uri="{FF2B5EF4-FFF2-40B4-BE49-F238E27FC236}">
                    <a16:creationId xmlns:a16="http://schemas.microsoft.com/office/drawing/2014/main" id="{BE13C6F4-8219-4A8E-B7F1-CF59EF7D018E}"/>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81" name="Oval 80">
                <a:extLst>
                  <a:ext uri="{FF2B5EF4-FFF2-40B4-BE49-F238E27FC236}">
                    <a16:creationId xmlns:a16="http://schemas.microsoft.com/office/drawing/2014/main" id="{FE4FEF5D-2AD9-4EF0-A385-571E9A713491}"/>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82" name="Oval 81">
                <a:extLst>
                  <a:ext uri="{FF2B5EF4-FFF2-40B4-BE49-F238E27FC236}">
                    <a16:creationId xmlns:a16="http://schemas.microsoft.com/office/drawing/2014/main" id="{763F9B67-4F3B-42FE-8348-4C2722D7B93C}"/>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83" name="Oval 82">
                <a:extLst>
                  <a:ext uri="{FF2B5EF4-FFF2-40B4-BE49-F238E27FC236}">
                    <a16:creationId xmlns:a16="http://schemas.microsoft.com/office/drawing/2014/main" id="{42898AA9-F6FD-4CDC-AD87-64067F5FE7E7}"/>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84" name="Oval 83">
                <a:extLst>
                  <a:ext uri="{FF2B5EF4-FFF2-40B4-BE49-F238E27FC236}">
                    <a16:creationId xmlns:a16="http://schemas.microsoft.com/office/drawing/2014/main" id="{76B5530E-FF6E-4329-B1BD-2DA76FABFD54}"/>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85" name="Oval 84">
                <a:extLst>
                  <a:ext uri="{FF2B5EF4-FFF2-40B4-BE49-F238E27FC236}">
                    <a16:creationId xmlns:a16="http://schemas.microsoft.com/office/drawing/2014/main" id="{D7E0AFB4-8D21-41FE-8F4A-4424C155A574}"/>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87" name="Oval 86">
                <a:extLst>
                  <a:ext uri="{FF2B5EF4-FFF2-40B4-BE49-F238E27FC236}">
                    <a16:creationId xmlns:a16="http://schemas.microsoft.com/office/drawing/2014/main" id="{EAB99FDF-5F79-4ECD-927F-AEE43FA901B4}"/>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99" name="Oval 98">
                <a:extLst>
                  <a:ext uri="{FF2B5EF4-FFF2-40B4-BE49-F238E27FC236}">
                    <a16:creationId xmlns:a16="http://schemas.microsoft.com/office/drawing/2014/main" id="{8469A17B-0D63-41F9-9E2A-878474ED6D18}"/>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00" name="Oval 99">
                <a:extLst>
                  <a:ext uri="{FF2B5EF4-FFF2-40B4-BE49-F238E27FC236}">
                    <a16:creationId xmlns:a16="http://schemas.microsoft.com/office/drawing/2014/main" id="{A29A326A-523C-4F6D-8879-6F480CDF7A62}"/>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01" name="Oval 100">
                <a:extLst>
                  <a:ext uri="{FF2B5EF4-FFF2-40B4-BE49-F238E27FC236}">
                    <a16:creationId xmlns:a16="http://schemas.microsoft.com/office/drawing/2014/main" id="{8E5FBDB7-4D5F-4EA2-9396-AB4F5F1D8B70}"/>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04" name="Oval 103">
                <a:extLst>
                  <a:ext uri="{FF2B5EF4-FFF2-40B4-BE49-F238E27FC236}">
                    <a16:creationId xmlns:a16="http://schemas.microsoft.com/office/drawing/2014/main" id="{B44A1ECA-B164-4A97-8C24-47691EDCBA55}"/>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08" name="Oval 107">
                <a:extLst>
                  <a:ext uri="{FF2B5EF4-FFF2-40B4-BE49-F238E27FC236}">
                    <a16:creationId xmlns:a16="http://schemas.microsoft.com/office/drawing/2014/main" id="{C297FEF9-E825-43E1-B12D-782E57A21DAD}"/>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09" name="Oval 108">
                <a:extLst>
                  <a:ext uri="{FF2B5EF4-FFF2-40B4-BE49-F238E27FC236}">
                    <a16:creationId xmlns:a16="http://schemas.microsoft.com/office/drawing/2014/main" id="{6C4E08A0-E833-4817-8E02-DB614BEE8390}"/>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10" name="Oval 109">
                <a:extLst>
                  <a:ext uri="{FF2B5EF4-FFF2-40B4-BE49-F238E27FC236}">
                    <a16:creationId xmlns:a16="http://schemas.microsoft.com/office/drawing/2014/main" id="{C29787DC-1304-4123-B3E3-1D246A5DDA54}"/>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11" name="Oval 110">
                <a:extLst>
                  <a:ext uri="{FF2B5EF4-FFF2-40B4-BE49-F238E27FC236}">
                    <a16:creationId xmlns:a16="http://schemas.microsoft.com/office/drawing/2014/main" id="{831429C7-DEE1-4AF3-8017-040446431C59}"/>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12" name="Oval 111">
                <a:extLst>
                  <a:ext uri="{FF2B5EF4-FFF2-40B4-BE49-F238E27FC236}">
                    <a16:creationId xmlns:a16="http://schemas.microsoft.com/office/drawing/2014/main" id="{B7BF691E-482B-4FAE-9B9C-D8685CC304DC}"/>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13" name="Oval 112">
                <a:extLst>
                  <a:ext uri="{FF2B5EF4-FFF2-40B4-BE49-F238E27FC236}">
                    <a16:creationId xmlns:a16="http://schemas.microsoft.com/office/drawing/2014/main" id="{28BF5815-12D7-4135-AF8E-D800DD1BBBC1}"/>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14" name="Oval 113">
                <a:extLst>
                  <a:ext uri="{FF2B5EF4-FFF2-40B4-BE49-F238E27FC236}">
                    <a16:creationId xmlns:a16="http://schemas.microsoft.com/office/drawing/2014/main" id="{A7AFE87F-9601-4630-8F66-A62D3C38D489}"/>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19" name="Oval 118">
                <a:extLst>
                  <a:ext uri="{FF2B5EF4-FFF2-40B4-BE49-F238E27FC236}">
                    <a16:creationId xmlns:a16="http://schemas.microsoft.com/office/drawing/2014/main" id="{E43BB6ED-20CE-4860-85F9-31CE916028D5}"/>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20" name="Oval 119">
                <a:extLst>
                  <a:ext uri="{FF2B5EF4-FFF2-40B4-BE49-F238E27FC236}">
                    <a16:creationId xmlns:a16="http://schemas.microsoft.com/office/drawing/2014/main" id="{3A2F7380-76FE-406F-9D71-218A4FC51110}"/>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21" name="Oval 120">
                <a:extLst>
                  <a:ext uri="{FF2B5EF4-FFF2-40B4-BE49-F238E27FC236}">
                    <a16:creationId xmlns:a16="http://schemas.microsoft.com/office/drawing/2014/main" id="{F23E84A3-A9CE-4522-8127-13EDE4933E6A}"/>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22" name="Oval 121">
                <a:extLst>
                  <a:ext uri="{FF2B5EF4-FFF2-40B4-BE49-F238E27FC236}">
                    <a16:creationId xmlns:a16="http://schemas.microsoft.com/office/drawing/2014/main" id="{112B5F5A-BE77-4484-9412-921CD2BD59DE}"/>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23" name="Oval 122">
                <a:extLst>
                  <a:ext uri="{FF2B5EF4-FFF2-40B4-BE49-F238E27FC236}">
                    <a16:creationId xmlns:a16="http://schemas.microsoft.com/office/drawing/2014/main" id="{95E87D46-5561-4496-B4D8-FFCCB4FD1F2C}"/>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24" name="Oval 123">
                <a:extLst>
                  <a:ext uri="{FF2B5EF4-FFF2-40B4-BE49-F238E27FC236}">
                    <a16:creationId xmlns:a16="http://schemas.microsoft.com/office/drawing/2014/main" id="{778EBF8D-0654-4EF6-8C3D-58AE69E91001}"/>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cxnSp>
          <p:nvCxnSpPr>
            <p:cNvPr id="67" name="Straight Connector 66">
              <a:extLst>
                <a:ext uri="{FF2B5EF4-FFF2-40B4-BE49-F238E27FC236}">
                  <a16:creationId xmlns:a16="http://schemas.microsoft.com/office/drawing/2014/main" id="{F9C19C34-E7FC-4D5C-A51A-90CBE05EDDE6}"/>
                </a:ext>
              </a:extLst>
            </p:cNvPr>
            <p:cNvCxnSpPr>
              <a:cxnSpLocks/>
              <a:stCxn id="69" idx="0"/>
            </p:cNvCxnSpPr>
            <p:nvPr/>
          </p:nvCxnSpPr>
          <p:spPr bwMode="auto">
            <a:xfrm>
              <a:off x="4303023" y="5135245"/>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6B0DF0E1-A08F-4120-9613-1CE51B73FC5D}"/>
                </a:ext>
              </a:extLst>
            </p:cNvPr>
            <p:cNvCxnSpPr>
              <a:cxnSpLocks/>
            </p:cNvCxnSpPr>
            <p:nvPr/>
          </p:nvCxnSpPr>
          <p:spPr bwMode="auto">
            <a:xfrm>
              <a:off x="3388644" y="5939091"/>
              <a:ext cx="1888935" cy="0"/>
            </a:xfrm>
            <a:prstGeom prst="line">
              <a:avLst/>
            </a:prstGeom>
            <a:noFill/>
            <a:ln w="12700" cap="sq" cmpd="sng" algn="ctr">
              <a:solidFill>
                <a:schemeClr val="bg2"/>
              </a:solidFill>
              <a:prstDash val="solid"/>
              <a:round/>
              <a:headEnd type="none" w="med" len="med"/>
              <a:tailEnd type="none" w="med" len="med"/>
            </a:ln>
            <a:effectLst/>
          </p:spPr>
        </p:cxnSp>
      </p:grpSp>
      <p:grpSp>
        <p:nvGrpSpPr>
          <p:cNvPr id="125" name="Group 124">
            <a:extLst>
              <a:ext uri="{FF2B5EF4-FFF2-40B4-BE49-F238E27FC236}">
                <a16:creationId xmlns:a16="http://schemas.microsoft.com/office/drawing/2014/main" id="{C9C36F89-364F-4412-BC68-D18201B5E87D}"/>
              </a:ext>
            </a:extLst>
          </p:cNvPr>
          <p:cNvGrpSpPr/>
          <p:nvPr/>
        </p:nvGrpSpPr>
        <p:grpSpPr>
          <a:xfrm>
            <a:off x="3200400" y="4718483"/>
            <a:ext cx="3683064" cy="1913471"/>
            <a:chOff x="3388644" y="5135245"/>
            <a:chExt cx="1888935" cy="1682316"/>
          </a:xfrm>
        </p:grpSpPr>
        <p:grpSp>
          <p:nvGrpSpPr>
            <p:cNvPr id="126" name="Group 125">
              <a:extLst>
                <a:ext uri="{FF2B5EF4-FFF2-40B4-BE49-F238E27FC236}">
                  <a16:creationId xmlns:a16="http://schemas.microsoft.com/office/drawing/2014/main" id="{3CB6AAF1-2625-4DB1-ABD5-0DEF6BC808BE}"/>
                </a:ext>
              </a:extLst>
            </p:cNvPr>
            <p:cNvGrpSpPr/>
            <p:nvPr/>
          </p:nvGrpSpPr>
          <p:grpSpPr>
            <a:xfrm>
              <a:off x="3404061" y="5135245"/>
              <a:ext cx="1797924" cy="1682316"/>
              <a:chOff x="354242" y="4953000"/>
              <a:chExt cx="1295694" cy="1328609"/>
            </a:xfrm>
          </p:grpSpPr>
          <p:sp>
            <p:nvSpPr>
              <p:cNvPr id="130" name="Rectangle 129">
                <a:extLst>
                  <a:ext uri="{FF2B5EF4-FFF2-40B4-BE49-F238E27FC236}">
                    <a16:creationId xmlns:a16="http://schemas.microsoft.com/office/drawing/2014/main" id="{FA23BA23-7840-42F6-8B01-3EEDFAD0E873}"/>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37" name="Oval 136">
                <a:extLst>
                  <a:ext uri="{FF2B5EF4-FFF2-40B4-BE49-F238E27FC236}">
                    <a16:creationId xmlns:a16="http://schemas.microsoft.com/office/drawing/2014/main" id="{0F09AE7D-7F0B-4DD9-96CD-42DFA6D54053}"/>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8" name="Oval 137">
                <a:extLst>
                  <a:ext uri="{FF2B5EF4-FFF2-40B4-BE49-F238E27FC236}">
                    <a16:creationId xmlns:a16="http://schemas.microsoft.com/office/drawing/2014/main" id="{16466DE6-9E0F-4C3B-88C5-A45BE34B6E66}"/>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9" name="Oval 138">
                <a:extLst>
                  <a:ext uri="{FF2B5EF4-FFF2-40B4-BE49-F238E27FC236}">
                    <a16:creationId xmlns:a16="http://schemas.microsoft.com/office/drawing/2014/main" id="{DEBD8925-FD8F-49DB-A263-793D848B74F5}"/>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40" name="Oval 139">
                <a:extLst>
                  <a:ext uri="{FF2B5EF4-FFF2-40B4-BE49-F238E27FC236}">
                    <a16:creationId xmlns:a16="http://schemas.microsoft.com/office/drawing/2014/main" id="{053711A3-582D-4655-8AC6-F40F60777EC0}"/>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41" name="Oval 140">
                <a:extLst>
                  <a:ext uri="{FF2B5EF4-FFF2-40B4-BE49-F238E27FC236}">
                    <a16:creationId xmlns:a16="http://schemas.microsoft.com/office/drawing/2014/main" id="{6AD8C84A-B879-4A56-899C-BA43B02A8046}"/>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42" name="Oval 141">
                <a:extLst>
                  <a:ext uri="{FF2B5EF4-FFF2-40B4-BE49-F238E27FC236}">
                    <a16:creationId xmlns:a16="http://schemas.microsoft.com/office/drawing/2014/main" id="{72FEA308-C81B-4E07-9ADF-0EB4CD138D92}"/>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55" name="Oval 154">
                <a:extLst>
                  <a:ext uri="{FF2B5EF4-FFF2-40B4-BE49-F238E27FC236}">
                    <a16:creationId xmlns:a16="http://schemas.microsoft.com/office/drawing/2014/main" id="{B8B06465-D7CB-47B9-B7A4-FDA8CE4659F1}"/>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56" name="Oval 155">
                <a:extLst>
                  <a:ext uri="{FF2B5EF4-FFF2-40B4-BE49-F238E27FC236}">
                    <a16:creationId xmlns:a16="http://schemas.microsoft.com/office/drawing/2014/main" id="{B8256BE7-4A75-4271-B594-5A9D9F3B0C0E}"/>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7" name="Oval 156">
                <a:extLst>
                  <a:ext uri="{FF2B5EF4-FFF2-40B4-BE49-F238E27FC236}">
                    <a16:creationId xmlns:a16="http://schemas.microsoft.com/office/drawing/2014/main" id="{62D94315-2CD1-4332-A377-876534A3D530}"/>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8" name="Oval 157">
                <a:extLst>
                  <a:ext uri="{FF2B5EF4-FFF2-40B4-BE49-F238E27FC236}">
                    <a16:creationId xmlns:a16="http://schemas.microsoft.com/office/drawing/2014/main" id="{BE35AE8F-858E-4C5E-BF52-A9CC42A62486}"/>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59" name="Oval 158">
                <a:extLst>
                  <a:ext uri="{FF2B5EF4-FFF2-40B4-BE49-F238E27FC236}">
                    <a16:creationId xmlns:a16="http://schemas.microsoft.com/office/drawing/2014/main" id="{9A69BB5D-069E-4336-B532-BE0CAC5C5B00}"/>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3" name="Oval 162">
                <a:extLst>
                  <a:ext uri="{FF2B5EF4-FFF2-40B4-BE49-F238E27FC236}">
                    <a16:creationId xmlns:a16="http://schemas.microsoft.com/office/drawing/2014/main" id="{F4DEF88B-A961-4776-BA68-7DE5C844432D}"/>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4" name="Oval 163">
                <a:extLst>
                  <a:ext uri="{FF2B5EF4-FFF2-40B4-BE49-F238E27FC236}">
                    <a16:creationId xmlns:a16="http://schemas.microsoft.com/office/drawing/2014/main" id="{516BB180-CFFF-456C-979D-87077745CEEA}"/>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5" name="Oval 164">
                <a:extLst>
                  <a:ext uri="{FF2B5EF4-FFF2-40B4-BE49-F238E27FC236}">
                    <a16:creationId xmlns:a16="http://schemas.microsoft.com/office/drawing/2014/main" id="{35C1E001-7B9E-494C-B3BB-1B3A8BEEE089}"/>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72" name="Oval 171">
                <a:extLst>
                  <a:ext uri="{FF2B5EF4-FFF2-40B4-BE49-F238E27FC236}">
                    <a16:creationId xmlns:a16="http://schemas.microsoft.com/office/drawing/2014/main" id="{407F496F-BBA7-4E0F-B186-87D445DF9F25}"/>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3" name="Oval 172">
                <a:extLst>
                  <a:ext uri="{FF2B5EF4-FFF2-40B4-BE49-F238E27FC236}">
                    <a16:creationId xmlns:a16="http://schemas.microsoft.com/office/drawing/2014/main" id="{4122B3C8-BB36-47C0-AD9F-021A4780EBAD}"/>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7" name="Oval 176">
                <a:extLst>
                  <a:ext uri="{FF2B5EF4-FFF2-40B4-BE49-F238E27FC236}">
                    <a16:creationId xmlns:a16="http://schemas.microsoft.com/office/drawing/2014/main" id="{DE8AFB7C-2632-4E5B-A65F-498481E16B4A}"/>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8" name="Oval 177">
                <a:extLst>
                  <a:ext uri="{FF2B5EF4-FFF2-40B4-BE49-F238E27FC236}">
                    <a16:creationId xmlns:a16="http://schemas.microsoft.com/office/drawing/2014/main" id="{C6BD2815-E1FB-40AC-92AB-A990A9FFC48A}"/>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9" name="Oval 178">
                <a:extLst>
                  <a:ext uri="{FF2B5EF4-FFF2-40B4-BE49-F238E27FC236}">
                    <a16:creationId xmlns:a16="http://schemas.microsoft.com/office/drawing/2014/main" id="{95162CAD-FE3F-4FF4-A025-F51A7F07C5B7}"/>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0" name="Oval 179">
                <a:extLst>
                  <a:ext uri="{FF2B5EF4-FFF2-40B4-BE49-F238E27FC236}">
                    <a16:creationId xmlns:a16="http://schemas.microsoft.com/office/drawing/2014/main" id="{BFE2F4C3-BAE0-48DA-A212-AB69DA12DA08}"/>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1" name="Oval 180">
                <a:extLst>
                  <a:ext uri="{FF2B5EF4-FFF2-40B4-BE49-F238E27FC236}">
                    <a16:creationId xmlns:a16="http://schemas.microsoft.com/office/drawing/2014/main" id="{F9672D3D-76AA-424F-ACE8-5BEC21AF1B5E}"/>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2" name="Oval 181">
                <a:extLst>
                  <a:ext uri="{FF2B5EF4-FFF2-40B4-BE49-F238E27FC236}">
                    <a16:creationId xmlns:a16="http://schemas.microsoft.com/office/drawing/2014/main" id="{162D3506-5F5D-44C1-A4C7-CF4DEE7E1847}"/>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3" name="Oval 182">
                <a:extLst>
                  <a:ext uri="{FF2B5EF4-FFF2-40B4-BE49-F238E27FC236}">
                    <a16:creationId xmlns:a16="http://schemas.microsoft.com/office/drawing/2014/main" id="{105A14E7-8F32-4130-B556-44682C1E7606}"/>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4" name="Oval 183">
                <a:extLst>
                  <a:ext uri="{FF2B5EF4-FFF2-40B4-BE49-F238E27FC236}">
                    <a16:creationId xmlns:a16="http://schemas.microsoft.com/office/drawing/2014/main" id="{30B2B154-0DD7-4D0D-AFAB-22CC5E96D10A}"/>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5" name="Oval 184">
                <a:extLst>
                  <a:ext uri="{FF2B5EF4-FFF2-40B4-BE49-F238E27FC236}">
                    <a16:creationId xmlns:a16="http://schemas.microsoft.com/office/drawing/2014/main" id="{2CEAD264-5768-4D8B-A728-D9BF93830A10}"/>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6" name="Oval 185">
                <a:extLst>
                  <a:ext uri="{FF2B5EF4-FFF2-40B4-BE49-F238E27FC236}">
                    <a16:creationId xmlns:a16="http://schemas.microsoft.com/office/drawing/2014/main" id="{0A598F8D-234A-402B-860F-802EB6124BC2}"/>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7" name="Oval 186">
                <a:extLst>
                  <a:ext uri="{FF2B5EF4-FFF2-40B4-BE49-F238E27FC236}">
                    <a16:creationId xmlns:a16="http://schemas.microsoft.com/office/drawing/2014/main" id="{170A0B17-CA85-48FD-809D-D0E8C8DA7ACD}"/>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8" name="Oval 187">
                <a:extLst>
                  <a:ext uri="{FF2B5EF4-FFF2-40B4-BE49-F238E27FC236}">
                    <a16:creationId xmlns:a16="http://schemas.microsoft.com/office/drawing/2014/main" id="{B2CB6B77-CBD1-46F0-AD85-EB38941F8C33}"/>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9" name="Oval 188">
                <a:extLst>
                  <a:ext uri="{FF2B5EF4-FFF2-40B4-BE49-F238E27FC236}">
                    <a16:creationId xmlns:a16="http://schemas.microsoft.com/office/drawing/2014/main" id="{345845FE-E1AD-4D79-946A-E840AFBD90A5}"/>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0" name="Oval 189">
                <a:extLst>
                  <a:ext uri="{FF2B5EF4-FFF2-40B4-BE49-F238E27FC236}">
                    <a16:creationId xmlns:a16="http://schemas.microsoft.com/office/drawing/2014/main" id="{6E24BFD2-D7D0-41AF-90B8-63C1063033A5}"/>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1" name="Oval 190">
                <a:extLst>
                  <a:ext uri="{FF2B5EF4-FFF2-40B4-BE49-F238E27FC236}">
                    <a16:creationId xmlns:a16="http://schemas.microsoft.com/office/drawing/2014/main" id="{9C4C4341-BE5F-41EC-8D9B-3F9DA7D55302}"/>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2" name="Oval 191">
                <a:extLst>
                  <a:ext uri="{FF2B5EF4-FFF2-40B4-BE49-F238E27FC236}">
                    <a16:creationId xmlns:a16="http://schemas.microsoft.com/office/drawing/2014/main" id="{B3DD66E2-1BF6-4520-A59E-EC6CD4352A87}"/>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3" name="Oval 192">
                <a:extLst>
                  <a:ext uri="{FF2B5EF4-FFF2-40B4-BE49-F238E27FC236}">
                    <a16:creationId xmlns:a16="http://schemas.microsoft.com/office/drawing/2014/main" id="{7BA74089-29B1-47C1-8EF0-086DBE737552}"/>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cxnSp>
          <p:nvCxnSpPr>
            <p:cNvPr id="127" name="Straight Connector 126">
              <a:extLst>
                <a:ext uri="{FF2B5EF4-FFF2-40B4-BE49-F238E27FC236}">
                  <a16:creationId xmlns:a16="http://schemas.microsoft.com/office/drawing/2014/main" id="{844F3DC7-654A-449E-A91D-86456E4FAE4C}"/>
                </a:ext>
              </a:extLst>
            </p:cNvPr>
            <p:cNvCxnSpPr>
              <a:cxnSpLocks/>
              <a:stCxn id="130" idx="0"/>
            </p:cNvCxnSpPr>
            <p:nvPr/>
          </p:nvCxnSpPr>
          <p:spPr bwMode="auto">
            <a:xfrm>
              <a:off x="4303023" y="5135245"/>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010A23D0-E56A-4462-BCBD-FCCC9A53BD3A}"/>
                </a:ext>
              </a:extLst>
            </p:cNvPr>
            <p:cNvCxnSpPr>
              <a:cxnSpLocks/>
            </p:cNvCxnSpPr>
            <p:nvPr/>
          </p:nvCxnSpPr>
          <p:spPr bwMode="auto">
            <a:xfrm>
              <a:off x="3388644" y="5939091"/>
              <a:ext cx="1888935" cy="0"/>
            </a:xfrm>
            <a:prstGeom prst="line">
              <a:avLst/>
            </a:prstGeom>
            <a:noFill/>
            <a:ln w="12700" cap="sq" cmpd="sng" algn="ctr">
              <a:solidFill>
                <a:schemeClr val="bg2"/>
              </a:solidFill>
              <a:prstDash val="solid"/>
              <a:round/>
              <a:headEnd type="none" w="med" len="med"/>
              <a:tailEnd type="none" w="med" len="med"/>
            </a:ln>
            <a:effectLst/>
          </p:spPr>
        </p:cxnSp>
      </p:grpSp>
      <p:grpSp>
        <p:nvGrpSpPr>
          <p:cNvPr id="194" name="Group 193">
            <a:extLst>
              <a:ext uri="{FF2B5EF4-FFF2-40B4-BE49-F238E27FC236}">
                <a16:creationId xmlns:a16="http://schemas.microsoft.com/office/drawing/2014/main" id="{AFF85C3F-AE40-402A-B5AC-36427B1F3146}"/>
              </a:ext>
            </a:extLst>
          </p:cNvPr>
          <p:cNvGrpSpPr/>
          <p:nvPr/>
        </p:nvGrpSpPr>
        <p:grpSpPr>
          <a:xfrm>
            <a:off x="3200336" y="3815936"/>
            <a:ext cx="3683064" cy="2999735"/>
            <a:chOff x="3388644" y="5135245"/>
            <a:chExt cx="1888935" cy="1682316"/>
          </a:xfrm>
        </p:grpSpPr>
        <p:grpSp>
          <p:nvGrpSpPr>
            <p:cNvPr id="195" name="Group 194">
              <a:extLst>
                <a:ext uri="{FF2B5EF4-FFF2-40B4-BE49-F238E27FC236}">
                  <a16:creationId xmlns:a16="http://schemas.microsoft.com/office/drawing/2014/main" id="{CC91F7B8-FD8E-43ED-9FE7-171B2FA05714}"/>
                </a:ext>
              </a:extLst>
            </p:cNvPr>
            <p:cNvGrpSpPr/>
            <p:nvPr/>
          </p:nvGrpSpPr>
          <p:grpSpPr>
            <a:xfrm>
              <a:off x="3404061" y="5135245"/>
              <a:ext cx="1797924" cy="1682316"/>
              <a:chOff x="354242" y="4953000"/>
              <a:chExt cx="1295694" cy="1328609"/>
            </a:xfrm>
          </p:grpSpPr>
          <p:sp>
            <p:nvSpPr>
              <p:cNvPr id="198" name="Rectangle 197">
                <a:extLst>
                  <a:ext uri="{FF2B5EF4-FFF2-40B4-BE49-F238E27FC236}">
                    <a16:creationId xmlns:a16="http://schemas.microsoft.com/office/drawing/2014/main" id="{81D6072C-EF63-4401-9E57-AA5310EF4FC3}"/>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99" name="Oval 198">
                <a:extLst>
                  <a:ext uri="{FF2B5EF4-FFF2-40B4-BE49-F238E27FC236}">
                    <a16:creationId xmlns:a16="http://schemas.microsoft.com/office/drawing/2014/main" id="{25EFCDAA-6391-4C0B-ABAD-6C07CF18064D}"/>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0" name="Oval 199">
                <a:extLst>
                  <a:ext uri="{FF2B5EF4-FFF2-40B4-BE49-F238E27FC236}">
                    <a16:creationId xmlns:a16="http://schemas.microsoft.com/office/drawing/2014/main" id="{CC5E65C9-AB0F-4C29-8824-63C83EED21D3}"/>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1" name="Oval 200">
                <a:extLst>
                  <a:ext uri="{FF2B5EF4-FFF2-40B4-BE49-F238E27FC236}">
                    <a16:creationId xmlns:a16="http://schemas.microsoft.com/office/drawing/2014/main" id="{CDE00A2B-ECD8-4D88-BD58-9E024B2E6216}"/>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2" name="Oval 201">
                <a:extLst>
                  <a:ext uri="{FF2B5EF4-FFF2-40B4-BE49-F238E27FC236}">
                    <a16:creationId xmlns:a16="http://schemas.microsoft.com/office/drawing/2014/main" id="{D2CC91BC-8305-4190-8BE3-1ECDA092DE78}"/>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3" name="Oval 202">
                <a:extLst>
                  <a:ext uri="{FF2B5EF4-FFF2-40B4-BE49-F238E27FC236}">
                    <a16:creationId xmlns:a16="http://schemas.microsoft.com/office/drawing/2014/main" id="{E78BE5C7-2069-44BD-A9B9-46ACFE121E4D}"/>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4" name="Oval 203">
                <a:extLst>
                  <a:ext uri="{FF2B5EF4-FFF2-40B4-BE49-F238E27FC236}">
                    <a16:creationId xmlns:a16="http://schemas.microsoft.com/office/drawing/2014/main" id="{D2F99ED6-E72F-4E92-96AD-74D926E4DC93}"/>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5" name="Oval 204">
                <a:extLst>
                  <a:ext uri="{FF2B5EF4-FFF2-40B4-BE49-F238E27FC236}">
                    <a16:creationId xmlns:a16="http://schemas.microsoft.com/office/drawing/2014/main" id="{0CF11B33-DB7F-42D2-9ECD-4979CD373A67}"/>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6" name="Oval 205">
                <a:extLst>
                  <a:ext uri="{FF2B5EF4-FFF2-40B4-BE49-F238E27FC236}">
                    <a16:creationId xmlns:a16="http://schemas.microsoft.com/office/drawing/2014/main" id="{6697743D-9A95-4B34-95E3-3CF14E47330F}"/>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7" name="Oval 206">
                <a:extLst>
                  <a:ext uri="{FF2B5EF4-FFF2-40B4-BE49-F238E27FC236}">
                    <a16:creationId xmlns:a16="http://schemas.microsoft.com/office/drawing/2014/main" id="{D0AF1630-A427-420F-8186-6BC5A8674B50}"/>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8" name="Oval 207">
                <a:extLst>
                  <a:ext uri="{FF2B5EF4-FFF2-40B4-BE49-F238E27FC236}">
                    <a16:creationId xmlns:a16="http://schemas.microsoft.com/office/drawing/2014/main" id="{FA9B4CB1-F8A4-4978-905E-09F206A13978}"/>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9" name="Oval 208">
                <a:extLst>
                  <a:ext uri="{FF2B5EF4-FFF2-40B4-BE49-F238E27FC236}">
                    <a16:creationId xmlns:a16="http://schemas.microsoft.com/office/drawing/2014/main" id="{32374E7A-9CD6-4E7B-9DBB-C2638411F6C6}"/>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0" name="Oval 209">
                <a:extLst>
                  <a:ext uri="{FF2B5EF4-FFF2-40B4-BE49-F238E27FC236}">
                    <a16:creationId xmlns:a16="http://schemas.microsoft.com/office/drawing/2014/main" id="{B16E1D18-42D6-4E5E-B124-56A95F3ACFE0}"/>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1" name="Oval 210">
                <a:extLst>
                  <a:ext uri="{FF2B5EF4-FFF2-40B4-BE49-F238E27FC236}">
                    <a16:creationId xmlns:a16="http://schemas.microsoft.com/office/drawing/2014/main" id="{FE073869-346B-4C8D-A2EF-21C223970D28}"/>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2" name="Oval 211">
                <a:extLst>
                  <a:ext uri="{FF2B5EF4-FFF2-40B4-BE49-F238E27FC236}">
                    <a16:creationId xmlns:a16="http://schemas.microsoft.com/office/drawing/2014/main" id="{B58D8C99-F751-4EB1-A2C3-72251B622FCD}"/>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3" name="Oval 212">
                <a:extLst>
                  <a:ext uri="{FF2B5EF4-FFF2-40B4-BE49-F238E27FC236}">
                    <a16:creationId xmlns:a16="http://schemas.microsoft.com/office/drawing/2014/main" id="{E714150B-E30E-457A-8514-60DD583BC0DC}"/>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4" name="Oval 213">
                <a:extLst>
                  <a:ext uri="{FF2B5EF4-FFF2-40B4-BE49-F238E27FC236}">
                    <a16:creationId xmlns:a16="http://schemas.microsoft.com/office/drawing/2014/main" id="{F44F8608-3584-4083-A600-001B1586D627}"/>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5" name="Oval 214">
                <a:extLst>
                  <a:ext uri="{FF2B5EF4-FFF2-40B4-BE49-F238E27FC236}">
                    <a16:creationId xmlns:a16="http://schemas.microsoft.com/office/drawing/2014/main" id="{3B673EB0-6F1F-4E59-939D-83327AED91CC}"/>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6" name="Oval 215">
                <a:extLst>
                  <a:ext uri="{FF2B5EF4-FFF2-40B4-BE49-F238E27FC236}">
                    <a16:creationId xmlns:a16="http://schemas.microsoft.com/office/drawing/2014/main" id="{BBA451D7-E395-4052-9DB1-65020E4C5BD3}"/>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7" name="Oval 216">
                <a:extLst>
                  <a:ext uri="{FF2B5EF4-FFF2-40B4-BE49-F238E27FC236}">
                    <a16:creationId xmlns:a16="http://schemas.microsoft.com/office/drawing/2014/main" id="{445C5CD0-40AD-4F51-8DC3-C808DD770FB7}"/>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18" name="Oval 217">
                <a:extLst>
                  <a:ext uri="{FF2B5EF4-FFF2-40B4-BE49-F238E27FC236}">
                    <a16:creationId xmlns:a16="http://schemas.microsoft.com/office/drawing/2014/main" id="{F8427542-338A-4DC2-85C1-A8D29F8F5420}"/>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19" name="Oval 218">
                <a:extLst>
                  <a:ext uri="{FF2B5EF4-FFF2-40B4-BE49-F238E27FC236}">
                    <a16:creationId xmlns:a16="http://schemas.microsoft.com/office/drawing/2014/main" id="{F87E3A0D-2F62-4F6F-9063-B8E85B6A82F3}"/>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20" name="Oval 219">
                <a:extLst>
                  <a:ext uri="{FF2B5EF4-FFF2-40B4-BE49-F238E27FC236}">
                    <a16:creationId xmlns:a16="http://schemas.microsoft.com/office/drawing/2014/main" id="{4AA321E8-BE81-4D2B-AF6E-06A325A00019}"/>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21" name="Oval 220">
                <a:extLst>
                  <a:ext uri="{FF2B5EF4-FFF2-40B4-BE49-F238E27FC236}">
                    <a16:creationId xmlns:a16="http://schemas.microsoft.com/office/drawing/2014/main" id="{AF6F6EFE-F927-4266-894E-657F79867895}"/>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22" name="Oval 221">
                <a:extLst>
                  <a:ext uri="{FF2B5EF4-FFF2-40B4-BE49-F238E27FC236}">
                    <a16:creationId xmlns:a16="http://schemas.microsoft.com/office/drawing/2014/main" id="{EF1CE36E-925D-4F58-85D1-B440ADFF1E30}"/>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23" name="Oval 222">
                <a:extLst>
                  <a:ext uri="{FF2B5EF4-FFF2-40B4-BE49-F238E27FC236}">
                    <a16:creationId xmlns:a16="http://schemas.microsoft.com/office/drawing/2014/main" id="{D8EDCBE4-5B13-4A8F-87E4-70BCBC6D4B41}"/>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24" name="Oval 223">
                <a:extLst>
                  <a:ext uri="{FF2B5EF4-FFF2-40B4-BE49-F238E27FC236}">
                    <a16:creationId xmlns:a16="http://schemas.microsoft.com/office/drawing/2014/main" id="{0AED36F8-7DA0-4D67-B617-566C09857D9C}"/>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25" name="Oval 224">
                <a:extLst>
                  <a:ext uri="{FF2B5EF4-FFF2-40B4-BE49-F238E27FC236}">
                    <a16:creationId xmlns:a16="http://schemas.microsoft.com/office/drawing/2014/main" id="{06BD6742-54A5-49DC-ADF7-CCA0370666EE}"/>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26" name="Oval 225">
                <a:extLst>
                  <a:ext uri="{FF2B5EF4-FFF2-40B4-BE49-F238E27FC236}">
                    <a16:creationId xmlns:a16="http://schemas.microsoft.com/office/drawing/2014/main" id="{EE14B567-14FE-48C3-ADE5-CF778D686A24}"/>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27" name="Oval 226">
                <a:extLst>
                  <a:ext uri="{FF2B5EF4-FFF2-40B4-BE49-F238E27FC236}">
                    <a16:creationId xmlns:a16="http://schemas.microsoft.com/office/drawing/2014/main" id="{CDCADD40-B660-45A9-BF15-988B5CEE9AE9}"/>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28" name="Oval 227">
                <a:extLst>
                  <a:ext uri="{FF2B5EF4-FFF2-40B4-BE49-F238E27FC236}">
                    <a16:creationId xmlns:a16="http://schemas.microsoft.com/office/drawing/2014/main" id="{3A386824-6EF1-4FCD-B400-8A76D6506C02}"/>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29" name="Oval 228">
                <a:extLst>
                  <a:ext uri="{FF2B5EF4-FFF2-40B4-BE49-F238E27FC236}">
                    <a16:creationId xmlns:a16="http://schemas.microsoft.com/office/drawing/2014/main" id="{916B0693-52AE-42DA-95F0-A5A18A6B4E51}"/>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30" name="Oval 229">
                <a:extLst>
                  <a:ext uri="{FF2B5EF4-FFF2-40B4-BE49-F238E27FC236}">
                    <a16:creationId xmlns:a16="http://schemas.microsoft.com/office/drawing/2014/main" id="{AC3CFFE9-FEC1-4B09-B960-D5DC6E357E07}"/>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31" name="Oval 230">
                <a:extLst>
                  <a:ext uri="{FF2B5EF4-FFF2-40B4-BE49-F238E27FC236}">
                    <a16:creationId xmlns:a16="http://schemas.microsoft.com/office/drawing/2014/main" id="{D48AC178-79C9-43B8-A9E6-86CAB5DC2DE5}"/>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cxnSp>
          <p:nvCxnSpPr>
            <p:cNvPr id="196" name="Straight Connector 195">
              <a:extLst>
                <a:ext uri="{FF2B5EF4-FFF2-40B4-BE49-F238E27FC236}">
                  <a16:creationId xmlns:a16="http://schemas.microsoft.com/office/drawing/2014/main" id="{6DABB726-8998-4490-A287-D018CEB3E527}"/>
                </a:ext>
              </a:extLst>
            </p:cNvPr>
            <p:cNvCxnSpPr>
              <a:cxnSpLocks/>
              <a:stCxn id="198" idx="0"/>
            </p:cNvCxnSpPr>
            <p:nvPr/>
          </p:nvCxnSpPr>
          <p:spPr bwMode="auto">
            <a:xfrm>
              <a:off x="4303023" y="5135245"/>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66213C3D-65DB-4DDD-817C-DC10C1EB4D3C}"/>
                </a:ext>
              </a:extLst>
            </p:cNvPr>
            <p:cNvCxnSpPr>
              <a:cxnSpLocks/>
            </p:cNvCxnSpPr>
            <p:nvPr/>
          </p:nvCxnSpPr>
          <p:spPr bwMode="auto">
            <a:xfrm>
              <a:off x="3388644" y="5939091"/>
              <a:ext cx="1888935" cy="0"/>
            </a:xfrm>
            <a:prstGeom prst="line">
              <a:avLst/>
            </a:prstGeom>
            <a:noFill/>
            <a:ln w="12700" cap="sq" cmpd="sng" algn="ctr">
              <a:solidFill>
                <a:schemeClr val="bg2"/>
              </a:solidFill>
              <a:prstDash val="solid"/>
              <a:round/>
              <a:headEnd type="none" w="med" len="med"/>
              <a:tailEnd type="none" w="med" len="med"/>
            </a:ln>
            <a:effectLst/>
          </p:spPr>
        </p:cxnSp>
      </p:grpSp>
      <p:sp>
        <p:nvSpPr>
          <p:cNvPr id="233" name="Rectangle 63">
            <a:extLst>
              <a:ext uri="{FF2B5EF4-FFF2-40B4-BE49-F238E27FC236}">
                <a16:creationId xmlns:a16="http://schemas.microsoft.com/office/drawing/2014/main" id="{266B1894-C815-4DDE-94F0-C8732D51EF13}"/>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45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6">
                                            <p:txEl>
                                              <p:pRg st="1" end="1"/>
                                            </p:txEl>
                                          </p:spTgt>
                                        </p:tgtEl>
                                        <p:attrNameLst>
                                          <p:attrName>style.visibility</p:attrName>
                                        </p:attrNameLst>
                                      </p:cBhvr>
                                      <p:to>
                                        <p:strVal val="visible"/>
                                      </p:to>
                                    </p:set>
                                    <p:anim calcmode="lin" valueType="num">
                                      <p:cBhvr additive="base">
                                        <p:cTn id="13" dur="500" fill="hold"/>
                                        <p:tgtEl>
                                          <p:spTgt spid="8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additive="base">
                                        <p:cTn id="17" dur="500" fill="hold"/>
                                        <p:tgtEl>
                                          <p:spTgt spid="11266"/>
                                        </p:tgtEl>
                                        <p:attrNameLst>
                                          <p:attrName>ppt_x</p:attrName>
                                        </p:attrNameLst>
                                      </p:cBhvr>
                                      <p:tavLst>
                                        <p:tav tm="0">
                                          <p:val>
                                            <p:strVal val="0-#ppt_w/2"/>
                                          </p:val>
                                        </p:tav>
                                        <p:tav tm="100000">
                                          <p:val>
                                            <p:strVal val="#ppt_x"/>
                                          </p:val>
                                        </p:tav>
                                      </p:tavLst>
                                    </p:anim>
                                    <p:anim calcmode="lin" valueType="num">
                                      <p:cBhvr additive="base">
                                        <p:cTn id="1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5400000">
                                      <p:cBhvr>
                                        <p:cTn id="22" dur="800" fill="hold"/>
                                        <p:tgtEl>
                                          <p:spTgt spid="11266"/>
                                        </p:tgtEl>
                                        <p:attrNameLst>
                                          <p:attrName>r</p:attrName>
                                        </p:attrNameLst>
                                      </p:cBhvr>
                                    </p:animRot>
                                  </p:childTnLst>
                                </p:cTn>
                              </p:par>
                            </p:childTnLst>
                          </p:cTn>
                        </p:par>
                        <p:par>
                          <p:cTn id="23" fill="hold">
                            <p:stCondLst>
                              <p:cond delay="800"/>
                            </p:stCondLst>
                            <p:childTnLst>
                              <p:par>
                                <p:cTn id="24" presetID="45" presetClass="entr" presetSubtype="0" fill="hold" nodeType="after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fade">
                                      <p:cBhvr>
                                        <p:cTn id="26" dur="1200"/>
                                        <p:tgtEl>
                                          <p:spTgt spid="11266"/>
                                        </p:tgtEl>
                                      </p:cBhvr>
                                    </p:animEffect>
                                    <p:anim calcmode="lin" valueType="num">
                                      <p:cBhvr>
                                        <p:cTn id="27" dur="1200" fill="hold"/>
                                        <p:tgtEl>
                                          <p:spTgt spid="11266"/>
                                        </p:tgtEl>
                                        <p:attrNameLst>
                                          <p:attrName>ppt_w</p:attrName>
                                        </p:attrNameLst>
                                      </p:cBhvr>
                                      <p:tavLst>
                                        <p:tav tm="0" fmla="#ppt_w*sin(2.5*pi*$)">
                                          <p:val>
                                            <p:fltVal val="0"/>
                                          </p:val>
                                        </p:tav>
                                        <p:tav tm="100000">
                                          <p:val>
                                            <p:fltVal val="1"/>
                                          </p:val>
                                        </p:tav>
                                      </p:tavLst>
                                    </p:anim>
                                    <p:anim calcmode="lin" valueType="num">
                                      <p:cBhvr>
                                        <p:cTn id="28" dur="1200" fill="hold"/>
                                        <p:tgtEl>
                                          <p:spTgt spid="1126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1266"/>
                                        </p:tgtEl>
                                        <p:attrNameLst>
                                          <p:attrName>style.visibility</p:attrName>
                                        </p:attrNameLst>
                                      </p:cBhvr>
                                      <p:to>
                                        <p:strVal val="hidden"/>
                                      </p:to>
                                    </p:set>
                                  </p:childTnLst>
                                </p:cTn>
                              </p:par>
                            </p:childTnLst>
                          </p:cTn>
                        </p:par>
                        <p:par>
                          <p:cTn id="35" fill="hold">
                            <p:stCondLst>
                              <p:cond delay="0"/>
                            </p:stCondLst>
                            <p:childTnLst>
                              <p:par>
                                <p:cTn id="36" presetID="8" presetClass="emph" presetSubtype="0" fill="hold" nodeType="afterEffect">
                                  <p:stCondLst>
                                    <p:cond delay="0"/>
                                  </p:stCondLst>
                                  <p:childTnLst>
                                    <p:animRot by="-5400000">
                                      <p:cBhvr>
                                        <p:cTn id="37" dur="800" fill="hold"/>
                                        <p:tgtEl>
                                          <p:spTgt spid="65"/>
                                        </p:tgtEl>
                                        <p:attrNameLst>
                                          <p:attrName>r</p:attrName>
                                        </p:attrNameLst>
                                      </p:cBhvr>
                                    </p:animRot>
                                  </p:childTnLst>
                                </p:cTn>
                              </p:par>
                            </p:childTnLst>
                          </p:cTn>
                        </p:par>
                        <p:par>
                          <p:cTn id="38" fill="hold">
                            <p:stCondLst>
                              <p:cond delay="800"/>
                            </p:stCondLst>
                            <p:childTnLst>
                              <p:par>
                                <p:cTn id="39" presetID="45"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1100"/>
                                        <p:tgtEl>
                                          <p:spTgt spid="65"/>
                                        </p:tgtEl>
                                      </p:cBhvr>
                                    </p:animEffect>
                                    <p:anim calcmode="lin" valueType="num">
                                      <p:cBhvr>
                                        <p:cTn id="42" dur="1100" fill="hold"/>
                                        <p:tgtEl>
                                          <p:spTgt spid="65"/>
                                        </p:tgtEl>
                                        <p:attrNameLst>
                                          <p:attrName>ppt_w</p:attrName>
                                        </p:attrNameLst>
                                      </p:cBhvr>
                                      <p:tavLst>
                                        <p:tav tm="0" fmla="#ppt_w*sin(2.5*pi*$)">
                                          <p:val>
                                            <p:fltVal val="0"/>
                                          </p:val>
                                        </p:tav>
                                        <p:tav tm="100000">
                                          <p:val>
                                            <p:fltVal val="1"/>
                                          </p:val>
                                        </p:tav>
                                      </p:tavLst>
                                    </p:anim>
                                    <p:anim calcmode="lin" valueType="num">
                                      <p:cBhvr>
                                        <p:cTn id="43" dur="1100" fill="hold"/>
                                        <p:tgtEl>
                                          <p:spTgt spid="65"/>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86">
                                            <p:txEl>
                                              <p:pRg st="2" end="2"/>
                                            </p:txEl>
                                          </p:spTgt>
                                        </p:tgtEl>
                                        <p:attrNameLst>
                                          <p:attrName>style.visibility</p:attrName>
                                        </p:attrNameLst>
                                      </p:cBhvr>
                                      <p:to>
                                        <p:strVal val="visible"/>
                                      </p:to>
                                    </p:set>
                                    <p:anim calcmode="lin" valueType="num">
                                      <p:cBhvr additive="base">
                                        <p:cTn id="48" dur="500" fill="hold"/>
                                        <p:tgtEl>
                                          <p:spTgt spid="86">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86">
                                            <p:txEl>
                                              <p:pRg st="2" end="2"/>
                                            </p:txEl>
                                          </p:spTgt>
                                        </p:tgtEl>
                                        <p:attrNameLst>
                                          <p:attrName>ppt_y</p:attrName>
                                        </p:attrNameLst>
                                      </p:cBhvr>
                                      <p:tavLst>
                                        <p:tav tm="0">
                                          <p:val>
                                            <p:strVal val="#ppt_y"/>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25"/>
                                        </p:tgtEl>
                                        <p:attrNameLst>
                                          <p:attrName>style.visibility</p:attrName>
                                        </p:attrNameLst>
                                      </p:cBhvr>
                                      <p:to>
                                        <p:strVal val="visible"/>
                                      </p:to>
                                    </p:set>
                                    <p:anim calcmode="lin" valueType="num">
                                      <p:cBhvr>
                                        <p:cTn id="52" dur="500" fill="hold"/>
                                        <p:tgtEl>
                                          <p:spTgt spid="125"/>
                                        </p:tgtEl>
                                        <p:attrNameLst>
                                          <p:attrName>ppt_w</p:attrName>
                                        </p:attrNameLst>
                                      </p:cBhvr>
                                      <p:tavLst>
                                        <p:tav tm="0">
                                          <p:val>
                                            <p:fltVal val="0"/>
                                          </p:val>
                                        </p:tav>
                                        <p:tav tm="100000">
                                          <p:val>
                                            <p:strVal val="#ppt_w"/>
                                          </p:val>
                                        </p:tav>
                                      </p:tavLst>
                                    </p:anim>
                                    <p:anim calcmode="lin" valueType="num">
                                      <p:cBhvr>
                                        <p:cTn id="53" dur="500" fill="hold"/>
                                        <p:tgtEl>
                                          <p:spTgt spid="125"/>
                                        </p:tgtEl>
                                        <p:attrNameLst>
                                          <p:attrName>ppt_h</p:attrName>
                                        </p:attrNameLst>
                                      </p:cBhvr>
                                      <p:tavLst>
                                        <p:tav tm="0">
                                          <p:val>
                                            <p:strVal val="#ppt_h"/>
                                          </p:val>
                                        </p:tav>
                                        <p:tav tm="100000">
                                          <p:val>
                                            <p:strVal val="#ppt_h"/>
                                          </p:val>
                                        </p:tav>
                                      </p:tavLst>
                                    </p:anim>
                                  </p:childTnLst>
                                </p:cTn>
                              </p:par>
                            </p:childTnLst>
                          </p:cTn>
                        </p:par>
                        <p:par>
                          <p:cTn id="54" fill="hold">
                            <p:stCondLst>
                              <p:cond delay="500"/>
                            </p:stCondLst>
                            <p:childTnLst>
                              <p:par>
                                <p:cTn id="55" presetID="17" presetClass="entr" presetSubtype="10" fill="hold" nodeType="afterEffect">
                                  <p:stCondLst>
                                    <p:cond delay="0"/>
                                  </p:stCondLst>
                                  <p:childTnLst>
                                    <p:set>
                                      <p:cBhvr>
                                        <p:cTn id="56" dur="1" fill="hold">
                                          <p:stCondLst>
                                            <p:cond delay="0"/>
                                          </p:stCondLst>
                                        </p:cTn>
                                        <p:tgtEl>
                                          <p:spTgt spid="194"/>
                                        </p:tgtEl>
                                        <p:attrNameLst>
                                          <p:attrName>style.visibility</p:attrName>
                                        </p:attrNameLst>
                                      </p:cBhvr>
                                      <p:to>
                                        <p:strVal val="visible"/>
                                      </p:to>
                                    </p:set>
                                    <p:anim calcmode="lin" valueType="num">
                                      <p:cBhvr>
                                        <p:cTn id="57" dur="500" fill="hold"/>
                                        <p:tgtEl>
                                          <p:spTgt spid="194"/>
                                        </p:tgtEl>
                                        <p:attrNameLst>
                                          <p:attrName>ppt_w</p:attrName>
                                        </p:attrNameLst>
                                      </p:cBhvr>
                                      <p:tavLst>
                                        <p:tav tm="0">
                                          <p:val>
                                            <p:fltVal val="0"/>
                                          </p:val>
                                        </p:tav>
                                        <p:tav tm="100000">
                                          <p:val>
                                            <p:strVal val="#ppt_w"/>
                                          </p:val>
                                        </p:tav>
                                      </p:tavLst>
                                    </p:anim>
                                    <p:anim calcmode="lin" valueType="num">
                                      <p:cBhvr>
                                        <p:cTn id="58" dur="500" fill="hold"/>
                                        <p:tgtEl>
                                          <p:spTgt spid="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AutoShape 8">
            <a:extLst>
              <a:ext uri="{FF2B5EF4-FFF2-40B4-BE49-F238E27FC236}">
                <a16:creationId xmlns:a16="http://schemas.microsoft.com/office/drawing/2014/main" id="{68AEB0A8-240E-449B-8E94-D1E698D33018}"/>
              </a:ext>
            </a:extLst>
          </p:cNvPr>
          <p:cNvSpPr>
            <a:spLocks noChangeArrowheads="1"/>
          </p:cNvSpPr>
          <p:nvPr/>
        </p:nvSpPr>
        <p:spPr bwMode="auto">
          <a:xfrm>
            <a:off x="1068067" y="3759883"/>
            <a:ext cx="7818758" cy="1397906"/>
          </a:xfrm>
          <a:prstGeom prst="wedgeRectCallout">
            <a:avLst>
              <a:gd name="adj1" fmla="val -51998"/>
              <a:gd name="adj2" fmla="val -45997"/>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None/>
            </a:pPr>
            <a:r>
              <a:rPr lang="en-GB" sz="2400" dirty="0" err="1"/>
              <a:t>Hastad</a:t>
            </a:r>
            <a:r>
              <a:rPr lang="en-GB" sz="2400" dirty="0"/>
              <a:t>: </a:t>
            </a:r>
            <a:r>
              <a:rPr lang="en-US" sz="2400" dirty="0"/>
              <a:t>The parity of n Boolean variables</a:t>
            </a:r>
          </a:p>
          <a:p>
            <a:pPr>
              <a:buNone/>
            </a:pPr>
            <a:r>
              <a:rPr lang="en-US" sz="2400" dirty="0"/>
              <a:t>can be computed with a O(n) sized binary tree of depth log(n)</a:t>
            </a:r>
          </a:p>
          <a:p>
            <a:pPr>
              <a:buNone/>
            </a:pPr>
            <a:r>
              <a:rPr lang="en-US" sz="2400" dirty="0"/>
              <a:t>but requires </a:t>
            </a:r>
            <a:r>
              <a:rPr lang="en-GB" sz="2400" dirty="0"/>
              <a:t>2</a:t>
            </a:r>
            <a:r>
              <a:rPr lang="el-GR" altLang="en-US" sz="2400" baseline="30000" dirty="0">
                <a:latin typeface="Times New Roman"/>
                <a:cs typeface="Times New Roman" panose="02020603050405020304" pitchFamily="18" charset="0"/>
                <a:sym typeface="Symbol" panose="05050102010706020507" pitchFamily="18" charset="2"/>
              </a:rPr>
              <a:t>Ω</a:t>
            </a:r>
            <a:r>
              <a:rPr lang="en-US" altLang="en-US" sz="2400" baseline="30000" dirty="0">
                <a:latin typeface="Times New Roman"/>
                <a:cs typeface="Times New Roman" panose="02020603050405020304" pitchFamily="18" charset="0"/>
                <a:sym typeface="Symbol" panose="05050102010706020507" pitchFamily="18" charset="2"/>
              </a:rPr>
              <a:t>(n)</a:t>
            </a:r>
            <a:r>
              <a:rPr lang="en-GB" sz="2400" baseline="30000" dirty="0"/>
              <a:t> </a:t>
            </a:r>
            <a:r>
              <a:rPr lang="en-US" sz="2400" dirty="0"/>
              <a:t>gates when the depth is less. </a:t>
            </a:r>
            <a:endParaRPr lang="en-US" altLang="en-US" sz="2400" dirty="0">
              <a:latin typeface="Times New Roman"/>
              <a:cs typeface="Times New Roman" panose="02020603050405020304" pitchFamily="18" charset="0"/>
              <a:sym typeface="Symbol" panose="05050102010706020507" pitchFamily="18" charset="2"/>
            </a:endParaRPr>
          </a:p>
        </p:txBody>
      </p:sp>
      <p:pic>
        <p:nvPicPr>
          <p:cNvPr id="2050" name="Picture 2" descr="3: Logic Circuits, Boolean Algebra, and Truth Tables | Dr. Stienecker's Site">
            <a:extLst>
              <a:ext uri="{FF2B5EF4-FFF2-40B4-BE49-F238E27FC236}">
                <a16:creationId xmlns:a16="http://schemas.microsoft.com/office/drawing/2014/main" id="{4938C9E9-79A2-4FB1-8B27-58DFC9D792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7"/>
          <a:stretch/>
        </p:blipFill>
        <p:spPr bwMode="auto">
          <a:xfrm>
            <a:off x="5819054" y="2355073"/>
            <a:ext cx="2863016" cy="132397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8">
            <a:extLst>
              <a:ext uri="{FF2B5EF4-FFF2-40B4-BE49-F238E27FC236}">
                <a16:creationId xmlns:a16="http://schemas.microsoft.com/office/drawing/2014/main" id="{261B6D3B-3910-4871-916B-A0C38B7BE5AE}"/>
              </a:ext>
            </a:extLst>
          </p:cNvPr>
          <p:cNvSpPr>
            <a:spLocks noChangeArrowheads="1"/>
          </p:cNvSpPr>
          <p:nvPr/>
        </p:nvSpPr>
        <p:spPr bwMode="auto">
          <a:xfrm>
            <a:off x="2211285" y="461831"/>
            <a:ext cx="5018190"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t>Let's compute the Boolean function </a:t>
            </a:r>
          </a:p>
          <a:p>
            <a:pPr indent="-171450" algn="ctr" defTabSz="685800" eaLnBrk="1" fontAlgn="auto" hangingPunct="1">
              <a:spcBef>
                <a:spcPts val="0"/>
              </a:spcBef>
              <a:spcAft>
                <a:spcPts val="0"/>
              </a:spcAft>
              <a:buNone/>
            </a:pPr>
            <a:r>
              <a:rPr lang="en-US" altLang="en-US" sz="2400" dirty="0"/>
              <a:t>f(x</a:t>
            </a:r>
            <a:r>
              <a:rPr lang="en-US" altLang="en-US" sz="2400" baseline="-25000" dirty="0"/>
              <a:t>1</a:t>
            </a:r>
            <a:r>
              <a:rPr lang="en-US" altLang="en-US" sz="2400" dirty="0"/>
              <a:t>, …, </a:t>
            </a:r>
            <a:r>
              <a:rPr lang="en-US" altLang="en-US" sz="2400" dirty="0" err="1"/>
              <a:t>x</a:t>
            </a:r>
            <a:r>
              <a:rPr lang="en-US" altLang="en-US" sz="2400" baseline="-25000" dirty="0" err="1"/>
              <a:t>n</a:t>
            </a:r>
            <a:r>
              <a:rPr lang="en-US" altLang="en-US" sz="2400" dirty="0"/>
              <a:t>)</a:t>
            </a:r>
          </a:p>
          <a:p>
            <a:pPr indent="-171450" algn="ctr" defTabSz="685800" eaLnBrk="1" fontAlgn="auto" hangingPunct="1">
              <a:spcBef>
                <a:spcPts val="0"/>
              </a:spcBef>
              <a:spcAft>
                <a:spcPts val="0"/>
              </a:spcAft>
              <a:buNone/>
            </a:pPr>
            <a:r>
              <a:rPr lang="en-US" altLang="en-US" sz="2400" dirty="0"/>
              <a:t>ie x</a:t>
            </a:r>
            <a:r>
              <a:rPr lang="en-US" altLang="en-US" sz="2400" baseline="-25000" dirty="0"/>
              <a:t>i</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{0,1}</a:t>
            </a:r>
          </a:p>
        </p:txBody>
      </p:sp>
      <p:sp>
        <p:nvSpPr>
          <p:cNvPr id="13" name="AutoShape 8">
            <a:extLst>
              <a:ext uri="{FF2B5EF4-FFF2-40B4-BE49-F238E27FC236}">
                <a16:creationId xmlns:a16="http://schemas.microsoft.com/office/drawing/2014/main" id="{BFBB78EB-6D6B-4593-827A-CA795FECE2EC}"/>
              </a:ext>
            </a:extLst>
          </p:cNvPr>
          <p:cNvSpPr>
            <a:spLocks noChangeArrowheads="1"/>
          </p:cNvSpPr>
          <p:nvPr/>
        </p:nvSpPr>
        <p:spPr bwMode="auto">
          <a:xfrm>
            <a:off x="1211357" y="2420920"/>
            <a:ext cx="4360768" cy="451354"/>
          </a:xfrm>
          <a:prstGeom prst="wedgeRectCallout">
            <a:avLst>
              <a:gd name="adj1" fmla="val -53565"/>
              <a:gd name="adj2" fmla="val -48411"/>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None/>
            </a:pPr>
            <a:r>
              <a:rPr lang="en-GB" sz="2400" dirty="0"/>
              <a:t>Counting: Most f require </a:t>
            </a:r>
            <a:r>
              <a:rPr lang="en-GB" sz="2400" dirty="0" err="1"/>
              <a:t>2</a:t>
            </a:r>
            <a:r>
              <a:rPr lang="en-GB" sz="2400" baseline="30000" dirty="0" err="1"/>
              <a:t>n</a:t>
            </a:r>
            <a:r>
              <a:rPr lang="en-GB" sz="2400" dirty="0"/>
              <a:t> gates.</a:t>
            </a:r>
          </a:p>
        </p:txBody>
      </p:sp>
      <p:grpSp>
        <p:nvGrpSpPr>
          <p:cNvPr id="14" name="Group 29">
            <a:extLst>
              <a:ext uri="{FF2B5EF4-FFF2-40B4-BE49-F238E27FC236}">
                <a16:creationId xmlns:a16="http://schemas.microsoft.com/office/drawing/2014/main" id="{7574FCD0-9A43-4AB9-AB86-80D1DAFD0371}"/>
              </a:ext>
            </a:extLst>
          </p:cNvPr>
          <p:cNvGrpSpPr>
            <a:grpSpLocks/>
          </p:cNvGrpSpPr>
          <p:nvPr/>
        </p:nvGrpSpPr>
        <p:grpSpPr bwMode="auto">
          <a:xfrm>
            <a:off x="150476" y="2065390"/>
            <a:ext cx="917591" cy="929993"/>
            <a:chOff x="2065" y="1551"/>
            <a:chExt cx="1628" cy="1988"/>
          </a:xfrm>
        </p:grpSpPr>
        <p:sp>
          <p:nvSpPr>
            <p:cNvPr id="15" name="Freeform 30">
              <a:extLst>
                <a:ext uri="{FF2B5EF4-FFF2-40B4-BE49-F238E27FC236}">
                  <a16:creationId xmlns:a16="http://schemas.microsoft.com/office/drawing/2014/main" id="{F074EA2C-4A38-4F3D-B357-58FC4FCF4742}"/>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6" name="Freeform 31">
              <a:extLst>
                <a:ext uri="{FF2B5EF4-FFF2-40B4-BE49-F238E27FC236}">
                  <a16:creationId xmlns:a16="http://schemas.microsoft.com/office/drawing/2014/main" id="{FAEB5A9D-FE2E-453F-AC6C-939F5B66D771}"/>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7" name="Freeform 32">
              <a:extLst>
                <a:ext uri="{FF2B5EF4-FFF2-40B4-BE49-F238E27FC236}">
                  <a16:creationId xmlns:a16="http://schemas.microsoft.com/office/drawing/2014/main" id="{5BC183D2-E2B7-49B1-9990-40982EC25188}"/>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8" name="Freeform 33">
              <a:extLst>
                <a:ext uri="{FF2B5EF4-FFF2-40B4-BE49-F238E27FC236}">
                  <a16:creationId xmlns:a16="http://schemas.microsoft.com/office/drawing/2014/main" id="{A8C74566-1C22-42C1-AFDB-984958FF01EE}"/>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19" name="Freeform 34">
              <a:extLst>
                <a:ext uri="{FF2B5EF4-FFF2-40B4-BE49-F238E27FC236}">
                  <a16:creationId xmlns:a16="http://schemas.microsoft.com/office/drawing/2014/main" id="{F4B28594-EC64-42A4-A0E7-74F9A80BA4CC}"/>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0" name="Freeform 35">
              <a:extLst>
                <a:ext uri="{FF2B5EF4-FFF2-40B4-BE49-F238E27FC236}">
                  <a16:creationId xmlns:a16="http://schemas.microsoft.com/office/drawing/2014/main" id="{8E331FCB-F575-453F-BCCF-EBCCE43E2A26}"/>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 name="Freeform 36">
              <a:extLst>
                <a:ext uri="{FF2B5EF4-FFF2-40B4-BE49-F238E27FC236}">
                  <a16:creationId xmlns:a16="http://schemas.microsoft.com/office/drawing/2014/main" id="{7CCA2DB7-71B6-4C00-81FE-A511F0F1459D}"/>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2" name="Freeform 37">
              <a:extLst>
                <a:ext uri="{FF2B5EF4-FFF2-40B4-BE49-F238E27FC236}">
                  <a16:creationId xmlns:a16="http://schemas.microsoft.com/office/drawing/2014/main" id="{242DC9A1-A281-4AD8-A1B5-CAD34AE61D7A}"/>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3" name="Freeform 38">
              <a:extLst>
                <a:ext uri="{FF2B5EF4-FFF2-40B4-BE49-F238E27FC236}">
                  <a16:creationId xmlns:a16="http://schemas.microsoft.com/office/drawing/2014/main" id="{2E5FFBAE-9296-4F92-B671-26FAFF93CCC7}"/>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4" name="Freeform 39">
              <a:extLst>
                <a:ext uri="{FF2B5EF4-FFF2-40B4-BE49-F238E27FC236}">
                  <a16:creationId xmlns:a16="http://schemas.microsoft.com/office/drawing/2014/main" id="{4666FA51-CFDE-40B3-8954-BF56461C4B39}"/>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5" name="Freeform 40">
              <a:extLst>
                <a:ext uri="{FF2B5EF4-FFF2-40B4-BE49-F238E27FC236}">
                  <a16:creationId xmlns:a16="http://schemas.microsoft.com/office/drawing/2014/main" id="{8965EF7A-5193-4BFE-B0AC-9392C12C5686}"/>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6" name="Freeform 41">
              <a:extLst>
                <a:ext uri="{FF2B5EF4-FFF2-40B4-BE49-F238E27FC236}">
                  <a16:creationId xmlns:a16="http://schemas.microsoft.com/office/drawing/2014/main" id="{C0193956-94EB-406C-A38C-DF1381A2EF6E}"/>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7" name="Freeform 42">
              <a:extLst>
                <a:ext uri="{FF2B5EF4-FFF2-40B4-BE49-F238E27FC236}">
                  <a16:creationId xmlns:a16="http://schemas.microsoft.com/office/drawing/2014/main" id="{8CB1FAE1-8836-4D3A-9E2C-253CAB2D7109}"/>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8" name="Freeform 43">
              <a:extLst>
                <a:ext uri="{FF2B5EF4-FFF2-40B4-BE49-F238E27FC236}">
                  <a16:creationId xmlns:a16="http://schemas.microsoft.com/office/drawing/2014/main" id="{04C4DAEA-7B09-4242-951C-795CA74A8090}"/>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9" name="Freeform 44">
              <a:extLst>
                <a:ext uri="{FF2B5EF4-FFF2-40B4-BE49-F238E27FC236}">
                  <a16:creationId xmlns:a16="http://schemas.microsoft.com/office/drawing/2014/main" id="{69D1DD68-66FE-4F4A-85C0-78A403DCB1A2}"/>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0" name="Freeform 45">
              <a:extLst>
                <a:ext uri="{FF2B5EF4-FFF2-40B4-BE49-F238E27FC236}">
                  <a16:creationId xmlns:a16="http://schemas.microsoft.com/office/drawing/2014/main" id="{E242A5FE-1501-4F2A-A280-18C3DFD297E4}"/>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1" name="Freeform 46">
              <a:extLst>
                <a:ext uri="{FF2B5EF4-FFF2-40B4-BE49-F238E27FC236}">
                  <a16:creationId xmlns:a16="http://schemas.microsoft.com/office/drawing/2014/main" id="{EE9FCA99-DC1A-46B2-9C13-A5AA4474EA45}"/>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32" name="AutoShape 8">
            <a:extLst>
              <a:ext uri="{FF2B5EF4-FFF2-40B4-BE49-F238E27FC236}">
                <a16:creationId xmlns:a16="http://schemas.microsoft.com/office/drawing/2014/main" id="{D78000A5-709A-42BF-9B31-90958F86F603}"/>
              </a:ext>
            </a:extLst>
          </p:cNvPr>
          <p:cNvSpPr>
            <a:spLocks noChangeArrowheads="1"/>
          </p:cNvSpPr>
          <p:nvPr/>
        </p:nvSpPr>
        <p:spPr bwMode="auto">
          <a:xfrm>
            <a:off x="907433" y="2959086"/>
            <a:ext cx="4817092" cy="451354"/>
          </a:xfrm>
          <a:prstGeom prst="wedgeRectCallout">
            <a:avLst>
              <a:gd name="adj1" fmla="val -53565"/>
              <a:gd name="adj2" fmla="val -48411"/>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None/>
            </a:pPr>
            <a:r>
              <a:rPr lang="en-GB" sz="2400" dirty="0"/>
              <a:t>This is the "curse of dimensionality".</a:t>
            </a:r>
          </a:p>
        </p:txBody>
      </p:sp>
    </p:spTree>
    <p:extLst>
      <p:ext uri="{BB962C8B-B14F-4D97-AF65-F5344CB8AC3E}">
        <p14:creationId xmlns:p14="http://schemas.microsoft.com/office/powerpoint/2010/main" val="16262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500" fill="hold"/>
                                        <p:tgtEl>
                                          <p:spTgt spid="119"/>
                                        </p:tgtEl>
                                        <p:attrNameLst>
                                          <p:attrName>ppt_x</p:attrName>
                                        </p:attrNameLst>
                                      </p:cBhvr>
                                      <p:tavLst>
                                        <p:tav tm="0">
                                          <p:val>
                                            <p:strVal val="#ppt_x"/>
                                          </p:val>
                                        </p:tav>
                                        <p:tav tm="100000">
                                          <p:val>
                                            <p:strVal val="#ppt_x"/>
                                          </p:val>
                                        </p:tav>
                                      </p:tavLst>
                                    </p:anim>
                                    <p:anim calcmode="lin" valueType="num">
                                      <p:cBhvr additive="base">
                                        <p:cTn id="2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3" grpId="0" animBg="1"/>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5" name="Rectangle 104"/>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106" name="Rectangle 105"/>
          <p:cNvSpPr/>
          <p:nvPr/>
        </p:nvSpPr>
        <p:spPr>
          <a:xfrm>
            <a:off x="691856"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28" name="Rectangle 127"/>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115" name="Group 114"/>
          <p:cNvGrpSpPr/>
          <p:nvPr/>
        </p:nvGrpSpPr>
        <p:grpSpPr>
          <a:xfrm>
            <a:off x="1524000" y="5242765"/>
            <a:ext cx="7467600" cy="685590"/>
            <a:chOff x="1295400" y="5218541"/>
            <a:chExt cx="7467600" cy="685590"/>
          </a:xfrm>
        </p:grpSpPr>
        <p:sp>
          <p:nvSpPr>
            <p:cNvPr id="116" name="Rectangle 115"/>
            <p:cNvSpPr/>
            <p:nvPr/>
          </p:nvSpPr>
          <p:spPr>
            <a:xfrm>
              <a:off x="1295400" y="5257800"/>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117" name="Text Box 33"/>
            <p:cNvSpPr txBox="1">
              <a:spLocks noChangeArrowheads="1"/>
            </p:cNvSpPr>
            <p:nvPr/>
          </p:nvSpPr>
          <p:spPr bwMode="auto">
            <a:xfrm>
              <a:off x="7391400" y="5218541"/>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4401399" y="5223153"/>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6" name="Text Box 33">
            <a:extLst>
              <a:ext uri="{FF2B5EF4-FFF2-40B4-BE49-F238E27FC236}">
                <a16:creationId xmlns:a16="http://schemas.microsoft.com/office/drawing/2014/main" id="{1AD7189C-2044-45EB-AAEA-C8D19173A2D1}"/>
              </a:ext>
            </a:extLst>
          </p:cNvPr>
          <p:cNvSpPr txBox="1">
            <a:spLocks noChangeArrowheads="1"/>
          </p:cNvSpPr>
          <p:nvPr/>
        </p:nvSpPr>
        <p:spPr bwMode="auto">
          <a:xfrm>
            <a:off x="403427" y="2931200"/>
            <a:ext cx="9698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Transposes/Shifts the space, ie moves the origin.</a:t>
            </a:r>
          </a:p>
        </p:txBody>
      </p:sp>
      <p:grpSp>
        <p:nvGrpSpPr>
          <p:cNvPr id="89" name="Group 88">
            <a:extLst>
              <a:ext uri="{FF2B5EF4-FFF2-40B4-BE49-F238E27FC236}">
                <a16:creationId xmlns:a16="http://schemas.microsoft.com/office/drawing/2014/main" id="{DA4FCD3A-167D-4F14-AECA-B0419B48F759}"/>
              </a:ext>
            </a:extLst>
          </p:cNvPr>
          <p:cNvGrpSpPr/>
          <p:nvPr/>
        </p:nvGrpSpPr>
        <p:grpSpPr>
          <a:xfrm>
            <a:off x="3545406" y="480060"/>
            <a:ext cx="180774" cy="2363274"/>
            <a:chOff x="4008388" y="965526"/>
            <a:chExt cx="180774" cy="2363274"/>
          </a:xfrm>
          <a:solidFill>
            <a:srgbClr val="00FFFF"/>
          </a:solidFill>
        </p:grpSpPr>
        <p:sp>
          <p:nvSpPr>
            <p:cNvPr id="90" name="Oval 89">
              <a:extLst>
                <a:ext uri="{FF2B5EF4-FFF2-40B4-BE49-F238E27FC236}">
                  <a16:creationId xmlns:a16="http://schemas.microsoft.com/office/drawing/2014/main" id="{A14B27EF-08C7-44DF-8ED0-BC1C3A622FFA}"/>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91" name="Oval 90">
              <a:extLst>
                <a:ext uri="{FF2B5EF4-FFF2-40B4-BE49-F238E27FC236}">
                  <a16:creationId xmlns:a16="http://schemas.microsoft.com/office/drawing/2014/main" id="{EC35BCFF-5872-447C-ADDB-E515E8B40DE9}"/>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AB10A5A5-A7CE-440E-97F4-95CE0CE7368E}"/>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AEAFDE0D-3D22-47F3-AEE2-ABEA1AE2ACBA}"/>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94" name="Oval 93">
              <a:extLst>
                <a:ext uri="{FF2B5EF4-FFF2-40B4-BE49-F238E27FC236}">
                  <a16:creationId xmlns:a16="http://schemas.microsoft.com/office/drawing/2014/main" id="{F66DECCC-F10E-4839-B827-107BC5FDB2E2}"/>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95" name="Oval 94">
              <a:extLst>
                <a:ext uri="{FF2B5EF4-FFF2-40B4-BE49-F238E27FC236}">
                  <a16:creationId xmlns:a16="http://schemas.microsoft.com/office/drawing/2014/main" id="{AE80822C-D7EE-4EF3-8F9A-0893FC8DCB62}"/>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96" name="Oval 95">
              <a:extLst>
                <a:ext uri="{FF2B5EF4-FFF2-40B4-BE49-F238E27FC236}">
                  <a16:creationId xmlns:a16="http://schemas.microsoft.com/office/drawing/2014/main" id="{B3C1C438-7C5A-457A-A3C0-9894917C4C54}"/>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97" name="Oval 96">
              <a:extLst>
                <a:ext uri="{FF2B5EF4-FFF2-40B4-BE49-F238E27FC236}">
                  <a16:creationId xmlns:a16="http://schemas.microsoft.com/office/drawing/2014/main" id="{EC144A6C-BD6E-44BC-8AD6-9E450C506E6F}"/>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98" name="Oval 97">
              <a:extLst>
                <a:ext uri="{FF2B5EF4-FFF2-40B4-BE49-F238E27FC236}">
                  <a16:creationId xmlns:a16="http://schemas.microsoft.com/office/drawing/2014/main" id="{B094312B-D2F3-465E-AF31-0DC613E922CA}"/>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3" name="Group 2">
            <a:extLst>
              <a:ext uri="{FF2B5EF4-FFF2-40B4-BE49-F238E27FC236}">
                <a16:creationId xmlns:a16="http://schemas.microsoft.com/office/drawing/2014/main" id="{243D4EEB-F691-48EA-B254-021D6044736E}"/>
              </a:ext>
            </a:extLst>
          </p:cNvPr>
          <p:cNvGrpSpPr/>
          <p:nvPr/>
        </p:nvGrpSpPr>
        <p:grpSpPr>
          <a:xfrm>
            <a:off x="3162817" y="964359"/>
            <a:ext cx="5499091" cy="1919375"/>
            <a:chOff x="3263908" y="431800"/>
            <a:chExt cx="5499091" cy="1919375"/>
          </a:xfrm>
        </p:grpSpPr>
        <p:grpSp>
          <p:nvGrpSpPr>
            <p:cNvPr id="84" name="Group 83">
              <a:extLst>
                <a:ext uri="{FF2B5EF4-FFF2-40B4-BE49-F238E27FC236}">
                  <a16:creationId xmlns:a16="http://schemas.microsoft.com/office/drawing/2014/main" id="{C5117E8F-6738-48FF-B7FE-5132F992DCC0}"/>
                </a:ext>
              </a:extLst>
            </p:cNvPr>
            <p:cNvGrpSpPr/>
            <p:nvPr/>
          </p:nvGrpSpPr>
          <p:grpSpPr>
            <a:xfrm>
              <a:off x="3263908" y="431800"/>
              <a:ext cx="5499091" cy="1919375"/>
              <a:chOff x="228600" y="2438400"/>
              <a:chExt cx="8364220" cy="2819400"/>
            </a:xfrm>
          </p:grpSpPr>
          <p:pic>
            <p:nvPicPr>
              <p:cNvPr id="85" name="Picture 2" descr="image20">
                <a:extLst>
                  <a:ext uri="{FF2B5EF4-FFF2-40B4-BE49-F238E27FC236}">
                    <a16:creationId xmlns:a16="http://schemas.microsoft.com/office/drawing/2014/main" id="{B8BD66CD-A079-4A89-9173-E7B488100F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Rectangle 86">
                <a:extLst>
                  <a:ext uri="{FF2B5EF4-FFF2-40B4-BE49-F238E27FC236}">
                    <a16:creationId xmlns:a16="http://schemas.microsoft.com/office/drawing/2014/main" id="{353899E1-6635-41A5-A07C-13145AF854BD}"/>
                  </a:ext>
                </a:extLst>
              </p:cNvPr>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99" name="Rectangle 98">
                <a:extLst>
                  <a:ext uri="{FF2B5EF4-FFF2-40B4-BE49-F238E27FC236}">
                    <a16:creationId xmlns:a16="http://schemas.microsoft.com/office/drawing/2014/main" id="{74B0A74A-8417-46AF-9769-6ED9D0C6719E}"/>
                  </a:ext>
                </a:extLst>
              </p:cNvPr>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71C8ADE8-C691-456D-A1FA-C088DBCFE72D}"/>
                      </a:ext>
                    </a:extLst>
                  </p:cNvPr>
                  <p:cNvSpPr txBox="1"/>
                  <p:nvPr/>
                </p:nvSpPr>
                <p:spPr>
                  <a:xfrm>
                    <a:off x="3472222" y="4043985"/>
                    <a:ext cx="4117627" cy="1097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m:t>
                              </m:r>
                              <m:r>
                                <a:rPr lang="en-US" sz="2000" b="0" i="1" smtClean="0">
                                  <a:solidFill>
                                    <a:srgbClr val="FF0000"/>
                                  </a:solidFill>
                                  <a:latin typeface="Cambria Math" panose="02040503050406030204" pitchFamily="18" charset="0"/>
                                </a:rPr>
                                <m:t>1</m:t>
                              </m:r>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US" sz="2000" b="0" i="1" smtClean="0">
                              <a:solidFill>
                                <a:schemeClr val="bg2"/>
                              </a:solidFill>
                              <a:latin typeface="Cambria Math" panose="02040503050406030204" pitchFamily="18" charset="0"/>
                            </a:rPr>
                            <m:t>   +</m:t>
                          </m:r>
                          <m:sSub>
                            <m:sSubPr>
                              <m:ctrlPr>
                                <a:rPr lang="en-CA"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1 </m:t>
                              </m:r>
                              <m:r>
                                <a:rPr lang="en-CA" sz="2000" i="1">
                                  <a:solidFill>
                                    <a:srgbClr val="FF0000"/>
                                  </a:solidFill>
                                  <a:latin typeface="Cambria Math" panose="02040503050406030204" pitchFamily="18" charset="0"/>
                                </a:rPr>
                                <m:t>𝑤</m:t>
                              </m:r>
                            </m:e>
                            <m:sub>
                              <m:r>
                                <a:rPr lang="en-US" sz="2000" b="0" i="1" smtClean="0">
                                  <a:solidFill>
                                    <a:srgbClr val="FF0000"/>
                                  </a:solidFill>
                                  <a:latin typeface="Cambria Math" panose="02040503050406030204" pitchFamily="18" charset="0"/>
                                </a:rPr>
                                <m:t>0</m:t>
                              </m:r>
                            </m:sub>
                          </m:sSub>
                        </m:oMath>
                      </m:oMathPara>
                    </a14:m>
                    <a:endParaRPr lang="en-CA" sz="2000" dirty="0">
                      <a:solidFill>
                        <a:schemeClr val="bg2"/>
                      </a:solidFill>
                    </a:endParaRPr>
                  </a:p>
                </p:txBody>
              </p:sp>
            </mc:Choice>
            <mc:Fallback xmlns="">
              <p:sp>
                <p:nvSpPr>
                  <p:cNvPr id="101" name="TextBox 100">
                    <a:extLst>
                      <a:ext uri="{FF2B5EF4-FFF2-40B4-BE49-F238E27FC236}">
                        <a16:creationId xmlns:a16="http://schemas.microsoft.com/office/drawing/2014/main" id="{71C8ADE8-C691-456D-A1FA-C088DBCFE72D}"/>
                      </a:ext>
                    </a:extLst>
                  </p:cNvPr>
                  <p:cNvSpPr txBox="1">
                    <a:spLocks noRot="1" noChangeAspect="1" noMove="1" noResize="1" noEditPoints="1" noAdjustHandles="1" noChangeArrowheads="1" noChangeShapeType="1" noTextEdit="1"/>
                  </p:cNvSpPr>
                  <p:nvPr/>
                </p:nvSpPr>
                <p:spPr>
                  <a:xfrm>
                    <a:off x="3472222" y="4043985"/>
                    <a:ext cx="4117627" cy="10971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B7B85F61-DC65-4CEC-9DBD-BD03BD1F25A1}"/>
                      </a:ext>
                    </a:extLst>
                  </p:cNvPr>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6"/>
                    <a:stretch>
                      <a:fillRect l="-19355" r="-1290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E48B77AE-9B8E-4F1C-9AC8-49471841FFF8}"/>
                      </a:ext>
                    </a:extLst>
                  </p:cNvPr>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7"/>
                    <a:stretch>
                      <a:fillRect l="-29412" r="-26471" b="-28000"/>
                    </a:stretch>
                  </a:blipFill>
                </p:spPr>
                <p:txBody>
                  <a:bodyPr/>
                  <a:lstStyle/>
                  <a:p>
                    <a:r>
                      <a:rPr lang="en-CA">
                        <a:noFill/>
                      </a:rPr>
                      <a:t> </a:t>
                    </a:r>
                  </a:p>
                </p:txBody>
              </p:sp>
            </mc:Fallback>
          </mc:AlternateContent>
        </p:grpSp>
        <p:sp>
          <p:nvSpPr>
            <p:cNvPr id="109" name="Oval 108">
              <a:extLst>
                <a:ext uri="{FF2B5EF4-FFF2-40B4-BE49-F238E27FC236}">
                  <a16:creationId xmlns:a16="http://schemas.microsoft.com/office/drawing/2014/main" id="{ABA5A1F3-101A-4534-86D7-23CBD927E377}"/>
                </a:ext>
              </a:extLst>
            </p:cNvPr>
            <p:cNvSpPr/>
            <p:nvPr/>
          </p:nvSpPr>
          <p:spPr>
            <a:xfrm rot="20599094">
              <a:off x="4416488" y="493808"/>
              <a:ext cx="574732" cy="1071410"/>
            </a:xfrm>
            <a:prstGeom prst="ellipse">
              <a:avLst/>
            </a:prstGeom>
            <a:ln w="25400">
              <a:solidFill>
                <a:schemeClr val="hlink"/>
              </a:solidFill>
            </a:ln>
          </p:spPr>
          <p:txBody>
            <a:bodyPr wrap="square" rtlCol="0" anchor="ctr">
              <a:spAutoFit/>
            </a:bodyPr>
            <a:lstStyle/>
            <a:p>
              <a:pPr algn="l"/>
              <a:endParaRPr lang="en-CA" sz="2400" dirty="0"/>
            </a:p>
          </p:txBody>
        </p:sp>
      </p:grpSp>
      <p:grpSp>
        <p:nvGrpSpPr>
          <p:cNvPr id="111" name="Group 110">
            <a:extLst>
              <a:ext uri="{FF2B5EF4-FFF2-40B4-BE49-F238E27FC236}">
                <a16:creationId xmlns:a16="http://schemas.microsoft.com/office/drawing/2014/main" id="{CF3235ED-D6DF-463E-99EF-DBCAA58C8EA5}"/>
              </a:ext>
            </a:extLst>
          </p:cNvPr>
          <p:cNvGrpSpPr/>
          <p:nvPr/>
        </p:nvGrpSpPr>
        <p:grpSpPr>
          <a:xfrm>
            <a:off x="3200336" y="3815936"/>
            <a:ext cx="3683064" cy="2999735"/>
            <a:chOff x="3388644" y="5135245"/>
            <a:chExt cx="1888935" cy="1682316"/>
          </a:xfrm>
        </p:grpSpPr>
        <p:grpSp>
          <p:nvGrpSpPr>
            <p:cNvPr id="112" name="Group 111">
              <a:extLst>
                <a:ext uri="{FF2B5EF4-FFF2-40B4-BE49-F238E27FC236}">
                  <a16:creationId xmlns:a16="http://schemas.microsoft.com/office/drawing/2014/main" id="{B58B81B4-6AB1-49AE-93CA-A650F0097D79}"/>
                </a:ext>
              </a:extLst>
            </p:cNvPr>
            <p:cNvGrpSpPr/>
            <p:nvPr/>
          </p:nvGrpSpPr>
          <p:grpSpPr>
            <a:xfrm>
              <a:off x="3404061" y="5135245"/>
              <a:ext cx="1797924" cy="1682316"/>
              <a:chOff x="354242" y="4953000"/>
              <a:chExt cx="1295694" cy="1328609"/>
            </a:xfrm>
          </p:grpSpPr>
          <p:sp>
            <p:nvSpPr>
              <p:cNvPr id="119" name="Rectangle 118">
                <a:extLst>
                  <a:ext uri="{FF2B5EF4-FFF2-40B4-BE49-F238E27FC236}">
                    <a16:creationId xmlns:a16="http://schemas.microsoft.com/office/drawing/2014/main" id="{DC2C90FF-DDE1-46E8-BBA9-BC3ED2DFA28E}"/>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20" name="Oval 119">
                <a:extLst>
                  <a:ext uri="{FF2B5EF4-FFF2-40B4-BE49-F238E27FC236}">
                    <a16:creationId xmlns:a16="http://schemas.microsoft.com/office/drawing/2014/main" id="{C8F62135-920A-4396-B902-DFC44D39B0F2}"/>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1" name="Oval 120">
                <a:extLst>
                  <a:ext uri="{FF2B5EF4-FFF2-40B4-BE49-F238E27FC236}">
                    <a16:creationId xmlns:a16="http://schemas.microsoft.com/office/drawing/2014/main" id="{1F00EE55-6DFC-453E-87AF-079BB2CC9E64}"/>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2" name="Oval 121">
                <a:extLst>
                  <a:ext uri="{FF2B5EF4-FFF2-40B4-BE49-F238E27FC236}">
                    <a16:creationId xmlns:a16="http://schemas.microsoft.com/office/drawing/2014/main" id="{7892345F-0546-4468-A431-23031D869D70}"/>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3" name="Oval 122">
                <a:extLst>
                  <a:ext uri="{FF2B5EF4-FFF2-40B4-BE49-F238E27FC236}">
                    <a16:creationId xmlns:a16="http://schemas.microsoft.com/office/drawing/2014/main" id="{D29D6A71-AA2F-4356-A403-D4E99BE6F131}"/>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4" name="Oval 123">
                <a:extLst>
                  <a:ext uri="{FF2B5EF4-FFF2-40B4-BE49-F238E27FC236}">
                    <a16:creationId xmlns:a16="http://schemas.microsoft.com/office/drawing/2014/main" id="{87B396EB-D487-48D3-87A7-4D3FAFD8B0FB}"/>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5" name="Oval 124">
                <a:extLst>
                  <a:ext uri="{FF2B5EF4-FFF2-40B4-BE49-F238E27FC236}">
                    <a16:creationId xmlns:a16="http://schemas.microsoft.com/office/drawing/2014/main" id="{42CD3D14-DEAE-405D-B429-0A3C94AF82C9}"/>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6" name="Oval 125">
                <a:extLst>
                  <a:ext uri="{FF2B5EF4-FFF2-40B4-BE49-F238E27FC236}">
                    <a16:creationId xmlns:a16="http://schemas.microsoft.com/office/drawing/2014/main" id="{4687CE85-BCF1-4496-A744-3FD65AFFF7E5}"/>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7" name="Oval 126">
                <a:extLst>
                  <a:ext uri="{FF2B5EF4-FFF2-40B4-BE49-F238E27FC236}">
                    <a16:creationId xmlns:a16="http://schemas.microsoft.com/office/drawing/2014/main" id="{AE56D6DF-02AB-4D05-A3E1-B8F275E58866}"/>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9" name="Oval 128">
                <a:extLst>
                  <a:ext uri="{FF2B5EF4-FFF2-40B4-BE49-F238E27FC236}">
                    <a16:creationId xmlns:a16="http://schemas.microsoft.com/office/drawing/2014/main" id="{E15AB749-575F-42F3-B4FC-B7503E33DAEF}"/>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0" name="Oval 129">
                <a:extLst>
                  <a:ext uri="{FF2B5EF4-FFF2-40B4-BE49-F238E27FC236}">
                    <a16:creationId xmlns:a16="http://schemas.microsoft.com/office/drawing/2014/main" id="{1511AA74-ED87-4F3C-9673-55EB0DBADC64}"/>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37" name="Oval 136">
                <a:extLst>
                  <a:ext uri="{FF2B5EF4-FFF2-40B4-BE49-F238E27FC236}">
                    <a16:creationId xmlns:a16="http://schemas.microsoft.com/office/drawing/2014/main" id="{AA1F2D52-1553-47C4-9833-8A38CC7F2DFC}"/>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38" name="Oval 137">
                <a:extLst>
                  <a:ext uri="{FF2B5EF4-FFF2-40B4-BE49-F238E27FC236}">
                    <a16:creationId xmlns:a16="http://schemas.microsoft.com/office/drawing/2014/main" id="{542565BB-CDD5-48D0-AF79-7FD923A9F1EE}"/>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39" name="Oval 138">
                <a:extLst>
                  <a:ext uri="{FF2B5EF4-FFF2-40B4-BE49-F238E27FC236}">
                    <a16:creationId xmlns:a16="http://schemas.microsoft.com/office/drawing/2014/main" id="{E55A7A24-4FF5-4F9B-9A84-1EDC1FEF5880}"/>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40" name="Oval 139">
                <a:extLst>
                  <a:ext uri="{FF2B5EF4-FFF2-40B4-BE49-F238E27FC236}">
                    <a16:creationId xmlns:a16="http://schemas.microsoft.com/office/drawing/2014/main" id="{F80E88C9-3EB1-40B0-A998-33652250CA05}"/>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41" name="Oval 140">
                <a:extLst>
                  <a:ext uri="{FF2B5EF4-FFF2-40B4-BE49-F238E27FC236}">
                    <a16:creationId xmlns:a16="http://schemas.microsoft.com/office/drawing/2014/main" id="{8F18C849-5CA8-4BD5-99A8-EA74508C6102}"/>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42" name="Oval 141">
                <a:extLst>
                  <a:ext uri="{FF2B5EF4-FFF2-40B4-BE49-F238E27FC236}">
                    <a16:creationId xmlns:a16="http://schemas.microsoft.com/office/drawing/2014/main" id="{A3DC3656-E66F-433A-A1CC-C7E24C66A033}"/>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5" name="Oval 154">
                <a:extLst>
                  <a:ext uri="{FF2B5EF4-FFF2-40B4-BE49-F238E27FC236}">
                    <a16:creationId xmlns:a16="http://schemas.microsoft.com/office/drawing/2014/main" id="{B5543980-C58D-49CE-B720-2836657DF37E}"/>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6" name="Oval 155">
                <a:extLst>
                  <a:ext uri="{FF2B5EF4-FFF2-40B4-BE49-F238E27FC236}">
                    <a16:creationId xmlns:a16="http://schemas.microsoft.com/office/drawing/2014/main" id="{BD2C094E-FBB2-45D1-AA40-DC16D93924D5}"/>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7" name="Oval 156">
                <a:extLst>
                  <a:ext uri="{FF2B5EF4-FFF2-40B4-BE49-F238E27FC236}">
                    <a16:creationId xmlns:a16="http://schemas.microsoft.com/office/drawing/2014/main" id="{31AC9AD7-FE86-474A-B6D7-A6704318AC97}"/>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58" name="Oval 157">
                <a:extLst>
                  <a:ext uri="{FF2B5EF4-FFF2-40B4-BE49-F238E27FC236}">
                    <a16:creationId xmlns:a16="http://schemas.microsoft.com/office/drawing/2014/main" id="{C31B20B9-8559-4EFB-8E1A-5FDD783E957E}"/>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59" name="Oval 158">
                <a:extLst>
                  <a:ext uri="{FF2B5EF4-FFF2-40B4-BE49-F238E27FC236}">
                    <a16:creationId xmlns:a16="http://schemas.microsoft.com/office/drawing/2014/main" id="{3C98C328-7813-4C00-984A-6132B88B1273}"/>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3" name="Oval 162">
                <a:extLst>
                  <a:ext uri="{FF2B5EF4-FFF2-40B4-BE49-F238E27FC236}">
                    <a16:creationId xmlns:a16="http://schemas.microsoft.com/office/drawing/2014/main" id="{10C504E7-5A6A-40B5-A8A1-EB4835426EB5}"/>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4" name="Oval 163">
                <a:extLst>
                  <a:ext uri="{FF2B5EF4-FFF2-40B4-BE49-F238E27FC236}">
                    <a16:creationId xmlns:a16="http://schemas.microsoft.com/office/drawing/2014/main" id="{091E4C6A-AF38-416A-8E29-EB2DECFF73B0}"/>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65" name="Oval 164">
                <a:extLst>
                  <a:ext uri="{FF2B5EF4-FFF2-40B4-BE49-F238E27FC236}">
                    <a16:creationId xmlns:a16="http://schemas.microsoft.com/office/drawing/2014/main" id="{9368C334-33C4-4A34-BEC7-1FD7A9AD1C93}"/>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2" name="Oval 171">
                <a:extLst>
                  <a:ext uri="{FF2B5EF4-FFF2-40B4-BE49-F238E27FC236}">
                    <a16:creationId xmlns:a16="http://schemas.microsoft.com/office/drawing/2014/main" id="{26BD128A-0DB4-4B6F-B30B-62B284DE4FF9}"/>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73" name="Oval 172">
                <a:extLst>
                  <a:ext uri="{FF2B5EF4-FFF2-40B4-BE49-F238E27FC236}">
                    <a16:creationId xmlns:a16="http://schemas.microsoft.com/office/drawing/2014/main" id="{115135A1-87CE-49F4-8722-369222CA778B}"/>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77" name="Oval 176">
                <a:extLst>
                  <a:ext uri="{FF2B5EF4-FFF2-40B4-BE49-F238E27FC236}">
                    <a16:creationId xmlns:a16="http://schemas.microsoft.com/office/drawing/2014/main" id="{43058A9E-FC19-4D5F-BDB6-B6799C2F30DA}"/>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78" name="Oval 177">
                <a:extLst>
                  <a:ext uri="{FF2B5EF4-FFF2-40B4-BE49-F238E27FC236}">
                    <a16:creationId xmlns:a16="http://schemas.microsoft.com/office/drawing/2014/main" id="{28EF26A5-2E99-4095-8AE2-696614329069}"/>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79" name="Oval 178">
                <a:extLst>
                  <a:ext uri="{FF2B5EF4-FFF2-40B4-BE49-F238E27FC236}">
                    <a16:creationId xmlns:a16="http://schemas.microsoft.com/office/drawing/2014/main" id="{876FA691-6FB5-445D-82A2-A8E69805E884}"/>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0" name="Oval 179">
                <a:extLst>
                  <a:ext uri="{FF2B5EF4-FFF2-40B4-BE49-F238E27FC236}">
                    <a16:creationId xmlns:a16="http://schemas.microsoft.com/office/drawing/2014/main" id="{4FF12C57-C782-4DFD-9B52-004DC7D48A20}"/>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1" name="Oval 180">
                <a:extLst>
                  <a:ext uri="{FF2B5EF4-FFF2-40B4-BE49-F238E27FC236}">
                    <a16:creationId xmlns:a16="http://schemas.microsoft.com/office/drawing/2014/main" id="{BA0D7F5C-AC2F-4E20-89B4-91FEAA2599D1}"/>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2" name="Oval 181">
                <a:extLst>
                  <a:ext uri="{FF2B5EF4-FFF2-40B4-BE49-F238E27FC236}">
                    <a16:creationId xmlns:a16="http://schemas.microsoft.com/office/drawing/2014/main" id="{AC7AE47C-21C2-45DF-AAF9-97255BEB205C}"/>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83" name="Oval 182">
                <a:extLst>
                  <a:ext uri="{FF2B5EF4-FFF2-40B4-BE49-F238E27FC236}">
                    <a16:creationId xmlns:a16="http://schemas.microsoft.com/office/drawing/2014/main" id="{CB356A0A-FB30-4E37-8E2D-AAE41EEBE8E1}"/>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cxnSp>
          <p:nvCxnSpPr>
            <p:cNvPr id="113" name="Straight Connector 112">
              <a:extLst>
                <a:ext uri="{FF2B5EF4-FFF2-40B4-BE49-F238E27FC236}">
                  <a16:creationId xmlns:a16="http://schemas.microsoft.com/office/drawing/2014/main" id="{69ECA7F5-117C-47A6-9401-659E20C417DF}"/>
                </a:ext>
              </a:extLst>
            </p:cNvPr>
            <p:cNvCxnSpPr>
              <a:cxnSpLocks/>
              <a:stCxn id="119" idx="0"/>
            </p:cNvCxnSpPr>
            <p:nvPr/>
          </p:nvCxnSpPr>
          <p:spPr bwMode="auto">
            <a:xfrm>
              <a:off x="4303023" y="5135245"/>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326F522D-5173-4887-8B72-87EA9E37CF9E}"/>
                </a:ext>
              </a:extLst>
            </p:cNvPr>
            <p:cNvCxnSpPr>
              <a:cxnSpLocks/>
            </p:cNvCxnSpPr>
            <p:nvPr/>
          </p:nvCxnSpPr>
          <p:spPr bwMode="auto">
            <a:xfrm>
              <a:off x="3388644" y="5939091"/>
              <a:ext cx="1888935" cy="0"/>
            </a:xfrm>
            <a:prstGeom prst="line">
              <a:avLst/>
            </a:prstGeom>
            <a:noFill/>
            <a:ln w="12700" cap="sq" cmpd="sng" algn="ctr">
              <a:solidFill>
                <a:schemeClr val="bg2"/>
              </a:solidFill>
              <a:prstDash val="solid"/>
              <a:round/>
              <a:headEnd type="none" w="med" len="med"/>
              <a:tailEnd type="none" w="med" len="med"/>
            </a:ln>
            <a:effectLst/>
          </p:spPr>
        </p:cxnSp>
      </p:grpSp>
      <p:sp>
        <p:nvSpPr>
          <p:cNvPr id="184" name="Rectangle 63">
            <a:extLst>
              <a:ext uri="{FF2B5EF4-FFF2-40B4-BE49-F238E27FC236}">
                <a16:creationId xmlns:a16="http://schemas.microsoft.com/office/drawing/2014/main" id="{33B4F959-56A8-48CC-8E13-27D2797CFFAD}"/>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3194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6">
                                            <p:txEl>
                                              <p:pRg st="1" end="1"/>
                                            </p:txEl>
                                          </p:spTgt>
                                        </p:tgtEl>
                                        <p:attrNameLst>
                                          <p:attrName>style.visibility</p:attrName>
                                        </p:attrNameLst>
                                      </p:cBhvr>
                                      <p:to>
                                        <p:strVal val="visible"/>
                                      </p:to>
                                    </p:set>
                                    <p:anim calcmode="lin" valueType="num">
                                      <p:cBhvr additive="base">
                                        <p:cTn id="7" dur="500" fill="hold"/>
                                        <p:tgtEl>
                                          <p:spTgt spid="8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434 -0.00856 L -0.00434 -0.00856 L 0.00538 -0.02708 C 0.00642 -0.0287 0.00729 -0.03079 0.00816 -0.03264 C 0.0092 -0.03449 0.00955 -0.03681 0.01094 -0.03819 L 0.0151 -0.0419 C 0.01614 -0.04421 0.01649 -0.04722 0.01788 -0.04931 C 0.02031 -0.05231 0.02621 -0.05671 0.02621 -0.05671 C 0.02726 -0.05856 0.02778 -0.06065 0.02899 -0.06227 C 0.0316 -0.06505 0.03455 -0.06713 0.03733 -0.06968 C 0.03871 -0.07083 0.04045 -0.07176 0.04149 -0.07338 C 0.04809 -0.08194 0.0441 -0.07731 0.05399 -0.08634 C 0.05538 -0.0875 0.0566 -0.08912 0.05816 -0.09005 C 0.05955 -0.09051 0.06111 -0.09074 0.06233 -0.0919 C 0.06528 -0.09398 0.06753 -0.09769 0.07066 -0.09931 C 0.08125 -0.10394 0.06823 -0.09769 0.07899 -0.10486 C 0.08038 -0.10556 0.08194 -0.10579 0.08316 -0.10671 C 0.08507 -0.10764 0.08698 -0.10903 0.08871 -0.11042 C 0.09028 -0.11134 0.0941 -0.1125 0.09288 -0.11412 C 0.09149 -0.11574 0.08924 -0.11273 0.08733 -0.11227 C 0.08698 -0.11227 0.075 -0.11319 0.07205 -0.11597 C 0.05521 -0.13079 0.0816 -0.11227 0.06233 -0.12523 C 0.05903 -0.13194 0.05937 -0.13171 0.05399 -0.13819 C 0.05226 -0.14005 0.05017 -0.14167 0.04844 -0.14375 C 0.04566 -0.14722 0.04288 -0.15116 0.0401 -0.15486 C 0.0375 -0.15833 0.03524 -0.16204 0.03177 -0.16412 C 0.025 -0.16806 0.02413 -0.16713 0.01788 -0.16968 C 0.0151 -0.1706 0.01233 -0.17199 0.00955 -0.17338 L 0.00538 -0.17523 C 0.00399 -0.17569 0.00243 -0.17593 0.00121 -0.17708 C -0.00278 -0.18056 -0.00573 -0.18403 -0.01129 -0.18449 L -0.03333 -0.18611 C -0.03663 -0.18565 -0.04028 -0.18634 -0.04306 -0.18449 C -0.04445 -0.18356 -0.04375 -0.18056 -0.04445 -0.17894 C -0.04618 -0.175 -0.04896 -0.17199 -0.05 -0.16782 C -0.05052 -0.16597 -0.0507 -0.16389 -0.05139 -0.16227 L -0.05972 -0.1456 L -0.0625 -0.14005 C -0.06354 -0.13819 -0.06424 -0.13588 -0.06528 -0.13449 C -0.06667 -0.13264 -0.06823 -0.13079 -0.06945 -0.12894 C -0.07066 -0.12708 -0.07118 -0.12477 -0.07222 -0.12338 C -0.07344 -0.12176 -0.07517 -0.12106 -0.07639 -0.11968 C -0.09011 -0.1044 -0.0724 -0.12292 -0.08333 -0.10856 C -0.08455 -0.10694 -0.08611 -0.10602 -0.0875 -0.10486 C -0.09497 -0.09005 -0.08524 -0.10787 -0.09445 -0.0956 C -0.10382 -0.0831 -0.09028 -0.09606 -0.10139 -0.08634 C -0.10191 -0.08449 -0.10313 -0.08264 -0.10278 -0.08079 C -0.10261 -0.07847 -0.10087 -0.07708 -0.1 -0.07523 C -0.09896 -0.07269 -0.09844 -0.06991 -0.09722 -0.06782 C -0.09618 -0.06551 -0.09445 -0.06412 -0.09306 -0.06227 C -0.08733 -0.05301 -0.09375 -0.05972 -0.08611 -0.05301 C -0.0783 -0.03727 -0.09132 -0.06157 -0.075 -0.04005 C -0.07361 -0.03819 -0.07257 -0.03565 -0.07083 -0.03449 C -0.0684 -0.03241 -0.06493 -0.03287 -0.0625 -0.03079 C -0.05886 -0.02731 -0.05851 -0.02639 -0.05417 -0.02523 C -0.0375 -0.02014 -0.05434 -0.02708 -0.0375 -0.01968 C -0.03611 -0.01898 -0.03455 -0.01875 -0.03333 -0.01782 C -0.0257 -0.01088 -0.03281 -0.0162 -0.02101 -0.01227 C -0.00868 -0.0081 -0.01649 -0.00856 -0.0099 -0.00856 L -0.0099 -0.00856 " pathEditMode="relative" ptsTypes="AAAAAAAAAAAAAAAAAAAAAAAAAAAAAAAAAAAAAAAAAAAAAAAAAAAAAAAAAAAA">
                                      <p:cBhvr>
                                        <p:cTn id="16" dur="2000" fill="hold"/>
                                        <p:tgtEl>
                                          <p:spTgt spid="1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5" name="Rectangle 104"/>
          <p:cNvSpPr/>
          <p:nvPr/>
        </p:nvSpPr>
        <p:spPr>
          <a:xfrm>
            <a:off x="6498281" y="4572000"/>
            <a:ext cx="2568126" cy="2088000"/>
          </a:xfrm>
          <a:prstGeom prst="rect">
            <a:avLst/>
          </a:prstGeom>
          <a:ln>
            <a:solidFill>
              <a:srgbClr val="66FF33"/>
            </a:solidFill>
          </a:ln>
        </p:spPr>
        <p:txBody>
          <a:bodyPr wrap="square" rtlCol="0" anchor="ctr">
            <a:spAutoFit/>
          </a:bodyPr>
          <a:lstStyle/>
          <a:p>
            <a:pPr algn="l"/>
            <a:endParaRPr lang="en-CA" sz="2400" dirty="0"/>
          </a:p>
        </p:txBody>
      </p:sp>
      <p:sp>
        <p:nvSpPr>
          <p:cNvPr id="106" name="Rectangle 105"/>
          <p:cNvSpPr/>
          <p:nvPr/>
        </p:nvSpPr>
        <p:spPr>
          <a:xfrm>
            <a:off x="77593" y="4572000"/>
            <a:ext cx="2702263"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28" name="Rectangle 127"/>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115" name="Group 114"/>
          <p:cNvGrpSpPr/>
          <p:nvPr/>
        </p:nvGrpSpPr>
        <p:grpSpPr>
          <a:xfrm>
            <a:off x="1524000" y="5242765"/>
            <a:ext cx="7467600" cy="685590"/>
            <a:chOff x="1295400" y="5218541"/>
            <a:chExt cx="7467600" cy="685590"/>
          </a:xfrm>
        </p:grpSpPr>
        <p:sp>
          <p:nvSpPr>
            <p:cNvPr id="116" name="Rectangle 115"/>
            <p:cNvSpPr/>
            <p:nvPr/>
          </p:nvSpPr>
          <p:spPr>
            <a:xfrm>
              <a:off x="1295400" y="5257800"/>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117" name="Text Box 33"/>
            <p:cNvSpPr txBox="1">
              <a:spLocks noChangeArrowheads="1"/>
            </p:cNvSpPr>
            <p:nvPr/>
          </p:nvSpPr>
          <p:spPr bwMode="auto">
            <a:xfrm>
              <a:off x="7391400" y="5218541"/>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4401399" y="5223153"/>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6" name="Text Box 33">
            <a:extLst>
              <a:ext uri="{FF2B5EF4-FFF2-40B4-BE49-F238E27FC236}">
                <a16:creationId xmlns:a16="http://schemas.microsoft.com/office/drawing/2014/main" id="{1AD7189C-2044-45EB-AAEA-C8D19173A2D1}"/>
              </a:ext>
            </a:extLst>
          </p:cNvPr>
          <p:cNvSpPr txBox="1">
            <a:spLocks noChangeArrowheads="1"/>
          </p:cNvSpPr>
          <p:nvPr/>
        </p:nvSpPr>
        <p:spPr bwMode="auto">
          <a:xfrm>
            <a:off x="403427" y="2931200"/>
            <a:ext cx="96986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If the resulting layer has more hidden nodes,</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then this places our space into a larger subspace.</a:t>
            </a:r>
          </a:p>
        </p:txBody>
      </p:sp>
      <p:grpSp>
        <p:nvGrpSpPr>
          <p:cNvPr id="63" name="Group 62">
            <a:extLst>
              <a:ext uri="{FF2B5EF4-FFF2-40B4-BE49-F238E27FC236}">
                <a16:creationId xmlns:a16="http://schemas.microsoft.com/office/drawing/2014/main" id="{1A8FE57C-5411-4E6C-AD55-203B07B3764A}"/>
              </a:ext>
            </a:extLst>
          </p:cNvPr>
          <p:cNvGrpSpPr/>
          <p:nvPr/>
        </p:nvGrpSpPr>
        <p:grpSpPr>
          <a:xfrm>
            <a:off x="3545406" y="480060"/>
            <a:ext cx="180774" cy="2363274"/>
            <a:chOff x="4008388" y="965526"/>
            <a:chExt cx="180774" cy="2363274"/>
          </a:xfrm>
          <a:solidFill>
            <a:srgbClr val="00FFFF"/>
          </a:solidFill>
        </p:grpSpPr>
        <p:sp>
          <p:nvSpPr>
            <p:cNvPr id="64" name="Oval 63">
              <a:extLst>
                <a:ext uri="{FF2B5EF4-FFF2-40B4-BE49-F238E27FC236}">
                  <a16:creationId xmlns:a16="http://schemas.microsoft.com/office/drawing/2014/main" id="{BDE7100B-BB01-40B3-AF27-DF0F96161D18}"/>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65" name="Oval 64">
              <a:extLst>
                <a:ext uri="{FF2B5EF4-FFF2-40B4-BE49-F238E27FC236}">
                  <a16:creationId xmlns:a16="http://schemas.microsoft.com/office/drawing/2014/main" id="{138C1045-20FE-4EB0-84A3-A2F2DA659BDD}"/>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66" name="Oval 65">
              <a:extLst>
                <a:ext uri="{FF2B5EF4-FFF2-40B4-BE49-F238E27FC236}">
                  <a16:creationId xmlns:a16="http://schemas.microsoft.com/office/drawing/2014/main" id="{26DA9E1E-0B55-4612-A6F7-00A1D3B1EF3A}"/>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67" name="Oval 66">
              <a:extLst>
                <a:ext uri="{FF2B5EF4-FFF2-40B4-BE49-F238E27FC236}">
                  <a16:creationId xmlns:a16="http://schemas.microsoft.com/office/drawing/2014/main" id="{3AC76F3D-15CE-4770-AB09-48C8A9B70A60}"/>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68" name="Oval 67">
              <a:extLst>
                <a:ext uri="{FF2B5EF4-FFF2-40B4-BE49-F238E27FC236}">
                  <a16:creationId xmlns:a16="http://schemas.microsoft.com/office/drawing/2014/main" id="{D7BE87A5-0C54-4070-B10E-44CEAC7F6881}"/>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69" name="Oval 68">
              <a:extLst>
                <a:ext uri="{FF2B5EF4-FFF2-40B4-BE49-F238E27FC236}">
                  <a16:creationId xmlns:a16="http://schemas.microsoft.com/office/drawing/2014/main" id="{95DF8634-5B8E-4AFA-85F1-B9F654A40AD4}"/>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70" name="Oval 69">
              <a:extLst>
                <a:ext uri="{FF2B5EF4-FFF2-40B4-BE49-F238E27FC236}">
                  <a16:creationId xmlns:a16="http://schemas.microsoft.com/office/drawing/2014/main" id="{7FEB6355-9D3E-4F34-9B93-19E6A237AC2A}"/>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71" name="Oval 70">
              <a:extLst>
                <a:ext uri="{FF2B5EF4-FFF2-40B4-BE49-F238E27FC236}">
                  <a16:creationId xmlns:a16="http://schemas.microsoft.com/office/drawing/2014/main" id="{FA5E2B9E-99D4-4DCE-BA61-3DA90D7FDC41}"/>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72" name="Oval 71">
              <a:extLst>
                <a:ext uri="{FF2B5EF4-FFF2-40B4-BE49-F238E27FC236}">
                  <a16:creationId xmlns:a16="http://schemas.microsoft.com/office/drawing/2014/main" id="{1624FCD8-AA61-4E66-8BA4-8E2675BE42AD}"/>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
        <p:nvSpPr>
          <p:cNvPr id="77" name="Rectangle 76">
            <a:extLst>
              <a:ext uri="{FF2B5EF4-FFF2-40B4-BE49-F238E27FC236}">
                <a16:creationId xmlns:a16="http://schemas.microsoft.com/office/drawing/2014/main" id="{BC9BA4A5-48C8-4DF6-A648-6915EBE57020}"/>
              </a:ext>
            </a:extLst>
          </p:cNvPr>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78" name="Rectangle 77">
            <a:extLst>
              <a:ext uri="{FF2B5EF4-FFF2-40B4-BE49-F238E27FC236}">
                <a16:creationId xmlns:a16="http://schemas.microsoft.com/office/drawing/2014/main" id="{B82965E7-850A-442E-A8EF-FD23919D332B}"/>
              </a:ext>
            </a:extLst>
          </p:cNvPr>
          <p:cNvSpPr/>
          <p:nvPr/>
        </p:nvSpPr>
        <p:spPr>
          <a:xfrm>
            <a:off x="691856"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62" name="Rectangle 63">
            <a:extLst>
              <a:ext uri="{FF2B5EF4-FFF2-40B4-BE49-F238E27FC236}">
                <a16:creationId xmlns:a16="http://schemas.microsoft.com/office/drawing/2014/main" id="{D8567964-38DF-4802-AC3A-89DCB3FEAA8D}"/>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423266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6">
                                            <p:txEl>
                                              <p:pRg st="1" end="1"/>
                                            </p:txEl>
                                          </p:spTgt>
                                        </p:tgtEl>
                                        <p:attrNameLst>
                                          <p:attrName>style.visibility</p:attrName>
                                        </p:attrNameLst>
                                      </p:cBhvr>
                                      <p:to>
                                        <p:strVal val="visible"/>
                                      </p:to>
                                    </p:set>
                                    <p:anim calcmode="lin" valueType="num">
                                      <p:cBhvr additive="base">
                                        <p:cTn id="7" dur="500" fill="hold"/>
                                        <p:tgtEl>
                                          <p:spTgt spid="8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5"/>
                                        </p:tgtEl>
                                        <p:attrNameLst>
                                          <p:attrName>style.visibility</p:attrName>
                                        </p:attrNameLst>
                                      </p:cBhvr>
                                      <p:to>
                                        <p:strVal val="visible"/>
                                      </p:to>
                                    </p:set>
                                    <p:anim calcmode="lin" valueType="num">
                                      <p:cBhvr>
                                        <p:cTn id="13" dur="500" fill="hold"/>
                                        <p:tgtEl>
                                          <p:spTgt spid="105"/>
                                        </p:tgtEl>
                                        <p:attrNameLst>
                                          <p:attrName>ppt_w</p:attrName>
                                        </p:attrNameLst>
                                      </p:cBhvr>
                                      <p:tavLst>
                                        <p:tav tm="0">
                                          <p:val>
                                            <p:strVal val="#ppt_w*0.70"/>
                                          </p:val>
                                        </p:tav>
                                        <p:tav tm="100000">
                                          <p:val>
                                            <p:strVal val="#ppt_w"/>
                                          </p:val>
                                        </p:tav>
                                      </p:tavLst>
                                    </p:anim>
                                    <p:anim calcmode="lin" valueType="num">
                                      <p:cBhvr>
                                        <p:cTn id="14" dur="500" fill="hold"/>
                                        <p:tgtEl>
                                          <p:spTgt spid="105"/>
                                        </p:tgtEl>
                                        <p:attrNameLst>
                                          <p:attrName>ppt_h</p:attrName>
                                        </p:attrNameLst>
                                      </p:cBhvr>
                                      <p:tavLst>
                                        <p:tav tm="0">
                                          <p:val>
                                            <p:strVal val="#ppt_h"/>
                                          </p:val>
                                        </p:tav>
                                        <p:tav tm="100000">
                                          <p:val>
                                            <p:strVal val="#ppt_h"/>
                                          </p:val>
                                        </p:tav>
                                      </p:tavLst>
                                    </p:anim>
                                    <p:animEffect transition="in" filter="fade">
                                      <p:cBhvr>
                                        <p:cTn id="15" dur="500"/>
                                        <p:tgtEl>
                                          <p:spTgt spid="105"/>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500" fill="hold"/>
                                        <p:tgtEl>
                                          <p:spTgt spid="106"/>
                                        </p:tgtEl>
                                        <p:attrNameLst>
                                          <p:attrName>ppt_w</p:attrName>
                                        </p:attrNameLst>
                                      </p:cBhvr>
                                      <p:tavLst>
                                        <p:tav tm="0">
                                          <p:val>
                                            <p:strVal val="#ppt_w*0.70"/>
                                          </p:val>
                                        </p:tav>
                                        <p:tav tm="100000">
                                          <p:val>
                                            <p:strVal val="#ppt_w"/>
                                          </p:val>
                                        </p:tav>
                                      </p:tavLst>
                                    </p:anim>
                                    <p:anim calcmode="lin" valueType="num">
                                      <p:cBhvr>
                                        <p:cTn id="19" dur="500" fill="hold"/>
                                        <p:tgtEl>
                                          <p:spTgt spid="106"/>
                                        </p:tgtEl>
                                        <p:attrNameLst>
                                          <p:attrName>ppt_h</p:attrName>
                                        </p:attrNameLst>
                                      </p:cBhvr>
                                      <p:tavLst>
                                        <p:tav tm="0">
                                          <p:val>
                                            <p:strVal val="#ppt_h"/>
                                          </p:val>
                                        </p:tav>
                                        <p:tav tm="100000">
                                          <p:val>
                                            <p:strVal val="#ppt_h"/>
                                          </p:val>
                                        </p:tav>
                                      </p:tavLst>
                                    </p:anim>
                                    <p:animEffect transition="in" filter="fade">
                                      <p:cBhvr>
                                        <p:cTn id="20" dur="500"/>
                                        <p:tgtEl>
                                          <p:spTgt spid="106"/>
                                        </p:tgtEl>
                                      </p:cBhvr>
                                    </p:animEffect>
                                  </p:childTnLst>
                                </p:cTn>
                              </p:par>
                              <p:par>
                                <p:cTn id="21" presetID="1" presetClass="exit"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86">
                                            <p:txEl>
                                              <p:pRg st="2" end="2"/>
                                            </p:txEl>
                                          </p:spTgt>
                                        </p:tgtEl>
                                        <p:attrNameLst>
                                          <p:attrName>style.visibility</p:attrName>
                                        </p:attrNameLst>
                                      </p:cBhvr>
                                      <p:to>
                                        <p:strVal val="visible"/>
                                      </p:to>
                                    </p:set>
                                    <p:anim calcmode="lin" valueType="num">
                                      <p:cBhvr additive="base">
                                        <p:cTn id="29" dur="500" fill="hold"/>
                                        <p:tgtEl>
                                          <p:spTgt spid="86">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77" grpId="0" animBg="1"/>
      <p:bldP spid="7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6" name="Text Box 33">
            <a:extLst>
              <a:ext uri="{FF2B5EF4-FFF2-40B4-BE49-F238E27FC236}">
                <a16:creationId xmlns:a16="http://schemas.microsoft.com/office/drawing/2014/main" id="{1AD7189C-2044-45EB-AAEA-C8D19173A2D1}"/>
              </a:ext>
            </a:extLst>
          </p:cNvPr>
          <p:cNvSpPr txBox="1">
            <a:spLocks noChangeArrowheads="1"/>
          </p:cNvSpPr>
          <p:nvPr/>
        </p:nvSpPr>
        <p:spPr bwMode="auto">
          <a:xfrm>
            <a:off x="403427" y="2931200"/>
            <a:ext cx="96986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If the resulting layer has more hidden nodes,</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then this places our space into a larger subspace.</a:t>
            </a:r>
          </a:p>
        </p:txBody>
      </p:sp>
      <p:grpSp>
        <p:nvGrpSpPr>
          <p:cNvPr id="63" name="Group 62">
            <a:extLst>
              <a:ext uri="{FF2B5EF4-FFF2-40B4-BE49-F238E27FC236}">
                <a16:creationId xmlns:a16="http://schemas.microsoft.com/office/drawing/2014/main" id="{1A8FE57C-5411-4E6C-AD55-203B07B3764A}"/>
              </a:ext>
            </a:extLst>
          </p:cNvPr>
          <p:cNvGrpSpPr/>
          <p:nvPr/>
        </p:nvGrpSpPr>
        <p:grpSpPr>
          <a:xfrm>
            <a:off x="3545406" y="480060"/>
            <a:ext cx="180774" cy="2363274"/>
            <a:chOff x="4008388" y="965526"/>
            <a:chExt cx="180774" cy="2363274"/>
          </a:xfrm>
          <a:solidFill>
            <a:srgbClr val="00FFFF"/>
          </a:solidFill>
        </p:grpSpPr>
        <p:sp>
          <p:nvSpPr>
            <p:cNvPr id="64" name="Oval 63">
              <a:extLst>
                <a:ext uri="{FF2B5EF4-FFF2-40B4-BE49-F238E27FC236}">
                  <a16:creationId xmlns:a16="http://schemas.microsoft.com/office/drawing/2014/main" id="{BDE7100B-BB01-40B3-AF27-DF0F96161D18}"/>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65" name="Oval 64">
              <a:extLst>
                <a:ext uri="{FF2B5EF4-FFF2-40B4-BE49-F238E27FC236}">
                  <a16:creationId xmlns:a16="http://schemas.microsoft.com/office/drawing/2014/main" id="{138C1045-20FE-4EB0-84A3-A2F2DA659BDD}"/>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66" name="Oval 65">
              <a:extLst>
                <a:ext uri="{FF2B5EF4-FFF2-40B4-BE49-F238E27FC236}">
                  <a16:creationId xmlns:a16="http://schemas.microsoft.com/office/drawing/2014/main" id="{26DA9E1E-0B55-4612-A6F7-00A1D3B1EF3A}"/>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67" name="Oval 66">
              <a:extLst>
                <a:ext uri="{FF2B5EF4-FFF2-40B4-BE49-F238E27FC236}">
                  <a16:creationId xmlns:a16="http://schemas.microsoft.com/office/drawing/2014/main" id="{3AC76F3D-15CE-4770-AB09-48C8A9B70A60}"/>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68" name="Oval 67">
              <a:extLst>
                <a:ext uri="{FF2B5EF4-FFF2-40B4-BE49-F238E27FC236}">
                  <a16:creationId xmlns:a16="http://schemas.microsoft.com/office/drawing/2014/main" id="{D7BE87A5-0C54-4070-B10E-44CEAC7F6881}"/>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69" name="Oval 68">
              <a:extLst>
                <a:ext uri="{FF2B5EF4-FFF2-40B4-BE49-F238E27FC236}">
                  <a16:creationId xmlns:a16="http://schemas.microsoft.com/office/drawing/2014/main" id="{95DF8634-5B8E-4AFA-85F1-B9F654A40AD4}"/>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70" name="Oval 69">
              <a:extLst>
                <a:ext uri="{FF2B5EF4-FFF2-40B4-BE49-F238E27FC236}">
                  <a16:creationId xmlns:a16="http://schemas.microsoft.com/office/drawing/2014/main" id="{7FEB6355-9D3E-4F34-9B93-19E6A237AC2A}"/>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71" name="Oval 70">
              <a:extLst>
                <a:ext uri="{FF2B5EF4-FFF2-40B4-BE49-F238E27FC236}">
                  <a16:creationId xmlns:a16="http://schemas.microsoft.com/office/drawing/2014/main" id="{FA5E2B9E-99D4-4DCE-BA61-3DA90D7FDC41}"/>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72" name="Oval 71">
              <a:extLst>
                <a:ext uri="{FF2B5EF4-FFF2-40B4-BE49-F238E27FC236}">
                  <a16:creationId xmlns:a16="http://schemas.microsoft.com/office/drawing/2014/main" id="{1624FCD8-AA61-4E66-8BA4-8E2675BE42AD}"/>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157" name="Group 156">
            <a:extLst>
              <a:ext uri="{FF2B5EF4-FFF2-40B4-BE49-F238E27FC236}">
                <a16:creationId xmlns:a16="http://schemas.microsoft.com/office/drawing/2014/main" id="{14A3AE03-058A-4F55-852A-235742BE4CFD}"/>
              </a:ext>
            </a:extLst>
          </p:cNvPr>
          <p:cNvGrpSpPr/>
          <p:nvPr/>
        </p:nvGrpSpPr>
        <p:grpSpPr>
          <a:xfrm>
            <a:off x="54622" y="4561728"/>
            <a:ext cx="4344013" cy="1828800"/>
            <a:chOff x="2399993" y="4862286"/>
            <a:chExt cx="4344013" cy="1828800"/>
          </a:xfrm>
        </p:grpSpPr>
        <p:sp>
          <p:nvSpPr>
            <p:cNvPr id="158" name="Rectangle 157">
              <a:extLst>
                <a:ext uri="{FF2B5EF4-FFF2-40B4-BE49-F238E27FC236}">
                  <a16:creationId xmlns:a16="http://schemas.microsoft.com/office/drawing/2014/main" id="{A5EF018D-1691-4ED9-8481-30A9A1EA3CAD}"/>
                </a:ext>
              </a:extLst>
            </p:cNvPr>
            <p:cNvSpPr/>
            <p:nvPr/>
          </p:nvSpPr>
          <p:spPr>
            <a:xfrm>
              <a:off x="2399993" y="4862286"/>
              <a:ext cx="4344013" cy="1828800"/>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159" name="Straight Connector 158">
              <a:extLst>
                <a:ext uri="{FF2B5EF4-FFF2-40B4-BE49-F238E27FC236}">
                  <a16:creationId xmlns:a16="http://schemas.microsoft.com/office/drawing/2014/main" id="{BF38CE39-55B4-498C-A4A4-17EE600543D5}"/>
                </a:ext>
              </a:extLst>
            </p:cNvPr>
            <p:cNvCxnSpPr>
              <a:cxnSpLocks/>
            </p:cNvCxnSpPr>
            <p:nvPr/>
          </p:nvCxnSpPr>
          <p:spPr bwMode="auto">
            <a:xfrm>
              <a:off x="4983607" y="5331845"/>
              <a:ext cx="2301" cy="1199819"/>
            </a:xfrm>
            <a:prstGeom prst="line">
              <a:avLst/>
            </a:prstGeom>
            <a:noFill/>
            <a:ln w="12700" cap="sq" cmpd="sng" algn="ctr">
              <a:solidFill>
                <a:schemeClr val="bg2"/>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AF1D1348-14A2-4DEB-9F97-9566942093A5}"/>
                </a:ext>
              </a:extLst>
            </p:cNvPr>
            <p:cNvCxnSpPr>
              <a:cxnSpLocks/>
            </p:cNvCxnSpPr>
            <p:nvPr/>
          </p:nvCxnSpPr>
          <p:spPr bwMode="auto">
            <a:xfrm>
              <a:off x="6589475" y="4944016"/>
              <a:ext cx="2301" cy="1199819"/>
            </a:xfrm>
            <a:prstGeom prst="line">
              <a:avLst/>
            </a:prstGeom>
            <a:noFill/>
            <a:ln w="12700" cap="sq" cmpd="sng" algn="ctr">
              <a:solidFill>
                <a:schemeClr val="bg2"/>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408DECCC-5111-435D-ADB5-3A85DD8CA1F2}"/>
                </a:ext>
              </a:extLst>
            </p:cNvPr>
            <p:cNvCxnSpPr>
              <a:cxnSpLocks/>
            </p:cNvCxnSpPr>
            <p:nvPr/>
          </p:nvCxnSpPr>
          <p:spPr bwMode="auto">
            <a:xfrm rot="5400000">
              <a:off x="5587129" y="4729703"/>
              <a:ext cx="2301" cy="1199819"/>
            </a:xfrm>
            <a:prstGeom prst="line">
              <a:avLst/>
            </a:prstGeom>
            <a:noFill/>
            <a:ln w="12700" cap="sq" cmpd="sng" algn="ctr">
              <a:solidFill>
                <a:schemeClr val="bg2"/>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E4DA15C6-6B9D-4273-AF91-8834CEEFB31A}"/>
                </a:ext>
              </a:extLst>
            </p:cNvPr>
            <p:cNvCxnSpPr>
              <a:cxnSpLocks/>
            </p:cNvCxnSpPr>
            <p:nvPr/>
          </p:nvCxnSpPr>
          <p:spPr bwMode="auto">
            <a:xfrm rot="5400000">
              <a:off x="5580817" y="5935939"/>
              <a:ext cx="2301" cy="1199819"/>
            </a:xfrm>
            <a:prstGeom prst="line">
              <a:avLst/>
            </a:prstGeom>
            <a:noFill/>
            <a:ln w="12700" cap="sq" cmpd="sng" algn="ctr">
              <a:solidFill>
                <a:schemeClr val="bg2"/>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6B0D26C6-22EF-4331-AF32-D5B96C218AEB}"/>
                </a:ext>
              </a:extLst>
            </p:cNvPr>
            <p:cNvCxnSpPr>
              <a:cxnSpLocks/>
            </p:cNvCxnSpPr>
            <p:nvPr/>
          </p:nvCxnSpPr>
          <p:spPr bwMode="auto">
            <a:xfrm rot="5400000">
              <a:off x="5997776" y="4341394"/>
              <a:ext cx="2301" cy="1199819"/>
            </a:xfrm>
            <a:prstGeom prst="line">
              <a:avLst/>
            </a:prstGeom>
            <a:noFill/>
            <a:ln w="12700" cap="sq" cmpd="sng" algn="ctr">
              <a:solidFill>
                <a:schemeClr val="bg2"/>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CA1EC42B-0CE9-45A8-8EC6-9C5B847E84A5}"/>
                </a:ext>
              </a:extLst>
            </p:cNvPr>
            <p:cNvCxnSpPr>
              <a:cxnSpLocks/>
            </p:cNvCxnSpPr>
            <p:nvPr/>
          </p:nvCxnSpPr>
          <p:spPr bwMode="auto">
            <a:xfrm rot="5400000">
              <a:off x="5995150" y="5527469"/>
              <a:ext cx="2301" cy="1199819"/>
            </a:xfrm>
            <a:prstGeom prst="line">
              <a:avLst/>
            </a:prstGeom>
            <a:noFill/>
            <a:ln w="12700" cap="sq" cmpd="sng" algn="ctr">
              <a:solidFill>
                <a:schemeClr val="bg2"/>
              </a:solidFill>
              <a:prstDash val="dash"/>
              <a:round/>
              <a:headEnd type="none" w="med" len="med"/>
              <a:tailEnd type="none" w="med" len="med"/>
            </a:ln>
            <a:effectLst/>
          </p:spPr>
        </p:cxnSp>
        <p:cxnSp>
          <p:nvCxnSpPr>
            <p:cNvPr id="178" name="Straight Connector 177">
              <a:extLst>
                <a:ext uri="{FF2B5EF4-FFF2-40B4-BE49-F238E27FC236}">
                  <a16:creationId xmlns:a16="http://schemas.microsoft.com/office/drawing/2014/main" id="{8322A715-A203-4F3F-9362-D7611E528D31}"/>
                </a:ext>
              </a:extLst>
            </p:cNvPr>
            <p:cNvCxnSpPr>
              <a:cxnSpLocks/>
            </p:cNvCxnSpPr>
            <p:nvPr/>
          </p:nvCxnSpPr>
          <p:spPr bwMode="auto">
            <a:xfrm>
              <a:off x="6595827" y="4940844"/>
              <a:ext cx="2301" cy="1199819"/>
            </a:xfrm>
            <a:prstGeom prst="line">
              <a:avLst/>
            </a:prstGeom>
            <a:noFill/>
            <a:ln w="12700" cap="sq" cmpd="sng" algn="ctr">
              <a:solidFill>
                <a:schemeClr val="bg2"/>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8E5FEB7B-F024-49CF-9514-EE118CE11A37}"/>
                </a:ext>
              </a:extLst>
            </p:cNvPr>
            <p:cNvCxnSpPr>
              <a:cxnSpLocks/>
            </p:cNvCxnSpPr>
            <p:nvPr/>
          </p:nvCxnSpPr>
          <p:spPr bwMode="auto">
            <a:xfrm flipH="1">
              <a:off x="4985908" y="4940844"/>
              <a:ext cx="397130" cy="391001"/>
            </a:xfrm>
            <a:prstGeom prst="line">
              <a:avLst/>
            </a:prstGeom>
            <a:noFill/>
            <a:ln w="12700" cap="sq" cmpd="sng" algn="ctr">
              <a:solidFill>
                <a:schemeClr val="bg2"/>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4E8B80AD-4774-4BD5-ABA1-309C97928F41}"/>
                </a:ext>
              </a:extLst>
            </p:cNvPr>
            <p:cNvCxnSpPr>
              <a:cxnSpLocks/>
            </p:cNvCxnSpPr>
            <p:nvPr/>
          </p:nvCxnSpPr>
          <p:spPr bwMode="auto">
            <a:xfrm flipH="1">
              <a:off x="6200998" y="4934494"/>
              <a:ext cx="397130" cy="391001"/>
            </a:xfrm>
            <a:prstGeom prst="line">
              <a:avLst/>
            </a:prstGeom>
            <a:noFill/>
            <a:ln w="12700" cap="sq" cmpd="sng" algn="ctr">
              <a:solidFill>
                <a:schemeClr val="bg2"/>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4A9BB869-7DE1-45E1-B5A7-E8CB69514A8F}"/>
                </a:ext>
              </a:extLst>
            </p:cNvPr>
            <p:cNvCxnSpPr>
              <a:cxnSpLocks/>
            </p:cNvCxnSpPr>
            <p:nvPr/>
          </p:nvCxnSpPr>
          <p:spPr bwMode="auto">
            <a:xfrm flipH="1">
              <a:off x="6212428" y="6123214"/>
              <a:ext cx="397130" cy="391001"/>
            </a:xfrm>
            <a:prstGeom prst="line">
              <a:avLst/>
            </a:prstGeom>
            <a:noFill/>
            <a:ln w="12700" cap="sq" cmpd="sng" algn="ctr">
              <a:solidFill>
                <a:schemeClr val="bg2"/>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A1D447CF-780A-4F34-A529-6581406F775B}"/>
                </a:ext>
              </a:extLst>
            </p:cNvPr>
            <p:cNvCxnSpPr>
              <a:cxnSpLocks/>
            </p:cNvCxnSpPr>
            <p:nvPr/>
          </p:nvCxnSpPr>
          <p:spPr bwMode="auto">
            <a:xfrm flipH="1">
              <a:off x="5019898" y="6115594"/>
              <a:ext cx="397130" cy="391001"/>
            </a:xfrm>
            <a:prstGeom prst="line">
              <a:avLst/>
            </a:prstGeom>
            <a:noFill/>
            <a:ln w="12700" cap="sq" cmpd="sng" algn="ctr">
              <a:solidFill>
                <a:schemeClr val="bg2"/>
              </a:solidFill>
              <a:prstDash val="dash"/>
              <a:round/>
              <a:headEnd type="none" w="med" len="med"/>
              <a:tailEnd type="none" w="med" len="med"/>
            </a:ln>
            <a:effectLst/>
          </p:spPr>
        </p:cxnSp>
        <p:sp>
          <p:nvSpPr>
            <p:cNvPr id="183" name="Parallelogram 182">
              <a:extLst>
                <a:ext uri="{FF2B5EF4-FFF2-40B4-BE49-F238E27FC236}">
                  <a16:creationId xmlns:a16="http://schemas.microsoft.com/office/drawing/2014/main" id="{853876BB-9A06-4233-B5CA-3F644188F302}"/>
                </a:ext>
              </a:extLst>
            </p:cNvPr>
            <p:cNvSpPr/>
            <p:nvPr/>
          </p:nvSpPr>
          <p:spPr>
            <a:xfrm>
              <a:off x="2494696" y="5747294"/>
              <a:ext cx="2286163" cy="748500"/>
            </a:xfrm>
            <a:prstGeom prst="parallelogram">
              <a:avLst>
                <a:gd name="adj" fmla="val 77599"/>
              </a:avLst>
            </a:prstGeom>
            <a:gradFill flip="none" rotWithShape="1">
              <a:gsLst>
                <a:gs pos="0">
                  <a:srgbClr val="FFC000"/>
                </a:gs>
                <a:gs pos="50000">
                  <a:schemeClr val="accent1">
                    <a:tint val="44500"/>
                    <a:satMod val="160000"/>
                  </a:schemeClr>
                </a:gs>
                <a:gs pos="100000">
                  <a:srgbClr val="FFC000"/>
                </a:gs>
              </a:gsLst>
              <a:lin ang="5400000" scaled="1"/>
              <a:tileRect/>
            </a:gradFill>
            <a:ln w="12700">
              <a:solidFill>
                <a:schemeClr val="bg2"/>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84" name="Parallelogram 183">
              <a:extLst>
                <a:ext uri="{FF2B5EF4-FFF2-40B4-BE49-F238E27FC236}">
                  <a16:creationId xmlns:a16="http://schemas.microsoft.com/office/drawing/2014/main" id="{B694E055-F220-4595-8DDA-265836B6ECAC}"/>
                </a:ext>
              </a:extLst>
            </p:cNvPr>
            <p:cNvSpPr/>
            <p:nvPr/>
          </p:nvSpPr>
          <p:spPr>
            <a:xfrm rot="21291173">
              <a:off x="4979933" y="5459367"/>
              <a:ext cx="1639038" cy="583882"/>
            </a:xfrm>
            <a:prstGeom prst="parallelogram">
              <a:avLst>
                <a:gd name="adj" fmla="val 77599"/>
              </a:avLst>
            </a:prstGeom>
            <a:gradFill flip="none" rotWithShape="1">
              <a:gsLst>
                <a:gs pos="0">
                  <a:srgbClr val="FFC000"/>
                </a:gs>
                <a:gs pos="50000">
                  <a:schemeClr val="accent1">
                    <a:tint val="44500"/>
                    <a:satMod val="160000"/>
                  </a:schemeClr>
                </a:gs>
                <a:gs pos="100000">
                  <a:srgbClr val="FFC000"/>
                </a:gs>
              </a:gsLst>
              <a:lin ang="5400000" scaled="1"/>
              <a:tileRect/>
            </a:gradFill>
            <a:ln w="12700">
              <a:solidFill>
                <a:schemeClr val="bg2"/>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85" name="Text Box 33">
              <a:extLst>
                <a:ext uri="{FF2B5EF4-FFF2-40B4-BE49-F238E27FC236}">
                  <a16:creationId xmlns:a16="http://schemas.microsoft.com/office/drawing/2014/main" id="{2E68D97E-C246-4849-A926-B9B2CF97779C}"/>
                </a:ext>
              </a:extLst>
            </p:cNvPr>
            <p:cNvSpPr txBox="1">
              <a:spLocks noChangeArrowheads="1"/>
            </p:cNvSpPr>
            <p:nvPr/>
          </p:nvSpPr>
          <p:spPr bwMode="auto">
            <a:xfrm>
              <a:off x="4164880" y="4862286"/>
              <a:ext cx="6109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186" name="Arrow: Curved Right 185">
              <a:extLst>
                <a:ext uri="{FF2B5EF4-FFF2-40B4-BE49-F238E27FC236}">
                  <a16:creationId xmlns:a16="http://schemas.microsoft.com/office/drawing/2014/main" id="{E3F196F0-FDAF-4A8E-8E62-3043C87C66B5}"/>
                </a:ext>
              </a:extLst>
            </p:cNvPr>
            <p:cNvSpPr/>
            <p:nvPr/>
          </p:nvSpPr>
          <p:spPr>
            <a:xfrm rot="14806462" flipH="1">
              <a:off x="4473759" y="5176616"/>
              <a:ext cx="194917" cy="618429"/>
            </a:xfrm>
            <a:prstGeom prst="curvedRightArrow">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87" name="Oval 186">
              <a:extLst>
                <a:ext uri="{FF2B5EF4-FFF2-40B4-BE49-F238E27FC236}">
                  <a16:creationId xmlns:a16="http://schemas.microsoft.com/office/drawing/2014/main" id="{AF028D93-0AD6-4ABA-9070-27111FEB90A3}"/>
                </a:ext>
              </a:extLst>
            </p:cNvPr>
            <p:cNvSpPr/>
            <p:nvPr/>
          </p:nvSpPr>
          <p:spPr>
            <a:xfrm>
              <a:off x="2846209" y="6284499"/>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8" name="Oval 187">
              <a:extLst>
                <a:ext uri="{FF2B5EF4-FFF2-40B4-BE49-F238E27FC236}">
                  <a16:creationId xmlns:a16="http://schemas.microsoft.com/office/drawing/2014/main" id="{363161AB-E0B4-4CD7-A3DB-B285DE941658}"/>
                </a:ext>
              </a:extLst>
            </p:cNvPr>
            <p:cNvSpPr/>
            <p:nvPr/>
          </p:nvSpPr>
          <p:spPr>
            <a:xfrm>
              <a:off x="3341981" y="5887907"/>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9" name="Oval 188">
              <a:extLst>
                <a:ext uri="{FF2B5EF4-FFF2-40B4-BE49-F238E27FC236}">
                  <a16:creationId xmlns:a16="http://schemas.microsoft.com/office/drawing/2014/main" id="{697A80E4-82E7-4E7A-AD58-DECDFB0FF2C7}"/>
                </a:ext>
              </a:extLst>
            </p:cNvPr>
            <p:cNvSpPr/>
            <p:nvPr/>
          </p:nvSpPr>
          <p:spPr>
            <a:xfrm>
              <a:off x="3108314" y="6123513"/>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0" name="Oval 189">
              <a:extLst>
                <a:ext uri="{FF2B5EF4-FFF2-40B4-BE49-F238E27FC236}">
                  <a16:creationId xmlns:a16="http://schemas.microsoft.com/office/drawing/2014/main" id="{00BF6B54-A3C8-4325-B571-EC898AD4CFBA}"/>
                </a:ext>
              </a:extLst>
            </p:cNvPr>
            <p:cNvSpPr/>
            <p:nvPr/>
          </p:nvSpPr>
          <p:spPr>
            <a:xfrm>
              <a:off x="3615320" y="6304941"/>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1" name="Oval 190">
              <a:extLst>
                <a:ext uri="{FF2B5EF4-FFF2-40B4-BE49-F238E27FC236}">
                  <a16:creationId xmlns:a16="http://schemas.microsoft.com/office/drawing/2014/main" id="{0B0D8A3A-BA8F-467F-88A8-A219ACA6D32B}"/>
                </a:ext>
              </a:extLst>
            </p:cNvPr>
            <p:cNvSpPr/>
            <p:nvPr/>
          </p:nvSpPr>
          <p:spPr>
            <a:xfrm>
              <a:off x="4020028" y="5828938"/>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2" name="Oval 191">
              <a:extLst>
                <a:ext uri="{FF2B5EF4-FFF2-40B4-BE49-F238E27FC236}">
                  <a16:creationId xmlns:a16="http://schemas.microsoft.com/office/drawing/2014/main" id="{46454285-4E16-4B8C-8650-68EDF9669B9B}"/>
                </a:ext>
              </a:extLst>
            </p:cNvPr>
            <p:cNvSpPr/>
            <p:nvPr/>
          </p:nvSpPr>
          <p:spPr>
            <a:xfrm>
              <a:off x="3424942" y="6115594"/>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93" name="Oval 192">
              <a:extLst>
                <a:ext uri="{FF2B5EF4-FFF2-40B4-BE49-F238E27FC236}">
                  <a16:creationId xmlns:a16="http://schemas.microsoft.com/office/drawing/2014/main" id="{95097A60-D032-4FE0-8347-46D2FE5CE2AF}"/>
                </a:ext>
              </a:extLst>
            </p:cNvPr>
            <p:cNvSpPr/>
            <p:nvPr/>
          </p:nvSpPr>
          <p:spPr>
            <a:xfrm>
              <a:off x="3920120" y="6177280"/>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4" name="Oval 193">
              <a:extLst>
                <a:ext uri="{FF2B5EF4-FFF2-40B4-BE49-F238E27FC236}">
                  <a16:creationId xmlns:a16="http://schemas.microsoft.com/office/drawing/2014/main" id="{274A1429-02E9-475F-9CF6-217698C8358E}"/>
                </a:ext>
              </a:extLst>
            </p:cNvPr>
            <p:cNvSpPr/>
            <p:nvPr/>
          </p:nvSpPr>
          <p:spPr>
            <a:xfrm>
              <a:off x="4248628" y="5995852"/>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cxnSp>
          <p:nvCxnSpPr>
            <p:cNvPr id="195" name="Straight Connector 194">
              <a:extLst>
                <a:ext uri="{FF2B5EF4-FFF2-40B4-BE49-F238E27FC236}">
                  <a16:creationId xmlns:a16="http://schemas.microsoft.com/office/drawing/2014/main" id="{0BFBACCE-FE19-4BB9-AD25-C5E71EC4E40D}"/>
                </a:ext>
              </a:extLst>
            </p:cNvPr>
            <p:cNvCxnSpPr>
              <a:cxnSpLocks/>
            </p:cNvCxnSpPr>
            <p:nvPr/>
          </p:nvCxnSpPr>
          <p:spPr bwMode="auto">
            <a:xfrm>
              <a:off x="5389327" y="4948779"/>
              <a:ext cx="13150" cy="544184"/>
            </a:xfrm>
            <a:prstGeom prst="line">
              <a:avLst/>
            </a:prstGeom>
            <a:noFill/>
            <a:ln w="12700" cap="sq" cmpd="sng" algn="ctr">
              <a:solidFill>
                <a:schemeClr val="bg2"/>
              </a:solidFill>
              <a:prstDash val="dash"/>
              <a:round/>
              <a:headEnd type="none" w="med" len="med"/>
              <a:tailEnd type="none" w="med" len="med"/>
            </a:ln>
            <a:effectLst/>
          </p:spPr>
        </p:cxnSp>
        <p:sp>
          <p:nvSpPr>
            <p:cNvPr id="196" name="Oval 195">
              <a:extLst>
                <a:ext uri="{FF2B5EF4-FFF2-40B4-BE49-F238E27FC236}">
                  <a16:creationId xmlns:a16="http://schemas.microsoft.com/office/drawing/2014/main" id="{249B8618-CE83-46F0-BF53-97FE67438E70}"/>
                </a:ext>
              </a:extLst>
            </p:cNvPr>
            <p:cNvSpPr/>
            <p:nvPr/>
          </p:nvSpPr>
          <p:spPr>
            <a:xfrm rot="21291173">
              <a:off x="5249354" y="5925438"/>
              <a:ext cx="71628" cy="86052"/>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7" name="Oval 196">
              <a:extLst>
                <a:ext uri="{FF2B5EF4-FFF2-40B4-BE49-F238E27FC236}">
                  <a16:creationId xmlns:a16="http://schemas.microsoft.com/office/drawing/2014/main" id="{6392F5E6-3EA6-46E3-9783-52AC702F8C61}"/>
                </a:ext>
              </a:extLst>
            </p:cNvPr>
            <p:cNvSpPr/>
            <p:nvPr/>
          </p:nvSpPr>
          <p:spPr>
            <a:xfrm rot="21291173">
              <a:off x="5575604" y="5585429"/>
              <a:ext cx="71628" cy="86052"/>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98" name="Oval 197">
              <a:extLst>
                <a:ext uri="{FF2B5EF4-FFF2-40B4-BE49-F238E27FC236}">
                  <a16:creationId xmlns:a16="http://schemas.microsoft.com/office/drawing/2014/main" id="{32B6865A-B99D-4C2D-9C06-7D592A43856E}"/>
                </a:ext>
              </a:extLst>
            </p:cNvPr>
            <p:cNvSpPr/>
            <p:nvPr/>
          </p:nvSpPr>
          <p:spPr>
            <a:xfrm rot="21291173">
              <a:off x="5425243" y="5783506"/>
              <a:ext cx="71628" cy="86052"/>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99" name="Oval 198">
              <a:extLst>
                <a:ext uri="{FF2B5EF4-FFF2-40B4-BE49-F238E27FC236}">
                  <a16:creationId xmlns:a16="http://schemas.microsoft.com/office/drawing/2014/main" id="{DE5E7DF3-0F25-4A0D-BFF0-E979E96257BA}"/>
                </a:ext>
              </a:extLst>
            </p:cNvPr>
            <p:cNvSpPr/>
            <p:nvPr/>
          </p:nvSpPr>
          <p:spPr>
            <a:xfrm rot="21291173">
              <a:off x="5799966" y="5891851"/>
              <a:ext cx="71628" cy="86052"/>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00" name="Oval 199">
              <a:extLst>
                <a:ext uri="{FF2B5EF4-FFF2-40B4-BE49-F238E27FC236}">
                  <a16:creationId xmlns:a16="http://schemas.microsoft.com/office/drawing/2014/main" id="{3C04F1B7-F9C4-4054-A90C-59FB9BA8DB75}"/>
                </a:ext>
              </a:extLst>
            </p:cNvPr>
            <p:cNvSpPr/>
            <p:nvPr/>
          </p:nvSpPr>
          <p:spPr>
            <a:xfrm rot="21291173">
              <a:off x="6055635" y="5496003"/>
              <a:ext cx="71628" cy="86052"/>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01" name="Oval 200">
              <a:extLst>
                <a:ext uri="{FF2B5EF4-FFF2-40B4-BE49-F238E27FC236}">
                  <a16:creationId xmlns:a16="http://schemas.microsoft.com/office/drawing/2014/main" id="{31BF7DE0-478F-42CE-BA5B-17B5B781BE02}"/>
                </a:ext>
              </a:extLst>
            </p:cNvPr>
            <p:cNvSpPr/>
            <p:nvPr/>
          </p:nvSpPr>
          <p:spPr>
            <a:xfrm rot="21291173">
              <a:off x="5650777" y="5756988"/>
              <a:ext cx="71628" cy="86052"/>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2" name="Oval 201">
              <a:extLst>
                <a:ext uri="{FF2B5EF4-FFF2-40B4-BE49-F238E27FC236}">
                  <a16:creationId xmlns:a16="http://schemas.microsoft.com/office/drawing/2014/main" id="{5AA5B86C-5112-4CF4-B11A-EEB44E79773B}"/>
                </a:ext>
              </a:extLst>
            </p:cNvPr>
            <p:cNvSpPr/>
            <p:nvPr/>
          </p:nvSpPr>
          <p:spPr>
            <a:xfrm rot="21291173">
              <a:off x="6008674" y="5773064"/>
              <a:ext cx="71628" cy="86052"/>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3" name="Oval 202">
              <a:extLst>
                <a:ext uri="{FF2B5EF4-FFF2-40B4-BE49-F238E27FC236}">
                  <a16:creationId xmlns:a16="http://schemas.microsoft.com/office/drawing/2014/main" id="{54F31847-1A29-4610-82C7-AC13F37C07E8}"/>
                </a:ext>
              </a:extLst>
            </p:cNvPr>
            <p:cNvSpPr/>
            <p:nvPr/>
          </p:nvSpPr>
          <p:spPr>
            <a:xfrm rot="21291173">
              <a:off x="6230548" y="5610979"/>
              <a:ext cx="71628" cy="86052"/>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cxnSp>
          <p:nvCxnSpPr>
            <p:cNvPr id="204" name="Straight Connector 203">
              <a:extLst>
                <a:ext uri="{FF2B5EF4-FFF2-40B4-BE49-F238E27FC236}">
                  <a16:creationId xmlns:a16="http://schemas.microsoft.com/office/drawing/2014/main" id="{166D53AB-55CD-4AC6-A126-2FCDB676C1EB}"/>
                </a:ext>
              </a:extLst>
            </p:cNvPr>
            <p:cNvCxnSpPr>
              <a:cxnSpLocks/>
            </p:cNvCxnSpPr>
            <p:nvPr/>
          </p:nvCxnSpPr>
          <p:spPr bwMode="auto">
            <a:xfrm>
              <a:off x="5417028" y="6087491"/>
              <a:ext cx="450" cy="15403"/>
            </a:xfrm>
            <a:prstGeom prst="line">
              <a:avLst/>
            </a:prstGeom>
            <a:noFill/>
            <a:ln w="12700" cap="sq" cmpd="sng" algn="ctr">
              <a:solidFill>
                <a:schemeClr val="bg2"/>
              </a:solidFill>
              <a:prstDash val="dash"/>
              <a:round/>
              <a:headEnd type="none" w="med" len="med"/>
              <a:tailEnd type="none" w="med" len="med"/>
            </a:ln>
            <a:effectLst/>
          </p:spPr>
        </p:cxnSp>
        <p:cxnSp>
          <p:nvCxnSpPr>
            <p:cNvPr id="163" name="Straight Connector 162">
              <a:extLst>
                <a:ext uri="{FF2B5EF4-FFF2-40B4-BE49-F238E27FC236}">
                  <a16:creationId xmlns:a16="http://schemas.microsoft.com/office/drawing/2014/main" id="{365E5BA6-EA2B-4B64-9446-3CBE695921C4}"/>
                </a:ext>
              </a:extLst>
            </p:cNvPr>
            <p:cNvCxnSpPr>
              <a:cxnSpLocks/>
            </p:cNvCxnSpPr>
            <p:nvPr/>
          </p:nvCxnSpPr>
          <p:spPr bwMode="auto">
            <a:xfrm>
              <a:off x="6185063" y="5339305"/>
              <a:ext cx="2301" cy="1199819"/>
            </a:xfrm>
            <a:prstGeom prst="line">
              <a:avLst/>
            </a:prstGeom>
            <a:noFill/>
            <a:ln w="12700" cap="sq" cmpd="sng" algn="ctr">
              <a:solidFill>
                <a:schemeClr val="bg2"/>
              </a:solidFill>
              <a:prstDash val="solid"/>
              <a:round/>
              <a:headEnd type="none" w="med" len="med"/>
              <a:tailEnd type="none" w="med" len="med"/>
            </a:ln>
            <a:effectLst/>
          </p:spPr>
        </p:cxnSp>
      </p:grpSp>
      <p:sp>
        <p:nvSpPr>
          <p:cNvPr id="98" name="Rectangle 1">
            <a:extLst>
              <a:ext uri="{FF2B5EF4-FFF2-40B4-BE49-F238E27FC236}">
                <a16:creationId xmlns:a16="http://schemas.microsoft.com/office/drawing/2014/main" id="{614862FC-81B3-4489-9ADD-2E1C5E1BF5B2}"/>
              </a:ext>
            </a:extLst>
          </p:cNvPr>
          <p:cNvSpPr txBox="1">
            <a:spLocks noChangeArrowheads="1"/>
          </p:cNvSpPr>
          <p:nvPr/>
        </p:nvSpPr>
        <p:spPr bwMode="auto">
          <a:xfrm>
            <a:off x="4502725" y="4397276"/>
            <a:ext cx="7315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Arial" panose="020B0604020202020204" pitchFamily="34" charset="0"/>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0"/>
              </a:spcBef>
              <a:spcAft>
                <a:spcPct val="0"/>
              </a:spcAft>
              <a:buChar char="–"/>
              <a:tabLst>
                <a:tab pos="858838" algn="l"/>
              </a:tabLst>
              <a:defRPr sz="2400">
                <a:solidFill>
                  <a:schemeClr val="tx1"/>
                </a:solidFill>
                <a:latin typeface="Arial" pitchFamily="34" charset="0"/>
              </a:defRPr>
            </a:lvl9pPr>
          </a:lstStyle>
          <a:p>
            <a:pPr marL="0" indent="0">
              <a:spcBef>
                <a:spcPct val="0"/>
              </a:spcBef>
              <a:tabLst/>
            </a:pPr>
            <a:r>
              <a:rPr lang="en-US" altLang="en-US" sz="2400" kern="0" dirty="0">
                <a:solidFill>
                  <a:srgbClr val="D5D5D5"/>
                </a:solidFill>
                <a:effectLst/>
                <a:latin typeface="Times New Roman" panose="02020603050405020304" pitchFamily="18" charset="0"/>
                <a:cs typeface="Times New Roman" panose="02020603050405020304" pitchFamily="18" charset="0"/>
              </a:rPr>
              <a:t>Gives your network more freedom </a:t>
            </a:r>
            <a:br>
              <a:rPr lang="en-US" altLang="en-US" sz="2400" kern="0" dirty="0">
                <a:solidFill>
                  <a:srgbClr val="D5D5D5"/>
                </a:solidFill>
                <a:effectLst/>
                <a:latin typeface="Times New Roman" panose="02020603050405020304" pitchFamily="18" charset="0"/>
                <a:cs typeface="Times New Roman" panose="02020603050405020304" pitchFamily="18" charset="0"/>
              </a:rPr>
            </a:br>
            <a:r>
              <a:rPr lang="en-US" altLang="en-US" sz="2400" kern="0" dirty="0">
                <a:solidFill>
                  <a:srgbClr val="D5D5D5"/>
                </a:solidFill>
                <a:effectLst/>
                <a:latin typeface="Times New Roman" panose="02020603050405020304" pitchFamily="18" charset="0"/>
                <a:cs typeface="Times New Roman" panose="02020603050405020304" pitchFamily="18" charset="0"/>
              </a:rPr>
              <a:t>  to learn complex representations.</a:t>
            </a:r>
          </a:p>
          <a:p>
            <a:pPr marL="0" indent="0">
              <a:spcBef>
                <a:spcPct val="0"/>
              </a:spcBef>
              <a:tabLst/>
            </a:pPr>
            <a:r>
              <a:rPr lang="en-US" altLang="en-US" sz="2400" kern="0" dirty="0">
                <a:solidFill>
                  <a:srgbClr val="D5D5D5"/>
                </a:solidFill>
                <a:effectLst/>
                <a:latin typeface="Times New Roman" panose="02020603050405020304" pitchFamily="18" charset="0"/>
                <a:cs typeface="Times New Roman" panose="02020603050405020304" pitchFamily="18" charset="0"/>
              </a:rPr>
              <a:t>But is computationally expensive. </a:t>
            </a:r>
          </a:p>
          <a:p>
            <a:pPr marL="0" indent="0">
              <a:spcBef>
                <a:spcPct val="0"/>
              </a:spcBef>
              <a:tabLst/>
            </a:pPr>
            <a:r>
              <a:rPr lang="en-US" altLang="en-US" sz="2400" kern="0" dirty="0">
                <a:solidFill>
                  <a:srgbClr val="D5D5D5"/>
                </a:solidFill>
                <a:effectLst/>
                <a:latin typeface="Times New Roman" panose="02020603050405020304" pitchFamily="18" charset="0"/>
                <a:cs typeface="Times New Roman" panose="02020603050405020304" pitchFamily="18" charset="0"/>
              </a:rPr>
              <a:t>May lead to over fitting</a:t>
            </a:r>
          </a:p>
          <a:p>
            <a:pPr marL="0" indent="0">
              <a:spcBef>
                <a:spcPct val="0"/>
              </a:spcBef>
              <a:tabLst/>
            </a:pPr>
            <a:r>
              <a:rPr lang="en-US" altLang="en-US" sz="2400" kern="0" dirty="0">
                <a:solidFill>
                  <a:srgbClr val="D5D5D5"/>
                </a:solidFill>
                <a:effectLst/>
                <a:latin typeface="Times New Roman" panose="02020603050405020304" pitchFamily="18" charset="0"/>
                <a:cs typeface="Times New Roman" panose="02020603050405020304" pitchFamily="18" charset="0"/>
              </a:rPr>
              <a:t>  ie improve performance </a:t>
            </a:r>
            <a:br>
              <a:rPr lang="en-US" altLang="en-US" sz="2400" kern="0" dirty="0">
                <a:solidFill>
                  <a:srgbClr val="D5D5D5"/>
                </a:solidFill>
                <a:effectLst/>
                <a:latin typeface="Times New Roman" panose="02020603050405020304" pitchFamily="18" charset="0"/>
                <a:cs typeface="Times New Roman" panose="02020603050405020304" pitchFamily="18" charset="0"/>
              </a:rPr>
            </a:br>
            <a:r>
              <a:rPr lang="en-US" altLang="en-US" sz="2400" kern="0" dirty="0">
                <a:solidFill>
                  <a:srgbClr val="D5D5D5"/>
                </a:solidFill>
                <a:effectLst/>
                <a:latin typeface="Times New Roman" panose="02020603050405020304" pitchFamily="18" charset="0"/>
                <a:cs typeface="Times New Roman" panose="02020603050405020304" pitchFamily="18" charset="0"/>
              </a:rPr>
              <a:t>     on training but not test data.</a:t>
            </a:r>
            <a:r>
              <a:rPr lang="en-US" altLang="en-US" sz="2400" kern="0" dirty="0">
                <a:effectLst/>
                <a:latin typeface="Times New Roman" panose="02020603050405020304" pitchFamily="18" charset="0"/>
                <a:cs typeface="Times New Roman" panose="02020603050405020304" pitchFamily="18" charset="0"/>
              </a:rPr>
              <a:t> </a:t>
            </a:r>
          </a:p>
        </p:txBody>
      </p:sp>
      <p:sp>
        <p:nvSpPr>
          <p:cNvPr id="88" name="Rectangle 63">
            <a:extLst>
              <a:ext uri="{FF2B5EF4-FFF2-40B4-BE49-F238E27FC236}">
                <a16:creationId xmlns:a16="http://schemas.microsoft.com/office/drawing/2014/main" id="{CA89B7DA-B53E-4500-A959-949F282BFA43}"/>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305763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fill="hold"/>
                                        <p:tgtEl>
                                          <p:spTgt spid="157"/>
                                        </p:tgtEl>
                                        <p:attrNameLst>
                                          <p:attrName>ppt_x</p:attrName>
                                        </p:attrNameLst>
                                      </p:cBhvr>
                                      <p:tavLst>
                                        <p:tav tm="0">
                                          <p:val>
                                            <p:strVal val="#ppt_x"/>
                                          </p:val>
                                        </p:tav>
                                        <p:tav tm="100000">
                                          <p:val>
                                            <p:strVal val="#ppt_x"/>
                                          </p:val>
                                        </p:tav>
                                      </p:tavLst>
                                    </p:anim>
                                    <p:anim calcmode="lin" valueType="num">
                                      <p:cBhvr additive="base">
                                        <p:cTn id="8"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
                                            <p:txEl>
                                              <p:pRg st="0" end="0"/>
                                            </p:txEl>
                                          </p:spTgt>
                                        </p:tgtEl>
                                        <p:attrNameLst>
                                          <p:attrName>style.visibility</p:attrName>
                                        </p:attrNameLst>
                                      </p:cBhvr>
                                      <p:to>
                                        <p:strVal val="visible"/>
                                      </p:to>
                                    </p:set>
                                    <p:anim calcmode="lin" valueType="num">
                                      <p:cBhvr additive="base">
                                        <p:cTn id="13"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8">
                                            <p:txEl>
                                              <p:pRg st="1" end="1"/>
                                            </p:txEl>
                                          </p:spTgt>
                                        </p:tgtEl>
                                        <p:attrNameLst>
                                          <p:attrName>style.visibility</p:attrName>
                                        </p:attrNameLst>
                                      </p:cBhvr>
                                      <p:to>
                                        <p:strVal val="visible"/>
                                      </p:to>
                                    </p:set>
                                    <p:anim calcmode="lin" valueType="num">
                                      <p:cBhvr additive="base">
                                        <p:cTn id="19" dur="500" fill="hold"/>
                                        <p:tgtEl>
                                          <p:spTgt spid="9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8">
                                            <p:txEl>
                                              <p:pRg st="2" end="2"/>
                                            </p:txEl>
                                          </p:spTgt>
                                        </p:tgtEl>
                                        <p:attrNameLst>
                                          <p:attrName>style.visibility</p:attrName>
                                        </p:attrNameLst>
                                      </p:cBhvr>
                                      <p:to>
                                        <p:strVal val="visible"/>
                                      </p:to>
                                    </p:set>
                                    <p:anim calcmode="lin" valueType="num">
                                      <p:cBhvr additive="base">
                                        <p:cTn id="25" dur="500" fill="hold"/>
                                        <p:tgtEl>
                                          <p:spTgt spid="9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8">
                                            <p:txEl>
                                              <p:pRg st="3" end="3"/>
                                            </p:txEl>
                                          </p:spTgt>
                                        </p:tgtEl>
                                        <p:attrNameLst>
                                          <p:attrName>style.visibility</p:attrName>
                                        </p:attrNameLst>
                                      </p:cBhvr>
                                      <p:to>
                                        <p:strVal val="visible"/>
                                      </p:to>
                                    </p:set>
                                    <p:anim calcmode="lin" valueType="num">
                                      <p:cBhvr additive="base">
                                        <p:cTn id="31" dur="500" fill="hold"/>
                                        <p:tgtEl>
                                          <p:spTgt spid="9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4037218"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5" name="Rectangle 104"/>
          <p:cNvSpPr/>
          <p:nvPr/>
        </p:nvSpPr>
        <p:spPr>
          <a:xfrm>
            <a:off x="7086600" y="4572000"/>
            <a:ext cx="1522125" cy="2088000"/>
          </a:xfrm>
          <a:prstGeom prst="rect">
            <a:avLst/>
          </a:prstGeom>
          <a:ln>
            <a:solidFill>
              <a:srgbClr val="66FF33"/>
            </a:solidFill>
          </a:ln>
        </p:spPr>
        <p:txBody>
          <a:bodyPr wrap="square" rtlCol="0" anchor="ctr">
            <a:spAutoFit/>
          </a:bodyPr>
          <a:lstStyle/>
          <a:p>
            <a:pPr algn="l"/>
            <a:endParaRPr lang="en-CA" sz="2400" dirty="0"/>
          </a:p>
        </p:txBody>
      </p:sp>
      <p:sp>
        <p:nvSpPr>
          <p:cNvPr id="106" name="Rectangle 105"/>
          <p:cNvSpPr/>
          <p:nvPr/>
        </p:nvSpPr>
        <p:spPr>
          <a:xfrm>
            <a:off x="762000" y="4572000"/>
            <a:ext cx="1484456"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819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28" name="Rectangle 127"/>
          <p:cNvSpPr/>
          <p:nvPr/>
        </p:nvSpPr>
        <p:spPr>
          <a:xfrm>
            <a:off x="60013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115" name="Group 114"/>
          <p:cNvGrpSpPr/>
          <p:nvPr/>
        </p:nvGrpSpPr>
        <p:grpSpPr>
          <a:xfrm>
            <a:off x="1524000" y="5242765"/>
            <a:ext cx="7467600" cy="685590"/>
            <a:chOff x="1295400" y="5218541"/>
            <a:chExt cx="7467600" cy="685590"/>
          </a:xfrm>
        </p:grpSpPr>
        <p:sp>
          <p:nvSpPr>
            <p:cNvPr id="116" name="Rectangle 115"/>
            <p:cNvSpPr/>
            <p:nvPr/>
          </p:nvSpPr>
          <p:spPr>
            <a:xfrm>
              <a:off x="1295400" y="5257800"/>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117" name="Text Box 33"/>
            <p:cNvSpPr txBox="1">
              <a:spLocks noChangeArrowheads="1"/>
            </p:cNvSpPr>
            <p:nvPr/>
          </p:nvSpPr>
          <p:spPr bwMode="auto">
            <a:xfrm>
              <a:off x="7391400" y="5218541"/>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118" name="Text Box 33"/>
            <p:cNvSpPr txBox="1">
              <a:spLocks noChangeArrowheads="1"/>
            </p:cNvSpPr>
            <p:nvPr/>
          </p:nvSpPr>
          <p:spPr bwMode="auto">
            <a:xfrm>
              <a:off x="4401399" y="5223153"/>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6" name="Text Box 33">
            <a:extLst>
              <a:ext uri="{FF2B5EF4-FFF2-40B4-BE49-F238E27FC236}">
                <a16:creationId xmlns:a16="http://schemas.microsoft.com/office/drawing/2014/main" id="{1AD7189C-2044-45EB-AAEA-C8D19173A2D1}"/>
              </a:ext>
            </a:extLst>
          </p:cNvPr>
          <p:cNvSpPr txBox="1">
            <a:spLocks noChangeArrowheads="1"/>
          </p:cNvSpPr>
          <p:nvPr/>
        </p:nvSpPr>
        <p:spPr bwMode="auto">
          <a:xfrm>
            <a:off x="403427" y="2931200"/>
            <a:ext cx="96986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If the resulting layer has fewer hidden nodes,</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then this projects our space into a smaller subspace.</a:t>
            </a:r>
          </a:p>
        </p:txBody>
      </p:sp>
      <p:grpSp>
        <p:nvGrpSpPr>
          <p:cNvPr id="61" name="Group 60">
            <a:extLst>
              <a:ext uri="{FF2B5EF4-FFF2-40B4-BE49-F238E27FC236}">
                <a16:creationId xmlns:a16="http://schemas.microsoft.com/office/drawing/2014/main" id="{833E1F1B-D0E6-43BA-A348-9DCD96B41DDD}"/>
              </a:ext>
            </a:extLst>
          </p:cNvPr>
          <p:cNvGrpSpPr/>
          <p:nvPr/>
        </p:nvGrpSpPr>
        <p:grpSpPr>
          <a:xfrm>
            <a:off x="3545406" y="1046718"/>
            <a:ext cx="180602" cy="1247640"/>
            <a:chOff x="4008388" y="1532184"/>
            <a:chExt cx="180602" cy="1247640"/>
          </a:xfrm>
          <a:solidFill>
            <a:srgbClr val="00FFFF"/>
          </a:solidFill>
        </p:grpSpPr>
        <p:sp>
          <p:nvSpPr>
            <p:cNvPr id="62" name="Oval 61">
              <a:extLst>
                <a:ext uri="{FF2B5EF4-FFF2-40B4-BE49-F238E27FC236}">
                  <a16:creationId xmlns:a16="http://schemas.microsoft.com/office/drawing/2014/main" id="{F5307505-6231-4917-BEF3-6CEED5535BF3}"/>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65" name="Oval 64">
              <a:extLst>
                <a:ext uri="{FF2B5EF4-FFF2-40B4-BE49-F238E27FC236}">
                  <a16:creationId xmlns:a16="http://schemas.microsoft.com/office/drawing/2014/main" id="{BE2233BD-A60C-4B2A-9EC1-8F6F9BFBFBCF}"/>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66" name="Oval 65">
              <a:extLst>
                <a:ext uri="{FF2B5EF4-FFF2-40B4-BE49-F238E27FC236}">
                  <a16:creationId xmlns:a16="http://schemas.microsoft.com/office/drawing/2014/main" id="{0C6C74A0-FC73-404B-B934-168098CF05CB}"/>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67" name="Oval 66">
              <a:extLst>
                <a:ext uri="{FF2B5EF4-FFF2-40B4-BE49-F238E27FC236}">
                  <a16:creationId xmlns:a16="http://schemas.microsoft.com/office/drawing/2014/main" id="{97DD5B10-47A4-44CF-BC1B-E19D91D0AF3F}"/>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68" name="Oval 67">
              <a:extLst>
                <a:ext uri="{FF2B5EF4-FFF2-40B4-BE49-F238E27FC236}">
                  <a16:creationId xmlns:a16="http://schemas.microsoft.com/office/drawing/2014/main" id="{86471F8B-DC05-4205-BF8E-231BEE9917E6}"/>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grpSp>
      <p:sp>
        <p:nvSpPr>
          <p:cNvPr id="71" name="Rectangle 70">
            <a:extLst>
              <a:ext uri="{FF2B5EF4-FFF2-40B4-BE49-F238E27FC236}">
                <a16:creationId xmlns:a16="http://schemas.microsoft.com/office/drawing/2014/main" id="{272C4581-54A4-456B-91E0-03019EF1B6F4}"/>
              </a:ext>
            </a:extLst>
          </p:cNvPr>
          <p:cNvSpPr/>
          <p:nvPr/>
        </p:nvSpPr>
        <p:spPr>
          <a:xfrm>
            <a:off x="6498281" y="4572000"/>
            <a:ext cx="2568126" cy="2088000"/>
          </a:xfrm>
          <a:prstGeom prst="rect">
            <a:avLst/>
          </a:prstGeom>
          <a:ln>
            <a:solidFill>
              <a:srgbClr val="66FF33"/>
            </a:solidFill>
          </a:ln>
        </p:spPr>
        <p:txBody>
          <a:bodyPr wrap="square" rtlCol="0" anchor="ctr">
            <a:spAutoFit/>
          </a:bodyPr>
          <a:lstStyle/>
          <a:p>
            <a:pPr algn="l"/>
            <a:endParaRPr lang="en-CA" sz="2400" dirty="0"/>
          </a:p>
        </p:txBody>
      </p:sp>
      <p:sp>
        <p:nvSpPr>
          <p:cNvPr id="72" name="Rectangle 71">
            <a:extLst>
              <a:ext uri="{FF2B5EF4-FFF2-40B4-BE49-F238E27FC236}">
                <a16:creationId xmlns:a16="http://schemas.microsoft.com/office/drawing/2014/main" id="{F35CF18D-1EB9-4911-ABC7-4C717AE96CCE}"/>
              </a:ext>
            </a:extLst>
          </p:cNvPr>
          <p:cNvSpPr/>
          <p:nvPr/>
        </p:nvSpPr>
        <p:spPr>
          <a:xfrm>
            <a:off x="77593" y="4572000"/>
            <a:ext cx="2702263" cy="2232000"/>
          </a:xfrm>
          <a:prstGeom prst="rect">
            <a:avLst/>
          </a:prstGeom>
          <a:ln>
            <a:solidFill>
              <a:srgbClr val="00FFFF"/>
            </a:solidFill>
          </a:ln>
        </p:spPr>
        <p:txBody>
          <a:bodyPr wrap="square" rtlCol="0" anchor="ctr">
            <a:spAutoFit/>
          </a:bodyPr>
          <a:lstStyle/>
          <a:p>
            <a:pPr algn="l"/>
            <a:endParaRPr lang="en-CA" sz="2400" dirty="0"/>
          </a:p>
        </p:txBody>
      </p:sp>
      <p:sp>
        <p:nvSpPr>
          <p:cNvPr id="60" name="Rectangle 63">
            <a:extLst>
              <a:ext uri="{FF2B5EF4-FFF2-40B4-BE49-F238E27FC236}">
                <a16:creationId xmlns:a16="http://schemas.microsoft.com/office/drawing/2014/main" id="{3E2003B2-91F4-41A0-9160-2F5952E277E9}"/>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4054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6">
                                            <p:txEl>
                                              <p:pRg st="1" end="1"/>
                                            </p:txEl>
                                          </p:spTgt>
                                        </p:tgtEl>
                                        <p:attrNameLst>
                                          <p:attrName>style.visibility</p:attrName>
                                        </p:attrNameLst>
                                      </p:cBhvr>
                                      <p:to>
                                        <p:strVal val="visible"/>
                                      </p:to>
                                    </p:set>
                                    <p:anim calcmode="lin" valueType="num">
                                      <p:cBhvr additive="base">
                                        <p:cTn id="7" dur="500" fill="hold"/>
                                        <p:tgtEl>
                                          <p:spTgt spid="8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1"/>
                                        </p:tgtEl>
                                        <p:attrNameLst>
                                          <p:attrName>r</p:attrName>
                                        </p:attrNameLst>
                                      </p:cBhvr>
                                    </p:animRot>
                                    <p:animRot by="-240000">
                                      <p:cBhvr>
                                        <p:cTn id="13" dur="200" fill="hold">
                                          <p:stCondLst>
                                            <p:cond delay="200"/>
                                          </p:stCondLst>
                                        </p:cTn>
                                        <p:tgtEl>
                                          <p:spTgt spid="61"/>
                                        </p:tgtEl>
                                        <p:attrNameLst>
                                          <p:attrName>r</p:attrName>
                                        </p:attrNameLst>
                                      </p:cBhvr>
                                    </p:animRot>
                                    <p:animRot by="240000">
                                      <p:cBhvr>
                                        <p:cTn id="14" dur="200" fill="hold">
                                          <p:stCondLst>
                                            <p:cond delay="400"/>
                                          </p:stCondLst>
                                        </p:cTn>
                                        <p:tgtEl>
                                          <p:spTgt spid="61"/>
                                        </p:tgtEl>
                                        <p:attrNameLst>
                                          <p:attrName>r</p:attrName>
                                        </p:attrNameLst>
                                      </p:cBhvr>
                                    </p:animRot>
                                    <p:animRot by="-240000">
                                      <p:cBhvr>
                                        <p:cTn id="15" dur="200" fill="hold">
                                          <p:stCondLst>
                                            <p:cond delay="600"/>
                                          </p:stCondLst>
                                        </p:cTn>
                                        <p:tgtEl>
                                          <p:spTgt spid="61"/>
                                        </p:tgtEl>
                                        <p:attrNameLst>
                                          <p:attrName>r</p:attrName>
                                        </p:attrNameLst>
                                      </p:cBhvr>
                                    </p:animRot>
                                    <p:animRot by="120000">
                                      <p:cBhvr>
                                        <p:cTn id="16" dur="200" fill="hold">
                                          <p:stCondLst>
                                            <p:cond delay="800"/>
                                          </p:stCondLst>
                                        </p:cTn>
                                        <p:tgtEl>
                                          <p:spTgt spid="61"/>
                                        </p:tgtEl>
                                        <p:attrNameLst>
                                          <p:attrName>r</p:attrName>
                                        </p:attrNameLst>
                                      </p:cBhvr>
                                    </p:animRot>
                                  </p:childTnLst>
                                </p:cTn>
                              </p:par>
                            </p:childTnLst>
                          </p:cTn>
                        </p:par>
                        <p:par>
                          <p:cTn id="17" fill="hold">
                            <p:stCondLst>
                              <p:cond delay="1000"/>
                            </p:stCondLst>
                            <p:childTnLst>
                              <p:par>
                                <p:cTn id="18" presetID="17" presetClass="exit" presetSubtype="10" fill="hold" grpId="0" nodeType="afterEffect">
                                  <p:stCondLst>
                                    <p:cond delay="0"/>
                                  </p:stCondLst>
                                  <p:childTnLst>
                                    <p:anim calcmode="lin" valueType="num">
                                      <p:cBhvr>
                                        <p:cTn id="19" dur="500"/>
                                        <p:tgtEl>
                                          <p:spTgt spid="72"/>
                                        </p:tgtEl>
                                        <p:attrNameLst>
                                          <p:attrName>ppt_w</p:attrName>
                                        </p:attrNameLst>
                                      </p:cBhvr>
                                      <p:tavLst>
                                        <p:tav tm="0">
                                          <p:val>
                                            <p:strVal val="ppt_w"/>
                                          </p:val>
                                        </p:tav>
                                        <p:tav tm="100000">
                                          <p:val>
                                            <p:fltVal val="0"/>
                                          </p:val>
                                        </p:tav>
                                      </p:tavLst>
                                    </p:anim>
                                    <p:anim calcmode="lin" valueType="num">
                                      <p:cBhvr>
                                        <p:cTn id="20" dur="500"/>
                                        <p:tgtEl>
                                          <p:spTgt spid="72"/>
                                        </p:tgtEl>
                                        <p:attrNameLst>
                                          <p:attrName>ppt_h</p:attrName>
                                        </p:attrNameLst>
                                      </p:cBhvr>
                                      <p:tavLst>
                                        <p:tav tm="0">
                                          <p:val>
                                            <p:strVal val="ppt_h"/>
                                          </p:val>
                                        </p:tav>
                                        <p:tav tm="100000">
                                          <p:val>
                                            <p:strVal val="ppt_h"/>
                                          </p:val>
                                        </p:tav>
                                      </p:tavLst>
                                    </p:anim>
                                    <p:set>
                                      <p:cBhvr>
                                        <p:cTn id="21" dur="1" fill="hold">
                                          <p:stCondLst>
                                            <p:cond delay="499"/>
                                          </p:stCondLst>
                                        </p:cTn>
                                        <p:tgtEl>
                                          <p:spTgt spid="72"/>
                                        </p:tgtEl>
                                        <p:attrNameLst>
                                          <p:attrName>style.visibility</p:attrName>
                                        </p:attrNameLst>
                                      </p:cBhvr>
                                      <p:to>
                                        <p:strVal val="hidden"/>
                                      </p:to>
                                    </p:set>
                                  </p:childTnLst>
                                </p:cTn>
                              </p:par>
                              <p:par>
                                <p:cTn id="22" presetID="17" presetClass="exit" presetSubtype="10" fill="hold" grpId="0" nodeType="withEffect">
                                  <p:stCondLst>
                                    <p:cond delay="0"/>
                                  </p:stCondLst>
                                  <p:childTnLst>
                                    <p:anim calcmode="lin" valueType="num">
                                      <p:cBhvr>
                                        <p:cTn id="23" dur="500"/>
                                        <p:tgtEl>
                                          <p:spTgt spid="71"/>
                                        </p:tgtEl>
                                        <p:attrNameLst>
                                          <p:attrName>ppt_w</p:attrName>
                                        </p:attrNameLst>
                                      </p:cBhvr>
                                      <p:tavLst>
                                        <p:tav tm="0">
                                          <p:val>
                                            <p:strVal val="ppt_w"/>
                                          </p:val>
                                        </p:tav>
                                        <p:tav tm="100000">
                                          <p:val>
                                            <p:fltVal val="0"/>
                                          </p:val>
                                        </p:tav>
                                      </p:tavLst>
                                    </p:anim>
                                    <p:anim calcmode="lin" valueType="num">
                                      <p:cBhvr>
                                        <p:cTn id="24" dur="500"/>
                                        <p:tgtEl>
                                          <p:spTgt spid="71"/>
                                        </p:tgtEl>
                                        <p:attrNameLst>
                                          <p:attrName>ppt_h</p:attrName>
                                        </p:attrNameLst>
                                      </p:cBhvr>
                                      <p:tavLst>
                                        <p:tav tm="0">
                                          <p:val>
                                            <p:strVal val="ppt_h"/>
                                          </p:val>
                                        </p:tav>
                                        <p:tav tm="100000">
                                          <p:val>
                                            <p:strVal val="ppt_h"/>
                                          </p:val>
                                        </p:tav>
                                      </p:tavLst>
                                    </p:anim>
                                    <p:set>
                                      <p:cBhvr>
                                        <p:cTn id="25" dur="1" fill="hold">
                                          <p:stCondLst>
                                            <p:cond delay="499"/>
                                          </p:stCondLst>
                                        </p:cTn>
                                        <p:tgtEl>
                                          <p:spTgt spid="71"/>
                                        </p:tgtEl>
                                        <p:attrNameLst>
                                          <p:attrName>style.visibility</p:attrName>
                                        </p:attrNameLst>
                                      </p:cBhvr>
                                      <p:to>
                                        <p:strVal val="hidden"/>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86">
                                            <p:txEl>
                                              <p:pRg st="2" end="2"/>
                                            </p:txEl>
                                          </p:spTgt>
                                        </p:tgtEl>
                                        <p:attrNameLst>
                                          <p:attrName>style.visibility</p:attrName>
                                        </p:attrNameLst>
                                      </p:cBhvr>
                                      <p:to>
                                        <p:strVal val="visible"/>
                                      </p:to>
                                    </p:set>
                                    <p:anim calcmode="lin" valueType="num">
                                      <p:cBhvr additive="base">
                                        <p:cTn id="35" dur="500" fill="hold"/>
                                        <p:tgtEl>
                                          <p:spTgt spid="86">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71" grpId="0" animBg="1"/>
      <p:bldP spid="7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 Box 33">
            <a:extLst>
              <a:ext uri="{FF2B5EF4-FFF2-40B4-BE49-F238E27FC236}">
                <a16:creationId xmlns:a16="http://schemas.microsoft.com/office/drawing/2014/main" id="{06CD2AF6-AC5A-4624-B52F-B6122CF171D2}"/>
              </a:ext>
            </a:extLst>
          </p:cNvPr>
          <p:cNvSpPr txBox="1">
            <a:spLocks noChangeArrowheads="1"/>
          </p:cNvSpPr>
          <p:nvPr/>
        </p:nvSpPr>
        <p:spPr bwMode="auto">
          <a:xfrm>
            <a:off x="403427" y="2931200"/>
            <a:ext cx="96986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If the resulting layer has fewer hidden nodes,</a:t>
            </a: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then this projects our space into a smaller subspace.</a:t>
            </a:r>
          </a:p>
        </p:txBody>
      </p:sp>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grpSp>
        <p:nvGrpSpPr>
          <p:cNvPr id="61" name="Group 60">
            <a:extLst>
              <a:ext uri="{FF2B5EF4-FFF2-40B4-BE49-F238E27FC236}">
                <a16:creationId xmlns:a16="http://schemas.microsoft.com/office/drawing/2014/main" id="{833E1F1B-D0E6-43BA-A348-9DCD96B41DDD}"/>
              </a:ext>
            </a:extLst>
          </p:cNvPr>
          <p:cNvGrpSpPr/>
          <p:nvPr/>
        </p:nvGrpSpPr>
        <p:grpSpPr>
          <a:xfrm>
            <a:off x="3545406" y="1046718"/>
            <a:ext cx="180602" cy="1247640"/>
            <a:chOff x="4008388" y="1532184"/>
            <a:chExt cx="180602" cy="1247640"/>
          </a:xfrm>
          <a:solidFill>
            <a:srgbClr val="00FFFF"/>
          </a:solidFill>
        </p:grpSpPr>
        <p:sp>
          <p:nvSpPr>
            <p:cNvPr id="62" name="Oval 61">
              <a:extLst>
                <a:ext uri="{FF2B5EF4-FFF2-40B4-BE49-F238E27FC236}">
                  <a16:creationId xmlns:a16="http://schemas.microsoft.com/office/drawing/2014/main" id="{F5307505-6231-4917-BEF3-6CEED5535BF3}"/>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65" name="Oval 64">
              <a:extLst>
                <a:ext uri="{FF2B5EF4-FFF2-40B4-BE49-F238E27FC236}">
                  <a16:creationId xmlns:a16="http://schemas.microsoft.com/office/drawing/2014/main" id="{BE2233BD-A60C-4B2A-9EC1-8F6F9BFBFBCF}"/>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66" name="Oval 65">
              <a:extLst>
                <a:ext uri="{FF2B5EF4-FFF2-40B4-BE49-F238E27FC236}">
                  <a16:creationId xmlns:a16="http://schemas.microsoft.com/office/drawing/2014/main" id="{0C6C74A0-FC73-404B-B934-168098CF05CB}"/>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67" name="Oval 66">
              <a:extLst>
                <a:ext uri="{FF2B5EF4-FFF2-40B4-BE49-F238E27FC236}">
                  <a16:creationId xmlns:a16="http://schemas.microsoft.com/office/drawing/2014/main" id="{97DD5B10-47A4-44CF-BC1B-E19D91D0AF3F}"/>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68" name="Oval 67">
              <a:extLst>
                <a:ext uri="{FF2B5EF4-FFF2-40B4-BE49-F238E27FC236}">
                  <a16:creationId xmlns:a16="http://schemas.microsoft.com/office/drawing/2014/main" id="{86471F8B-DC05-4205-BF8E-231BEE9917E6}"/>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grpSp>
      <p:grpSp>
        <p:nvGrpSpPr>
          <p:cNvPr id="63" name="Group 62">
            <a:extLst>
              <a:ext uri="{FF2B5EF4-FFF2-40B4-BE49-F238E27FC236}">
                <a16:creationId xmlns:a16="http://schemas.microsoft.com/office/drawing/2014/main" id="{03E9B90C-0DD6-4255-A18A-93238DEF4084}"/>
              </a:ext>
            </a:extLst>
          </p:cNvPr>
          <p:cNvGrpSpPr/>
          <p:nvPr/>
        </p:nvGrpSpPr>
        <p:grpSpPr>
          <a:xfrm>
            <a:off x="0" y="2756002"/>
            <a:ext cx="4022276" cy="4091818"/>
            <a:chOff x="0" y="2756002"/>
            <a:chExt cx="4022276" cy="4091818"/>
          </a:xfrm>
        </p:grpSpPr>
        <p:cxnSp>
          <p:nvCxnSpPr>
            <p:cNvPr id="64" name="Straight Connector 63">
              <a:extLst>
                <a:ext uri="{FF2B5EF4-FFF2-40B4-BE49-F238E27FC236}">
                  <a16:creationId xmlns:a16="http://schemas.microsoft.com/office/drawing/2014/main" id="{D601EE54-4AB5-41DF-8724-4F71BAC1F2D6}"/>
                </a:ext>
              </a:extLst>
            </p:cNvPr>
            <p:cNvCxnSpPr/>
            <p:nvPr/>
          </p:nvCxnSpPr>
          <p:spPr bwMode="auto">
            <a:xfrm>
              <a:off x="578406" y="2953200"/>
              <a:ext cx="0" cy="3600000"/>
            </a:xfrm>
            <a:prstGeom prst="line">
              <a:avLst/>
            </a:prstGeom>
            <a:noFill/>
            <a:ln w="12700" cap="sq"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1B825B66-0D9F-46BA-B932-29F389F74BE0}"/>
                </a:ext>
              </a:extLst>
            </p:cNvPr>
            <p:cNvCxnSpPr/>
            <p:nvPr/>
          </p:nvCxnSpPr>
          <p:spPr bwMode="auto">
            <a:xfrm flipH="1">
              <a:off x="422276" y="6395319"/>
              <a:ext cx="3600000" cy="0"/>
            </a:xfrm>
            <a:prstGeom prst="line">
              <a:avLst/>
            </a:prstGeom>
            <a:noFill/>
            <a:ln w="12700" cap="sq" cmpd="sng" algn="ctr">
              <a:solidFill>
                <a:schemeClr val="tx1"/>
              </a:solidFill>
              <a:prstDash val="solid"/>
              <a:round/>
              <a:headEnd type="none" w="med" len="med"/>
              <a:tailEnd type="none" w="med" len="med"/>
            </a:ln>
            <a:effectLst/>
          </p:spPr>
        </p:cxnSp>
        <p:sp>
          <p:nvSpPr>
            <p:cNvPr id="70" name="Text Box 33">
              <a:extLst>
                <a:ext uri="{FF2B5EF4-FFF2-40B4-BE49-F238E27FC236}">
                  <a16:creationId xmlns:a16="http://schemas.microsoft.com/office/drawing/2014/main" id="{BA23E7F3-C492-4CDC-B542-6B251DDB95EC}"/>
                </a:ext>
              </a:extLst>
            </p:cNvPr>
            <p:cNvSpPr txBox="1">
              <a:spLocks noChangeArrowheads="1"/>
            </p:cNvSpPr>
            <p:nvPr/>
          </p:nvSpPr>
          <p:spPr bwMode="auto">
            <a:xfrm>
              <a:off x="1247170" y="6318185"/>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pixel</a:t>
              </a:r>
              <a:r>
                <a:rPr lang="en-US" altLang="en-US" sz="2800" i="1" dirty="0">
                  <a:latin typeface="Times New Roman" pitchFamily="18" charset="0"/>
                  <a:sym typeface="Symbol" panose="05050102010706020507" pitchFamily="18" charset="2"/>
                </a:rPr>
                <a:t> x</a:t>
              </a:r>
              <a:r>
                <a:rPr lang="en-US" altLang="en-US" sz="2800" i="1" baseline="-25000" dirty="0">
                  <a:latin typeface="Times New Roman" pitchFamily="18" charset="0"/>
                  <a:sym typeface="Symbol" panose="05050102010706020507" pitchFamily="18" charset="2"/>
                </a:rPr>
                <a:t>1</a:t>
              </a:r>
              <a:endParaRPr lang="en-CA" altLang="en-US" sz="2800" baseline="-25000" dirty="0">
                <a:latin typeface="Times New Roman" pitchFamily="18" charset="0"/>
              </a:endParaRPr>
            </a:p>
          </p:txBody>
        </p:sp>
        <p:sp>
          <p:nvSpPr>
            <p:cNvPr id="74" name="Text Box 33">
              <a:extLst>
                <a:ext uri="{FF2B5EF4-FFF2-40B4-BE49-F238E27FC236}">
                  <a16:creationId xmlns:a16="http://schemas.microsoft.com/office/drawing/2014/main" id="{3E75DDB3-429B-4A53-8AF3-92D8CC09C73C}"/>
                </a:ext>
              </a:extLst>
            </p:cNvPr>
            <p:cNvSpPr txBox="1">
              <a:spLocks noChangeArrowheads="1"/>
            </p:cNvSpPr>
            <p:nvPr/>
          </p:nvSpPr>
          <p:spPr bwMode="auto">
            <a:xfrm rot="16200000">
              <a:off x="-1062281" y="3818283"/>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pixel</a:t>
              </a:r>
              <a:r>
                <a:rPr lang="en-US" altLang="en-US" sz="2800" i="1" dirty="0">
                  <a:latin typeface="Times New Roman" pitchFamily="18" charset="0"/>
                  <a:sym typeface="Symbol" panose="05050102010706020507" pitchFamily="18" charset="2"/>
                </a:rPr>
                <a:t> x</a:t>
              </a:r>
              <a:r>
                <a:rPr lang="en-US" altLang="en-US" sz="2800" i="1" baseline="-25000" dirty="0">
                  <a:latin typeface="Times New Roman" pitchFamily="18" charset="0"/>
                  <a:sym typeface="Symbol" panose="05050102010706020507" pitchFamily="18" charset="2"/>
                </a:rPr>
                <a:t>2</a:t>
              </a:r>
              <a:endParaRPr lang="en-CA" altLang="en-US" sz="2800" baseline="-25000" dirty="0">
                <a:latin typeface="Times New Roman" pitchFamily="18" charset="0"/>
              </a:endParaRPr>
            </a:p>
          </p:txBody>
        </p:sp>
      </p:grpSp>
      <p:grpSp>
        <p:nvGrpSpPr>
          <p:cNvPr id="75" name="Group 74">
            <a:extLst>
              <a:ext uri="{FF2B5EF4-FFF2-40B4-BE49-F238E27FC236}">
                <a16:creationId xmlns:a16="http://schemas.microsoft.com/office/drawing/2014/main" id="{BA9B082B-7AB8-40D0-A673-F92F2E08CF3D}"/>
              </a:ext>
            </a:extLst>
          </p:cNvPr>
          <p:cNvGrpSpPr/>
          <p:nvPr/>
        </p:nvGrpSpPr>
        <p:grpSpPr>
          <a:xfrm>
            <a:off x="1066800" y="4561080"/>
            <a:ext cx="2358000" cy="1382520"/>
            <a:chOff x="1066800" y="4561080"/>
            <a:chExt cx="2358000" cy="1382520"/>
          </a:xfrm>
        </p:grpSpPr>
        <p:sp>
          <p:nvSpPr>
            <p:cNvPr id="76" name="Oval 75">
              <a:extLst>
                <a:ext uri="{FF2B5EF4-FFF2-40B4-BE49-F238E27FC236}">
                  <a16:creationId xmlns:a16="http://schemas.microsoft.com/office/drawing/2014/main" id="{543AB847-7001-4FE1-BC3B-22D4D4D72986}"/>
                </a:ext>
              </a:extLst>
            </p:cNvPr>
            <p:cNvSpPr/>
            <p:nvPr/>
          </p:nvSpPr>
          <p:spPr>
            <a:xfrm>
              <a:off x="1066800" y="56388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7" name="Oval 76">
              <a:extLst>
                <a:ext uri="{FF2B5EF4-FFF2-40B4-BE49-F238E27FC236}">
                  <a16:creationId xmlns:a16="http://schemas.microsoft.com/office/drawing/2014/main" id="{59187B78-C905-4BD9-8A76-C69705797873}"/>
                </a:ext>
              </a:extLst>
            </p:cNvPr>
            <p:cNvSpPr/>
            <p:nvPr/>
          </p:nvSpPr>
          <p:spPr>
            <a:xfrm>
              <a:off x="122340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8" name="Oval 77">
              <a:extLst>
                <a:ext uri="{FF2B5EF4-FFF2-40B4-BE49-F238E27FC236}">
                  <a16:creationId xmlns:a16="http://schemas.microsoft.com/office/drawing/2014/main" id="{26F9F16E-4CB2-4406-B115-AF4A54AA353C}"/>
                </a:ext>
              </a:extLst>
            </p:cNvPr>
            <p:cNvSpPr/>
            <p:nvPr/>
          </p:nvSpPr>
          <p:spPr>
            <a:xfrm>
              <a:off x="152820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9" name="Oval 78">
              <a:extLst>
                <a:ext uri="{FF2B5EF4-FFF2-40B4-BE49-F238E27FC236}">
                  <a16:creationId xmlns:a16="http://schemas.microsoft.com/office/drawing/2014/main" id="{E5B74414-E784-448B-874D-FAE6A96398A0}"/>
                </a:ext>
              </a:extLst>
            </p:cNvPr>
            <p:cNvSpPr/>
            <p:nvPr/>
          </p:nvSpPr>
          <p:spPr>
            <a:xfrm>
              <a:off x="1909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0" name="Oval 79">
              <a:extLst>
                <a:ext uri="{FF2B5EF4-FFF2-40B4-BE49-F238E27FC236}">
                  <a16:creationId xmlns:a16="http://schemas.microsoft.com/office/drawing/2014/main" id="{49EFB864-C509-4983-B91C-9AFFB66256EC}"/>
                </a:ext>
              </a:extLst>
            </p:cNvPr>
            <p:cNvSpPr/>
            <p:nvPr/>
          </p:nvSpPr>
          <p:spPr>
            <a:xfrm>
              <a:off x="2290200" y="4800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1" name="Oval 80">
              <a:extLst>
                <a:ext uri="{FF2B5EF4-FFF2-40B4-BE49-F238E27FC236}">
                  <a16:creationId xmlns:a16="http://schemas.microsoft.com/office/drawing/2014/main" id="{F365C20B-6D93-4D9F-BAC2-D8FA686B79BB}"/>
                </a:ext>
              </a:extLst>
            </p:cNvPr>
            <p:cNvSpPr/>
            <p:nvPr/>
          </p:nvSpPr>
          <p:spPr>
            <a:xfrm>
              <a:off x="2518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2" name="Oval 81">
              <a:extLst>
                <a:ext uri="{FF2B5EF4-FFF2-40B4-BE49-F238E27FC236}">
                  <a16:creationId xmlns:a16="http://schemas.microsoft.com/office/drawing/2014/main" id="{E4E74486-E760-412B-BD57-551353DEDF3C}"/>
                </a:ext>
              </a:extLst>
            </p:cNvPr>
            <p:cNvSpPr/>
            <p:nvPr/>
          </p:nvSpPr>
          <p:spPr>
            <a:xfrm>
              <a:off x="2514600" y="5323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3" name="Oval 82">
              <a:extLst>
                <a:ext uri="{FF2B5EF4-FFF2-40B4-BE49-F238E27FC236}">
                  <a16:creationId xmlns:a16="http://schemas.microsoft.com/office/drawing/2014/main" id="{B2D71DD7-A2D2-4ADA-9F5D-DC5E0F6B800C}"/>
                </a:ext>
              </a:extLst>
            </p:cNvPr>
            <p:cNvSpPr/>
            <p:nvPr/>
          </p:nvSpPr>
          <p:spPr>
            <a:xfrm>
              <a:off x="266700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4" name="Oval 83">
              <a:extLst>
                <a:ext uri="{FF2B5EF4-FFF2-40B4-BE49-F238E27FC236}">
                  <a16:creationId xmlns:a16="http://schemas.microsoft.com/office/drawing/2014/main" id="{F92CDC9A-3FA6-4BCD-83F4-1AF7040D8309}"/>
                </a:ext>
              </a:extLst>
            </p:cNvPr>
            <p:cNvSpPr/>
            <p:nvPr/>
          </p:nvSpPr>
          <p:spPr>
            <a:xfrm>
              <a:off x="3124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5" name="Oval 84">
              <a:extLst>
                <a:ext uri="{FF2B5EF4-FFF2-40B4-BE49-F238E27FC236}">
                  <a16:creationId xmlns:a16="http://schemas.microsoft.com/office/drawing/2014/main" id="{11201FEA-D7C7-4D4F-A69D-099B2313E7FC}"/>
                </a:ext>
              </a:extLst>
            </p:cNvPr>
            <p:cNvSpPr/>
            <p:nvPr/>
          </p:nvSpPr>
          <p:spPr>
            <a:xfrm>
              <a:off x="1299600" y="5856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7" name="Oval 86">
              <a:extLst>
                <a:ext uri="{FF2B5EF4-FFF2-40B4-BE49-F238E27FC236}">
                  <a16:creationId xmlns:a16="http://schemas.microsoft.com/office/drawing/2014/main" id="{4A8FB3B9-05BF-46DF-A87C-3B278C48CBE7}"/>
                </a:ext>
              </a:extLst>
            </p:cNvPr>
            <p:cNvSpPr/>
            <p:nvPr/>
          </p:nvSpPr>
          <p:spPr>
            <a:xfrm>
              <a:off x="17568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8" name="Oval 87">
              <a:extLst>
                <a:ext uri="{FF2B5EF4-FFF2-40B4-BE49-F238E27FC236}">
                  <a16:creationId xmlns:a16="http://schemas.microsoft.com/office/drawing/2014/main" id="{FC5F8FDB-2C9B-42F1-A2E7-4F2DF0F729F2}"/>
                </a:ext>
              </a:extLst>
            </p:cNvPr>
            <p:cNvSpPr/>
            <p:nvPr/>
          </p:nvSpPr>
          <p:spPr>
            <a:xfrm>
              <a:off x="2057400" y="53992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9" name="Oval 88">
              <a:extLst>
                <a:ext uri="{FF2B5EF4-FFF2-40B4-BE49-F238E27FC236}">
                  <a16:creationId xmlns:a16="http://schemas.microsoft.com/office/drawing/2014/main" id="{32B54867-EA13-4860-9D1D-60681AE26CB0}"/>
                </a:ext>
              </a:extLst>
            </p:cNvPr>
            <p:cNvSpPr/>
            <p:nvPr/>
          </p:nvSpPr>
          <p:spPr>
            <a:xfrm>
              <a:off x="19812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0" name="Oval 89">
              <a:extLst>
                <a:ext uri="{FF2B5EF4-FFF2-40B4-BE49-F238E27FC236}">
                  <a16:creationId xmlns:a16="http://schemas.microsoft.com/office/drawing/2014/main" id="{476F5AE3-33FB-4A2D-B929-108861A678E2}"/>
                </a:ext>
              </a:extLst>
            </p:cNvPr>
            <p:cNvSpPr/>
            <p:nvPr/>
          </p:nvSpPr>
          <p:spPr>
            <a:xfrm>
              <a:off x="3352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1" name="Oval 90">
              <a:extLst>
                <a:ext uri="{FF2B5EF4-FFF2-40B4-BE49-F238E27FC236}">
                  <a16:creationId xmlns:a16="http://schemas.microsoft.com/office/drawing/2014/main" id="{65C46EE3-7A51-452A-BFC2-F8A06207B692}"/>
                </a:ext>
              </a:extLst>
            </p:cNvPr>
            <p:cNvSpPr/>
            <p:nvPr/>
          </p:nvSpPr>
          <p:spPr>
            <a:xfrm>
              <a:off x="3128400" y="4561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E7012E72-454A-4ABF-B016-711E7EC5E6CB}"/>
                </a:ext>
              </a:extLst>
            </p:cNvPr>
            <p:cNvSpPr/>
            <p:nvPr/>
          </p:nvSpPr>
          <p:spPr>
            <a:xfrm>
              <a:off x="2743200" y="4713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039FCEA0-5448-4560-A95B-84A0D3B8C9AE}"/>
                </a:ext>
              </a:extLst>
            </p:cNvPr>
            <p:cNvSpPr/>
            <p:nvPr/>
          </p:nvSpPr>
          <p:spPr>
            <a:xfrm>
              <a:off x="278284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nvGrpSpPr>
          <p:cNvPr id="94" name="Group 93">
            <a:extLst>
              <a:ext uri="{FF2B5EF4-FFF2-40B4-BE49-F238E27FC236}">
                <a16:creationId xmlns:a16="http://schemas.microsoft.com/office/drawing/2014/main" id="{A7DED7C9-1B0B-4980-A9E8-7093B9D426F2}"/>
              </a:ext>
            </a:extLst>
          </p:cNvPr>
          <p:cNvGrpSpPr/>
          <p:nvPr/>
        </p:nvGrpSpPr>
        <p:grpSpPr>
          <a:xfrm>
            <a:off x="838200" y="4343400"/>
            <a:ext cx="3276600" cy="1600200"/>
            <a:chOff x="838200" y="4343400"/>
            <a:chExt cx="3276600" cy="1600200"/>
          </a:xfrm>
        </p:grpSpPr>
        <p:cxnSp>
          <p:nvCxnSpPr>
            <p:cNvPr id="95" name="Straight Arrow Connector 94">
              <a:extLst>
                <a:ext uri="{FF2B5EF4-FFF2-40B4-BE49-F238E27FC236}">
                  <a16:creationId xmlns:a16="http://schemas.microsoft.com/office/drawing/2014/main" id="{D510B77B-9342-4AD8-BE63-4ACF4B4B4C0F}"/>
                </a:ext>
              </a:extLst>
            </p:cNvPr>
            <p:cNvCxnSpPr/>
            <p:nvPr/>
          </p:nvCxnSpPr>
          <p:spPr bwMode="auto">
            <a:xfrm flipV="1">
              <a:off x="838200" y="4343400"/>
              <a:ext cx="3276600" cy="1600200"/>
            </a:xfrm>
            <a:prstGeom prst="straightConnector1">
              <a:avLst/>
            </a:prstGeom>
            <a:noFill/>
            <a:ln w="38100" cap="sq" cmpd="sng" algn="ctr">
              <a:solidFill>
                <a:schemeClr val="hlink"/>
              </a:solidFill>
              <a:prstDash val="solid"/>
              <a:round/>
              <a:headEnd type="none" w="med" len="med"/>
              <a:tailEnd type="triangle"/>
            </a:ln>
            <a:effectLst/>
          </p:spPr>
        </p:cxnSp>
        <p:cxnSp>
          <p:nvCxnSpPr>
            <p:cNvPr id="96" name="Straight Arrow Connector 95">
              <a:extLst>
                <a:ext uri="{FF2B5EF4-FFF2-40B4-BE49-F238E27FC236}">
                  <a16:creationId xmlns:a16="http://schemas.microsoft.com/office/drawing/2014/main" id="{37F0AC57-114A-43CE-977D-F1595F560A06}"/>
                </a:ext>
              </a:extLst>
            </p:cNvPr>
            <p:cNvCxnSpPr/>
            <p:nvPr/>
          </p:nvCxnSpPr>
          <p:spPr bwMode="auto">
            <a:xfrm flipH="1" flipV="1">
              <a:off x="2001344" y="4561080"/>
              <a:ext cx="567300" cy="1260390"/>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97" name="Group 96">
            <a:extLst>
              <a:ext uri="{FF2B5EF4-FFF2-40B4-BE49-F238E27FC236}">
                <a16:creationId xmlns:a16="http://schemas.microsoft.com/office/drawing/2014/main" id="{9C6EDF4E-8B41-4C29-83D1-EB67BDE883DF}"/>
              </a:ext>
            </a:extLst>
          </p:cNvPr>
          <p:cNvGrpSpPr/>
          <p:nvPr/>
        </p:nvGrpSpPr>
        <p:grpSpPr>
          <a:xfrm rot="20069230">
            <a:off x="998284" y="5208772"/>
            <a:ext cx="2527275" cy="87120"/>
            <a:chOff x="969746" y="4765004"/>
            <a:chExt cx="2527275" cy="87120"/>
          </a:xfrm>
        </p:grpSpPr>
        <p:sp>
          <p:nvSpPr>
            <p:cNvPr id="98" name="Oval 97">
              <a:extLst>
                <a:ext uri="{FF2B5EF4-FFF2-40B4-BE49-F238E27FC236}">
                  <a16:creationId xmlns:a16="http://schemas.microsoft.com/office/drawing/2014/main" id="{350852CE-DAF6-447E-ADB2-0CE2E3624124}"/>
                </a:ext>
              </a:extLst>
            </p:cNvPr>
            <p:cNvSpPr/>
            <p:nvPr/>
          </p:nvSpPr>
          <p:spPr>
            <a:xfrm rot="1564055">
              <a:off x="969746"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99" name="Oval 98">
              <a:extLst>
                <a:ext uri="{FF2B5EF4-FFF2-40B4-BE49-F238E27FC236}">
                  <a16:creationId xmlns:a16="http://schemas.microsoft.com/office/drawing/2014/main" id="{199C5BCA-5398-4205-BF3C-AB66A3729645}"/>
                </a:ext>
              </a:extLst>
            </p:cNvPr>
            <p:cNvSpPr/>
            <p:nvPr/>
          </p:nvSpPr>
          <p:spPr>
            <a:xfrm rot="1564055">
              <a:off x="1177385"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00" name="Oval 99">
              <a:extLst>
                <a:ext uri="{FF2B5EF4-FFF2-40B4-BE49-F238E27FC236}">
                  <a16:creationId xmlns:a16="http://schemas.microsoft.com/office/drawing/2014/main" id="{00DDE7AE-F423-48DD-A2E5-FBF1BE8748F9}"/>
                </a:ext>
              </a:extLst>
            </p:cNvPr>
            <p:cNvSpPr/>
            <p:nvPr/>
          </p:nvSpPr>
          <p:spPr>
            <a:xfrm rot="1564055">
              <a:off x="158511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01" name="Oval 100">
              <a:extLst>
                <a:ext uri="{FF2B5EF4-FFF2-40B4-BE49-F238E27FC236}">
                  <a16:creationId xmlns:a16="http://schemas.microsoft.com/office/drawing/2014/main" id="{D9FB0728-556C-4406-A836-A5E1CA25B9B1}"/>
                </a:ext>
              </a:extLst>
            </p:cNvPr>
            <p:cNvSpPr/>
            <p:nvPr/>
          </p:nvSpPr>
          <p:spPr>
            <a:xfrm rot="1564055">
              <a:off x="1960847"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04" name="Oval 103">
              <a:extLst>
                <a:ext uri="{FF2B5EF4-FFF2-40B4-BE49-F238E27FC236}">
                  <a16:creationId xmlns:a16="http://schemas.microsoft.com/office/drawing/2014/main" id="{AA8E1FF0-E015-44AE-9114-5D5FBA49D97B}"/>
                </a:ext>
              </a:extLst>
            </p:cNvPr>
            <p:cNvSpPr/>
            <p:nvPr/>
          </p:nvSpPr>
          <p:spPr>
            <a:xfrm rot="1564055">
              <a:off x="2437028"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08" name="Oval 107">
              <a:extLst>
                <a:ext uri="{FF2B5EF4-FFF2-40B4-BE49-F238E27FC236}">
                  <a16:creationId xmlns:a16="http://schemas.microsoft.com/office/drawing/2014/main" id="{ECE21FA1-2666-4011-862B-C30A021D7D98}"/>
                </a:ext>
              </a:extLst>
            </p:cNvPr>
            <p:cNvSpPr/>
            <p:nvPr/>
          </p:nvSpPr>
          <p:spPr>
            <a:xfrm rot="1564055">
              <a:off x="267585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09" name="Oval 108">
              <a:extLst>
                <a:ext uri="{FF2B5EF4-FFF2-40B4-BE49-F238E27FC236}">
                  <a16:creationId xmlns:a16="http://schemas.microsoft.com/office/drawing/2014/main" id="{7E9C364A-8138-4AFD-820F-A41366ACFF0E}"/>
                </a:ext>
              </a:extLst>
            </p:cNvPr>
            <p:cNvSpPr/>
            <p:nvPr/>
          </p:nvSpPr>
          <p:spPr>
            <a:xfrm rot="1564055">
              <a:off x="2409008"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10" name="Oval 109">
              <a:extLst>
                <a:ext uri="{FF2B5EF4-FFF2-40B4-BE49-F238E27FC236}">
                  <a16:creationId xmlns:a16="http://schemas.microsoft.com/office/drawing/2014/main" id="{D5895CD2-6BB8-47C2-8ADF-8AD9AE3FF36D}"/>
                </a:ext>
              </a:extLst>
            </p:cNvPr>
            <p:cNvSpPr/>
            <p:nvPr/>
          </p:nvSpPr>
          <p:spPr>
            <a:xfrm rot="1564055">
              <a:off x="2708530"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11" name="Oval 110">
              <a:extLst>
                <a:ext uri="{FF2B5EF4-FFF2-40B4-BE49-F238E27FC236}">
                  <a16:creationId xmlns:a16="http://schemas.microsoft.com/office/drawing/2014/main" id="{254CF798-3E07-4A43-9348-305208D51E3B}"/>
                </a:ext>
              </a:extLst>
            </p:cNvPr>
            <p:cNvSpPr/>
            <p:nvPr/>
          </p:nvSpPr>
          <p:spPr>
            <a:xfrm rot="1564055">
              <a:off x="3052252"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12" name="Oval 111">
              <a:extLst>
                <a:ext uri="{FF2B5EF4-FFF2-40B4-BE49-F238E27FC236}">
                  <a16:creationId xmlns:a16="http://schemas.microsoft.com/office/drawing/2014/main" id="{E5E3AA0B-55C9-4B8A-8432-F8EDD407B822}"/>
                </a:ext>
              </a:extLst>
            </p:cNvPr>
            <p:cNvSpPr/>
            <p:nvPr/>
          </p:nvSpPr>
          <p:spPr>
            <a:xfrm rot="1564055">
              <a:off x="108320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13" name="Oval 112">
              <a:extLst>
                <a:ext uri="{FF2B5EF4-FFF2-40B4-BE49-F238E27FC236}">
                  <a16:creationId xmlns:a16="http://schemas.microsoft.com/office/drawing/2014/main" id="{83A243E0-479F-4EA4-850B-A0FBFCC9307E}"/>
                </a:ext>
              </a:extLst>
            </p:cNvPr>
            <p:cNvSpPr/>
            <p:nvPr/>
          </p:nvSpPr>
          <p:spPr>
            <a:xfrm rot="1564055">
              <a:off x="162304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14" name="Oval 113">
              <a:extLst>
                <a:ext uri="{FF2B5EF4-FFF2-40B4-BE49-F238E27FC236}">
                  <a16:creationId xmlns:a16="http://schemas.microsoft.com/office/drawing/2014/main" id="{35BC5B21-3C70-4515-B380-BC870338C85F}"/>
                </a:ext>
              </a:extLst>
            </p:cNvPr>
            <p:cNvSpPr/>
            <p:nvPr/>
          </p:nvSpPr>
          <p:spPr>
            <a:xfrm rot="1564055">
              <a:off x="196483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19" name="Oval 118">
              <a:extLst>
                <a:ext uri="{FF2B5EF4-FFF2-40B4-BE49-F238E27FC236}">
                  <a16:creationId xmlns:a16="http://schemas.microsoft.com/office/drawing/2014/main" id="{DE448386-2457-4FB6-8725-13F820567C23}"/>
                </a:ext>
              </a:extLst>
            </p:cNvPr>
            <p:cNvSpPr/>
            <p:nvPr/>
          </p:nvSpPr>
          <p:spPr>
            <a:xfrm rot="1564055">
              <a:off x="1824615"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20" name="Oval 119">
              <a:extLst>
                <a:ext uri="{FF2B5EF4-FFF2-40B4-BE49-F238E27FC236}">
                  <a16:creationId xmlns:a16="http://schemas.microsoft.com/office/drawing/2014/main" id="{1B14CEC5-4187-4DE6-8FD2-426DC1DC6868}"/>
                </a:ext>
              </a:extLst>
            </p:cNvPr>
            <p:cNvSpPr/>
            <p:nvPr/>
          </p:nvSpPr>
          <p:spPr>
            <a:xfrm rot="1564055">
              <a:off x="342502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21" name="Oval 120">
              <a:extLst>
                <a:ext uri="{FF2B5EF4-FFF2-40B4-BE49-F238E27FC236}">
                  <a16:creationId xmlns:a16="http://schemas.microsoft.com/office/drawing/2014/main" id="{179F16E1-3B52-4BB8-BEF6-7D442D84AE5D}"/>
                </a:ext>
              </a:extLst>
            </p:cNvPr>
            <p:cNvSpPr/>
            <p:nvPr/>
          </p:nvSpPr>
          <p:spPr>
            <a:xfrm rot="1564055">
              <a:off x="3295216"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22" name="Oval 121">
              <a:extLst>
                <a:ext uri="{FF2B5EF4-FFF2-40B4-BE49-F238E27FC236}">
                  <a16:creationId xmlns:a16="http://schemas.microsoft.com/office/drawing/2014/main" id="{EE1659A7-4A03-4650-B29E-1C35479286A8}"/>
                </a:ext>
              </a:extLst>
            </p:cNvPr>
            <p:cNvSpPr/>
            <p:nvPr/>
          </p:nvSpPr>
          <p:spPr>
            <a:xfrm rot="1564055">
              <a:off x="288223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23" name="Oval 122">
              <a:extLst>
                <a:ext uri="{FF2B5EF4-FFF2-40B4-BE49-F238E27FC236}">
                  <a16:creationId xmlns:a16="http://schemas.microsoft.com/office/drawing/2014/main" id="{9BC7BAFD-198E-44DB-BF25-A24A60DAD37D}"/>
                </a:ext>
              </a:extLst>
            </p:cNvPr>
            <p:cNvSpPr/>
            <p:nvPr/>
          </p:nvSpPr>
          <p:spPr>
            <a:xfrm rot="1564055">
              <a:off x="2712132" y="4765004"/>
              <a:ext cx="72000" cy="87120"/>
            </a:xfrm>
            <a:prstGeom prst="ellipse">
              <a:avLst/>
            </a:prstGeom>
            <a:solidFill>
              <a:schemeClr val="tx2"/>
            </a:solidFill>
            <a:ln>
              <a:noFill/>
            </a:ln>
          </p:spPr>
          <p:txBody>
            <a:bodyPr wrap="square" rtlCol="0" anchor="ctr">
              <a:spAutoFit/>
            </a:bodyPr>
            <a:lstStyle/>
            <a:p>
              <a:pPr algn="l"/>
              <a:endParaRPr lang="en-CA" sz="2400" dirty="0"/>
            </a:p>
          </p:txBody>
        </p:sp>
      </p:grpSp>
      <p:pic>
        <p:nvPicPr>
          <p:cNvPr id="124" name="Picture 2" descr="Image result for lamp">
            <a:extLst>
              <a:ext uri="{FF2B5EF4-FFF2-40B4-BE49-F238E27FC236}">
                <a16:creationId xmlns:a16="http://schemas.microsoft.com/office/drawing/2014/main" id="{2A1A77C8-0DD3-484E-A34D-D1EF3F5AE0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19" t="3006" r="30247" b="49856"/>
          <a:stretch/>
        </p:blipFill>
        <p:spPr bwMode="auto">
          <a:xfrm rot="2333929" flipH="1">
            <a:off x="1271452" y="3621912"/>
            <a:ext cx="867003" cy="715277"/>
          </a:xfrm>
          <a:prstGeom prst="rect">
            <a:avLst/>
          </a:prstGeom>
          <a:noFill/>
          <a:extLst>
            <a:ext uri="{909E8E84-426E-40DD-AFC4-6F175D3DCCD1}">
              <a14:hiddenFill xmlns:a14="http://schemas.microsoft.com/office/drawing/2010/main">
                <a:solidFill>
                  <a:srgbClr val="FFFFFF"/>
                </a:solidFill>
              </a14:hiddenFill>
            </a:ext>
          </a:extLst>
        </p:spPr>
      </p:pic>
      <p:sp>
        <p:nvSpPr>
          <p:cNvPr id="125" name="Text Box 33">
            <a:extLst>
              <a:ext uri="{FF2B5EF4-FFF2-40B4-BE49-F238E27FC236}">
                <a16:creationId xmlns:a16="http://schemas.microsoft.com/office/drawing/2014/main" id="{CEDF37A0-C6EF-4584-8363-ECC45E8E3E83}"/>
              </a:ext>
            </a:extLst>
          </p:cNvPr>
          <p:cNvSpPr txBox="1">
            <a:spLocks noChangeArrowheads="1"/>
          </p:cNvSpPr>
          <p:nvPr/>
        </p:nvSpPr>
        <p:spPr bwMode="auto">
          <a:xfrm rot="19975377">
            <a:off x="3722969" y="4162509"/>
            <a:ext cx="1006766"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latin typeface="Times New Roman" pitchFamily="18" charset="0"/>
                <a:sym typeface="Symbol" panose="05050102010706020507" pitchFamily="18" charset="2"/>
              </a:rPr>
              <a:t>z</a:t>
            </a:r>
            <a:r>
              <a:rPr lang="en-US" altLang="en-US" sz="2800" i="1" baseline="-25000" dirty="0">
                <a:latin typeface="Times New Roman" pitchFamily="18" charset="0"/>
                <a:sym typeface="Symbol" panose="05050102010706020507" pitchFamily="18" charset="2"/>
              </a:rPr>
              <a:t>1</a:t>
            </a:r>
            <a:endParaRPr lang="en-CA" altLang="en-US" sz="2800" baseline="-25000" dirty="0">
              <a:latin typeface="Times New Roman" pitchFamily="18" charset="0"/>
            </a:endParaRPr>
          </a:p>
        </p:txBody>
      </p:sp>
      <p:pic>
        <p:nvPicPr>
          <p:cNvPr id="126" name="Picture 125">
            <a:extLst>
              <a:ext uri="{FF2B5EF4-FFF2-40B4-BE49-F238E27FC236}">
                <a16:creationId xmlns:a16="http://schemas.microsoft.com/office/drawing/2014/main" id="{E79B0502-6FC1-446B-9FA3-02D8E74F5C7D}"/>
              </a:ext>
            </a:extLst>
          </p:cNvPr>
          <p:cNvPicPr>
            <a:picLocks noChangeAspect="1"/>
          </p:cNvPicPr>
          <p:nvPr/>
        </p:nvPicPr>
        <p:blipFill>
          <a:blip r:embed="rId5"/>
          <a:stretch>
            <a:fillRect/>
          </a:stretch>
        </p:blipFill>
        <p:spPr>
          <a:xfrm>
            <a:off x="4423358" y="4343399"/>
            <a:ext cx="4418310" cy="2391071"/>
          </a:xfrm>
          <a:prstGeom prst="rect">
            <a:avLst/>
          </a:prstGeom>
        </p:spPr>
      </p:pic>
      <p:pic>
        <p:nvPicPr>
          <p:cNvPr id="127" name="Picture 126">
            <a:extLst>
              <a:ext uri="{FF2B5EF4-FFF2-40B4-BE49-F238E27FC236}">
                <a16:creationId xmlns:a16="http://schemas.microsoft.com/office/drawing/2014/main" id="{4D25F887-0152-4E22-8A01-DD300B7227A7}"/>
              </a:ext>
            </a:extLst>
          </p:cNvPr>
          <p:cNvPicPr>
            <a:picLocks noChangeAspect="1"/>
          </p:cNvPicPr>
          <p:nvPr/>
        </p:nvPicPr>
        <p:blipFill rotWithShape="1">
          <a:blip r:embed="rId5"/>
          <a:srcRect l="33036" t="28070" r="42857" b="28423"/>
          <a:stretch/>
        </p:blipFill>
        <p:spPr>
          <a:xfrm>
            <a:off x="5882978" y="5011491"/>
            <a:ext cx="1065128" cy="1040301"/>
          </a:xfrm>
          <a:prstGeom prst="rect">
            <a:avLst/>
          </a:prstGeom>
        </p:spPr>
      </p:pic>
      <p:sp>
        <p:nvSpPr>
          <p:cNvPr id="105" name="Rectangle 63">
            <a:extLst>
              <a:ext uri="{FF2B5EF4-FFF2-40B4-BE49-F238E27FC236}">
                <a16:creationId xmlns:a16="http://schemas.microsoft.com/office/drawing/2014/main" id="{C8EFA6A9-3B86-444E-AA6E-078C5B89F768}"/>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17114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0-#ppt_w/2"/>
                                          </p:val>
                                        </p:tav>
                                        <p:tav tm="100000">
                                          <p:val>
                                            <p:strVal val="#ppt_x"/>
                                          </p:val>
                                        </p:tav>
                                      </p:tavLst>
                                    </p:anim>
                                    <p:anim calcmode="lin" valueType="num">
                                      <p:cBhvr additive="base">
                                        <p:cTn id="8" dur="500" fill="hold"/>
                                        <p:tgtEl>
                                          <p:spTgt spid="1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0.03004 -0.0625 L -1.38889E-6 2.96296E-6 " pathEditMode="relative" rAng="0" ptsTypes="AA">
                                      <p:cBhvr>
                                        <p:cTn id="14" dur="2000" fill="hold"/>
                                        <p:tgtEl>
                                          <p:spTgt spid="97"/>
                                        </p:tgtEl>
                                        <p:attrNameLst>
                                          <p:attrName>ppt_x</p:attrName>
                                          <p:attrName>ppt_y</p:attrName>
                                        </p:attrNameLst>
                                      </p:cBhvr>
                                      <p:rCtr x="1458" y="3241"/>
                                    </p:animMotion>
                                  </p:childTnLst>
                                </p:cTn>
                              </p:par>
                              <p:par>
                                <p:cTn id="15" presetID="10" presetClass="exit" presetSubtype="0" fill="hold" nodeType="withEffect">
                                  <p:stCondLst>
                                    <p:cond delay="0"/>
                                  </p:stCondLst>
                                  <p:childTnLst>
                                    <p:animEffect transition="out" filter="fade">
                                      <p:cBhvr>
                                        <p:cTn id="16" dur="500"/>
                                        <p:tgtEl>
                                          <p:spTgt spid="75"/>
                                        </p:tgtEl>
                                      </p:cBhvr>
                                    </p:animEffect>
                                    <p:set>
                                      <p:cBhvr>
                                        <p:cTn id="17" dur="1" fill="hold">
                                          <p:stCondLst>
                                            <p:cond delay="499"/>
                                          </p:stCondLst>
                                        </p:cTn>
                                        <p:tgtEl>
                                          <p:spTgt spid="75"/>
                                        </p:tgtEl>
                                        <p:attrNameLst>
                                          <p:attrName>style.visibility</p:attrName>
                                        </p:attrNameLst>
                                      </p:cBhvr>
                                      <p:to>
                                        <p:strVal val="hidden"/>
                                      </p:to>
                                    </p:set>
                                  </p:childTnLst>
                                </p:cTn>
                              </p:par>
                              <p:par>
                                <p:cTn id="18" presetID="2" presetClass="entr" presetSubtype="8" fill="hold" grpId="0" nodeType="withEffect">
                                  <p:stCondLst>
                                    <p:cond delay="0"/>
                                  </p:stCondLst>
                                  <p:childTnLst>
                                    <p:set>
                                      <p:cBhvr>
                                        <p:cTn id="19" dur="1" fill="hold">
                                          <p:stCondLst>
                                            <p:cond delay="0"/>
                                          </p:stCondLst>
                                        </p:cTn>
                                        <p:tgtEl>
                                          <p:spTgt spid="125"/>
                                        </p:tgtEl>
                                        <p:attrNameLst>
                                          <p:attrName>style.visibility</p:attrName>
                                        </p:attrNameLst>
                                      </p:cBhvr>
                                      <p:to>
                                        <p:strVal val="visible"/>
                                      </p:to>
                                    </p:set>
                                    <p:anim calcmode="lin" valueType="num">
                                      <p:cBhvr additive="base">
                                        <p:cTn id="20" dur="500" fill="hold"/>
                                        <p:tgtEl>
                                          <p:spTgt spid="125"/>
                                        </p:tgtEl>
                                        <p:attrNameLst>
                                          <p:attrName>ppt_x</p:attrName>
                                        </p:attrNameLst>
                                      </p:cBhvr>
                                      <p:tavLst>
                                        <p:tav tm="0">
                                          <p:val>
                                            <p:strVal val="0-#ppt_w/2"/>
                                          </p:val>
                                        </p:tav>
                                        <p:tav tm="100000">
                                          <p:val>
                                            <p:strVal val="#ppt_x"/>
                                          </p:val>
                                        </p:tav>
                                      </p:tavLst>
                                    </p:anim>
                                    <p:anim calcmode="lin" valueType="num">
                                      <p:cBhvr additive="base">
                                        <p:cTn id="21" dur="5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27"/>
                                        </p:tgtEl>
                                        <p:attrNameLst>
                                          <p:attrName>style.visibility</p:attrName>
                                        </p:attrNameLst>
                                      </p:cBhvr>
                                      <p:to>
                                        <p:strVal val="visible"/>
                                      </p:to>
                                    </p:set>
                                    <p:anim calcmode="lin" valueType="num">
                                      <p:cBhvr additive="base">
                                        <p:cTn id="26" dur="500" fill="hold"/>
                                        <p:tgtEl>
                                          <p:spTgt spid="127"/>
                                        </p:tgtEl>
                                        <p:attrNameLst>
                                          <p:attrName>ppt_x</p:attrName>
                                        </p:attrNameLst>
                                      </p:cBhvr>
                                      <p:tavLst>
                                        <p:tav tm="0">
                                          <p:val>
                                            <p:strVal val="0-#ppt_w/2"/>
                                          </p:val>
                                        </p:tav>
                                        <p:tav tm="100000">
                                          <p:val>
                                            <p:strVal val="#ppt_x"/>
                                          </p:val>
                                        </p:tav>
                                      </p:tavLst>
                                    </p:anim>
                                    <p:anim calcmode="lin" valueType="num">
                                      <p:cBhvr additive="base">
                                        <p:cTn id="27" dur="500" fill="hold"/>
                                        <p:tgtEl>
                                          <p:spTgt spid="127"/>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26"/>
                                        </p:tgtEl>
                                        <p:attrNameLst>
                                          <p:attrName>style.visibility</p:attrName>
                                        </p:attrNameLst>
                                      </p:cBhvr>
                                      <p:to>
                                        <p:strVal val="visible"/>
                                      </p:to>
                                    </p:set>
                                    <p:anim calcmode="lin" valueType="num">
                                      <p:cBhvr additive="base">
                                        <p:cTn id="30" dur="500" fill="hold"/>
                                        <p:tgtEl>
                                          <p:spTgt spid="126"/>
                                        </p:tgtEl>
                                        <p:attrNameLst>
                                          <p:attrName>ppt_x</p:attrName>
                                        </p:attrNameLst>
                                      </p:cBhvr>
                                      <p:tavLst>
                                        <p:tav tm="0">
                                          <p:val>
                                            <p:strVal val="0-#ppt_w/2"/>
                                          </p:val>
                                        </p:tav>
                                        <p:tav tm="100000">
                                          <p:val>
                                            <p:strVal val="#ppt_x"/>
                                          </p:val>
                                        </p:tav>
                                      </p:tavLst>
                                    </p:anim>
                                    <p:anim calcmode="lin" valueType="num">
                                      <p:cBhvr additive="base">
                                        <p:cTn id="31" dur="5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26"/>
                                        </p:tgtEl>
                                        <p:attrNameLst>
                                          <p:attrName>ppt_x</p:attrName>
                                        </p:attrNameLst>
                                      </p:cBhvr>
                                      <p:tavLst>
                                        <p:tav tm="0">
                                          <p:val>
                                            <p:strVal val="ppt_x"/>
                                          </p:val>
                                        </p:tav>
                                        <p:tav tm="100000">
                                          <p:val>
                                            <p:strVal val="ppt_x"/>
                                          </p:val>
                                        </p:tav>
                                      </p:tavLst>
                                    </p:anim>
                                    <p:anim calcmode="lin" valueType="num">
                                      <p:cBhvr additive="base">
                                        <p:cTn id="36" dur="500"/>
                                        <p:tgtEl>
                                          <p:spTgt spid="126"/>
                                        </p:tgtEl>
                                        <p:attrNameLst>
                                          <p:attrName>ppt_y</p:attrName>
                                        </p:attrNameLst>
                                      </p:cBhvr>
                                      <p:tavLst>
                                        <p:tav tm="0">
                                          <p:val>
                                            <p:strVal val="ppt_y"/>
                                          </p:val>
                                        </p:tav>
                                        <p:tav tm="100000">
                                          <p:val>
                                            <p:strVal val="1+ppt_h/2"/>
                                          </p:val>
                                        </p:tav>
                                      </p:tavLst>
                                    </p:anim>
                                    <p:set>
                                      <p:cBhvr>
                                        <p:cTn id="37" dur="1" fill="hold">
                                          <p:stCondLst>
                                            <p:cond delay="4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grpSp>
        <p:nvGrpSpPr>
          <p:cNvPr id="61" name="Group 60">
            <a:extLst>
              <a:ext uri="{FF2B5EF4-FFF2-40B4-BE49-F238E27FC236}">
                <a16:creationId xmlns:a16="http://schemas.microsoft.com/office/drawing/2014/main" id="{833E1F1B-D0E6-43BA-A348-9DCD96B41DDD}"/>
              </a:ext>
            </a:extLst>
          </p:cNvPr>
          <p:cNvGrpSpPr/>
          <p:nvPr/>
        </p:nvGrpSpPr>
        <p:grpSpPr>
          <a:xfrm>
            <a:off x="3545406" y="1046718"/>
            <a:ext cx="180602" cy="1247640"/>
            <a:chOff x="4008388" y="1532184"/>
            <a:chExt cx="180602" cy="1247640"/>
          </a:xfrm>
          <a:solidFill>
            <a:srgbClr val="00FFFF"/>
          </a:solidFill>
        </p:grpSpPr>
        <p:sp>
          <p:nvSpPr>
            <p:cNvPr id="62" name="Oval 61">
              <a:extLst>
                <a:ext uri="{FF2B5EF4-FFF2-40B4-BE49-F238E27FC236}">
                  <a16:creationId xmlns:a16="http://schemas.microsoft.com/office/drawing/2014/main" id="{F5307505-6231-4917-BEF3-6CEED5535BF3}"/>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65" name="Oval 64">
              <a:extLst>
                <a:ext uri="{FF2B5EF4-FFF2-40B4-BE49-F238E27FC236}">
                  <a16:creationId xmlns:a16="http://schemas.microsoft.com/office/drawing/2014/main" id="{BE2233BD-A60C-4B2A-9EC1-8F6F9BFBFBCF}"/>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66" name="Oval 65">
              <a:extLst>
                <a:ext uri="{FF2B5EF4-FFF2-40B4-BE49-F238E27FC236}">
                  <a16:creationId xmlns:a16="http://schemas.microsoft.com/office/drawing/2014/main" id="{0C6C74A0-FC73-404B-B934-168098CF05CB}"/>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67" name="Oval 66">
              <a:extLst>
                <a:ext uri="{FF2B5EF4-FFF2-40B4-BE49-F238E27FC236}">
                  <a16:creationId xmlns:a16="http://schemas.microsoft.com/office/drawing/2014/main" id="{97DD5B10-47A4-44CF-BC1B-E19D91D0AF3F}"/>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68" name="Oval 67">
              <a:extLst>
                <a:ext uri="{FF2B5EF4-FFF2-40B4-BE49-F238E27FC236}">
                  <a16:creationId xmlns:a16="http://schemas.microsoft.com/office/drawing/2014/main" id="{86471F8B-DC05-4205-BF8E-231BEE9917E6}"/>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grpSp>
      <p:grpSp>
        <p:nvGrpSpPr>
          <p:cNvPr id="103" name="Group 102">
            <a:extLst>
              <a:ext uri="{FF2B5EF4-FFF2-40B4-BE49-F238E27FC236}">
                <a16:creationId xmlns:a16="http://schemas.microsoft.com/office/drawing/2014/main" id="{73D2C10F-E773-4080-A879-03E0E3678345}"/>
              </a:ext>
            </a:extLst>
          </p:cNvPr>
          <p:cNvGrpSpPr/>
          <p:nvPr/>
        </p:nvGrpSpPr>
        <p:grpSpPr>
          <a:xfrm>
            <a:off x="-176972" y="2819400"/>
            <a:ext cx="5029200" cy="3620437"/>
            <a:chOff x="-1018484" y="2271736"/>
            <a:chExt cx="6444430" cy="4140084"/>
          </a:xfrm>
        </p:grpSpPr>
        <p:pic>
          <p:nvPicPr>
            <p:cNvPr id="105" name="Picture 104">
              <a:extLst>
                <a:ext uri="{FF2B5EF4-FFF2-40B4-BE49-F238E27FC236}">
                  <a16:creationId xmlns:a16="http://schemas.microsoft.com/office/drawing/2014/main" id="{19BEDA9C-34FB-4502-A52C-82BD95396DB3}"/>
                </a:ext>
              </a:extLst>
            </p:cNvPr>
            <p:cNvPicPr>
              <a:picLocks noChangeAspect="1"/>
            </p:cNvPicPr>
            <p:nvPr/>
          </p:nvPicPr>
          <p:blipFill>
            <a:blip r:embed="rId5"/>
            <a:stretch>
              <a:fillRect/>
            </a:stretch>
          </p:blipFill>
          <p:spPr>
            <a:xfrm>
              <a:off x="91691" y="2819850"/>
              <a:ext cx="4297439" cy="3591970"/>
            </a:xfrm>
            <a:prstGeom prst="rect">
              <a:avLst/>
            </a:prstGeom>
          </p:spPr>
        </p:pic>
        <p:sp>
          <p:nvSpPr>
            <p:cNvPr id="106" name="Text Box 33">
              <a:extLst>
                <a:ext uri="{FF2B5EF4-FFF2-40B4-BE49-F238E27FC236}">
                  <a16:creationId xmlns:a16="http://schemas.microsoft.com/office/drawing/2014/main" id="{4FC42887-1474-4730-9BF4-E426CCE21061}"/>
                </a:ext>
              </a:extLst>
            </p:cNvPr>
            <p:cNvSpPr txBox="1">
              <a:spLocks noChangeArrowheads="1"/>
            </p:cNvSpPr>
            <p:nvPr/>
          </p:nvSpPr>
          <p:spPr bwMode="auto">
            <a:xfrm>
              <a:off x="-1018484" y="2271736"/>
              <a:ext cx="6444430" cy="59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sym typeface="Symbol" panose="05050102010706020507" pitchFamily="18" charset="2"/>
                </a:rPr>
                <a:t>Described by 10,000 numbers</a:t>
              </a:r>
              <a:endParaRPr lang="en-CA" altLang="en-US" sz="2800" baseline="-25000" dirty="0">
                <a:latin typeface="Times New Roman" pitchFamily="18" charset="0"/>
              </a:endParaRPr>
            </a:p>
          </p:txBody>
        </p:sp>
      </p:grpSp>
      <p:grpSp>
        <p:nvGrpSpPr>
          <p:cNvPr id="107" name="Group 106">
            <a:extLst>
              <a:ext uri="{FF2B5EF4-FFF2-40B4-BE49-F238E27FC236}">
                <a16:creationId xmlns:a16="http://schemas.microsoft.com/office/drawing/2014/main" id="{1474F139-5803-4DAC-AE76-A9034FF37361}"/>
              </a:ext>
            </a:extLst>
          </p:cNvPr>
          <p:cNvGrpSpPr/>
          <p:nvPr/>
        </p:nvGrpSpPr>
        <p:grpSpPr>
          <a:xfrm>
            <a:off x="4648200" y="2828456"/>
            <a:ext cx="4495800" cy="3626234"/>
            <a:chOff x="4007585" y="2259950"/>
            <a:chExt cx="5760930" cy="4146712"/>
          </a:xfrm>
        </p:grpSpPr>
        <p:pic>
          <p:nvPicPr>
            <p:cNvPr id="115" name="Picture 114">
              <a:extLst>
                <a:ext uri="{FF2B5EF4-FFF2-40B4-BE49-F238E27FC236}">
                  <a16:creationId xmlns:a16="http://schemas.microsoft.com/office/drawing/2014/main" id="{83A72A09-C006-4664-B0B0-209394632AB5}"/>
                </a:ext>
              </a:extLst>
            </p:cNvPr>
            <p:cNvPicPr>
              <a:picLocks noChangeAspect="1"/>
            </p:cNvPicPr>
            <p:nvPr/>
          </p:nvPicPr>
          <p:blipFill>
            <a:blip r:embed="rId6"/>
            <a:stretch>
              <a:fillRect/>
            </a:stretch>
          </p:blipFill>
          <p:spPr>
            <a:xfrm>
              <a:off x="4508406" y="2825262"/>
              <a:ext cx="4577708" cy="3581400"/>
            </a:xfrm>
            <a:prstGeom prst="rect">
              <a:avLst/>
            </a:prstGeom>
          </p:spPr>
        </p:pic>
        <p:sp>
          <p:nvSpPr>
            <p:cNvPr id="116" name="Text Box 33">
              <a:extLst>
                <a:ext uri="{FF2B5EF4-FFF2-40B4-BE49-F238E27FC236}">
                  <a16:creationId xmlns:a16="http://schemas.microsoft.com/office/drawing/2014/main" id="{C48202CE-1891-4AF9-A720-1358B091B30D}"/>
                </a:ext>
              </a:extLst>
            </p:cNvPr>
            <p:cNvSpPr txBox="1">
              <a:spLocks noChangeArrowheads="1"/>
            </p:cNvSpPr>
            <p:nvPr/>
          </p:nvSpPr>
          <p:spPr bwMode="auto">
            <a:xfrm>
              <a:off x="4007585" y="2259950"/>
              <a:ext cx="5760930" cy="59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sym typeface="Symbol" panose="05050102010706020507" pitchFamily="18" charset="2"/>
                </a:rPr>
                <a:t>Described by 100 numbers</a:t>
              </a:r>
              <a:endParaRPr lang="en-CA" altLang="en-US" sz="2800" baseline="-25000" dirty="0">
                <a:latin typeface="Times New Roman" pitchFamily="18" charset="0"/>
              </a:endParaRPr>
            </a:p>
          </p:txBody>
        </p:sp>
      </p:grpSp>
      <p:sp>
        <p:nvSpPr>
          <p:cNvPr id="53" name="Text Box 33">
            <a:extLst>
              <a:ext uri="{FF2B5EF4-FFF2-40B4-BE49-F238E27FC236}">
                <a16:creationId xmlns:a16="http://schemas.microsoft.com/office/drawing/2014/main" id="{9AACD7B5-54B5-42F8-BC3D-A001015AA78E}"/>
              </a:ext>
            </a:extLst>
          </p:cNvPr>
          <p:cNvSpPr txBox="1">
            <a:spLocks noChangeArrowheads="1"/>
          </p:cNvSpPr>
          <p:nvPr/>
        </p:nvSpPr>
        <p:spPr bwMode="auto">
          <a:xfrm>
            <a:off x="367568" y="6422803"/>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The key its to filter out only the “important” information.</a:t>
            </a:r>
            <a:endParaRPr lang="en-CA" sz="2800" dirty="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3" name="Group 2">
            <a:extLst>
              <a:ext uri="{FF2B5EF4-FFF2-40B4-BE49-F238E27FC236}">
                <a16:creationId xmlns:a16="http://schemas.microsoft.com/office/drawing/2014/main" id="{F1E2DE72-03C9-4311-BC4E-395FFEF2A7BC}"/>
              </a:ext>
            </a:extLst>
          </p:cNvPr>
          <p:cNvGrpSpPr/>
          <p:nvPr/>
        </p:nvGrpSpPr>
        <p:grpSpPr>
          <a:xfrm>
            <a:off x="2785790" y="4578851"/>
            <a:ext cx="3572420" cy="1894448"/>
            <a:chOff x="2785790" y="4578851"/>
            <a:chExt cx="3572420" cy="1894448"/>
          </a:xfrm>
        </p:grpSpPr>
        <p:sp>
          <p:nvSpPr>
            <p:cNvPr id="58" name="Rectangle 57">
              <a:extLst>
                <a:ext uri="{FF2B5EF4-FFF2-40B4-BE49-F238E27FC236}">
                  <a16:creationId xmlns:a16="http://schemas.microsoft.com/office/drawing/2014/main" id="{EEB31EEC-CC54-4F83-85A6-E0EE0492873B}"/>
                </a:ext>
              </a:extLst>
            </p:cNvPr>
            <p:cNvSpPr/>
            <p:nvPr/>
          </p:nvSpPr>
          <p:spPr>
            <a:xfrm>
              <a:off x="2785790" y="4578851"/>
              <a:ext cx="3572420" cy="1894448"/>
            </a:xfrm>
            <a:prstGeom prst="rect">
              <a:avLst/>
            </a:prstGeom>
            <a:solidFill>
              <a:schemeClr val="tx1"/>
            </a:solidFill>
            <a:ln>
              <a:noFill/>
            </a:ln>
          </p:spPr>
          <p:txBody>
            <a:bodyPr wrap="square" rtlCol="0" anchor="ctr">
              <a:spAutoFit/>
            </a:bodyPr>
            <a:lstStyle/>
            <a:p>
              <a:pPr algn="l"/>
              <a:endParaRPr lang="en-CA" sz="2400" dirty="0"/>
            </a:p>
          </p:txBody>
        </p:sp>
        <p:grpSp>
          <p:nvGrpSpPr>
            <p:cNvPr id="54" name="Group 3">
              <a:extLst>
                <a:ext uri="{FF2B5EF4-FFF2-40B4-BE49-F238E27FC236}">
                  <a16:creationId xmlns:a16="http://schemas.microsoft.com/office/drawing/2014/main" id="{656F3803-5873-4ED4-8A79-4EABE0DCB657}"/>
                </a:ext>
              </a:extLst>
            </p:cNvPr>
            <p:cNvGrpSpPr>
              <a:grpSpLocks/>
            </p:cNvGrpSpPr>
            <p:nvPr/>
          </p:nvGrpSpPr>
          <p:grpSpPr bwMode="auto">
            <a:xfrm>
              <a:off x="2933700" y="4651572"/>
              <a:ext cx="3276600" cy="1742801"/>
              <a:chOff x="288" y="1344"/>
              <a:chExt cx="5184" cy="2784"/>
            </a:xfrm>
          </p:grpSpPr>
          <p:sp>
            <p:nvSpPr>
              <p:cNvPr id="55" name="AutoShape 4">
                <a:extLst>
                  <a:ext uri="{FF2B5EF4-FFF2-40B4-BE49-F238E27FC236}">
                    <a16:creationId xmlns:a16="http://schemas.microsoft.com/office/drawing/2014/main" id="{FD03F38B-8EA9-4432-90B6-9E07C96EF364}"/>
                  </a:ext>
                </a:extLst>
              </p:cNvPr>
              <p:cNvSpPr>
                <a:spLocks noChangeArrowheads="1"/>
              </p:cNvSpPr>
              <p:nvPr/>
            </p:nvSpPr>
            <p:spPr bwMode="auto">
              <a:xfrm>
                <a:off x="3792" y="1679"/>
                <a:ext cx="1680" cy="2016"/>
              </a:xfrm>
              <a:prstGeom prst="smileyFace">
                <a:avLst>
                  <a:gd name="adj" fmla="val 2361"/>
                </a:avLst>
              </a:prstGeom>
              <a:noFill/>
              <a:ln w="57150">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defRPr/>
                </a:pPr>
                <a:endParaRPr lang="en-US" altLang="en-US" sz="3000">
                  <a:solidFill>
                    <a:srgbClr val="FFFFFF"/>
                  </a:solidFill>
                  <a:cs typeface="+mn-cs"/>
                </a:endParaRPr>
              </a:p>
            </p:txBody>
          </p:sp>
          <p:pic>
            <p:nvPicPr>
              <p:cNvPr id="56" name="Mona_Lisa.jpg">
                <a:hlinkClick r:id="" action="ppaction://media"/>
                <a:extLst>
                  <a:ext uri="{FF2B5EF4-FFF2-40B4-BE49-F238E27FC236}">
                    <a16:creationId xmlns:a16="http://schemas.microsoft.com/office/drawing/2014/main" id="{133566AD-68B4-4D50-A138-1E16E059ED47}"/>
                  </a:ext>
                </a:extLst>
              </p:cNvPr>
              <p:cNvPicPr preferRelativeResize="0">
                <a:picLocks noRot="1" noChangeArrowheads="1"/>
              </p:cNvPicPr>
              <p:nvPr>
                <a:videoFile r:link="rId1"/>
              </p:nvPr>
            </p:nvPicPr>
            <p:blipFill>
              <a:blip r:embed="rId7">
                <a:lum bright="-6000" contrast="-12000"/>
                <a:extLst>
                  <a:ext uri="{28A0092B-C50C-407E-A947-70E740481C1C}">
                    <a14:useLocalDpi xmlns:a14="http://schemas.microsoft.com/office/drawing/2010/main" val="0"/>
                  </a:ext>
                </a:extLst>
              </a:blip>
              <a:srcRect l="24989" r="21024" b="53616"/>
              <a:stretch>
                <a:fillRect/>
              </a:stretch>
            </p:blipFill>
            <p:spPr bwMode="auto">
              <a:xfrm>
                <a:off x="288" y="1344"/>
                <a:ext cx="1920"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 Box 6">
                <a:extLst>
                  <a:ext uri="{FF2B5EF4-FFF2-40B4-BE49-F238E27FC236}">
                    <a16:creationId xmlns:a16="http://schemas.microsoft.com/office/drawing/2014/main" id="{259BC456-472D-4A34-96C0-531BAC40BFBD}"/>
                  </a:ext>
                </a:extLst>
              </p:cNvPr>
              <p:cNvSpPr txBox="1">
                <a:spLocks noChangeArrowheads="1"/>
              </p:cNvSpPr>
              <p:nvPr/>
            </p:nvSpPr>
            <p:spPr bwMode="auto">
              <a:xfrm>
                <a:off x="2228" y="1839"/>
                <a:ext cx="1593" cy="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n-US" altLang="en-US" sz="6000" b="1" i="0" dirty="0">
                    <a:solidFill>
                      <a:srgbClr val="FFFF00"/>
                    </a:solidFill>
                    <a:cs typeface="+mn-cs"/>
                    <a:sym typeface="Wingdings" panose="05000000000000000000" pitchFamily="2" charset="2"/>
                  </a:rPr>
                  <a:t></a:t>
                </a:r>
                <a:endParaRPr lang="en-US" altLang="en-US" sz="6000" b="1" i="0" dirty="0">
                  <a:solidFill>
                    <a:srgbClr val="FFFFFF"/>
                  </a:solidFill>
                  <a:cs typeface="+mn-cs"/>
                </a:endParaRPr>
              </a:p>
            </p:txBody>
          </p:sp>
        </p:grpSp>
      </p:grpSp>
      <p:sp>
        <p:nvSpPr>
          <p:cNvPr id="63" name="Rectangle 63">
            <a:extLst>
              <a:ext uri="{FF2B5EF4-FFF2-40B4-BE49-F238E27FC236}">
                <a16:creationId xmlns:a16="http://schemas.microsoft.com/office/drawing/2014/main" id="{C913036E-3049-4238-9CFE-3A0BD2DD7151}"/>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57403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0-#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7"/>
                                        </p:tgtEl>
                                        <p:attrNameLst>
                                          <p:attrName>style.visibility</p:attrName>
                                        </p:attrNameLst>
                                      </p:cBhvr>
                                      <p:to>
                                        <p:strVal val="visible"/>
                                      </p:to>
                                    </p:set>
                                    <p:anim calcmode="lin" valueType="num">
                                      <p:cBhvr additive="base">
                                        <p:cTn id="13" dur="500" fill="hold"/>
                                        <p:tgtEl>
                                          <p:spTgt spid="107"/>
                                        </p:tgtEl>
                                        <p:attrNameLst>
                                          <p:attrName>ppt_x</p:attrName>
                                        </p:attrNameLst>
                                      </p:cBhvr>
                                      <p:tavLst>
                                        <p:tav tm="0">
                                          <p:val>
                                            <p:strVal val="0-#ppt_w/2"/>
                                          </p:val>
                                        </p:tav>
                                        <p:tav tm="100000">
                                          <p:val>
                                            <p:strVal val="#ppt_x"/>
                                          </p:val>
                                        </p:tav>
                                      </p:tavLst>
                                    </p:anim>
                                    <p:anim calcmode="lin" valueType="num">
                                      <p:cBhvr additive="base">
                                        <p:cTn id="14" dur="5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2590800"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6" name="Rectangle 105"/>
          <p:cNvSpPr/>
          <p:nvPr/>
        </p:nvSpPr>
        <p:spPr>
          <a:xfrm>
            <a:off x="80874"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189368"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16" name="Rectangle 115"/>
          <p:cNvSpPr/>
          <p:nvPr/>
        </p:nvSpPr>
        <p:spPr>
          <a:xfrm>
            <a:off x="913018" y="5282024"/>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6" name="Text Box 33">
            <a:extLst>
              <a:ext uri="{FF2B5EF4-FFF2-40B4-BE49-F238E27FC236}">
                <a16:creationId xmlns:a16="http://schemas.microsoft.com/office/drawing/2014/main" id="{1AD7189C-2044-45EB-AAEA-C8D19173A2D1}"/>
              </a:ext>
            </a:extLst>
          </p:cNvPr>
          <p:cNvSpPr txBox="1">
            <a:spLocks noChangeArrowheads="1"/>
          </p:cNvSpPr>
          <p:nvPr/>
        </p:nvSpPr>
        <p:spPr bwMode="auto">
          <a:xfrm>
            <a:off x="403427" y="2931200"/>
            <a:ext cx="969865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Multiplying twice:  </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cs typeface="Times New Roman" panose="02020603050405020304" pitchFamily="18" charset="0"/>
                <a:sym typeface="Symbol" panose="05050102010706020507" pitchFamily="18" charset="2"/>
              </a:rPr>
              <a:t></a:t>
            </a:r>
            <a:r>
              <a:rPr lang="en-CA" altLang="en-US" sz="2800" dirty="0">
                <a:sym typeface="Symbol" panose="05050102010706020507" pitchFamily="18" charset="2"/>
              </a:rPr>
              <a:t> </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CA" altLang="en-US" sz="2800" dirty="0">
                <a:cs typeface="Times New Roman" panose="02020603050405020304" pitchFamily="18" charset="0"/>
                <a:sym typeface="Symbol" panose="05050102010706020507" pitchFamily="18" charset="2"/>
              </a:rPr>
              <a:t> </a:t>
            </a:r>
            <a:r>
              <a:rPr lang="en-CA" altLang="en-US" sz="2800" dirty="0">
                <a:sym typeface="Symbol" panose="05050102010706020507" pitchFamily="18" charset="2"/>
              </a:rPr>
              <a:t> </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l-GR" altLang="en-US" sz="2800" dirty="0">
                <a:solidFill>
                  <a:srgbClr val="66FF33"/>
                </a:solidFill>
                <a:latin typeface="Times New Roman"/>
                <a:cs typeface="Times New Roman" panose="02020603050405020304" pitchFamily="18" charset="0"/>
                <a:sym typeface="Symbol" panose="05050102010706020507" pitchFamily="18" charset="2"/>
              </a:rPr>
              <a:t>´</a:t>
            </a:r>
            <a:endParaRPr lang="en-US" altLang="en-US" sz="2800" dirty="0">
              <a:solidFill>
                <a:srgbClr val="66FF33"/>
              </a:solidFill>
              <a:latin typeface="Times New Roman"/>
              <a:cs typeface="Times New Roman" panose="02020603050405020304" pitchFamily="18" charset="0"/>
              <a:sym typeface="Symbol" panose="05050102010706020507" pitchFamily="18" charset="2"/>
            </a:endParaRP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is that same as multiplying once by </a:t>
            </a:r>
            <a:r>
              <a:rPr lang="en-CA" altLang="en-US" sz="2800" dirty="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CA" altLang="en-US" sz="2800" dirty="0">
                <a:cs typeface="Times New Roman" panose="02020603050405020304" pitchFamily="18" charset="0"/>
                <a:sym typeface="Symbol" panose="05050102010706020507" pitchFamily="18" charset="2"/>
              </a:rPr>
              <a:t></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l-GR" altLang="en-US" sz="2800" dirty="0">
                <a:solidFill>
                  <a:srgbClr val="66FF33"/>
                </a:solidFill>
                <a:latin typeface="Times New Roman"/>
                <a:cs typeface="Times New Roman" panose="02020603050405020304" pitchFamily="18" charset="0"/>
                <a:sym typeface="Symbol" panose="05050102010706020507" pitchFamily="18" charset="2"/>
              </a:rPr>
              <a:t>´</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a:t>
            </a:r>
            <a:endParaRPr lang="en-CA" sz="2800" dirty="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pPr>
            <a:endParaRPr lang="en-CA" sz="2800" dirty="0">
              <a:latin typeface="Times New Roman" panose="02020603050405020304" pitchFamily="18" charset="0"/>
              <a:cs typeface="Times New Roman" panose="02020603050405020304" pitchFamily="18" charset="0"/>
            </a:endParaRPr>
          </a:p>
        </p:txBody>
      </p:sp>
      <p:grpSp>
        <p:nvGrpSpPr>
          <p:cNvPr id="89" name="Group 88">
            <a:extLst>
              <a:ext uri="{FF2B5EF4-FFF2-40B4-BE49-F238E27FC236}">
                <a16:creationId xmlns:a16="http://schemas.microsoft.com/office/drawing/2014/main" id="{DA4FCD3A-167D-4F14-AECA-B0419B48F759}"/>
              </a:ext>
            </a:extLst>
          </p:cNvPr>
          <p:cNvGrpSpPr/>
          <p:nvPr/>
        </p:nvGrpSpPr>
        <p:grpSpPr>
          <a:xfrm>
            <a:off x="3545406" y="480060"/>
            <a:ext cx="180774" cy="2363274"/>
            <a:chOff x="4008388" y="965526"/>
            <a:chExt cx="180774" cy="2363274"/>
          </a:xfrm>
          <a:solidFill>
            <a:srgbClr val="00FFFF"/>
          </a:solidFill>
        </p:grpSpPr>
        <p:sp>
          <p:nvSpPr>
            <p:cNvPr id="90" name="Oval 89">
              <a:extLst>
                <a:ext uri="{FF2B5EF4-FFF2-40B4-BE49-F238E27FC236}">
                  <a16:creationId xmlns:a16="http://schemas.microsoft.com/office/drawing/2014/main" id="{A14B27EF-08C7-44DF-8ED0-BC1C3A622FFA}"/>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91" name="Oval 90">
              <a:extLst>
                <a:ext uri="{FF2B5EF4-FFF2-40B4-BE49-F238E27FC236}">
                  <a16:creationId xmlns:a16="http://schemas.microsoft.com/office/drawing/2014/main" id="{EC35BCFF-5872-447C-ADDB-E515E8B40DE9}"/>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AB10A5A5-A7CE-440E-97F4-95CE0CE7368E}"/>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AEAFDE0D-3D22-47F3-AEE2-ABEA1AE2ACBA}"/>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94" name="Oval 93">
              <a:extLst>
                <a:ext uri="{FF2B5EF4-FFF2-40B4-BE49-F238E27FC236}">
                  <a16:creationId xmlns:a16="http://schemas.microsoft.com/office/drawing/2014/main" id="{F66DECCC-F10E-4839-B827-107BC5FDB2E2}"/>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95" name="Oval 94">
              <a:extLst>
                <a:ext uri="{FF2B5EF4-FFF2-40B4-BE49-F238E27FC236}">
                  <a16:creationId xmlns:a16="http://schemas.microsoft.com/office/drawing/2014/main" id="{AE80822C-D7EE-4EF3-8F9A-0893FC8DCB62}"/>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96" name="Oval 95">
              <a:extLst>
                <a:ext uri="{FF2B5EF4-FFF2-40B4-BE49-F238E27FC236}">
                  <a16:creationId xmlns:a16="http://schemas.microsoft.com/office/drawing/2014/main" id="{B3C1C438-7C5A-457A-A3C0-9894917C4C54}"/>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97" name="Oval 96">
              <a:extLst>
                <a:ext uri="{FF2B5EF4-FFF2-40B4-BE49-F238E27FC236}">
                  <a16:creationId xmlns:a16="http://schemas.microsoft.com/office/drawing/2014/main" id="{EC144A6C-BD6E-44BC-8AD6-9E450C506E6F}"/>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98" name="Oval 97">
              <a:extLst>
                <a:ext uri="{FF2B5EF4-FFF2-40B4-BE49-F238E27FC236}">
                  <a16:creationId xmlns:a16="http://schemas.microsoft.com/office/drawing/2014/main" id="{B094312B-D2F3-465E-AF31-0DC613E922CA}"/>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nvGrpSpPr>
          <p:cNvPr id="4" name="Group 3">
            <a:extLst>
              <a:ext uri="{FF2B5EF4-FFF2-40B4-BE49-F238E27FC236}">
                <a16:creationId xmlns:a16="http://schemas.microsoft.com/office/drawing/2014/main" id="{B38286A5-98C8-47F2-9B22-55BAFA662314}"/>
              </a:ext>
            </a:extLst>
          </p:cNvPr>
          <p:cNvGrpSpPr/>
          <p:nvPr/>
        </p:nvGrpSpPr>
        <p:grpSpPr>
          <a:xfrm>
            <a:off x="4515484" y="4572000"/>
            <a:ext cx="2305316" cy="2088000"/>
            <a:chOff x="4515484" y="4572000"/>
            <a:chExt cx="2305316" cy="2088000"/>
          </a:xfrm>
        </p:grpSpPr>
        <p:sp>
          <p:nvSpPr>
            <p:cNvPr id="128" name="Rectangle 127"/>
            <p:cNvSpPr/>
            <p:nvPr/>
          </p:nvSpPr>
          <p:spPr>
            <a:xfrm>
              <a:off x="45154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3" name="Group 2">
              <a:extLst>
                <a:ext uri="{FF2B5EF4-FFF2-40B4-BE49-F238E27FC236}">
                  <a16:creationId xmlns:a16="http://schemas.microsoft.com/office/drawing/2014/main" id="{F3F0891F-5F1C-4276-BACD-DBA35A1802CD}"/>
                </a:ext>
              </a:extLst>
            </p:cNvPr>
            <p:cNvGrpSpPr/>
            <p:nvPr/>
          </p:nvGrpSpPr>
          <p:grpSpPr>
            <a:xfrm>
              <a:off x="4876800" y="4572000"/>
              <a:ext cx="1944000" cy="2088000"/>
              <a:chOff x="7122407" y="4572000"/>
              <a:chExt cx="1944000" cy="2088000"/>
            </a:xfrm>
          </p:grpSpPr>
          <p:sp>
            <p:nvSpPr>
              <p:cNvPr id="105" name="Rectangle 104"/>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63" name="Text Box 33">
                <a:extLst>
                  <a:ext uri="{FF2B5EF4-FFF2-40B4-BE49-F238E27FC236}">
                    <a16:creationId xmlns:a16="http://schemas.microsoft.com/office/drawing/2014/main" id="{5A45E7CB-3A52-4E8E-A51D-A66A3AF9E435}"/>
                  </a:ext>
                </a:extLst>
              </p:cNvPr>
              <p:cNvSpPr txBox="1">
                <a:spLocks noChangeArrowheads="1"/>
              </p:cNvSpPr>
              <p:nvPr/>
            </p:nvSpPr>
            <p:spPr bwMode="auto">
              <a:xfrm>
                <a:off x="7620000" y="5242765"/>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grpSp>
      </p:grpSp>
      <p:grpSp>
        <p:nvGrpSpPr>
          <p:cNvPr id="5" name="Group 4">
            <a:extLst>
              <a:ext uri="{FF2B5EF4-FFF2-40B4-BE49-F238E27FC236}">
                <a16:creationId xmlns:a16="http://schemas.microsoft.com/office/drawing/2014/main" id="{11A822AD-67B4-4C43-800B-3BD742B37555}"/>
              </a:ext>
            </a:extLst>
          </p:cNvPr>
          <p:cNvGrpSpPr/>
          <p:nvPr/>
        </p:nvGrpSpPr>
        <p:grpSpPr>
          <a:xfrm>
            <a:off x="6793843" y="4572000"/>
            <a:ext cx="2273957" cy="2088000"/>
            <a:chOff x="6793843" y="4572000"/>
            <a:chExt cx="2273957" cy="2088000"/>
          </a:xfrm>
        </p:grpSpPr>
        <p:grpSp>
          <p:nvGrpSpPr>
            <p:cNvPr id="65" name="Group 64">
              <a:extLst>
                <a:ext uri="{FF2B5EF4-FFF2-40B4-BE49-F238E27FC236}">
                  <a16:creationId xmlns:a16="http://schemas.microsoft.com/office/drawing/2014/main" id="{AF4B9ADD-E779-46C6-B8FF-6623BBD57C4C}"/>
                </a:ext>
              </a:extLst>
            </p:cNvPr>
            <p:cNvGrpSpPr/>
            <p:nvPr/>
          </p:nvGrpSpPr>
          <p:grpSpPr>
            <a:xfrm>
              <a:off x="7123800" y="4572000"/>
              <a:ext cx="1944000" cy="2088000"/>
              <a:chOff x="7122407" y="4572000"/>
              <a:chExt cx="1944000" cy="2088000"/>
            </a:xfrm>
          </p:grpSpPr>
          <p:sp>
            <p:nvSpPr>
              <p:cNvPr id="66" name="Rectangle 65">
                <a:extLst>
                  <a:ext uri="{FF2B5EF4-FFF2-40B4-BE49-F238E27FC236}">
                    <a16:creationId xmlns:a16="http://schemas.microsoft.com/office/drawing/2014/main" id="{3A1FD479-7E31-43A7-AFFB-FAECCD779904}"/>
                  </a:ext>
                </a:extLst>
              </p:cNvPr>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67" name="Text Box 33">
                <a:extLst>
                  <a:ext uri="{FF2B5EF4-FFF2-40B4-BE49-F238E27FC236}">
                    <a16:creationId xmlns:a16="http://schemas.microsoft.com/office/drawing/2014/main" id="{C7BCC003-ACF7-4E23-BBCE-37F90FCB3836}"/>
                  </a:ext>
                </a:extLst>
              </p:cNvPr>
              <p:cNvSpPr txBox="1">
                <a:spLocks noChangeArrowheads="1"/>
              </p:cNvSpPr>
              <p:nvPr/>
            </p:nvSpPr>
            <p:spPr bwMode="auto">
              <a:xfrm>
                <a:off x="7620000" y="5242765"/>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l-GR" altLang="en-US" sz="3600" dirty="0">
                    <a:solidFill>
                      <a:srgbClr val="66FF33"/>
                    </a:solidFill>
                    <a:latin typeface="Times New Roman"/>
                    <a:cs typeface="Times New Roman" panose="02020603050405020304" pitchFamily="18" charset="0"/>
                    <a:sym typeface="Symbol" panose="05050102010706020507" pitchFamily="18" charset="2"/>
                  </a:rPr>
                  <a:t>´</a:t>
                </a:r>
                <a:endParaRPr lang="en-CA" sz="3600" b="1" dirty="0">
                  <a:solidFill>
                    <a:srgbClr val="66FF33"/>
                  </a:solidFill>
                  <a:latin typeface="Times New Roman" panose="02020603050405020304" pitchFamily="18" charset="0"/>
                  <a:cs typeface="Times New Roman" panose="02020603050405020304" pitchFamily="18" charset="0"/>
                </a:endParaRPr>
              </a:p>
            </p:txBody>
          </p:sp>
        </p:grpSp>
        <p:sp>
          <p:nvSpPr>
            <p:cNvPr id="68" name="Rectangle 67">
              <a:extLst>
                <a:ext uri="{FF2B5EF4-FFF2-40B4-BE49-F238E27FC236}">
                  <a16:creationId xmlns:a16="http://schemas.microsoft.com/office/drawing/2014/main" id="{FDCCD5F0-24E1-4DE1-9F3B-05532FF8FCA7}"/>
                </a:ext>
              </a:extLst>
            </p:cNvPr>
            <p:cNvSpPr/>
            <p:nvPr/>
          </p:nvSpPr>
          <p:spPr>
            <a:xfrm>
              <a:off x="6793843" y="5257800"/>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sp>
        <p:nvSpPr>
          <p:cNvPr id="69" name="Text Box 33">
            <a:extLst>
              <a:ext uri="{FF2B5EF4-FFF2-40B4-BE49-F238E27FC236}">
                <a16:creationId xmlns:a16="http://schemas.microsoft.com/office/drawing/2014/main" id="{2F6DDF74-70DE-4113-86E1-E8653E4FEAF3}"/>
              </a:ext>
            </a:extLst>
          </p:cNvPr>
          <p:cNvSpPr txBox="1">
            <a:spLocks noChangeArrowheads="1"/>
          </p:cNvSpPr>
          <p:nvPr/>
        </p:nvSpPr>
        <p:spPr bwMode="auto">
          <a:xfrm>
            <a:off x="3183581" y="5247377"/>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1" name="Rectangle 63">
            <a:extLst>
              <a:ext uri="{FF2B5EF4-FFF2-40B4-BE49-F238E27FC236}">
                <a16:creationId xmlns:a16="http://schemas.microsoft.com/office/drawing/2014/main" id="{DB5852E4-4993-42E7-B565-5A34C778B701}"/>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17750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6">
                                            <p:txEl>
                                              <p:pRg st="1" end="1"/>
                                            </p:txEl>
                                          </p:spTgt>
                                        </p:tgtEl>
                                        <p:attrNameLst>
                                          <p:attrName>style.visibility</p:attrName>
                                        </p:attrNameLst>
                                      </p:cBhvr>
                                      <p:to>
                                        <p:strVal val="visible"/>
                                      </p:to>
                                    </p:set>
                                    <p:anim calcmode="lin" valueType="num">
                                      <p:cBhvr additive="base">
                                        <p:cTn id="7" dur="500" fill="hold"/>
                                        <p:tgtEl>
                                          <p:spTgt spid="8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6">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6">
                                            <p:txEl>
                                              <p:pRg st="2" end="2"/>
                                            </p:txEl>
                                          </p:spTgt>
                                        </p:tgtEl>
                                        <p:attrNameLst>
                                          <p:attrName>style.visibility</p:attrName>
                                        </p:attrNameLst>
                                      </p:cBhvr>
                                      <p:to>
                                        <p:strVal val="visible"/>
                                      </p:to>
                                    </p:set>
                                    <p:anim calcmode="lin" valueType="num">
                                      <p:cBhvr additive="base">
                                        <p:cTn id="23" dur="500" fill="hold"/>
                                        <p:tgtEl>
                                          <p:spTgt spid="86">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8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438400" y="617404"/>
            <a:ext cx="1210322" cy="2088786"/>
            <a:chOff x="4008388" y="965526"/>
            <a:chExt cx="1210322" cy="2088786"/>
          </a:xfrm>
        </p:grpSpPr>
        <p:cxnSp>
          <p:nvCxnSpPr>
            <p:cNvPr id="132" name="Straight Connector 131"/>
            <p:cNvCxnSpPr>
              <a:stCxn id="176"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167" name="Oval 1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03" name="Rectangle 102"/>
          <p:cNvSpPr/>
          <p:nvPr/>
        </p:nvSpPr>
        <p:spPr>
          <a:xfrm>
            <a:off x="2590800" y="4572000"/>
            <a:ext cx="1944000" cy="2232000"/>
          </a:xfrm>
          <a:prstGeom prst="rect">
            <a:avLst/>
          </a:prstGeom>
          <a:ln>
            <a:solidFill>
              <a:srgbClr val="FF00FF"/>
            </a:solidFill>
          </a:ln>
        </p:spPr>
        <p:txBody>
          <a:bodyPr wrap="square" rtlCol="0" anchor="ctr">
            <a:spAutoFit/>
          </a:bodyPr>
          <a:lstStyle/>
          <a:p>
            <a:pPr algn="l"/>
            <a:endParaRPr lang="en-CA" sz="2400" dirty="0"/>
          </a:p>
        </p:txBody>
      </p:sp>
      <p:sp>
        <p:nvSpPr>
          <p:cNvPr id="106" name="Rectangle 105"/>
          <p:cNvSpPr/>
          <p:nvPr/>
        </p:nvSpPr>
        <p:spPr>
          <a:xfrm>
            <a:off x="80874"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107" name="Rectangle 106"/>
          <p:cNvSpPr/>
          <p:nvPr/>
        </p:nvSpPr>
        <p:spPr>
          <a:xfrm>
            <a:off x="2189368"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116" name="Rectangle 115"/>
          <p:cNvSpPr/>
          <p:nvPr/>
        </p:nvSpPr>
        <p:spPr>
          <a:xfrm>
            <a:off x="913018" y="5282024"/>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grpSp>
        <p:nvGrpSpPr>
          <p:cNvPr id="2" name="Group 1"/>
          <p:cNvGrpSpPr/>
          <p:nvPr/>
        </p:nvGrpSpPr>
        <p:grpSpPr>
          <a:xfrm>
            <a:off x="1922798" y="1371600"/>
            <a:ext cx="2258160" cy="584775"/>
            <a:chOff x="1922798" y="1371600"/>
            <a:chExt cx="2258160" cy="584775"/>
          </a:xfrm>
        </p:grpSpPr>
        <p:sp>
          <p:nvSpPr>
            <p:cNvPr id="152" name="Rectangle 151"/>
            <p:cNvSpPr/>
            <p:nvPr/>
          </p:nvSpPr>
          <p:spPr>
            <a:xfrm>
              <a:off x="1922798" y="1371600"/>
              <a:ext cx="414830"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endParaRPr lang="en-US" altLang="en-US" sz="3200" b="1" dirty="0">
                <a:cs typeface="Times New Roman" panose="02020603050405020304" pitchFamily="18" charset="0"/>
                <a:sym typeface="Symbol" panose="05050102010706020507" pitchFamily="18" charset="2"/>
              </a:endParaRPr>
            </a:p>
          </p:txBody>
        </p:sp>
        <p:sp>
          <p:nvSpPr>
            <p:cNvPr id="153" name="Rectangle 152"/>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sp>
          <p:nvSpPr>
            <p:cNvPr id="154" name="Rectangle 153"/>
            <p:cNvSpPr/>
            <p:nvPr/>
          </p:nvSpPr>
          <p:spPr>
            <a:xfrm>
              <a:off x="2830986" y="1371600"/>
              <a:ext cx="498616" cy="584775"/>
            </a:xfrm>
            <a:prstGeom prst="rect">
              <a:avLst/>
            </a:prstGeom>
            <a:solidFill>
              <a:srgbClr val="000066"/>
            </a:solidFill>
          </p:spPr>
          <p:txBody>
            <a:bodyPr wrap="square">
              <a:spAutoFit/>
            </a:bodyPr>
            <a:lstStyle/>
            <a:p>
              <a:r>
                <a:rPr lang="en-US" altLang="en-US" sz="3200" b="1" i="1" dirty="0">
                  <a:solidFill>
                    <a:srgbClr val="66FF33"/>
                  </a:solidFill>
                  <a:cs typeface="Times New Roman" panose="02020603050405020304" pitchFamily="18" charset="0"/>
                  <a:sym typeface="Symbol" panose="05050102010706020507" pitchFamily="18" charset="2"/>
                </a:rPr>
                <a:t>w</a:t>
              </a:r>
              <a:endParaRPr lang="en-CA" sz="3200" b="1" dirty="0">
                <a:solidFill>
                  <a:srgbClr val="66FF33"/>
                </a:solidFill>
                <a:cs typeface="Times New Roman" panose="02020603050405020304" pitchFamily="18" charset="0"/>
              </a:endParaRPr>
            </a:p>
          </p:txBody>
        </p:sp>
      </p:grpSp>
      <p:sp>
        <p:nvSpPr>
          <p:cNvPr id="86" name="Text Box 33">
            <a:extLst>
              <a:ext uri="{FF2B5EF4-FFF2-40B4-BE49-F238E27FC236}">
                <a16:creationId xmlns:a16="http://schemas.microsoft.com/office/drawing/2014/main" id="{1AD7189C-2044-45EB-AAEA-C8D19173A2D1}"/>
              </a:ext>
            </a:extLst>
          </p:cNvPr>
          <p:cNvSpPr txBox="1">
            <a:spLocks noChangeArrowheads="1"/>
          </p:cNvSpPr>
          <p:nvPr/>
        </p:nvSpPr>
        <p:spPr bwMode="auto">
          <a:xfrm>
            <a:off x="403427" y="2931200"/>
            <a:ext cx="96986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What does multiplying by a matrix do?</a:t>
            </a:r>
          </a:p>
          <a:p>
            <a:pPr marL="457200" indent="-457200">
              <a:spcBef>
                <a:spcPct val="0"/>
              </a:spcBef>
              <a:buFont typeface="Arial" panose="020B0604020202020204" pitchFamily="34" charset="0"/>
              <a:buChar char="•"/>
            </a:pPr>
            <a:r>
              <a:rPr lang="en-CA" sz="2800" dirty="0">
                <a:latin typeface="Times New Roman" panose="02020603050405020304" pitchFamily="18" charset="0"/>
                <a:cs typeface="Times New Roman" panose="02020603050405020304" pitchFamily="18" charset="0"/>
                <a:sym typeface="Symbol" panose="05050102010706020507" pitchFamily="18" charset="2"/>
              </a:rPr>
              <a:t>Multiplying twice:  </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cs typeface="Times New Roman" panose="02020603050405020304" pitchFamily="18" charset="0"/>
                <a:sym typeface="Symbol" panose="05050102010706020507" pitchFamily="18" charset="2"/>
              </a:rPr>
              <a:t></a:t>
            </a:r>
            <a:r>
              <a:rPr lang="en-CA" altLang="en-US" sz="2800" dirty="0">
                <a:sym typeface="Symbol" panose="05050102010706020507" pitchFamily="18" charset="2"/>
              </a:rPr>
              <a:t> </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CA" altLang="en-US" sz="2800" dirty="0">
                <a:cs typeface="Times New Roman" panose="02020603050405020304" pitchFamily="18" charset="0"/>
                <a:sym typeface="Symbol" panose="05050102010706020507" pitchFamily="18" charset="2"/>
              </a:rPr>
              <a:t> </a:t>
            </a:r>
            <a:r>
              <a:rPr lang="en-CA" altLang="en-US" sz="2800" dirty="0">
                <a:sym typeface="Symbol" panose="05050102010706020507" pitchFamily="18" charset="2"/>
              </a:rPr>
              <a:t> </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l-GR" altLang="en-US" sz="2800" dirty="0">
                <a:solidFill>
                  <a:srgbClr val="66FF33"/>
                </a:solidFill>
                <a:latin typeface="Times New Roman"/>
                <a:cs typeface="Times New Roman" panose="02020603050405020304" pitchFamily="18" charset="0"/>
                <a:sym typeface="Symbol" panose="05050102010706020507" pitchFamily="18" charset="2"/>
              </a:rPr>
              <a:t>´</a:t>
            </a:r>
            <a:endParaRPr lang="en-US" altLang="en-US" sz="2800" dirty="0">
              <a:solidFill>
                <a:srgbClr val="66FF33"/>
              </a:solidFill>
              <a:latin typeface="Times New Roman"/>
              <a:cs typeface="Times New Roman" panose="02020603050405020304" pitchFamily="18" charset="0"/>
              <a:sym typeface="Symbol" panose="05050102010706020507" pitchFamily="18" charset="2"/>
            </a:endParaRPr>
          </a:p>
          <a:p>
            <a:pPr>
              <a:spcBef>
                <a:spcPct val="0"/>
              </a:spcBef>
            </a:pPr>
            <a:r>
              <a:rPr lang="en-CA" sz="2800" dirty="0">
                <a:latin typeface="Times New Roman" panose="02020603050405020304" pitchFamily="18" charset="0"/>
                <a:cs typeface="Times New Roman" panose="02020603050405020304" pitchFamily="18" charset="0"/>
                <a:sym typeface="Symbol" panose="05050102010706020507" pitchFamily="18" charset="2"/>
              </a:rPr>
              <a:t>       is that same as multiplying once by </a:t>
            </a:r>
            <a:r>
              <a:rPr lang="en-CA" altLang="en-US" sz="2800" dirty="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CA" altLang="en-US" sz="2800" dirty="0">
                <a:cs typeface="Times New Roman" panose="02020603050405020304" pitchFamily="18" charset="0"/>
                <a:sym typeface="Symbol" panose="05050102010706020507" pitchFamily="18" charset="2"/>
              </a:rPr>
              <a:t></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l-GR" altLang="en-US" sz="2800" dirty="0">
                <a:solidFill>
                  <a:srgbClr val="66FF33"/>
                </a:solidFill>
                <a:latin typeface="Times New Roman"/>
                <a:cs typeface="Times New Roman" panose="02020603050405020304" pitchFamily="18" charset="0"/>
                <a:sym typeface="Symbol" panose="05050102010706020507" pitchFamily="18" charset="2"/>
              </a:rPr>
              <a:t>´</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a:t>
            </a:r>
            <a:endParaRPr lang="en-CA" sz="2800" dirty="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89" name="Group 88">
            <a:extLst>
              <a:ext uri="{FF2B5EF4-FFF2-40B4-BE49-F238E27FC236}">
                <a16:creationId xmlns:a16="http://schemas.microsoft.com/office/drawing/2014/main" id="{DA4FCD3A-167D-4F14-AECA-B0419B48F759}"/>
              </a:ext>
            </a:extLst>
          </p:cNvPr>
          <p:cNvGrpSpPr/>
          <p:nvPr/>
        </p:nvGrpSpPr>
        <p:grpSpPr>
          <a:xfrm>
            <a:off x="3545406" y="480060"/>
            <a:ext cx="180774" cy="2363274"/>
            <a:chOff x="4008388" y="965526"/>
            <a:chExt cx="180774" cy="2363274"/>
          </a:xfrm>
          <a:solidFill>
            <a:srgbClr val="00FFFF"/>
          </a:solidFill>
        </p:grpSpPr>
        <p:sp>
          <p:nvSpPr>
            <p:cNvPr id="90" name="Oval 89">
              <a:extLst>
                <a:ext uri="{FF2B5EF4-FFF2-40B4-BE49-F238E27FC236}">
                  <a16:creationId xmlns:a16="http://schemas.microsoft.com/office/drawing/2014/main" id="{A14B27EF-08C7-44DF-8ED0-BC1C3A622FFA}"/>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91" name="Oval 90">
              <a:extLst>
                <a:ext uri="{FF2B5EF4-FFF2-40B4-BE49-F238E27FC236}">
                  <a16:creationId xmlns:a16="http://schemas.microsoft.com/office/drawing/2014/main" id="{EC35BCFF-5872-447C-ADDB-E515E8B40DE9}"/>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AB10A5A5-A7CE-440E-97F4-95CE0CE7368E}"/>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AEAFDE0D-3D22-47F3-AEE2-ABEA1AE2ACBA}"/>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94" name="Oval 93">
              <a:extLst>
                <a:ext uri="{FF2B5EF4-FFF2-40B4-BE49-F238E27FC236}">
                  <a16:creationId xmlns:a16="http://schemas.microsoft.com/office/drawing/2014/main" id="{F66DECCC-F10E-4839-B827-107BC5FDB2E2}"/>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95" name="Oval 94">
              <a:extLst>
                <a:ext uri="{FF2B5EF4-FFF2-40B4-BE49-F238E27FC236}">
                  <a16:creationId xmlns:a16="http://schemas.microsoft.com/office/drawing/2014/main" id="{AE80822C-D7EE-4EF3-8F9A-0893FC8DCB62}"/>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96" name="Oval 95">
              <a:extLst>
                <a:ext uri="{FF2B5EF4-FFF2-40B4-BE49-F238E27FC236}">
                  <a16:creationId xmlns:a16="http://schemas.microsoft.com/office/drawing/2014/main" id="{B3C1C438-7C5A-457A-A3C0-9894917C4C54}"/>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97" name="Oval 96">
              <a:extLst>
                <a:ext uri="{FF2B5EF4-FFF2-40B4-BE49-F238E27FC236}">
                  <a16:creationId xmlns:a16="http://schemas.microsoft.com/office/drawing/2014/main" id="{EC144A6C-BD6E-44BC-8AD6-9E450C506E6F}"/>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98" name="Oval 97">
              <a:extLst>
                <a:ext uri="{FF2B5EF4-FFF2-40B4-BE49-F238E27FC236}">
                  <a16:creationId xmlns:a16="http://schemas.microsoft.com/office/drawing/2014/main" id="{B094312B-D2F3-465E-AF31-0DC613E922CA}"/>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
        <p:nvSpPr>
          <p:cNvPr id="69" name="Text Box 33">
            <a:extLst>
              <a:ext uri="{FF2B5EF4-FFF2-40B4-BE49-F238E27FC236}">
                <a16:creationId xmlns:a16="http://schemas.microsoft.com/office/drawing/2014/main" id="{2F6DDF74-70DE-4113-86E1-E8653E4FEAF3}"/>
              </a:ext>
            </a:extLst>
          </p:cNvPr>
          <p:cNvSpPr txBox="1">
            <a:spLocks noChangeArrowheads="1"/>
          </p:cNvSpPr>
          <p:nvPr/>
        </p:nvSpPr>
        <p:spPr bwMode="auto">
          <a:xfrm>
            <a:off x="3183581" y="5247377"/>
            <a:ext cx="127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36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endParaRPr lang="en-US" altLang="en-US" sz="3600" b="1" dirty="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6" name="Group 5">
            <a:extLst>
              <a:ext uri="{FF2B5EF4-FFF2-40B4-BE49-F238E27FC236}">
                <a16:creationId xmlns:a16="http://schemas.microsoft.com/office/drawing/2014/main" id="{38B1C10D-26C5-46E5-AA1A-928E23581019}"/>
              </a:ext>
            </a:extLst>
          </p:cNvPr>
          <p:cNvGrpSpPr/>
          <p:nvPr/>
        </p:nvGrpSpPr>
        <p:grpSpPr>
          <a:xfrm>
            <a:off x="4515484" y="4572000"/>
            <a:ext cx="2501923" cy="2088000"/>
            <a:chOff x="4515484" y="4572000"/>
            <a:chExt cx="2501923" cy="2088000"/>
          </a:xfrm>
        </p:grpSpPr>
        <p:grpSp>
          <p:nvGrpSpPr>
            <p:cNvPr id="70" name="Group 69">
              <a:extLst>
                <a:ext uri="{FF2B5EF4-FFF2-40B4-BE49-F238E27FC236}">
                  <a16:creationId xmlns:a16="http://schemas.microsoft.com/office/drawing/2014/main" id="{21F72667-639C-4703-8299-AF161D71E90C}"/>
                </a:ext>
              </a:extLst>
            </p:cNvPr>
            <p:cNvGrpSpPr/>
            <p:nvPr/>
          </p:nvGrpSpPr>
          <p:grpSpPr>
            <a:xfrm>
              <a:off x="4515484" y="4572000"/>
              <a:ext cx="2305316" cy="2088000"/>
              <a:chOff x="4515484" y="4572000"/>
              <a:chExt cx="2305316" cy="2088000"/>
            </a:xfrm>
          </p:grpSpPr>
          <p:sp>
            <p:nvSpPr>
              <p:cNvPr id="71" name="Rectangle 70">
                <a:extLst>
                  <a:ext uri="{FF2B5EF4-FFF2-40B4-BE49-F238E27FC236}">
                    <a16:creationId xmlns:a16="http://schemas.microsoft.com/office/drawing/2014/main" id="{F5DB74F4-D48B-4FF6-94F7-794D9DC8A048}"/>
                  </a:ext>
                </a:extLst>
              </p:cNvPr>
              <p:cNvSpPr/>
              <p:nvPr/>
            </p:nvSpPr>
            <p:spPr>
              <a:xfrm>
                <a:off x="4515484" y="5265615"/>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nvGrpSpPr>
              <p:cNvPr id="72" name="Group 71">
                <a:extLst>
                  <a:ext uri="{FF2B5EF4-FFF2-40B4-BE49-F238E27FC236}">
                    <a16:creationId xmlns:a16="http://schemas.microsoft.com/office/drawing/2014/main" id="{75ADB446-D51F-4DEE-BE58-43B6C1A6A9C8}"/>
                  </a:ext>
                </a:extLst>
              </p:cNvPr>
              <p:cNvGrpSpPr/>
              <p:nvPr/>
            </p:nvGrpSpPr>
            <p:grpSpPr>
              <a:xfrm>
                <a:off x="4876800" y="4572000"/>
                <a:ext cx="1944000" cy="2088000"/>
                <a:chOff x="7122407" y="4572000"/>
                <a:chExt cx="1944000" cy="2088000"/>
              </a:xfrm>
            </p:grpSpPr>
            <p:sp>
              <p:nvSpPr>
                <p:cNvPr id="74" name="Rectangle 73">
                  <a:extLst>
                    <a:ext uri="{FF2B5EF4-FFF2-40B4-BE49-F238E27FC236}">
                      <a16:creationId xmlns:a16="http://schemas.microsoft.com/office/drawing/2014/main" id="{FAC6BDD1-A4B8-4F31-A04B-F388FA30AE0B}"/>
                    </a:ext>
                  </a:extLst>
                </p:cNvPr>
                <p:cNvSpPr/>
                <p:nvPr/>
              </p:nvSpPr>
              <p:spPr>
                <a:xfrm>
                  <a:off x="7122407" y="4572000"/>
                  <a:ext cx="1944000" cy="2088000"/>
                </a:xfrm>
                <a:prstGeom prst="rect">
                  <a:avLst/>
                </a:prstGeom>
                <a:ln>
                  <a:solidFill>
                    <a:srgbClr val="66FF33"/>
                  </a:solidFill>
                </a:ln>
              </p:spPr>
              <p:txBody>
                <a:bodyPr wrap="square" rtlCol="0" anchor="ctr">
                  <a:spAutoFit/>
                </a:bodyPr>
                <a:lstStyle/>
                <a:p>
                  <a:pPr algn="l"/>
                  <a:endParaRPr lang="en-CA" sz="2400" dirty="0"/>
                </a:p>
              </p:txBody>
            </p:sp>
            <p:sp>
              <p:nvSpPr>
                <p:cNvPr id="75" name="Text Box 33">
                  <a:extLst>
                    <a:ext uri="{FF2B5EF4-FFF2-40B4-BE49-F238E27FC236}">
                      <a16:creationId xmlns:a16="http://schemas.microsoft.com/office/drawing/2014/main" id="{831D6C3F-A6DA-40F5-B00C-BF905082CEE3}"/>
                    </a:ext>
                  </a:extLst>
                </p:cNvPr>
                <p:cNvSpPr txBox="1">
                  <a:spLocks noChangeArrowheads="1"/>
                </p:cNvSpPr>
                <p:nvPr/>
              </p:nvSpPr>
              <p:spPr bwMode="auto">
                <a:xfrm>
                  <a:off x="7351007" y="5242765"/>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endParaRPr lang="en-CA" sz="3600" b="1" dirty="0">
                    <a:solidFill>
                      <a:srgbClr val="66FF33"/>
                    </a:solidFill>
                    <a:latin typeface="Times New Roman" panose="02020603050405020304" pitchFamily="18" charset="0"/>
                    <a:cs typeface="Times New Roman" panose="02020603050405020304" pitchFamily="18" charset="0"/>
                  </a:endParaRPr>
                </a:p>
              </p:txBody>
            </p:sp>
          </p:grpSp>
        </p:grpSp>
        <p:grpSp>
          <p:nvGrpSpPr>
            <p:cNvPr id="76" name="Group 75">
              <a:extLst>
                <a:ext uri="{FF2B5EF4-FFF2-40B4-BE49-F238E27FC236}">
                  <a16:creationId xmlns:a16="http://schemas.microsoft.com/office/drawing/2014/main" id="{0DE4C4E6-91AE-4573-81B0-72E8DD0ED4CE}"/>
                </a:ext>
              </a:extLst>
            </p:cNvPr>
            <p:cNvGrpSpPr/>
            <p:nvPr/>
          </p:nvGrpSpPr>
          <p:grpSpPr>
            <a:xfrm>
              <a:off x="5619750" y="5257800"/>
              <a:ext cx="1397657" cy="646331"/>
              <a:chOff x="6793843" y="5181600"/>
              <a:chExt cx="1397657" cy="646331"/>
            </a:xfrm>
          </p:grpSpPr>
          <p:sp>
            <p:nvSpPr>
              <p:cNvPr id="80" name="Text Box 33">
                <a:extLst>
                  <a:ext uri="{FF2B5EF4-FFF2-40B4-BE49-F238E27FC236}">
                    <a16:creationId xmlns:a16="http://schemas.microsoft.com/office/drawing/2014/main" id="{DB667EB1-2E05-47F4-AC0D-16FD5A4D60DD}"/>
                  </a:ext>
                </a:extLst>
              </p:cNvPr>
              <p:cNvSpPr txBox="1">
                <a:spLocks noChangeArrowheads="1"/>
              </p:cNvSpPr>
              <p:nvPr/>
            </p:nvSpPr>
            <p:spPr bwMode="auto">
              <a:xfrm>
                <a:off x="6819900" y="51816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l-GR" altLang="en-US" sz="3600" dirty="0">
                    <a:solidFill>
                      <a:srgbClr val="66FF33"/>
                    </a:solidFill>
                    <a:latin typeface="Times New Roman"/>
                    <a:cs typeface="Times New Roman" panose="02020603050405020304" pitchFamily="18" charset="0"/>
                    <a:sym typeface="Symbol" panose="05050102010706020507" pitchFamily="18" charset="2"/>
                  </a:rPr>
                  <a:t>´</a:t>
                </a:r>
                <a:endParaRPr lang="en-CA" sz="3600" b="1" dirty="0">
                  <a:solidFill>
                    <a:srgbClr val="66FF33"/>
                  </a:solidFill>
                  <a:latin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53B7FD2C-2344-43FD-89D8-D796E2E95D05}"/>
                  </a:ext>
                </a:extLst>
              </p:cNvPr>
              <p:cNvSpPr/>
              <p:nvPr/>
            </p:nvSpPr>
            <p:spPr>
              <a:xfrm>
                <a:off x="6793843" y="5257800"/>
                <a:ext cx="381836" cy="523220"/>
              </a:xfrm>
              <a:prstGeom prst="rect">
                <a:avLst/>
              </a:prstGeom>
            </p:spPr>
            <p:txBody>
              <a:bodyPr wrap="none">
                <a:spAutoFit/>
              </a:bodyPr>
              <a:lstStyle/>
              <a:p>
                <a:r>
                  <a:rPr lang="en-CA" altLang="en-US" dirty="0">
                    <a:cs typeface="Times New Roman" panose="02020603050405020304" pitchFamily="18" charset="0"/>
                    <a:sym typeface="Symbol" panose="05050102010706020507" pitchFamily="18" charset="2"/>
                  </a:rPr>
                  <a:t></a:t>
                </a:r>
                <a:endParaRPr lang="en-CA" dirty="0"/>
              </a:p>
            </p:txBody>
          </p:sp>
        </p:grpSp>
      </p:grpSp>
      <p:sp>
        <p:nvSpPr>
          <p:cNvPr id="81" name="Text Box 33">
            <a:extLst>
              <a:ext uri="{FF2B5EF4-FFF2-40B4-BE49-F238E27FC236}">
                <a16:creationId xmlns:a16="http://schemas.microsoft.com/office/drawing/2014/main" id="{0868D4DB-461B-4C51-9491-23B12C57AA86}"/>
              </a:ext>
            </a:extLst>
          </p:cNvPr>
          <p:cNvSpPr txBox="1">
            <a:spLocks noChangeArrowheads="1"/>
          </p:cNvSpPr>
          <p:nvPr/>
        </p:nvSpPr>
        <p:spPr bwMode="auto">
          <a:xfrm>
            <a:off x="6874844" y="4470618"/>
            <a:ext cx="230725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Hence, we need to do something nonlinear in between.</a:t>
            </a:r>
            <a:endParaRPr lang="en-CA" sz="2800" dirty="0">
              <a:latin typeface="Times New Roman" panose="02020603050405020304" pitchFamily="18" charset="0"/>
              <a:cs typeface="Times New Roman" panose="02020603050405020304" pitchFamily="18" charset="0"/>
            </a:endParaRPr>
          </a:p>
        </p:txBody>
      </p:sp>
      <p:sp>
        <p:nvSpPr>
          <p:cNvPr id="68" name="Rectangle 63">
            <a:extLst>
              <a:ext uri="{FF2B5EF4-FFF2-40B4-BE49-F238E27FC236}">
                <a16:creationId xmlns:a16="http://schemas.microsoft.com/office/drawing/2014/main" id="{BD3DFAE2-B749-4895-BC8D-DCB0B48D8B56}"/>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39390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additive="base">
                                        <p:cTn id="13" dur="500" fill="hold"/>
                                        <p:tgtEl>
                                          <p:spTgt spid="81"/>
                                        </p:tgtEl>
                                        <p:attrNameLst>
                                          <p:attrName>ppt_x</p:attrName>
                                        </p:attrNameLst>
                                      </p:cBhvr>
                                      <p:tavLst>
                                        <p:tav tm="0">
                                          <p:val>
                                            <p:strVal val="1+#ppt_w/2"/>
                                          </p:val>
                                        </p:tav>
                                        <p:tav tm="100000">
                                          <p:val>
                                            <p:strVal val="#ppt_x"/>
                                          </p:val>
                                        </p:tav>
                                      </p:tavLst>
                                    </p:anim>
                                    <p:anim calcmode="lin" valueType="num">
                                      <p:cBhvr additive="base">
                                        <p:cTn id="14"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02" name="Text Box 33"/>
          <p:cNvSpPr txBox="1">
            <a:spLocks noChangeArrowheads="1"/>
          </p:cNvSpPr>
          <p:nvPr/>
        </p:nvSpPr>
        <p:spPr bwMode="auto">
          <a:xfrm>
            <a:off x="3796817" y="464591"/>
            <a:ext cx="259079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Sigmoid</a:t>
            </a:r>
            <a:endParaRPr lang="en-CA" sz="28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002F6DB-2134-48CE-8BEF-13693B5230F6}"/>
              </a:ext>
            </a:extLst>
          </p:cNvPr>
          <p:cNvGrpSpPr/>
          <p:nvPr/>
        </p:nvGrpSpPr>
        <p:grpSpPr>
          <a:xfrm>
            <a:off x="3545406" y="480060"/>
            <a:ext cx="635552" cy="2363274"/>
            <a:chOff x="3545406" y="480060"/>
            <a:chExt cx="635552" cy="2363274"/>
          </a:xfrm>
        </p:grpSpPr>
        <p:sp>
          <p:nvSpPr>
            <p:cNvPr id="232" name="Rectangle 231">
              <a:extLst>
                <a:ext uri="{FF2B5EF4-FFF2-40B4-BE49-F238E27FC236}">
                  <a16:creationId xmlns:a16="http://schemas.microsoft.com/office/drawing/2014/main" id="{7D377034-22BD-40CD-99C0-23FD458B3B5B}"/>
                </a:ext>
              </a:extLst>
            </p:cNvPr>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grpSp>
          <p:nvGrpSpPr>
            <p:cNvPr id="73" name="Group 72">
              <a:extLst>
                <a:ext uri="{FF2B5EF4-FFF2-40B4-BE49-F238E27FC236}">
                  <a16:creationId xmlns:a16="http://schemas.microsoft.com/office/drawing/2014/main" id="{F7E21E28-8DD0-49AD-935E-CDF1B0E5F92E}"/>
                </a:ext>
              </a:extLst>
            </p:cNvPr>
            <p:cNvGrpSpPr/>
            <p:nvPr/>
          </p:nvGrpSpPr>
          <p:grpSpPr>
            <a:xfrm>
              <a:off x="3545406" y="480060"/>
              <a:ext cx="180774" cy="2363274"/>
              <a:chOff x="4008388" y="965526"/>
              <a:chExt cx="180774" cy="2363274"/>
            </a:xfrm>
            <a:solidFill>
              <a:srgbClr val="00FFFF"/>
            </a:solidFill>
          </p:grpSpPr>
          <p:sp>
            <p:nvSpPr>
              <p:cNvPr id="74" name="Oval 73">
                <a:extLst>
                  <a:ext uri="{FF2B5EF4-FFF2-40B4-BE49-F238E27FC236}">
                    <a16:creationId xmlns:a16="http://schemas.microsoft.com/office/drawing/2014/main" id="{EDC36105-3E3C-45C8-920D-22C77C054E5B}"/>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75" name="Oval 74">
                <a:extLst>
                  <a:ext uri="{FF2B5EF4-FFF2-40B4-BE49-F238E27FC236}">
                    <a16:creationId xmlns:a16="http://schemas.microsoft.com/office/drawing/2014/main" id="{AAED1F9D-4F73-41E6-940C-6E60E6519E8C}"/>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76" name="Oval 75">
                <a:extLst>
                  <a:ext uri="{FF2B5EF4-FFF2-40B4-BE49-F238E27FC236}">
                    <a16:creationId xmlns:a16="http://schemas.microsoft.com/office/drawing/2014/main" id="{C2A00011-94CA-4C00-A4BF-0DE3813CDE6F}"/>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77" name="Oval 76">
                <a:extLst>
                  <a:ext uri="{FF2B5EF4-FFF2-40B4-BE49-F238E27FC236}">
                    <a16:creationId xmlns:a16="http://schemas.microsoft.com/office/drawing/2014/main" id="{CCD775D8-879D-42BC-91E8-88F43247C6E6}"/>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78" name="Oval 77">
                <a:extLst>
                  <a:ext uri="{FF2B5EF4-FFF2-40B4-BE49-F238E27FC236}">
                    <a16:creationId xmlns:a16="http://schemas.microsoft.com/office/drawing/2014/main" id="{82A8A9CE-2A3D-4A6D-8029-E77DC65E0D84}"/>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79" name="Oval 78">
                <a:extLst>
                  <a:ext uri="{FF2B5EF4-FFF2-40B4-BE49-F238E27FC236}">
                    <a16:creationId xmlns:a16="http://schemas.microsoft.com/office/drawing/2014/main" id="{FC8FB58C-74F5-4583-8A18-82C591DE1367}"/>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80" name="Oval 79">
                <a:extLst>
                  <a:ext uri="{FF2B5EF4-FFF2-40B4-BE49-F238E27FC236}">
                    <a16:creationId xmlns:a16="http://schemas.microsoft.com/office/drawing/2014/main" id="{A9FD194F-2529-4C4A-B52A-448D424D6FA5}"/>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81" name="Oval 80">
                <a:extLst>
                  <a:ext uri="{FF2B5EF4-FFF2-40B4-BE49-F238E27FC236}">
                    <a16:creationId xmlns:a16="http://schemas.microsoft.com/office/drawing/2014/main" id="{6F2FBA14-13E6-4DB3-9771-9FCDBFD4B12D}"/>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82" name="Oval 81">
                <a:extLst>
                  <a:ext uri="{FF2B5EF4-FFF2-40B4-BE49-F238E27FC236}">
                    <a16:creationId xmlns:a16="http://schemas.microsoft.com/office/drawing/2014/main" id="{E70C1A35-032A-4722-9A73-A559DDAB42BB}"/>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grpSp>
        <p:nvGrpSpPr>
          <p:cNvPr id="87" name="Group 86">
            <a:extLst>
              <a:ext uri="{FF2B5EF4-FFF2-40B4-BE49-F238E27FC236}">
                <a16:creationId xmlns:a16="http://schemas.microsoft.com/office/drawing/2014/main" id="{3FB19164-C873-479C-BB42-451BF12517F8}"/>
              </a:ext>
            </a:extLst>
          </p:cNvPr>
          <p:cNvGrpSpPr/>
          <p:nvPr/>
        </p:nvGrpSpPr>
        <p:grpSpPr>
          <a:xfrm>
            <a:off x="3033820" y="2114282"/>
            <a:ext cx="5867400" cy="2056481"/>
            <a:chOff x="398780" y="609600"/>
            <a:chExt cx="8364220" cy="2819400"/>
          </a:xfrm>
        </p:grpSpPr>
        <p:grpSp>
          <p:nvGrpSpPr>
            <p:cNvPr id="88" name="Group 87">
              <a:extLst>
                <a:ext uri="{FF2B5EF4-FFF2-40B4-BE49-F238E27FC236}">
                  <a16:creationId xmlns:a16="http://schemas.microsoft.com/office/drawing/2014/main" id="{3A3EB7CF-36A5-4261-B2A9-C01EBD1ED5E4}"/>
                </a:ext>
              </a:extLst>
            </p:cNvPr>
            <p:cNvGrpSpPr/>
            <p:nvPr/>
          </p:nvGrpSpPr>
          <p:grpSpPr>
            <a:xfrm>
              <a:off x="398780" y="609600"/>
              <a:ext cx="8364220" cy="2819400"/>
              <a:chOff x="398780" y="609600"/>
              <a:chExt cx="8364220" cy="2819400"/>
            </a:xfrm>
          </p:grpSpPr>
          <p:grpSp>
            <p:nvGrpSpPr>
              <p:cNvPr id="92" name="Group 91">
                <a:extLst>
                  <a:ext uri="{FF2B5EF4-FFF2-40B4-BE49-F238E27FC236}">
                    <a16:creationId xmlns:a16="http://schemas.microsoft.com/office/drawing/2014/main" id="{5E339CD5-229A-4363-9D35-D50C5870F0C6}"/>
                  </a:ext>
                </a:extLst>
              </p:cNvPr>
              <p:cNvGrpSpPr/>
              <p:nvPr/>
            </p:nvGrpSpPr>
            <p:grpSpPr>
              <a:xfrm>
                <a:off x="398780" y="609600"/>
                <a:ext cx="8364220" cy="2819400"/>
                <a:chOff x="228600" y="2438400"/>
                <a:chExt cx="8364220" cy="2819400"/>
              </a:xfrm>
            </p:grpSpPr>
            <p:pic>
              <p:nvPicPr>
                <p:cNvPr id="94" name="Picture 2" descr="image20">
                  <a:extLst>
                    <a:ext uri="{FF2B5EF4-FFF2-40B4-BE49-F238E27FC236}">
                      <a16:creationId xmlns:a16="http://schemas.microsoft.com/office/drawing/2014/main" id="{6709A89B-28B1-4E24-A4ED-5612342F0D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Rectangle 94">
                  <a:extLst>
                    <a:ext uri="{FF2B5EF4-FFF2-40B4-BE49-F238E27FC236}">
                      <a16:creationId xmlns:a16="http://schemas.microsoft.com/office/drawing/2014/main" id="{FDAAF3AE-79C7-4E79-9553-98C33656A1E5}"/>
                    </a:ext>
                  </a:extLst>
                </p:cNvPr>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96" name="Rectangle 95">
                  <a:extLst>
                    <a:ext uri="{FF2B5EF4-FFF2-40B4-BE49-F238E27FC236}">
                      <a16:creationId xmlns:a16="http://schemas.microsoft.com/office/drawing/2014/main" id="{E03A102B-0EA5-4C96-954E-52E43404CB5D}"/>
                    </a:ext>
                  </a:extLst>
                </p:cNvPr>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2DE14CA-C89F-4D51-9EE7-E61F21DFEB60}"/>
                        </a:ext>
                      </a:extLst>
                    </p:cNvPr>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7"/>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725A6BFA-85E9-40AD-9D24-E482E9990E7D}"/>
                        </a:ext>
                      </a:extLst>
                    </p:cNvPr>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8"/>
                      <a:stretch>
                        <a:fillRect l="-19355" r="-1290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0EFFAF18-94E8-4D86-9AD3-CF30CD147F84}"/>
                        </a:ext>
                      </a:extLst>
                    </p:cNvPr>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9"/>
                      <a:stretch>
                        <a:fillRect l="-29412" r="-26471" b="-28000"/>
                      </a:stretch>
                    </a:blipFill>
                  </p:spPr>
                  <p:txBody>
                    <a:bodyPr/>
                    <a:lstStyle/>
                    <a:p>
                      <a:r>
                        <a:rPr lang="en-CA">
                          <a:noFill/>
                        </a:rPr>
                        <a:t> </a:t>
                      </a:r>
                    </a:p>
                  </p:txBody>
                </p:sp>
              </mc:Fallback>
            </mc:AlternateContent>
          </p:grpSp>
          <p:sp>
            <p:nvSpPr>
              <p:cNvPr id="93" name="Oval 92">
                <a:extLst>
                  <a:ext uri="{FF2B5EF4-FFF2-40B4-BE49-F238E27FC236}">
                    <a16:creationId xmlns:a16="http://schemas.microsoft.com/office/drawing/2014/main" id="{D12E8A20-78AD-4AAD-BE74-31A4C5662174}"/>
                  </a:ext>
                </a:extLst>
              </p:cNvPr>
              <p:cNvSpPr/>
              <p:nvPr/>
            </p:nvSpPr>
            <p:spPr>
              <a:xfrm>
                <a:off x="5587493" y="2338234"/>
                <a:ext cx="3175507" cy="1066800"/>
              </a:xfrm>
              <a:prstGeom prst="ellipse">
                <a:avLst/>
              </a:prstGeom>
              <a:ln w="25400">
                <a:solidFill>
                  <a:schemeClr val="hlink"/>
                </a:solidFill>
              </a:ln>
            </p:spPr>
            <p:txBody>
              <a:bodyPr wrap="square" rtlCol="0" anchor="ctr">
                <a:spAutoFit/>
              </a:bodyPr>
              <a:lstStyle/>
              <a:p>
                <a:pPr algn="l"/>
                <a:endParaRPr lang="en-CA" sz="2400" dirty="0"/>
              </a:p>
            </p:txBody>
          </p:sp>
        </p:grpSp>
        <p:sp>
          <p:nvSpPr>
            <p:cNvPr id="89" name="Oval 88">
              <a:extLst>
                <a:ext uri="{FF2B5EF4-FFF2-40B4-BE49-F238E27FC236}">
                  <a16:creationId xmlns:a16="http://schemas.microsoft.com/office/drawing/2014/main" id="{E438CBC4-0A0A-4899-9D60-DDBDDBB665A9}"/>
                </a:ext>
              </a:extLst>
            </p:cNvPr>
            <p:cNvSpPr>
              <a:spLocks noChangeAspect="1"/>
            </p:cNvSpPr>
            <p:nvPr/>
          </p:nvSpPr>
          <p:spPr>
            <a:xfrm>
              <a:off x="4207800" y="1771552"/>
              <a:ext cx="288001" cy="288000"/>
            </a:xfrm>
            <a:prstGeom prst="ellipse">
              <a:avLst/>
            </a:prstGeom>
            <a:noFill/>
            <a:ln w="25400">
              <a:solidFill>
                <a:srgbClr val="00FFFF"/>
              </a:solidFill>
            </a:ln>
          </p:spPr>
          <p:txBody>
            <a:bodyPr wrap="square" rtlCol="0" anchor="ctr">
              <a:spAutoFit/>
            </a:bodyPr>
            <a:lstStyle/>
            <a:p>
              <a:pPr algn="l"/>
              <a:endParaRPr lang="en-CA" sz="2400" dirty="0"/>
            </a:p>
          </p:txBody>
        </p:sp>
        <p:sp>
          <p:nvSpPr>
            <p:cNvPr id="91" name="Oval 90">
              <a:extLst>
                <a:ext uri="{FF2B5EF4-FFF2-40B4-BE49-F238E27FC236}">
                  <a16:creationId xmlns:a16="http://schemas.microsoft.com/office/drawing/2014/main" id="{6312B638-A5F2-4E91-98E1-3A126C7BAC68}"/>
                </a:ext>
              </a:extLst>
            </p:cNvPr>
            <p:cNvSpPr>
              <a:spLocks noChangeAspect="1"/>
            </p:cNvSpPr>
            <p:nvPr/>
          </p:nvSpPr>
          <p:spPr>
            <a:xfrm>
              <a:off x="7738940" y="1861225"/>
              <a:ext cx="288000" cy="288000"/>
            </a:xfrm>
            <a:prstGeom prst="ellipse">
              <a:avLst/>
            </a:prstGeom>
            <a:solidFill>
              <a:srgbClr val="00FFFF"/>
            </a:solidFill>
            <a:ln>
              <a:noFill/>
            </a:ln>
          </p:spPr>
          <p:txBody>
            <a:bodyPr wrap="square" rtlCol="0" anchor="ctr">
              <a:spAutoFit/>
            </a:bodyPr>
            <a:lstStyle/>
            <a:p>
              <a:pPr algn="l"/>
              <a:endParaRPr lang="en-CA" sz="2400" dirty="0"/>
            </a:p>
          </p:txBody>
        </p:sp>
      </p:grpSp>
      <p:sp>
        <p:nvSpPr>
          <p:cNvPr id="84" name="Rectangle 83">
            <a:extLst>
              <a:ext uri="{FF2B5EF4-FFF2-40B4-BE49-F238E27FC236}">
                <a16:creationId xmlns:a16="http://schemas.microsoft.com/office/drawing/2014/main" id="{8AE3F32C-D326-4430-AD42-8D2AA6392519}"/>
              </a:ext>
            </a:extLst>
          </p:cNvPr>
          <p:cNvSpPr/>
          <p:nvPr/>
        </p:nvSpPr>
        <p:spPr>
          <a:xfrm>
            <a:off x="80874"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85" name="Rectangle 84">
            <a:extLst>
              <a:ext uri="{FF2B5EF4-FFF2-40B4-BE49-F238E27FC236}">
                <a16:creationId xmlns:a16="http://schemas.microsoft.com/office/drawing/2014/main" id="{398FB365-3151-47F6-8F55-B4EAB3CB947B}"/>
              </a:ext>
            </a:extLst>
          </p:cNvPr>
          <p:cNvSpPr/>
          <p:nvPr/>
        </p:nvSpPr>
        <p:spPr>
          <a:xfrm>
            <a:off x="913018" y="5282024"/>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36" name="Rectangle 63">
            <a:extLst>
              <a:ext uri="{FF2B5EF4-FFF2-40B4-BE49-F238E27FC236}">
                <a16:creationId xmlns:a16="http://schemas.microsoft.com/office/drawing/2014/main" id="{A515FC83-E441-42CF-B63A-EDD78CC3DB7B}"/>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124296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ppt_x"/>
                                          </p:val>
                                        </p:tav>
                                        <p:tav tm="100000">
                                          <p:val>
                                            <p:strVal val="#ppt_x"/>
                                          </p:val>
                                        </p:tav>
                                      </p:tavLst>
                                    </p:anim>
                                    <p:anim calcmode="lin" valueType="num">
                                      <p:cBhvr additive="base">
                                        <p:cTn id="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anim calcmode="lin" valueType="num">
                                      <p:cBhvr additive="base">
                                        <p:cTn id="13" dur="500" fill="hold"/>
                                        <p:tgtEl>
                                          <p:spTgt spid="87"/>
                                        </p:tgtEl>
                                        <p:attrNameLst>
                                          <p:attrName>ppt_x</p:attrName>
                                        </p:attrNameLst>
                                      </p:cBhvr>
                                      <p:tavLst>
                                        <p:tav tm="0">
                                          <p:val>
                                            <p:strVal val="0-#ppt_w/2"/>
                                          </p:val>
                                        </p:tav>
                                        <p:tav tm="100000">
                                          <p:val>
                                            <p:strVal val="#ppt_x"/>
                                          </p:val>
                                        </p:tav>
                                      </p:tavLst>
                                    </p:anim>
                                    <p:anim calcmode="lin" valueType="num">
                                      <p:cBhvr additive="base">
                                        <p:cTn id="14"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74" name="Group 73">
            <a:extLst>
              <a:ext uri="{FF2B5EF4-FFF2-40B4-BE49-F238E27FC236}">
                <a16:creationId xmlns:a16="http://schemas.microsoft.com/office/drawing/2014/main" id="{905CB022-E8F4-4E97-8145-27C9312BC553}"/>
              </a:ext>
            </a:extLst>
          </p:cNvPr>
          <p:cNvGrpSpPr/>
          <p:nvPr/>
        </p:nvGrpSpPr>
        <p:grpSpPr>
          <a:xfrm>
            <a:off x="685800" y="4492650"/>
            <a:ext cx="8287691" cy="2308200"/>
            <a:chOff x="306687" y="4495800"/>
            <a:chExt cx="8287691" cy="2308200"/>
          </a:xfrm>
        </p:grpSpPr>
        <p:sp>
          <p:nvSpPr>
            <p:cNvPr id="75" name="Rectangle 74">
              <a:extLst>
                <a:ext uri="{FF2B5EF4-FFF2-40B4-BE49-F238E27FC236}">
                  <a16:creationId xmlns:a16="http://schemas.microsoft.com/office/drawing/2014/main" id="{0E184B1C-FD64-4247-BA0C-52DC8B9F2655}"/>
                </a:ext>
              </a:extLst>
            </p:cNvPr>
            <p:cNvSpPr/>
            <p:nvPr/>
          </p:nvSpPr>
          <p:spPr>
            <a:xfrm>
              <a:off x="306687"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76" name="Rectangle 75">
              <a:extLst>
                <a:ext uri="{FF2B5EF4-FFF2-40B4-BE49-F238E27FC236}">
                  <a16:creationId xmlns:a16="http://schemas.microsoft.com/office/drawing/2014/main" id="{901BB76A-F1D6-46D2-9F70-EEE1516E9BE2}"/>
                </a:ext>
              </a:extLst>
            </p:cNvPr>
            <p:cNvSpPr/>
            <p:nvPr/>
          </p:nvSpPr>
          <p:spPr>
            <a:xfrm>
              <a:off x="2438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sp>
          <p:nvSpPr>
            <p:cNvPr id="77" name="Rectangle 76">
              <a:extLst>
                <a:ext uri="{FF2B5EF4-FFF2-40B4-BE49-F238E27FC236}">
                  <a16:creationId xmlns:a16="http://schemas.microsoft.com/office/drawing/2014/main" id="{CB77738B-35F9-4DDD-B935-4C21802C6DB7}"/>
                </a:ext>
              </a:extLst>
            </p:cNvPr>
            <p:cNvSpPr/>
            <p:nvPr/>
          </p:nvSpPr>
          <p:spPr>
            <a:xfrm>
              <a:off x="1208099" y="5199768"/>
              <a:ext cx="1001701"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y</a:t>
              </a:r>
              <a:endParaRPr lang="en-CA" sz="3600" b="1" dirty="0">
                <a:solidFill>
                  <a:srgbClr val="00FFFF"/>
                </a:solidFill>
              </a:endParaRPr>
            </a:p>
          </p:txBody>
        </p:sp>
        <p:sp>
          <p:nvSpPr>
            <p:cNvPr id="78" name="Rectangle 77">
              <a:extLst>
                <a:ext uri="{FF2B5EF4-FFF2-40B4-BE49-F238E27FC236}">
                  <a16:creationId xmlns:a16="http://schemas.microsoft.com/office/drawing/2014/main" id="{D3308FD4-7F6F-4027-88A2-52C8242A56A7}"/>
                </a:ext>
              </a:extLst>
            </p:cNvPr>
            <p:cNvSpPr/>
            <p:nvPr/>
          </p:nvSpPr>
          <p:spPr>
            <a:xfrm>
              <a:off x="2895600"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79" name="Rectangle 78">
              <a:extLst>
                <a:ext uri="{FF2B5EF4-FFF2-40B4-BE49-F238E27FC236}">
                  <a16:creationId xmlns:a16="http://schemas.microsoft.com/office/drawing/2014/main" id="{F3B2AEA3-0DF8-4CF3-82EB-488FC8929D4F}"/>
                </a:ext>
              </a:extLst>
            </p:cNvPr>
            <p:cNvSpPr/>
            <p:nvPr/>
          </p:nvSpPr>
          <p:spPr>
            <a:xfrm>
              <a:off x="3548913" y="5181600"/>
              <a:ext cx="1404087" cy="646331"/>
            </a:xfrm>
            <a:prstGeom prst="rect">
              <a:avLst/>
            </a:prstGeom>
          </p:spPr>
          <p:txBody>
            <a:bodyPr wrap="square">
              <a:spAutoFit/>
            </a:bodyPr>
            <a:lstStyle/>
            <a:p>
              <a:r>
                <a:rPr lang="en-US" altLang="en-US" sz="3600" b="1" i="1" dirty="0">
                  <a:solidFill>
                    <a:srgbClr val="00FFFF"/>
                  </a:solidFill>
                  <a:cs typeface="Times New Roman" panose="02020603050405020304" pitchFamily="18" charset="0"/>
                  <a:sym typeface="Symbol" panose="05050102010706020507" pitchFamily="18" charset="2"/>
                </a:rPr>
                <a:t>(z)</a:t>
              </a:r>
              <a:endParaRPr lang="en-CA" sz="3600" b="1" dirty="0">
                <a:solidFill>
                  <a:srgbClr val="00FFFF"/>
                </a:solidFill>
              </a:endParaRPr>
            </a:p>
          </p:txBody>
        </p:sp>
        <p:sp>
          <p:nvSpPr>
            <p:cNvPr id="80" name="Rectangle 79">
              <a:extLst>
                <a:ext uri="{FF2B5EF4-FFF2-40B4-BE49-F238E27FC236}">
                  <a16:creationId xmlns:a16="http://schemas.microsoft.com/office/drawing/2014/main" id="{6016905C-1A5B-42B4-B7E2-32199A3C6496}"/>
                </a:ext>
              </a:extLst>
            </p:cNvPr>
            <p:cNvSpPr/>
            <p:nvPr/>
          </p:nvSpPr>
          <p:spPr>
            <a:xfrm>
              <a:off x="5105400" y="5257800"/>
              <a:ext cx="415498" cy="584775"/>
            </a:xfrm>
            <a:prstGeom prst="rect">
              <a:avLst/>
            </a:prstGeom>
          </p:spPr>
          <p:txBody>
            <a:bodyPr wrap="none">
              <a:spAutoFit/>
            </a:bodyPr>
            <a:lstStyle/>
            <a:p>
              <a:r>
                <a:rPr lang="en-US" altLang="en-US" sz="3200" dirty="0">
                  <a:cs typeface="Times New Roman" panose="02020603050405020304" pitchFamily="18" charset="0"/>
                  <a:sym typeface="Symbol" panose="05050102010706020507" pitchFamily="18" charset="2"/>
                </a:rPr>
                <a:t>=</a:t>
              </a:r>
              <a:endParaRPr lang="en-CA" sz="3200" dirty="0"/>
            </a:p>
          </p:txBody>
        </p:sp>
        <p:grpSp>
          <p:nvGrpSpPr>
            <p:cNvPr id="81" name="Group 80">
              <a:extLst>
                <a:ext uri="{FF2B5EF4-FFF2-40B4-BE49-F238E27FC236}">
                  <a16:creationId xmlns:a16="http://schemas.microsoft.com/office/drawing/2014/main" id="{1CDE579E-DCCF-44B8-B8FB-B0FA6A18F755}"/>
                </a:ext>
              </a:extLst>
            </p:cNvPr>
            <p:cNvGrpSpPr/>
            <p:nvPr/>
          </p:nvGrpSpPr>
          <p:grpSpPr>
            <a:xfrm>
              <a:off x="5486400" y="4495800"/>
              <a:ext cx="3107978" cy="2308200"/>
              <a:chOff x="6036022" y="4495800"/>
              <a:chExt cx="3107978" cy="2308200"/>
            </a:xfrm>
          </p:grpSpPr>
          <p:sp>
            <p:nvSpPr>
              <p:cNvPr id="82" name="Rectangle 81">
                <a:extLst>
                  <a:ext uri="{FF2B5EF4-FFF2-40B4-BE49-F238E27FC236}">
                    <a16:creationId xmlns:a16="http://schemas.microsoft.com/office/drawing/2014/main" id="{C10D2E0F-813A-451F-8F5B-A5B6E78BD91C}"/>
                  </a:ext>
                </a:extLst>
              </p:cNvPr>
              <p:cNvSpPr/>
              <p:nvPr/>
            </p:nvSpPr>
            <p:spPr>
              <a:xfrm>
                <a:off x="6172373" y="4572000"/>
                <a:ext cx="2088000" cy="2232000"/>
              </a:xfrm>
              <a:prstGeom prst="rect">
                <a:avLst/>
              </a:prstGeom>
              <a:ln>
                <a:solidFill>
                  <a:srgbClr val="00FFFF"/>
                </a:solidFill>
              </a:ln>
            </p:spPr>
            <p:txBody>
              <a:bodyPr wrap="square" rtlCol="0" anchor="ctr">
                <a:spAutoFit/>
              </a:bodyPr>
              <a:lstStyle/>
              <a:p>
                <a:pPr algn="l"/>
                <a:endParaRPr lang="en-CA" sz="2400" dirty="0"/>
              </a:p>
            </p:txBody>
          </p:sp>
          <p:sp>
            <p:nvSpPr>
              <p:cNvPr id="83" name="Text Box 33">
                <a:extLst>
                  <a:ext uri="{FF2B5EF4-FFF2-40B4-BE49-F238E27FC236}">
                    <a16:creationId xmlns:a16="http://schemas.microsoft.com/office/drawing/2014/main" id="{88C5953C-BE62-4B5C-BEFB-1D239F372382}"/>
                  </a:ext>
                </a:extLst>
              </p:cNvPr>
              <p:cNvSpPr txBox="1">
                <a:spLocks noChangeArrowheads="1"/>
              </p:cNvSpPr>
              <p:nvPr/>
            </p:nvSpPr>
            <p:spPr bwMode="auto">
              <a:xfrm rot="16200000">
                <a:off x="6771690" y="5702138"/>
                <a:ext cx="783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dirty="0">
                  <a:solidFill>
                    <a:srgbClr val="00FFFF"/>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FC7621AB-653C-437E-8534-34F5EB210CF4}"/>
                  </a:ext>
                </a:extLst>
              </p:cNvPr>
              <p:cNvSpPr/>
              <p:nvPr/>
            </p:nvSpPr>
            <p:spPr>
              <a:xfrm>
                <a:off x="6036022" y="4872335"/>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2,</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a:t>
                </a:r>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2,J</a:t>
                </a:r>
                <a:r>
                  <a:rPr lang="en-US" altLang="en-US" sz="2400" dirty="0">
                    <a:solidFill>
                      <a:srgbClr val="00FFFF"/>
                    </a:solidFill>
                    <a:cs typeface="Times New Roman" panose="02020603050405020304" pitchFamily="18" charset="0"/>
                    <a:sym typeface="Symbol" panose="05050102010706020507" pitchFamily="18" charset="2"/>
                  </a:rPr>
                  <a:t>)</a:t>
                </a:r>
                <a:endParaRPr lang="en-CA" sz="2400" dirty="0">
                  <a:solidFill>
                    <a:srgbClr val="00FFFF"/>
                  </a:solidFill>
                </a:endParaRPr>
              </a:p>
            </p:txBody>
          </p:sp>
          <p:sp>
            <p:nvSpPr>
              <p:cNvPr id="85" name="Rectangle 84">
                <a:extLst>
                  <a:ext uri="{FF2B5EF4-FFF2-40B4-BE49-F238E27FC236}">
                    <a16:creationId xmlns:a16="http://schemas.microsoft.com/office/drawing/2014/main" id="{5BFD2D8B-3E0D-439F-A7FA-B695F841B092}"/>
                  </a:ext>
                </a:extLst>
              </p:cNvPr>
              <p:cNvSpPr/>
              <p:nvPr/>
            </p:nvSpPr>
            <p:spPr>
              <a:xfrm>
                <a:off x="6036022" y="4495800"/>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1,</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a:t>
                </a:r>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1,J</a:t>
                </a:r>
                <a:r>
                  <a:rPr lang="en-US" altLang="en-US" sz="2400" dirty="0">
                    <a:solidFill>
                      <a:srgbClr val="00FFFF"/>
                    </a:solidFill>
                    <a:cs typeface="Times New Roman" panose="02020603050405020304" pitchFamily="18" charset="0"/>
                    <a:sym typeface="Symbol" panose="05050102010706020507" pitchFamily="18" charset="2"/>
                  </a:rPr>
                  <a:t>)</a:t>
                </a:r>
                <a:endParaRPr lang="en-CA" sz="2400" dirty="0">
                  <a:solidFill>
                    <a:srgbClr val="00FFFF"/>
                  </a:solidFill>
                </a:endParaRPr>
              </a:p>
            </p:txBody>
          </p:sp>
          <p:sp>
            <p:nvSpPr>
              <p:cNvPr id="86" name="Rectangle 85">
                <a:extLst>
                  <a:ext uri="{FF2B5EF4-FFF2-40B4-BE49-F238E27FC236}">
                    <a16:creationId xmlns:a16="http://schemas.microsoft.com/office/drawing/2014/main" id="{1C001717-AE6E-4690-848D-C31459D2790E}"/>
                  </a:ext>
                </a:extLst>
              </p:cNvPr>
              <p:cNvSpPr/>
              <p:nvPr/>
            </p:nvSpPr>
            <p:spPr>
              <a:xfrm>
                <a:off x="6036022" y="6243935"/>
                <a:ext cx="3107978" cy="461665"/>
              </a:xfrm>
              <a:prstGeom prst="rect">
                <a:avLst/>
              </a:prstGeom>
            </p:spPr>
            <p:txBody>
              <a:bodyPr wrap="square">
                <a:spAutoFit/>
              </a:bodyPr>
              <a:lstStyle/>
              <a:p>
                <a:r>
                  <a:rPr lang="en-US" altLang="en-US" sz="2400" i="1" dirty="0">
                    <a:solidFill>
                      <a:srgbClr val="00FFFF"/>
                    </a:solidFill>
                    <a:cs typeface="Times New Roman" panose="02020603050405020304" pitchFamily="18" charset="0"/>
                    <a:sym typeface="Symbol" panose="05050102010706020507" pitchFamily="18" charset="2"/>
                  </a:rPr>
                  <a:t>(z</a:t>
                </a:r>
                <a:r>
                  <a:rPr lang="en-US" altLang="en-US" sz="2400" i="1" baseline="-25000" dirty="0">
                    <a:solidFill>
                      <a:srgbClr val="00FFFF"/>
                    </a:solidFill>
                    <a:cs typeface="Times New Roman" panose="02020603050405020304" pitchFamily="18" charset="0"/>
                    <a:sym typeface="Symbol" panose="05050102010706020507" pitchFamily="18" charset="2"/>
                  </a:rPr>
                  <a:t>D,</a:t>
                </a:r>
                <a:r>
                  <a:rPr lang="en-US" sz="2400" i="1" baseline="-25000" dirty="0">
                    <a:solidFill>
                      <a:srgbClr val="00FFFF"/>
                    </a:solidFill>
                    <a:cs typeface="Times New Roman" panose="02020603050405020304" pitchFamily="18" charset="0"/>
                    <a:sym typeface="Symbol" panose="05050102010706020507" pitchFamily="18" charset="2"/>
                  </a:rPr>
                  <a:t>1</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a:t>
                </a:r>
                <a:r>
                  <a:rPr lang="en-US" altLang="en-US" sz="2400" i="1" dirty="0">
                    <a:solidFill>
                      <a:srgbClr val="00FFFF"/>
                    </a:solidFill>
                    <a:cs typeface="Times New Roman" panose="02020603050405020304" pitchFamily="18" charset="0"/>
                    <a:sym typeface="Symbol" panose="05050102010706020507" pitchFamily="18" charset="2"/>
                  </a:rPr>
                  <a:t>,...,(</a:t>
                </a:r>
                <a:r>
                  <a:rPr lang="en-US" altLang="en-US" sz="2400" i="1" dirty="0" err="1">
                    <a:solidFill>
                      <a:srgbClr val="00FFFF"/>
                    </a:solidFill>
                    <a:cs typeface="Times New Roman" panose="02020603050405020304" pitchFamily="18" charset="0"/>
                    <a:sym typeface="Symbol" panose="05050102010706020507" pitchFamily="18" charset="2"/>
                  </a:rPr>
                  <a:t>z</a:t>
                </a:r>
                <a:r>
                  <a:rPr lang="en-US" altLang="en-US" sz="2400" i="1" baseline="-25000" dirty="0" err="1">
                    <a:solidFill>
                      <a:srgbClr val="00FFFF"/>
                    </a:solidFill>
                    <a:cs typeface="Times New Roman" panose="02020603050405020304" pitchFamily="18" charset="0"/>
                    <a:sym typeface="Symbol" panose="05050102010706020507" pitchFamily="18" charset="2"/>
                  </a:rPr>
                  <a:t>D,J</a:t>
                </a:r>
                <a:r>
                  <a:rPr lang="en-US" altLang="en-US" sz="2400" i="1" baseline="-25000" dirty="0">
                    <a:solidFill>
                      <a:srgbClr val="00FFFF"/>
                    </a:solidFill>
                    <a:cs typeface="Times New Roman" panose="02020603050405020304" pitchFamily="18" charset="0"/>
                    <a:sym typeface="Symbol" panose="05050102010706020507" pitchFamily="18" charset="2"/>
                  </a:rPr>
                  <a:t></a:t>
                </a:r>
                <a:r>
                  <a:rPr lang="en-US" altLang="en-US" sz="2400" dirty="0">
                    <a:solidFill>
                      <a:srgbClr val="00FFFF"/>
                    </a:solidFill>
                    <a:cs typeface="Times New Roman" panose="02020603050405020304" pitchFamily="18" charset="0"/>
                    <a:sym typeface="Symbol" panose="05050102010706020507" pitchFamily="18" charset="2"/>
                  </a:rPr>
                  <a:t>)</a:t>
                </a:r>
                <a:endParaRPr lang="en-CA" sz="2400" dirty="0">
                  <a:solidFill>
                    <a:srgbClr val="00FFFF"/>
                  </a:solidFill>
                </a:endParaRPr>
              </a:p>
            </p:txBody>
          </p:sp>
        </p:grpSp>
      </p:grpSp>
      <p:grpSp>
        <p:nvGrpSpPr>
          <p:cNvPr id="111" name="Group 110">
            <a:extLst>
              <a:ext uri="{FF2B5EF4-FFF2-40B4-BE49-F238E27FC236}">
                <a16:creationId xmlns:a16="http://schemas.microsoft.com/office/drawing/2014/main" id="{80D16CDE-F947-4B53-BCE5-9711E00C1BB1}"/>
              </a:ext>
            </a:extLst>
          </p:cNvPr>
          <p:cNvGrpSpPr/>
          <p:nvPr/>
        </p:nvGrpSpPr>
        <p:grpSpPr>
          <a:xfrm>
            <a:off x="3545406" y="480060"/>
            <a:ext cx="635552" cy="2363274"/>
            <a:chOff x="3545406" y="480060"/>
            <a:chExt cx="635552" cy="2363274"/>
          </a:xfrm>
        </p:grpSpPr>
        <p:sp>
          <p:nvSpPr>
            <p:cNvPr id="112" name="Rectangle 111">
              <a:extLst>
                <a:ext uri="{FF2B5EF4-FFF2-40B4-BE49-F238E27FC236}">
                  <a16:creationId xmlns:a16="http://schemas.microsoft.com/office/drawing/2014/main" id="{D2A5DA71-ABA3-434B-B2A3-AAA3F7D1303F}"/>
                </a:ext>
              </a:extLst>
            </p:cNvPr>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grpSp>
          <p:nvGrpSpPr>
            <p:cNvPr id="113" name="Group 112">
              <a:extLst>
                <a:ext uri="{FF2B5EF4-FFF2-40B4-BE49-F238E27FC236}">
                  <a16:creationId xmlns:a16="http://schemas.microsoft.com/office/drawing/2014/main" id="{D433C45C-5C0D-4379-9AA7-A64492D7568B}"/>
                </a:ext>
              </a:extLst>
            </p:cNvPr>
            <p:cNvGrpSpPr/>
            <p:nvPr/>
          </p:nvGrpSpPr>
          <p:grpSpPr>
            <a:xfrm>
              <a:off x="3545406" y="480060"/>
              <a:ext cx="180774" cy="2363274"/>
              <a:chOff x="4008388" y="965526"/>
              <a:chExt cx="180774" cy="2363274"/>
            </a:xfrm>
            <a:solidFill>
              <a:srgbClr val="00FFFF"/>
            </a:solidFill>
          </p:grpSpPr>
          <p:sp>
            <p:nvSpPr>
              <p:cNvPr id="114" name="Oval 113">
                <a:extLst>
                  <a:ext uri="{FF2B5EF4-FFF2-40B4-BE49-F238E27FC236}">
                    <a16:creationId xmlns:a16="http://schemas.microsoft.com/office/drawing/2014/main" id="{1DA3327D-B64A-42D9-99E9-7334E6F9F70B}"/>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15" name="Oval 114">
                <a:extLst>
                  <a:ext uri="{FF2B5EF4-FFF2-40B4-BE49-F238E27FC236}">
                    <a16:creationId xmlns:a16="http://schemas.microsoft.com/office/drawing/2014/main" id="{3F64F228-46CE-4BB2-B201-FB1D86345187}"/>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16" name="Oval 115">
                <a:extLst>
                  <a:ext uri="{FF2B5EF4-FFF2-40B4-BE49-F238E27FC236}">
                    <a16:creationId xmlns:a16="http://schemas.microsoft.com/office/drawing/2014/main" id="{816BB504-5497-40C0-9206-57F67C6FCC3A}"/>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17" name="Oval 116">
                <a:extLst>
                  <a:ext uri="{FF2B5EF4-FFF2-40B4-BE49-F238E27FC236}">
                    <a16:creationId xmlns:a16="http://schemas.microsoft.com/office/drawing/2014/main" id="{9DE52A91-EA08-4873-B2CD-DF30F1F630E0}"/>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18" name="Oval 117">
                <a:extLst>
                  <a:ext uri="{FF2B5EF4-FFF2-40B4-BE49-F238E27FC236}">
                    <a16:creationId xmlns:a16="http://schemas.microsoft.com/office/drawing/2014/main" id="{68343556-B399-4D71-B606-68B9C70EA461}"/>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19" name="Oval 118">
                <a:extLst>
                  <a:ext uri="{FF2B5EF4-FFF2-40B4-BE49-F238E27FC236}">
                    <a16:creationId xmlns:a16="http://schemas.microsoft.com/office/drawing/2014/main" id="{A7EF0283-E1BB-462A-A82C-6998DE7081D4}"/>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20" name="Oval 119">
                <a:extLst>
                  <a:ext uri="{FF2B5EF4-FFF2-40B4-BE49-F238E27FC236}">
                    <a16:creationId xmlns:a16="http://schemas.microsoft.com/office/drawing/2014/main" id="{65D1A237-98C8-4D91-A17A-994712509649}"/>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21" name="Oval 120">
                <a:extLst>
                  <a:ext uri="{FF2B5EF4-FFF2-40B4-BE49-F238E27FC236}">
                    <a16:creationId xmlns:a16="http://schemas.microsoft.com/office/drawing/2014/main" id="{50C641AC-7695-4107-BA77-6824F93EFDDA}"/>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22" name="Oval 121">
                <a:extLst>
                  <a:ext uri="{FF2B5EF4-FFF2-40B4-BE49-F238E27FC236}">
                    <a16:creationId xmlns:a16="http://schemas.microsoft.com/office/drawing/2014/main" id="{C3305D8C-08E3-4646-9FC0-9BE8F68D994A}"/>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grpSp>
        <p:nvGrpSpPr>
          <p:cNvPr id="123" name="Group 122">
            <a:extLst>
              <a:ext uri="{FF2B5EF4-FFF2-40B4-BE49-F238E27FC236}">
                <a16:creationId xmlns:a16="http://schemas.microsoft.com/office/drawing/2014/main" id="{4D6CB346-51AF-4D07-98B6-E4531F19E7C8}"/>
              </a:ext>
            </a:extLst>
          </p:cNvPr>
          <p:cNvGrpSpPr/>
          <p:nvPr/>
        </p:nvGrpSpPr>
        <p:grpSpPr>
          <a:xfrm>
            <a:off x="3033820" y="2114282"/>
            <a:ext cx="5867400" cy="2056481"/>
            <a:chOff x="398780" y="609600"/>
            <a:chExt cx="8364220" cy="2819400"/>
          </a:xfrm>
        </p:grpSpPr>
        <p:grpSp>
          <p:nvGrpSpPr>
            <p:cNvPr id="124" name="Group 123">
              <a:extLst>
                <a:ext uri="{FF2B5EF4-FFF2-40B4-BE49-F238E27FC236}">
                  <a16:creationId xmlns:a16="http://schemas.microsoft.com/office/drawing/2014/main" id="{27D16792-E869-47B1-ABC5-7A248AC95661}"/>
                </a:ext>
              </a:extLst>
            </p:cNvPr>
            <p:cNvGrpSpPr/>
            <p:nvPr/>
          </p:nvGrpSpPr>
          <p:grpSpPr>
            <a:xfrm>
              <a:off x="398780" y="609600"/>
              <a:ext cx="8364220" cy="2819400"/>
              <a:chOff x="398780" y="609600"/>
              <a:chExt cx="8364220" cy="2819400"/>
            </a:xfrm>
          </p:grpSpPr>
          <p:grpSp>
            <p:nvGrpSpPr>
              <p:cNvPr id="127" name="Group 126">
                <a:extLst>
                  <a:ext uri="{FF2B5EF4-FFF2-40B4-BE49-F238E27FC236}">
                    <a16:creationId xmlns:a16="http://schemas.microsoft.com/office/drawing/2014/main" id="{A6A0601A-F0DB-464E-8074-4BEDF5CC3133}"/>
                  </a:ext>
                </a:extLst>
              </p:cNvPr>
              <p:cNvGrpSpPr/>
              <p:nvPr/>
            </p:nvGrpSpPr>
            <p:grpSpPr>
              <a:xfrm>
                <a:off x="398780" y="609600"/>
                <a:ext cx="8364220" cy="2819400"/>
                <a:chOff x="228600" y="2438400"/>
                <a:chExt cx="8364220" cy="2819400"/>
              </a:xfrm>
            </p:grpSpPr>
            <p:pic>
              <p:nvPicPr>
                <p:cNvPr id="130" name="Picture 2" descr="image20">
                  <a:extLst>
                    <a:ext uri="{FF2B5EF4-FFF2-40B4-BE49-F238E27FC236}">
                      <a16:creationId xmlns:a16="http://schemas.microsoft.com/office/drawing/2014/main" id="{883258B5-16C8-4F1E-92D9-96C464F734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Rectangle 131">
                  <a:extLst>
                    <a:ext uri="{FF2B5EF4-FFF2-40B4-BE49-F238E27FC236}">
                      <a16:creationId xmlns:a16="http://schemas.microsoft.com/office/drawing/2014/main" id="{14A50A85-BE9E-47A5-9262-2D0CC1467089}"/>
                    </a:ext>
                  </a:extLst>
                </p:cNvPr>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133" name="Rectangle 132">
                  <a:extLst>
                    <a:ext uri="{FF2B5EF4-FFF2-40B4-BE49-F238E27FC236}">
                      <a16:creationId xmlns:a16="http://schemas.microsoft.com/office/drawing/2014/main" id="{CC5CBF08-AF7F-4A4D-91F9-2E1C64199B12}"/>
                    </a:ext>
                  </a:extLst>
                </p:cNvPr>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221F03AC-604C-444E-865D-5618F9CAB6C8}"/>
                        </a:ext>
                      </a:extLst>
                    </p:cNvPr>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7"/>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D190D881-F1F2-4691-ADCE-EA4DB6776EBE}"/>
                        </a:ext>
                      </a:extLst>
                    </p:cNvPr>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8"/>
                      <a:stretch>
                        <a:fillRect l="-19355" r="-1290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3D8B14B8-7C48-4BD7-A23B-E788CD0DA495}"/>
                        </a:ext>
                      </a:extLst>
                    </p:cNvPr>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9"/>
                      <a:stretch>
                        <a:fillRect l="-29412" r="-26471" b="-28000"/>
                      </a:stretch>
                    </a:blipFill>
                  </p:spPr>
                  <p:txBody>
                    <a:bodyPr/>
                    <a:lstStyle/>
                    <a:p>
                      <a:r>
                        <a:rPr lang="en-CA">
                          <a:noFill/>
                        </a:rPr>
                        <a:t> </a:t>
                      </a:r>
                    </a:p>
                  </p:txBody>
                </p:sp>
              </mc:Fallback>
            </mc:AlternateContent>
          </p:grpSp>
          <p:sp>
            <p:nvSpPr>
              <p:cNvPr id="128" name="Oval 127">
                <a:extLst>
                  <a:ext uri="{FF2B5EF4-FFF2-40B4-BE49-F238E27FC236}">
                    <a16:creationId xmlns:a16="http://schemas.microsoft.com/office/drawing/2014/main" id="{79189BC6-03FA-4C53-991D-43899B962585}"/>
                  </a:ext>
                </a:extLst>
              </p:cNvPr>
              <p:cNvSpPr/>
              <p:nvPr/>
            </p:nvSpPr>
            <p:spPr>
              <a:xfrm>
                <a:off x="5587493" y="2338234"/>
                <a:ext cx="3175507" cy="1066800"/>
              </a:xfrm>
              <a:prstGeom prst="ellipse">
                <a:avLst/>
              </a:prstGeom>
              <a:ln w="25400">
                <a:solidFill>
                  <a:schemeClr val="hlink"/>
                </a:solidFill>
              </a:ln>
            </p:spPr>
            <p:txBody>
              <a:bodyPr wrap="square" rtlCol="0" anchor="ctr">
                <a:spAutoFit/>
              </a:bodyPr>
              <a:lstStyle/>
              <a:p>
                <a:pPr algn="l"/>
                <a:endParaRPr lang="en-CA" sz="2400" dirty="0"/>
              </a:p>
            </p:txBody>
          </p:sp>
        </p:grpSp>
        <p:sp>
          <p:nvSpPr>
            <p:cNvPr id="125" name="Oval 124">
              <a:extLst>
                <a:ext uri="{FF2B5EF4-FFF2-40B4-BE49-F238E27FC236}">
                  <a16:creationId xmlns:a16="http://schemas.microsoft.com/office/drawing/2014/main" id="{13BFACFB-DC4A-43EE-A8E9-00F8AA04E9E0}"/>
                </a:ext>
              </a:extLst>
            </p:cNvPr>
            <p:cNvSpPr>
              <a:spLocks noChangeAspect="1"/>
            </p:cNvSpPr>
            <p:nvPr/>
          </p:nvSpPr>
          <p:spPr>
            <a:xfrm>
              <a:off x="4207800" y="1771552"/>
              <a:ext cx="288001" cy="288000"/>
            </a:xfrm>
            <a:prstGeom prst="ellipse">
              <a:avLst/>
            </a:prstGeom>
            <a:noFill/>
            <a:ln w="25400">
              <a:solidFill>
                <a:srgbClr val="00FFFF"/>
              </a:solidFill>
            </a:ln>
          </p:spPr>
          <p:txBody>
            <a:bodyPr wrap="square" rtlCol="0" anchor="ctr">
              <a:spAutoFit/>
            </a:bodyPr>
            <a:lstStyle/>
            <a:p>
              <a:pPr algn="l"/>
              <a:endParaRPr lang="en-CA" sz="2400" dirty="0"/>
            </a:p>
          </p:txBody>
        </p:sp>
        <p:sp>
          <p:nvSpPr>
            <p:cNvPr id="126" name="Oval 125">
              <a:extLst>
                <a:ext uri="{FF2B5EF4-FFF2-40B4-BE49-F238E27FC236}">
                  <a16:creationId xmlns:a16="http://schemas.microsoft.com/office/drawing/2014/main" id="{A7339EB6-F4DD-4DDB-9A88-A3E6E1E12519}"/>
                </a:ext>
              </a:extLst>
            </p:cNvPr>
            <p:cNvSpPr>
              <a:spLocks noChangeAspect="1"/>
            </p:cNvSpPr>
            <p:nvPr/>
          </p:nvSpPr>
          <p:spPr>
            <a:xfrm>
              <a:off x="7738940" y="1861225"/>
              <a:ext cx="288000" cy="288000"/>
            </a:xfrm>
            <a:prstGeom prst="ellipse">
              <a:avLst/>
            </a:prstGeom>
            <a:solidFill>
              <a:srgbClr val="00FFFF"/>
            </a:solidFill>
            <a:ln>
              <a:noFill/>
            </a:ln>
          </p:spPr>
          <p:txBody>
            <a:bodyPr wrap="square" rtlCol="0" anchor="ctr">
              <a:spAutoFit/>
            </a:bodyPr>
            <a:lstStyle/>
            <a:p>
              <a:pPr algn="l"/>
              <a:endParaRPr lang="en-CA" sz="2400" dirty="0"/>
            </a:p>
          </p:txBody>
        </p:sp>
      </p:grpSp>
      <p:sp>
        <p:nvSpPr>
          <p:cNvPr id="137" name="Text Box 33">
            <a:extLst>
              <a:ext uri="{FF2B5EF4-FFF2-40B4-BE49-F238E27FC236}">
                <a16:creationId xmlns:a16="http://schemas.microsoft.com/office/drawing/2014/main" id="{A02C295C-FFFD-420F-BA2A-9EBE3CBE51C7}"/>
              </a:ext>
            </a:extLst>
          </p:cNvPr>
          <p:cNvSpPr txBox="1">
            <a:spLocks noChangeArrowheads="1"/>
          </p:cNvSpPr>
          <p:nvPr/>
        </p:nvSpPr>
        <p:spPr bwMode="auto">
          <a:xfrm>
            <a:off x="3796817" y="464591"/>
            <a:ext cx="259079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Sigmoid</a:t>
            </a:r>
            <a:endParaRPr lang="en-CA" sz="2800" dirty="0">
              <a:latin typeface="Times New Roman" panose="02020603050405020304" pitchFamily="18" charset="0"/>
              <a:cs typeface="Times New Roman" panose="02020603050405020304" pitchFamily="18" charset="0"/>
            </a:endParaRPr>
          </a:p>
        </p:txBody>
      </p:sp>
      <p:sp>
        <p:nvSpPr>
          <p:cNvPr id="47" name="Rectangle 63">
            <a:extLst>
              <a:ext uri="{FF2B5EF4-FFF2-40B4-BE49-F238E27FC236}">
                <a16:creationId xmlns:a16="http://schemas.microsoft.com/office/drawing/2014/main" id="{510B9B22-8AFF-4E52-B583-7E9A280AE83B}"/>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41275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0-#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8" name="AutoShape 8">
                <a:extLst>
                  <a:ext uri="{FF2B5EF4-FFF2-40B4-BE49-F238E27FC236}">
                    <a16:creationId xmlns:a16="http://schemas.microsoft.com/office/drawing/2014/main" id="{DB10AB0B-632C-478C-BBB6-5DCF1E6016F4}"/>
                  </a:ext>
                </a:extLst>
              </p:cNvPr>
              <p:cNvSpPr>
                <a:spLocks noChangeArrowheads="1"/>
              </p:cNvSpPr>
              <p:nvPr/>
            </p:nvSpPr>
            <p:spPr bwMode="auto">
              <a:xfrm>
                <a:off x="2211285" y="461831"/>
                <a:ext cx="4712655"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solidFill>
                      <a:srgbClr val="FFFFFF"/>
                    </a:solidFill>
                  </a:rPr>
                  <a:t>Given training data</a:t>
                </a:r>
              </a:p>
              <a:p>
                <a:pPr indent="-171450" algn="ctr" defTabSz="685800" eaLnBrk="1" fontAlgn="auto" hangingPunct="1">
                  <a:spcBef>
                    <a:spcPts val="0"/>
                  </a:spcBef>
                  <a:spcAft>
                    <a:spcPts val="0"/>
                  </a:spcAft>
                  <a:buNone/>
                </a:pPr>
                <a:r>
                  <a:rPr lang="en-US" altLang="en-US" sz="2400"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1</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1</m:t>
                        </m:r>
                      </m:sub>
                    </m:sSub>
                  </m:oMath>
                </a14:m>
                <a:r>
                  <a:rPr lang="en-US" altLang="en-US" sz="2400"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2</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2</m:t>
                        </m:r>
                      </m:sub>
                    </m:sSub>
                  </m:oMath>
                </a14:m>
                <a:r>
                  <a:rPr lang="en-US" altLang="en-US" sz="2400"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sz="2400" i="1">
                        <a:solidFill>
                          <a:srgbClr val="FF00FF"/>
                        </a:solidFill>
                        <a:latin typeface="Cambria Math" panose="02040503050406030204" pitchFamily="18" charset="0"/>
                        <a:sym typeface="Symbol" panose="05050102010706020507" pitchFamily="18" charset="2"/>
                      </a:rPr>
                      <m:t> </m:t>
                    </m:r>
                  </m:oMath>
                </a14:m>
                <a:r>
                  <a:rPr lang="en-US" altLang="en-US" sz="2400"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𝐷</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𝐷</m:t>
                        </m:r>
                      </m:sub>
                    </m:sSub>
                  </m:oMath>
                </a14:m>
                <a:r>
                  <a:rPr lang="en-US" altLang="en-US" sz="2400" dirty="0">
                    <a:solidFill>
                      <a:srgbClr val="FF00FF"/>
                    </a:solidFill>
                    <a:cs typeface="Times New Roman" panose="02020603050405020304" pitchFamily="18" charset="0"/>
                    <a:sym typeface="Symbol" panose="05050102010706020507" pitchFamily="18" charset="2"/>
                  </a:rPr>
                  <a:t> }</a:t>
                </a:r>
                <a:endParaRPr lang="en-US" altLang="en-US" sz="2400" dirty="0">
                  <a:solidFill>
                    <a:srgbClr val="FFFFFF"/>
                  </a:solidFill>
                </a:endParaRPr>
              </a:p>
              <a:p>
                <a:pPr indent="-171450" algn="ctr" defTabSz="685800" eaLnBrk="1" fontAlgn="auto" hangingPunct="1">
                  <a:spcBef>
                    <a:spcPts val="0"/>
                  </a:spcBef>
                  <a:spcAft>
                    <a:spcPts val="0"/>
                  </a:spcAft>
                  <a:buNone/>
                </a:pPr>
                <a:r>
                  <a:rPr lang="en-US" altLang="en-US" sz="2400" dirty="0">
                    <a:solidFill>
                      <a:srgbClr val="FFFFFF"/>
                    </a:solidFill>
                  </a:rPr>
                  <a:t>Let's compute by table look-up.</a:t>
                </a:r>
              </a:p>
            </p:txBody>
          </p:sp>
        </mc:Choice>
        <mc:Fallback>
          <p:sp>
            <p:nvSpPr>
              <p:cNvPr id="8" name="AutoShape 8">
                <a:extLst>
                  <a:ext uri="{FF2B5EF4-FFF2-40B4-BE49-F238E27FC236}">
                    <a16:creationId xmlns:a16="http://schemas.microsoft.com/office/drawing/2014/main" id="{DB10AB0B-632C-478C-BBB6-5DCF1E6016F4}"/>
                  </a:ext>
                </a:extLst>
              </p:cNvPr>
              <p:cNvSpPr>
                <a:spLocks noRot="1" noChangeAspect="1" noMove="1" noResize="1" noEditPoints="1" noAdjustHandles="1" noChangeArrowheads="1" noChangeShapeType="1" noTextEdit="1"/>
              </p:cNvSpPr>
              <p:nvPr/>
            </p:nvSpPr>
            <p:spPr bwMode="auto">
              <a:xfrm>
                <a:off x="2211285" y="461831"/>
                <a:ext cx="4712655" cy="1181436"/>
              </a:xfrm>
              <a:prstGeom prst="wedgeRectCallout">
                <a:avLst>
                  <a:gd name="adj1" fmla="val -62930"/>
                  <a:gd name="adj2" fmla="val -33086"/>
                </a:avLst>
              </a:prstGeom>
              <a:blipFill>
                <a:blip r:embed="rId3"/>
                <a:stretch>
                  <a:fillRect t="-3571" b="-11735"/>
                </a:stretch>
              </a:blip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AutoShape 35">
                <a:extLst>
                  <a:ext uri="{FF2B5EF4-FFF2-40B4-BE49-F238E27FC236}">
                    <a16:creationId xmlns:a16="http://schemas.microsoft.com/office/drawing/2014/main" id="{22EE0974-44F9-4341-983F-1EA49042236A}"/>
                  </a:ext>
                </a:extLst>
              </p:cNvPr>
              <p:cNvSpPr>
                <a:spLocks noChangeArrowheads="1"/>
              </p:cNvSpPr>
              <p:nvPr/>
            </p:nvSpPr>
            <p:spPr bwMode="auto">
              <a:xfrm>
                <a:off x="2211285" y="1696275"/>
                <a:ext cx="4573391" cy="436871"/>
              </a:xfrm>
              <a:prstGeom prst="wedgeRoundRectCallout">
                <a:avLst>
                  <a:gd name="adj1" fmla="val -52702"/>
                  <a:gd name="adj2" fmla="val 30509"/>
                  <a:gd name="adj3" fmla="val 16667"/>
                </a:avLst>
              </a:prstGeom>
              <a:noFill/>
              <a:ln w="12700">
                <a:solidFill>
                  <a:schemeClr val="hlink"/>
                </a:solidFill>
                <a:miter lim="800000"/>
                <a:headEnd/>
                <a:tailEnd/>
              </a:ln>
              <a:extLst>
                <a:ext uri="{909E8E84-426E-40DD-AFC4-6F175D3DCCD1}">
                  <a14:hiddenFill>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Start with </a:t>
                </a:r>
                <a:r>
                  <a:rPr lang="en-US" altLang="en-US" sz="2400"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1</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1</m:t>
                        </m:r>
                      </m:sub>
                    </m:sSub>
                  </m:oMath>
                </a14:m>
                <a:r>
                  <a:rPr lang="en-US" altLang="en-US" sz="2400" dirty="0">
                    <a:solidFill>
                      <a:srgbClr val="FF00FF"/>
                    </a:solidFill>
                    <a:cs typeface="Times New Roman" panose="02020603050405020304" pitchFamily="18" charset="0"/>
                    <a:sym typeface="Symbol" panose="05050102010706020507" pitchFamily="18" charset="2"/>
                  </a:rPr>
                  <a:t> = 7,4,…,9,13</a:t>
                </a:r>
                <a:endParaRPr lang="en-US" altLang="en-US" sz="2400" dirty="0">
                  <a:solidFill>
                    <a:srgbClr val="FFFFFF"/>
                  </a:solidFill>
                </a:endParaRPr>
              </a:p>
            </p:txBody>
          </p:sp>
        </mc:Choice>
        <mc:Fallback xmlns="">
          <p:sp>
            <p:nvSpPr>
              <p:cNvPr id="158" name="AutoShape 35">
                <a:extLst>
                  <a:ext uri="{FF2B5EF4-FFF2-40B4-BE49-F238E27FC236}">
                    <a16:creationId xmlns:a16="http://schemas.microsoft.com/office/drawing/2014/main" id="{22EE0974-44F9-4341-983F-1EA49042236A}"/>
                  </a:ext>
                </a:extLst>
              </p:cNvPr>
              <p:cNvSpPr>
                <a:spLocks noRot="1" noChangeAspect="1" noMove="1" noResize="1" noEditPoints="1" noAdjustHandles="1" noChangeArrowheads="1" noChangeShapeType="1" noTextEdit="1"/>
              </p:cNvSpPr>
              <p:nvPr/>
            </p:nvSpPr>
            <p:spPr bwMode="auto">
              <a:xfrm>
                <a:off x="2211285" y="1696275"/>
                <a:ext cx="4573391" cy="436871"/>
              </a:xfrm>
              <a:prstGeom prst="wedgeRoundRectCallout">
                <a:avLst>
                  <a:gd name="adj1" fmla="val -52702"/>
                  <a:gd name="adj2" fmla="val 30509"/>
                  <a:gd name="adj3" fmla="val 16667"/>
                </a:avLst>
              </a:prstGeom>
              <a:blipFill>
                <a:blip r:embed="rId4"/>
                <a:stretch>
                  <a:fillRect t="-12162" r="-775" b="-39189"/>
                </a:stretch>
              </a:blip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p:grpSp>
        <p:nvGrpSpPr>
          <p:cNvPr id="5" name="Group 4">
            <a:extLst>
              <a:ext uri="{FF2B5EF4-FFF2-40B4-BE49-F238E27FC236}">
                <a16:creationId xmlns:a16="http://schemas.microsoft.com/office/drawing/2014/main" id="{77EF5443-A8DE-4FBA-BA21-F56F39749CBB}"/>
              </a:ext>
            </a:extLst>
          </p:cNvPr>
          <p:cNvGrpSpPr/>
          <p:nvPr/>
        </p:nvGrpSpPr>
        <p:grpSpPr>
          <a:xfrm>
            <a:off x="1162016" y="2165506"/>
            <a:ext cx="1089300" cy="850285"/>
            <a:chOff x="1162016" y="2443799"/>
            <a:chExt cx="1089300" cy="850285"/>
          </a:xfrm>
        </p:grpSpPr>
        <p:cxnSp>
          <p:nvCxnSpPr>
            <p:cNvPr id="198" name="Straight Connector 197">
              <a:extLst>
                <a:ext uri="{FF2B5EF4-FFF2-40B4-BE49-F238E27FC236}">
                  <a16:creationId xmlns:a16="http://schemas.microsoft.com/office/drawing/2014/main" id="{39C56992-A9EA-4A21-9FB1-1E52C32DBA28}"/>
                </a:ext>
              </a:extLst>
            </p:cNvPr>
            <p:cNvCxnSpPr>
              <a:cxnSpLocks/>
              <a:endCxn id="127" idx="2"/>
            </p:cNvCxnSpPr>
            <p:nvPr/>
          </p:nvCxnSpPr>
          <p:spPr bwMode="auto">
            <a:xfrm>
              <a:off x="1591377" y="2782341"/>
              <a:ext cx="396049" cy="85355"/>
            </a:xfrm>
            <a:prstGeom prst="line">
              <a:avLst/>
            </a:prstGeom>
            <a:noFill/>
            <a:ln w="25400" cap="sq" cmpd="sng" algn="ctr">
              <a:solidFill>
                <a:srgbClr val="66FF33"/>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50143A27-C89C-4B8A-91AB-BCBDCBA29E81}"/>
                </a:ext>
              </a:extLst>
            </p:cNvPr>
            <p:cNvCxnSpPr>
              <a:cxnSpLocks/>
              <a:endCxn id="127" idx="2"/>
            </p:cNvCxnSpPr>
            <p:nvPr/>
          </p:nvCxnSpPr>
          <p:spPr bwMode="auto">
            <a:xfrm flipV="1">
              <a:off x="1594961" y="2867696"/>
              <a:ext cx="392465" cy="122601"/>
            </a:xfrm>
            <a:prstGeom prst="line">
              <a:avLst/>
            </a:prstGeom>
            <a:noFill/>
            <a:ln w="25400" cap="sq" cmpd="sng" algn="ctr">
              <a:solidFill>
                <a:srgbClr val="66FF33"/>
              </a:solidFill>
              <a:prstDash val="solid"/>
              <a:round/>
              <a:headEnd type="none" w="med" len="med"/>
              <a:tailEnd type="none" w="med" len="med"/>
            </a:ln>
            <a:effectLst/>
          </p:spPr>
        </p:cxnSp>
        <p:sp>
          <p:nvSpPr>
            <p:cNvPr id="61" name="Rectangle 60">
              <a:extLst>
                <a:ext uri="{FF2B5EF4-FFF2-40B4-BE49-F238E27FC236}">
                  <a16:creationId xmlns:a16="http://schemas.microsoft.com/office/drawing/2014/main" id="{47614344-2308-4D52-B8E2-7CA84BF550F7}"/>
                </a:ext>
              </a:extLst>
            </p:cNvPr>
            <p:cNvSpPr/>
            <p:nvPr/>
          </p:nvSpPr>
          <p:spPr>
            <a:xfrm>
              <a:off x="1611596" y="244379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-7</a:t>
              </a:r>
              <a:endParaRPr lang="en-CA" sz="2400" dirty="0">
                <a:solidFill>
                  <a:srgbClr val="66FF33"/>
                </a:solidFill>
              </a:endParaRPr>
            </a:p>
          </p:txBody>
        </p:sp>
        <p:sp>
          <p:nvSpPr>
            <p:cNvPr id="127" name="Oval 126">
              <a:extLst>
                <a:ext uri="{FF2B5EF4-FFF2-40B4-BE49-F238E27FC236}">
                  <a16:creationId xmlns:a16="http://schemas.microsoft.com/office/drawing/2014/main" id="{0F2C674E-C269-4EDF-9E66-F05C31FA10D2}"/>
                </a:ext>
              </a:extLst>
            </p:cNvPr>
            <p:cNvSpPr/>
            <p:nvPr/>
          </p:nvSpPr>
          <p:spPr>
            <a:xfrm>
              <a:off x="1987426" y="2804768"/>
              <a:ext cx="136993" cy="125855"/>
            </a:xfrm>
            <a:prstGeom prst="ellipse">
              <a:avLst/>
            </a:prstGeom>
            <a:solidFill>
              <a:srgbClr val="00FFFF"/>
            </a:solidFill>
            <a:ln>
              <a:noFill/>
            </a:ln>
          </p:spPr>
          <p:txBody>
            <a:bodyPr wrap="square" rtlCol="0" anchor="ctr">
              <a:spAutoFit/>
            </a:bodyPr>
            <a:lstStyle/>
            <a:p>
              <a:pPr algn="l"/>
              <a:endParaRPr lang="en-CA" sz="2400" dirty="0"/>
            </a:p>
          </p:txBody>
        </p:sp>
        <p:sp>
          <p:nvSpPr>
            <p:cNvPr id="197" name="Oval 196">
              <a:extLst>
                <a:ext uri="{FF2B5EF4-FFF2-40B4-BE49-F238E27FC236}">
                  <a16:creationId xmlns:a16="http://schemas.microsoft.com/office/drawing/2014/main" id="{416E3369-E1F7-4BDB-A0A2-E4B6854B98BD}"/>
                </a:ext>
              </a:extLst>
            </p:cNvPr>
            <p:cNvSpPr/>
            <p:nvPr/>
          </p:nvSpPr>
          <p:spPr>
            <a:xfrm>
              <a:off x="1506723" y="271289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202" name="Oval 201">
              <a:extLst>
                <a:ext uri="{FF2B5EF4-FFF2-40B4-BE49-F238E27FC236}">
                  <a16:creationId xmlns:a16="http://schemas.microsoft.com/office/drawing/2014/main" id="{2B9594C4-DA58-4765-9CD5-5A46A550953F}"/>
                </a:ext>
              </a:extLst>
            </p:cNvPr>
            <p:cNvSpPr/>
            <p:nvPr/>
          </p:nvSpPr>
          <p:spPr>
            <a:xfrm>
              <a:off x="1506723" y="293155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204" name="Rectangle 203">
              <a:extLst>
                <a:ext uri="{FF2B5EF4-FFF2-40B4-BE49-F238E27FC236}">
                  <a16:creationId xmlns:a16="http://schemas.microsoft.com/office/drawing/2014/main" id="{58D0D67C-3A10-44F3-8CE7-608807ABF621}"/>
                </a:ext>
              </a:extLst>
            </p:cNvPr>
            <p:cNvSpPr/>
            <p:nvPr/>
          </p:nvSpPr>
          <p:spPr>
            <a:xfrm>
              <a:off x="1169636" y="274169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x</a:t>
              </a:r>
              <a:r>
                <a:rPr lang="en-US" altLang="en-US" sz="2000" i="1" baseline="-25000"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205" name="Rectangle 204">
              <a:extLst>
                <a:ext uri="{FF2B5EF4-FFF2-40B4-BE49-F238E27FC236}">
                  <a16:creationId xmlns:a16="http://schemas.microsoft.com/office/drawing/2014/main" id="{B4811E71-84D6-446A-991F-E323B3D3528E}"/>
                </a:ext>
              </a:extLst>
            </p:cNvPr>
            <p:cNvSpPr/>
            <p:nvPr/>
          </p:nvSpPr>
          <p:spPr>
            <a:xfrm>
              <a:off x="1162016" y="249785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206" name="Rectangle 205">
              <a:extLst>
                <a:ext uri="{FF2B5EF4-FFF2-40B4-BE49-F238E27FC236}">
                  <a16:creationId xmlns:a16="http://schemas.microsoft.com/office/drawing/2014/main" id="{677B756D-ABB3-4D52-B3D6-3CC214827F82}"/>
                </a:ext>
              </a:extLst>
            </p:cNvPr>
            <p:cNvSpPr/>
            <p:nvPr/>
          </p:nvSpPr>
          <p:spPr>
            <a:xfrm>
              <a:off x="1611596" y="283241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grpSp>
      <p:sp>
        <p:nvSpPr>
          <p:cNvPr id="207" name="Rectangle 206">
            <a:extLst>
              <a:ext uri="{FF2B5EF4-FFF2-40B4-BE49-F238E27FC236}">
                <a16:creationId xmlns:a16="http://schemas.microsoft.com/office/drawing/2014/main" id="{3073ADEE-B5E5-401B-B90D-3AC218BC66BB}"/>
              </a:ext>
            </a:extLst>
          </p:cNvPr>
          <p:cNvSpPr/>
          <p:nvPr/>
        </p:nvSpPr>
        <p:spPr>
          <a:xfrm>
            <a:off x="2166418" y="2500863"/>
            <a:ext cx="2769904"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One if </a:t>
            </a:r>
            <a:r>
              <a:rPr lang="en-US" alt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cs typeface="Times New Roman" panose="02020603050405020304" pitchFamily="18" charset="0"/>
                <a:sym typeface="Symbol" panose="05050102010706020507" pitchFamily="18" charset="2"/>
              </a:rPr>
              <a:t>1</a:t>
            </a:r>
            <a:r>
              <a:rPr lang="en-US" altLang="en-US" sz="2400" dirty="0">
                <a:solidFill>
                  <a:srgbClr val="FF00FF"/>
                </a:solidFill>
                <a:cs typeface="Times New Roman" panose="02020603050405020304" pitchFamily="18" charset="0"/>
                <a:sym typeface="Symbol" panose="05050102010706020507" pitchFamily="18" charset="2"/>
              </a:rPr>
              <a:t>&gt;7</a:t>
            </a:r>
            <a:endParaRPr lang="en-CA" sz="2400" dirty="0">
              <a:solidFill>
                <a:srgbClr val="FF00FF"/>
              </a:solidFill>
            </a:endParaRPr>
          </a:p>
        </p:txBody>
      </p:sp>
      <p:sp>
        <p:nvSpPr>
          <p:cNvPr id="209" name="TextBox 208">
            <a:extLst>
              <a:ext uri="{FF2B5EF4-FFF2-40B4-BE49-F238E27FC236}">
                <a16:creationId xmlns:a16="http://schemas.microsoft.com/office/drawing/2014/main" id="{F78B361E-2DAC-4850-AC2E-6E167DC74245}"/>
              </a:ext>
            </a:extLst>
          </p:cNvPr>
          <p:cNvSpPr txBox="1"/>
          <p:nvPr/>
        </p:nvSpPr>
        <p:spPr>
          <a:xfrm flipH="1">
            <a:off x="1809356" y="3993780"/>
            <a:ext cx="2093397" cy="461665"/>
          </a:xfrm>
          <a:prstGeom prst="rect">
            <a:avLst/>
          </a:prstGeom>
          <a:noFill/>
        </p:spPr>
        <p:txBody>
          <a:bodyPr wrap="square" rtlCol="0">
            <a:spAutoFit/>
          </a:bodyPr>
          <a:lstStyle/>
          <a:p>
            <a:r>
              <a:rPr lang="en-CA" sz="2400" i="1" dirty="0">
                <a:solidFill>
                  <a:srgbClr val="FF00FF"/>
                </a:solidFill>
              </a:rPr>
              <a:t>y =</a:t>
            </a:r>
            <a:r>
              <a:rPr lang="en-CA" sz="2400" i="1" dirty="0">
                <a:solidFill>
                  <a:srgbClr val="00FFFF"/>
                </a:solidFill>
              </a:rPr>
              <a:t> Sigmoid(z)</a:t>
            </a:r>
            <a:r>
              <a:rPr lang="en-CA" sz="2400" i="1" dirty="0"/>
              <a:t> </a:t>
            </a:r>
          </a:p>
        </p:txBody>
      </p:sp>
      <p:sp>
        <p:nvSpPr>
          <p:cNvPr id="212" name="Oval 211">
            <a:extLst>
              <a:ext uri="{FF2B5EF4-FFF2-40B4-BE49-F238E27FC236}">
                <a16:creationId xmlns:a16="http://schemas.microsoft.com/office/drawing/2014/main" id="{0AE2CCE6-F719-4EDF-9912-86C26AAC9899}"/>
              </a:ext>
            </a:extLst>
          </p:cNvPr>
          <p:cNvSpPr/>
          <p:nvPr/>
        </p:nvSpPr>
        <p:spPr>
          <a:xfrm>
            <a:off x="2070391" y="2532095"/>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213" name="Rectangle 212">
            <a:extLst>
              <a:ext uri="{FF2B5EF4-FFF2-40B4-BE49-F238E27FC236}">
                <a16:creationId xmlns:a16="http://schemas.microsoft.com/office/drawing/2014/main" id="{1F7A65EA-03CE-4C52-91B8-5EA67A7E0FBB}"/>
              </a:ext>
            </a:extLst>
          </p:cNvPr>
          <p:cNvSpPr/>
          <p:nvPr/>
        </p:nvSpPr>
        <p:spPr>
          <a:xfrm>
            <a:off x="2166418" y="2192191"/>
            <a:ext cx="2769904"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Positive if </a:t>
            </a:r>
            <a:r>
              <a:rPr lang="en-US" alt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cs typeface="Times New Roman" panose="02020603050405020304" pitchFamily="18" charset="0"/>
                <a:sym typeface="Symbol" panose="05050102010706020507" pitchFamily="18" charset="2"/>
              </a:rPr>
              <a:t>1</a:t>
            </a:r>
            <a:r>
              <a:rPr lang="en-US" altLang="en-US" sz="2400" dirty="0">
                <a:solidFill>
                  <a:srgbClr val="FF00FF"/>
                </a:solidFill>
                <a:cs typeface="Times New Roman" panose="02020603050405020304" pitchFamily="18" charset="0"/>
                <a:sym typeface="Symbol" panose="05050102010706020507" pitchFamily="18" charset="2"/>
              </a:rPr>
              <a:t>&gt;7</a:t>
            </a:r>
            <a:endParaRPr lang="en-CA" sz="2400" dirty="0">
              <a:solidFill>
                <a:srgbClr val="FF00FF"/>
              </a:solidFill>
            </a:endParaRPr>
          </a:p>
        </p:txBody>
      </p:sp>
      <p:pic>
        <p:nvPicPr>
          <p:cNvPr id="214" name="Picture 213" descr="Image result for sigmoid function">
            <a:extLst>
              <a:ext uri="{FF2B5EF4-FFF2-40B4-BE49-F238E27FC236}">
                <a16:creationId xmlns:a16="http://schemas.microsoft.com/office/drawing/2014/main" id="{E45EE56E-5F39-40CD-A2C7-43668CA2AB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5384" y="3048000"/>
            <a:ext cx="1582216" cy="99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2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8"/>
                                        </p:tgtEl>
                                        <p:attrNameLst>
                                          <p:attrName>style.visibility</p:attrName>
                                        </p:attrNameLst>
                                      </p:cBhvr>
                                      <p:to>
                                        <p:strVal val="visible"/>
                                      </p:to>
                                    </p:set>
                                    <p:anim calcmode="lin" valueType="num">
                                      <p:cBhvr additive="base">
                                        <p:cTn id="13" dur="500" fill="hold"/>
                                        <p:tgtEl>
                                          <p:spTgt spid="158"/>
                                        </p:tgtEl>
                                        <p:attrNameLst>
                                          <p:attrName>ppt_x</p:attrName>
                                        </p:attrNameLst>
                                      </p:cBhvr>
                                      <p:tavLst>
                                        <p:tav tm="0">
                                          <p:val>
                                            <p:strVal val="0-#ppt_w/2"/>
                                          </p:val>
                                        </p:tav>
                                        <p:tav tm="100000">
                                          <p:val>
                                            <p:strVal val="#ppt_x"/>
                                          </p:val>
                                        </p:tav>
                                      </p:tavLst>
                                    </p:anim>
                                    <p:anim calcmode="lin" valueType="num">
                                      <p:cBhvr additive="base">
                                        <p:cTn id="14"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fill="hold"/>
                                        <p:tgtEl>
                                          <p:spTgt spid="213"/>
                                        </p:tgtEl>
                                        <p:attrNameLst>
                                          <p:attrName>ppt_x</p:attrName>
                                        </p:attrNameLst>
                                      </p:cBhvr>
                                      <p:tavLst>
                                        <p:tav tm="0">
                                          <p:val>
                                            <p:strVal val="0-#ppt_w/2"/>
                                          </p:val>
                                        </p:tav>
                                        <p:tav tm="100000">
                                          <p:val>
                                            <p:strVal val="#ppt_x"/>
                                          </p:val>
                                        </p:tav>
                                      </p:tavLst>
                                    </p:anim>
                                    <p:anim calcmode="lin" valueType="num">
                                      <p:cBhvr additive="base">
                                        <p:cTn id="24" dur="500" fill="hold"/>
                                        <p:tgtEl>
                                          <p:spTgt spid="2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7"/>
                                        </p:tgtEl>
                                        <p:attrNameLst>
                                          <p:attrName>style.visibility</p:attrName>
                                        </p:attrNameLst>
                                      </p:cBhvr>
                                      <p:to>
                                        <p:strVal val="visible"/>
                                      </p:to>
                                    </p:set>
                                    <p:anim calcmode="lin" valueType="num">
                                      <p:cBhvr additive="base">
                                        <p:cTn id="29" dur="500" fill="hold"/>
                                        <p:tgtEl>
                                          <p:spTgt spid="207"/>
                                        </p:tgtEl>
                                        <p:attrNameLst>
                                          <p:attrName>ppt_x</p:attrName>
                                        </p:attrNameLst>
                                      </p:cBhvr>
                                      <p:tavLst>
                                        <p:tav tm="0">
                                          <p:val>
                                            <p:strVal val="0-#ppt_w/2"/>
                                          </p:val>
                                        </p:tav>
                                        <p:tav tm="100000">
                                          <p:val>
                                            <p:strVal val="#ppt_x"/>
                                          </p:val>
                                        </p:tav>
                                      </p:tavLst>
                                    </p:anim>
                                    <p:anim calcmode="lin" valueType="num">
                                      <p:cBhvr additive="base">
                                        <p:cTn id="30" dur="500" fill="hold"/>
                                        <p:tgtEl>
                                          <p:spTgt spid="20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12"/>
                                        </p:tgtEl>
                                        <p:attrNameLst>
                                          <p:attrName>style.visibility</p:attrName>
                                        </p:attrNameLst>
                                      </p:cBhvr>
                                      <p:to>
                                        <p:strVal val="visible"/>
                                      </p:to>
                                    </p:set>
                                    <p:anim calcmode="lin" valueType="num">
                                      <p:cBhvr additive="base">
                                        <p:cTn id="33" dur="500" fill="hold"/>
                                        <p:tgtEl>
                                          <p:spTgt spid="212"/>
                                        </p:tgtEl>
                                        <p:attrNameLst>
                                          <p:attrName>ppt_x</p:attrName>
                                        </p:attrNameLst>
                                      </p:cBhvr>
                                      <p:tavLst>
                                        <p:tav tm="0">
                                          <p:val>
                                            <p:strVal val="0-#ppt_w/2"/>
                                          </p:val>
                                        </p:tav>
                                        <p:tav tm="100000">
                                          <p:val>
                                            <p:strVal val="#ppt_x"/>
                                          </p:val>
                                        </p:tav>
                                      </p:tavLst>
                                    </p:anim>
                                    <p:anim calcmode="lin" valueType="num">
                                      <p:cBhvr additive="base">
                                        <p:cTn id="34" dur="500" fill="hold"/>
                                        <p:tgtEl>
                                          <p:spTgt spid="21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14"/>
                                        </p:tgtEl>
                                        <p:attrNameLst>
                                          <p:attrName>style.visibility</p:attrName>
                                        </p:attrNameLst>
                                      </p:cBhvr>
                                      <p:to>
                                        <p:strVal val="visible"/>
                                      </p:to>
                                    </p:set>
                                    <p:anim calcmode="lin" valueType="num">
                                      <p:cBhvr additive="base">
                                        <p:cTn id="37" dur="500" fill="hold"/>
                                        <p:tgtEl>
                                          <p:spTgt spid="214"/>
                                        </p:tgtEl>
                                        <p:attrNameLst>
                                          <p:attrName>ppt_x</p:attrName>
                                        </p:attrNameLst>
                                      </p:cBhvr>
                                      <p:tavLst>
                                        <p:tav tm="0">
                                          <p:val>
                                            <p:strVal val="0-#ppt_w/2"/>
                                          </p:val>
                                        </p:tav>
                                        <p:tav tm="100000">
                                          <p:val>
                                            <p:strVal val="#ppt_x"/>
                                          </p:val>
                                        </p:tav>
                                      </p:tavLst>
                                    </p:anim>
                                    <p:anim calcmode="lin" valueType="num">
                                      <p:cBhvr additive="base">
                                        <p:cTn id="38" dur="500" fill="hold"/>
                                        <p:tgtEl>
                                          <p:spTgt spid="214"/>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09"/>
                                        </p:tgtEl>
                                        <p:attrNameLst>
                                          <p:attrName>style.visibility</p:attrName>
                                        </p:attrNameLst>
                                      </p:cBhvr>
                                      <p:to>
                                        <p:strVal val="visible"/>
                                      </p:to>
                                    </p:set>
                                    <p:anim calcmode="lin" valueType="num">
                                      <p:cBhvr additive="base">
                                        <p:cTn id="41" dur="500" fill="hold"/>
                                        <p:tgtEl>
                                          <p:spTgt spid="209"/>
                                        </p:tgtEl>
                                        <p:attrNameLst>
                                          <p:attrName>ppt_x</p:attrName>
                                        </p:attrNameLst>
                                      </p:cBhvr>
                                      <p:tavLst>
                                        <p:tav tm="0">
                                          <p:val>
                                            <p:strVal val="0-#ppt_w/2"/>
                                          </p:val>
                                        </p:tav>
                                        <p:tav tm="100000">
                                          <p:val>
                                            <p:strVal val="#ppt_x"/>
                                          </p:val>
                                        </p:tav>
                                      </p:tavLst>
                                    </p:anim>
                                    <p:anim calcmode="lin" valueType="num">
                                      <p:cBhvr additive="base">
                                        <p:cTn id="42" dur="500" fill="hold"/>
                                        <p:tgtEl>
                                          <p:spTgt spid="2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8" grpId="0" animBg="1"/>
      <p:bldP spid="207" grpId="0"/>
      <p:bldP spid="209" grpId="0"/>
      <p:bldP spid="212" grpId="0" animBg="1"/>
      <p:bldP spid="2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pic>
        <p:nvPicPr>
          <p:cNvPr id="151" name="Picture 4" descr="Image result for sigmoid function">
            <a:extLst>
              <a:ext uri="{FF2B5EF4-FFF2-40B4-BE49-F238E27FC236}">
                <a16:creationId xmlns:a16="http://schemas.microsoft.com/office/drawing/2014/main" id="{96F9436D-C65B-4B04-92A3-FC923B3BB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45" y="5131557"/>
            <a:ext cx="2469941" cy="1644929"/>
          </a:xfrm>
          <a:prstGeom prst="rect">
            <a:avLst/>
          </a:prstGeom>
          <a:noFill/>
          <a:extLst>
            <a:ext uri="{909E8E84-426E-40DD-AFC4-6F175D3DCCD1}">
              <a14:hiddenFill xmlns:a14="http://schemas.microsoft.com/office/drawing/2010/main">
                <a:solidFill>
                  <a:srgbClr val="FFFFFF"/>
                </a:solidFill>
              </a14:hiddenFill>
            </a:ext>
          </a:extLst>
        </p:spPr>
      </p:pic>
      <p:sp>
        <p:nvSpPr>
          <p:cNvPr id="152" name="Text Box 33">
            <a:extLst>
              <a:ext uri="{FF2B5EF4-FFF2-40B4-BE49-F238E27FC236}">
                <a16:creationId xmlns:a16="http://schemas.microsoft.com/office/drawing/2014/main" id="{7C0C5E2C-D9FE-4383-A0F0-609B6DDE846D}"/>
              </a:ext>
            </a:extLst>
          </p:cNvPr>
          <p:cNvSpPr txBox="1">
            <a:spLocks noChangeArrowheads="1"/>
          </p:cNvSpPr>
          <p:nvPr/>
        </p:nvSpPr>
        <p:spPr bwMode="auto">
          <a:xfrm>
            <a:off x="403427" y="4280118"/>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Sigmoid pushes all positive z to 1 and negative z to 0.</a:t>
            </a:r>
            <a:endParaRPr lang="en-CA" sz="28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E093031D-5944-4732-B22D-781DC3E9C53E}"/>
              </a:ext>
            </a:extLst>
          </p:cNvPr>
          <p:cNvGrpSpPr/>
          <p:nvPr/>
        </p:nvGrpSpPr>
        <p:grpSpPr>
          <a:xfrm>
            <a:off x="3388644" y="5135245"/>
            <a:ext cx="1888935" cy="1682316"/>
            <a:chOff x="3388644" y="5135245"/>
            <a:chExt cx="1888935" cy="1682316"/>
          </a:xfrm>
        </p:grpSpPr>
        <p:grpSp>
          <p:nvGrpSpPr>
            <p:cNvPr id="111" name="Group 110">
              <a:extLst>
                <a:ext uri="{FF2B5EF4-FFF2-40B4-BE49-F238E27FC236}">
                  <a16:creationId xmlns:a16="http://schemas.microsoft.com/office/drawing/2014/main" id="{D7932F97-A10E-425C-A0C8-9C6BD183E6CF}"/>
                </a:ext>
              </a:extLst>
            </p:cNvPr>
            <p:cNvGrpSpPr/>
            <p:nvPr/>
          </p:nvGrpSpPr>
          <p:grpSpPr>
            <a:xfrm>
              <a:off x="3404061" y="5135245"/>
              <a:ext cx="1797924" cy="1682316"/>
              <a:chOff x="354242" y="4953000"/>
              <a:chExt cx="1295694" cy="1328609"/>
            </a:xfrm>
          </p:grpSpPr>
          <p:sp>
            <p:nvSpPr>
              <p:cNvPr id="112" name="Rectangle 111">
                <a:extLst>
                  <a:ext uri="{FF2B5EF4-FFF2-40B4-BE49-F238E27FC236}">
                    <a16:creationId xmlns:a16="http://schemas.microsoft.com/office/drawing/2014/main" id="{AF719E09-2DE9-4499-9F11-DAC3DE5C5975}"/>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3" name="Oval 112">
                <a:extLst>
                  <a:ext uri="{FF2B5EF4-FFF2-40B4-BE49-F238E27FC236}">
                    <a16:creationId xmlns:a16="http://schemas.microsoft.com/office/drawing/2014/main" id="{BB9FEAAD-640C-4D54-98FB-DCDB047A6BCF}"/>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14" name="Oval 113">
                <a:extLst>
                  <a:ext uri="{FF2B5EF4-FFF2-40B4-BE49-F238E27FC236}">
                    <a16:creationId xmlns:a16="http://schemas.microsoft.com/office/drawing/2014/main" id="{EDB460AE-563C-4FF6-8D73-354457E2D626}"/>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15" name="Oval 114">
                <a:extLst>
                  <a:ext uri="{FF2B5EF4-FFF2-40B4-BE49-F238E27FC236}">
                    <a16:creationId xmlns:a16="http://schemas.microsoft.com/office/drawing/2014/main" id="{16B971FE-136C-4A3D-B2ED-E844E2BC019D}"/>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16" name="Oval 115">
                <a:extLst>
                  <a:ext uri="{FF2B5EF4-FFF2-40B4-BE49-F238E27FC236}">
                    <a16:creationId xmlns:a16="http://schemas.microsoft.com/office/drawing/2014/main" id="{3A3EFB7F-A243-4617-B816-5783D413FCC0}"/>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17" name="Oval 116">
                <a:extLst>
                  <a:ext uri="{FF2B5EF4-FFF2-40B4-BE49-F238E27FC236}">
                    <a16:creationId xmlns:a16="http://schemas.microsoft.com/office/drawing/2014/main" id="{A9680C98-4AF3-4D43-B3C9-7DAA145FC068}"/>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18" name="Oval 117">
                <a:extLst>
                  <a:ext uri="{FF2B5EF4-FFF2-40B4-BE49-F238E27FC236}">
                    <a16:creationId xmlns:a16="http://schemas.microsoft.com/office/drawing/2014/main" id="{05C92152-9A6B-465E-859B-8804DC3A63A4}"/>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19" name="Oval 118">
                <a:extLst>
                  <a:ext uri="{FF2B5EF4-FFF2-40B4-BE49-F238E27FC236}">
                    <a16:creationId xmlns:a16="http://schemas.microsoft.com/office/drawing/2014/main" id="{7DF84854-C91A-4C57-A412-943CE7565C20}"/>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0" name="Oval 119">
                <a:extLst>
                  <a:ext uri="{FF2B5EF4-FFF2-40B4-BE49-F238E27FC236}">
                    <a16:creationId xmlns:a16="http://schemas.microsoft.com/office/drawing/2014/main" id="{20766531-81EC-4124-B213-14C709D5E913}"/>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1" name="Oval 120">
                <a:extLst>
                  <a:ext uri="{FF2B5EF4-FFF2-40B4-BE49-F238E27FC236}">
                    <a16:creationId xmlns:a16="http://schemas.microsoft.com/office/drawing/2014/main" id="{A86955C0-122F-4B63-883D-D1B22152A729}"/>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2" name="Oval 121">
                <a:extLst>
                  <a:ext uri="{FF2B5EF4-FFF2-40B4-BE49-F238E27FC236}">
                    <a16:creationId xmlns:a16="http://schemas.microsoft.com/office/drawing/2014/main" id="{21882BB3-1352-4B81-99EB-224E7896C2A1}"/>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3" name="Oval 122">
                <a:extLst>
                  <a:ext uri="{FF2B5EF4-FFF2-40B4-BE49-F238E27FC236}">
                    <a16:creationId xmlns:a16="http://schemas.microsoft.com/office/drawing/2014/main" id="{3A7C0196-AF0B-462E-BCC1-94781B675D29}"/>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4" name="Oval 123">
                <a:extLst>
                  <a:ext uri="{FF2B5EF4-FFF2-40B4-BE49-F238E27FC236}">
                    <a16:creationId xmlns:a16="http://schemas.microsoft.com/office/drawing/2014/main" id="{6D10F9B8-99B8-49AD-8EE4-4E57AA7179D9}"/>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5" name="Oval 124">
                <a:extLst>
                  <a:ext uri="{FF2B5EF4-FFF2-40B4-BE49-F238E27FC236}">
                    <a16:creationId xmlns:a16="http://schemas.microsoft.com/office/drawing/2014/main" id="{CC83D074-9642-4A5E-B6C6-29662D2A3CE1}"/>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6" name="Oval 125">
                <a:extLst>
                  <a:ext uri="{FF2B5EF4-FFF2-40B4-BE49-F238E27FC236}">
                    <a16:creationId xmlns:a16="http://schemas.microsoft.com/office/drawing/2014/main" id="{3247771B-09D3-49D4-AED8-60BE0B9D1DA0}"/>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27" name="Oval 126">
                <a:extLst>
                  <a:ext uri="{FF2B5EF4-FFF2-40B4-BE49-F238E27FC236}">
                    <a16:creationId xmlns:a16="http://schemas.microsoft.com/office/drawing/2014/main" id="{8525C886-B995-421D-9FF5-58AFE35758A1}"/>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28" name="Oval 127">
                <a:extLst>
                  <a:ext uri="{FF2B5EF4-FFF2-40B4-BE49-F238E27FC236}">
                    <a16:creationId xmlns:a16="http://schemas.microsoft.com/office/drawing/2014/main" id="{71FFBB99-C100-4272-9C23-D0FD399F936A}"/>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0" name="Oval 129">
                <a:extLst>
                  <a:ext uri="{FF2B5EF4-FFF2-40B4-BE49-F238E27FC236}">
                    <a16:creationId xmlns:a16="http://schemas.microsoft.com/office/drawing/2014/main" id="{94E05647-E95B-4933-B3BA-BA8E828A6E92}"/>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2" name="Oval 131">
                <a:extLst>
                  <a:ext uri="{FF2B5EF4-FFF2-40B4-BE49-F238E27FC236}">
                    <a16:creationId xmlns:a16="http://schemas.microsoft.com/office/drawing/2014/main" id="{0F732614-80E6-44C2-9BE6-482124059693}"/>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3" name="Oval 132">
                <a:extLst>
                  <a:ext uri="{FF2B5EF4-FFF2-40B4-BE49-F238E27FC236}">
                    <a16:creationId xmlns:a16="http://schemas.microsoft.com/office/drawing/2014/main" id="{EFE8BB54-4222-4548-A2AB-0D7D536532CF}"/>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4" name="Oval 133">
                <a:extLst>
                  <a:ext uri="{FF2B5EF4-FFF2-40B4-BE49-F238E27FC236}">
                    <a16:creationId xmlns:a16="http://schemas.microsoft.com/office/drawing/2014/main" id="{5EDEEEA0-18A5-427F-9A3C-981C14FF7108}"/>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35" name="Oval 134">
                <a:extLst>
                  <a:ext uri="{FF2B5EF4-FFF2-40B4-BE49-F238E27FC236}">
                    <a16:creationId xmlns:a16="http://schemas.microsoft.com/office/drawing/2014/main" id="{3CF27715-49E6-4EA6-9CBC-DE8E739B1F86}"/>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36" name="Oval 135">
                <a:extLst>
                  <a:ext uri="{FF2B5EF4-FFF2-40B4-BE49-F238E27FC236}">
                    <a16:creationId xmlns:a16="http://schemas.microsoft.com/office/drawing/2014/main" id="{B9C71238-0304-4A82-8576-6E142BD4DC67}"/>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37" name="Oval 136">
                <a:extLst>
                  <a:ext uri="{FF2B5EF4-FFF2-40B4-BE49-F238E27FC236}">
                    <a16:creationId xmlns:a16="http://schemas.microsoft.com/office/drawing/2014/main" id="{ED748E48-858C-4786-9CD4-E22D25C9FC96}"/>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38" name="Oval 137">
                <a:extLst>
                  <a:ext uri="{FF2B5EF4-FFF2-40B4-BE49-F238E27FC236}">
                    <a16:creationId xmlns:a16="http://schemas.microsoft.com/office/drawing/2014/main" id="{01C2D942-5C5B-4987-93C4-8B1DFECF14CA}"/>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39" name="Oval 138">
                <a:extLst>
                  <a:ext uri="{FF2B5EF4-FFF2-40B4-BE49-F238E27FC236}">
                    <a16:creationId xmlns:a16="http://schemas.microsoft.com/office/drawing/2014/main" id="{E834F5C2-34E5-4079-B19B-02AAEEE2E5AE}"/>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43" name="Oval 142">
                <a:extLst>
                  <a:ext uri="{FF2B5EF4-FFF2-40B4-BE49-F238E27FC236}">
                    <a16:creationId xmlns:a16="http://schemas.microsoft.com/office/drawing/2014/main" id="{6ADD2C8E-3163-4101-B44D-82EB99A02BE5}"/>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44" name="Oval 143">
                <a:extLst>
                  <a:ext uri="{FF2B5EF4-FFF2-40B4-BE49-F238E27FC236}">
                    <a16:creationId xmlns:a16="http://schemas.microsoft.com/office/drawing/2014/main" id="{DF150338-EA79-472D-A339-36A93B28EC83}"/>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45" name="Oval 144">
                <a:extLst>
                  <a:ext uri="{FF2B5EF4-FFF2-40B4-BE49-F238E27FC236}">
                    <a16:creationId xmlns:a16="http://schemas.microsoft.com/office/drawing/2014/main" id="{A8F3214B-D564-4217-A897-D5AA739940A9}"/>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46" name="Oval 145">
                <a:extLst>
                  <a:ext uri="{FF2B5EF4-FFF2-40B4-BE49-F238E27FC236}">
                    <a16:creationId xmlns:a16="http://schemas.microsoft.com/office/drawing/2014/main" id="{15882B7B-E22A-446A-A085-17CCAEB243CD}"/>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47" name="Oval 146">
                <a:extLst>
                  <a:ext uri="{FF2B5EF4-FFF2-40B4-BE49-F238E27FC236}">
                    <a16:creationId xmlns:a16="http://schemas.microsoft.com/office/drawing/2014/main" id="{944A0C23-12F2-4D36-B257-CCF23A4BA9E1}"/>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48" name="Oval 147">
                <a:extLst>
                  <a:ext uri="{FF2B5EF4-FFF2-40B4-BE49-F238E27FC236}">
                    <a16:creationId xmlns:a16="http://schemas.microsoft.com/office/drawing/2014/main" id="{A6F67E48-4C5D-473E-9EB0-C13D7E3C27C6}"/>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49" name="Oval 148">
                <a:extLst>
                  <a:ext uri="{FF2B5EF4-FFF2-40B4-BE49-F238E27FC236}">
                    <a16:creationId xmlns:a16="http://schemas.microsoft.com/office/drawing/2014/main" id="{3257ABD6-1271-4C38-BC7D-2AF20728F350}"/>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150" name="Oval 149">
                <a:extLst>
                  <a:ext uri="{FF2B5EF4-FFF2-40B4-BE49-F238E27FC236}">
                    <a16:creationId xmlns:a16="http://schemas.microsoft.com/office/drawing/2014/main" id="{4BB0EE30-66C2-49D3-9CC8-1B646A575426}"/>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cxnSp>
          <p:nvCxnSpPr>
            <p:cNvPr id="161" name="Straight Connector 160">
              <a:extLst>
                <a:ext uri="{FF2B5EF4-FFF2-40B4-BE49-F238E27FC236}">
                  <a16:creationId xmlns:a16="http://schemas.microsoft.com/office/drawing/2014/main" id="{FF63D0CB-7873-48CC-9102-2770F977CCDF}"/>
                </a:ext>
              </a:extLst>
            </p:cNvPr>
            <p:cNvCxnSpPr>
              <a:cxnSpLocks/>
              <a:stCxn id="112" idx="0"/>
            </p:cNvCxnSpPr>
            <p:nvPr/>
          </p:nvCxnSpPr>
          <p:spPr bwMode="auto">
            <a:xfrm>
              <a:off x="4303023" y="5135245"/>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2C9EAF75-BC24-4673-9AF3-74066762C580}"/>
                </a:ext>
              </a:extLst>
            </p:cNvPr>
            <p:cNvCxnSpPr>
              <a:cxnSpLocks/>
            </p:cNvCxnSpPr>
            <p:nvPr/>
          </p:nvCxnSpPr>
          <p:spPr bwMode="auto">
            <a:xfrm>
              <a:off x="3388644" y="5939091"/>
              <a:ext cx="1888935" cy="0"/>
            </a:xfrm>
            <a:prstGeom prst="line">
              <a:avLst/>
            </a:prstGeom>
            <a:noFill/>
            <a:ln w="12700" cap="sq" cmpd="sng" algn="ctr">
              <a:solidFill>
                <a:schemeClr val="bg2"/>
              </a:solidFill>
              <a:prstDash val="solid"/>
              <a:round/>
              <a:headEnd type="none" w="med" len="med"/>
              <a:tailEnd type="none" w="med" len="med"/>
            </a:ln>
            <a:effectLst/>
          </p:spPr>
        </p:cxnSp>
        <p:sp>
          <p:nvSpPr>
            <p:cNvPr id="4" name="Rectangle 3">
              <a:extLst>
                <a:ext uri="{FF2B5EF4-FFF2-40B4-BE49-F238E27FC236}">
                  <a16:creationId xmlns:a16="http://schemas.microsoft.com/office/drawing/2014/main" id="{BA11CBEB-A721-4E60-AC82-29EABF61B03E}"/>
                </a:ext>
              </a:extLst>
            </p:cNvPr>
            <p:cNvSpPr/>
            <p:nvPr/>
          </p:nvSpPr>
          <p:spPr>
            <a:xfrm>
              <a:off x="3921357" y="5541476"/>
              <a:ext cx="782046" cy="786384"/>
            </a:xfrm>
            <a:prstGeom prst="rect">
              <a:avLst/>
            </a:prstGeom>
            <a:ln w="25400">
              <a:solidFill>
                <a:srgbClr val="000066"/>
              </a:solid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7" name="Group 6">
            <a:extLst>
              <a:ext uri="{FF2B5EF4-FFF2-40B4-BE49-F238E27FC236}">
                <a16:creationId xmlns:a16="http://schemas.microsoft.com/office/drawing/2014/main" id="{B37C30B6-95A8-4102-BDA9-E6D5C30213FB}"/>
              </a:ext>
            </a:extLst>
          </p:cNvPr>
          <p:cNvGrpSpPr/>
          <p:nvPr/>
        </p:nvGrpSpPr>
        <p:grpSpPr>
          <a:xfrm>
            <a:off x="5035445" y="4748552"/>
            <a:ext cx="2394055" cy="2071348"/>
            <a:chOff x="5035445" y="4748552"/>
            <a:chExt cx="2394055" cy="2071348"/>
          </a:xfrm>
        </p:grpSpPr>
        <p:grpSp>
          <p:nvGrpSpPr>
            <p:cNvPr id="6" name="Group 5">
              <a:extLst>
                <a:ext uri="{FF2B5EF4-FFF2-40B4-BE49-F238E27FC236}">
                  <a16:creationId xmlns:a16="http://schemas.microsoft.com/office/drawing/2014/main" id="{EEF79490-853B-4A65-9D4A-2E45B296ED2B}"/>
                </a:ext>
              </a:extLst>
            </p:cNvPr>
            <p:cNvGrpSpPr/>
            <p:nvPr/>
          </p:nvGrpSpPr>
          <p:grpSpPr>
            <a:xfrm>
              <a:off x="5035445" y="4748552"/>
              <a:ext cx="2318461" cy="2071348"/>
              <a:chOff x="5035445" y="4748552"/>
              <a:chExt cx="2318461" cy="2071348"/>
            </a:xfrm>
          </p:grpSpPr>
          <mc:AlternateContent xmlns:mc="http://schemas.openxmlformats.org/markup-compatibility/2006" xmlns:a14="http://schemas.microsoft.com/office/drawing/2010/main">
            <mc:Choice Requires="a14">
              <p:sp>
                <p:nvSpPr>
                  <p:cNvPr id="192" name="Text Box 33">
                    <a:extLst>
                      <a:ext uri="{FF2B5EF4-FFF2-40B4-BE49-F238E27FC236}">
                        <a16:creationId xmlns:a16="http://schemas.microsoft.com/office/drawing/2014/main" id="{377754C2-4ECF-4328-835C-4E59AF2B42BC}"/>
                      </a:ext>
                    </a:extLst>
                  </p:cNvPr>
                  <p:cNvSpPr txBox="1">
                    <a:spLocks noChangeArrowheads="1"/>
                  </p:cNvSpPr>
                  <p:nvPr/>
                </p:nvSpPr>
                <p:spPr bwMode="auto">
                  <a:xfrm>
                    <a:off x="5035445" y="4748552"/>
                    <a:ext cx="610982" cy="646331"/>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r>
                            <a:rPr lang="en-CA" sz="3600" i="1" smtClean="0">
                              <a:solidFill>
                                <a:schemeClr val="tx1"/>
                              </a:solidFill>
                              <a:latin typeface="Cambria Math" panose="02040503050406030204" pitchFamily="18" charset="0"/>
                              <a:sym typeface="Symbol" panose="05050102010706020507" pitchFamily="18" charset="2"/>
                            </a:rPr>
                            <m:t></m:t>
                          </m:r>
                        </m:oMath>
                      </m:oMathPara>
                    </a14:m>
                    <a:endParaRPr lang="en-CA" sz="36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2" name="Text Box 33">
                    <a:extLst>
                      <a:ext uri="{FF2B5EF4-FFF2-40B4-BE49-F238E27FC236}">
                        <a16:creationId xmlns:a16="http://schemas.microsoft.com/office/drawing/2014/main" id="{377754C2-4ECF-4328-835C-4E59AF2B42BC}"/>
                      </a:ext>
                    </a:extLst>
                  </p:cNvPr>
                  <p:cNvSpPr txBox="1">
                    <a:spLocks noRot="1" noChangeAspect="1" noMove="1" noResize="1" noEditPoints="1" noAdjustHandles="1" noChangeArrowheads="1" noChangeShapeType="1" noTextEdit="1"/>
                  </p:cNvSpPr>
                  <p:nvPr/>
                </p:nvSpPr>
                <p:spPr bwMode="auto">
                  <a:xfrm>
                    <a:off x="5035445" y="4748552"/>
                    <a:ext cx="610982" cy="646331"/>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A00D379-7FF1-4FF4-B7E0-5D958CADD6DE}"/>
                  </a:ext>
                </a:extLst>
              </p:cNvPr>
              <p:cNvGrpSpPr/>
              <p:nvPr/>
            </p:nvGrpSpPr>
            <p:grpSpPr>
              <a:xfrm>
                <a:off x="5555982" y="5137584"/>
                <a:ext cx="1797924" cy="1682316"/>
                <a:chOff x="5555982" y="5175684"/>
                <a:chExt cx="1797924" cy="1682316"/>
              </a:xfrm>
            </p:grpSpPr>
            <p:sp>
              <p:nvSpPr>
                <p:cNvPr id="223" name="Rectangle 222">
                  <a:extLst>
                    <a:ext uri="{FF2B5EF4-FFF2-40B4-BE49-F238E27FC236}">
                      <a16:creationId xmlns:a16="http://schemas.microsoft.com/office/drawing/2014/main" id="{7642E571-C18B-4658-907E-3BE86CF8CF40}"/>
                    </a:ext>
                  </a:extLst>
                </p:cNvPr>
                <p:cNvSpPr/>
                <p:nvPr/>
              </p:nvSpPr>
              <p:spPr>
                <a:xfrm>
                  <a:off x="5555982" y="5175684"/>
                  <a:ext cx="1797924" cy="1682316"/>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224" name="Oval 223">
                  <a:extLst>
                    <a:ext uri="{FF2B5EF4-FFF2-40B4-BE49-F238E27FC236}">
                      <a16:creationId xmlns:a16="http://schemas.microsoft.com/office/drawing/2014/main" id="{42EF5226-BE72-436C-8E06-DAFDD31FEFA2}"/>
                    </a:ext>
                  </a:extLst>
                </p:cNvPr>
                <p:cNvSpPr/>
                <p:nvPr/>
              </p:nvSpPr>
              <p:spPr>
                <a:xfrm>
                  <a:off x="6057665" y="5535017"/>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25" name="Oval 224">
                  <a:extLst>
                    <a:ext uri="{FF2B5EF4-FFF2-40B4-BE49-F238E27FC236}">
                      <a16:creationId xmlns:a16="http://schemas.microsoft.com/office/drawing/2014/main" id="{A25E3E27-C05A-4238-9069-5E6201415045}"/>
                    </a:ext>
                  </a:extLst>
                </p:cNvPr>
                <p:cNvSpPr/>
                <p:nvPr/>
              </p:nvSpPr>
              <p:spPr>
                <a:xfrm>
                  <a:off x="6157229" y="5581915"/>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26" name="Oval 225">
                  <a:extLst>
                    <a:ext uri="{FF2B5EF4-FFF2-40B4-BE49-F238E27FC236}">
                      <a16:creationId xmlns:a16="http://schemas.microsoft.com/office/drawing/2014/main" id="{41BF266E-E4FF-44C4-97B1-E71B131DE5F9}"/>
                    </a:ext>
                  </a:extLst>
                </p:cNvPr>
                <p:cNvSpPr/>
                <p:nvPr/>
              </p:nvSpPr>
              <p:spPr>
                <a:xfrm>
                  <a:off x="6139287" y="5801103"/>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27" name="Oval 226">
                  <a:extLst>
                    <a:ext uri="{FF2B5EF4-FFF2-40B4-BE49-F238E27FC236}">
                      <a16:creationId xmlns:a16="http://schemas.microsoft.com/office/drawing/2014/main" id="{E7A3E4EF-B493-4EC4-8134-01A7B42D3D28}"/>
                    </a:ext>
                  </a:extLst>
                </p:cNvPr>
                <p:cNvSpPr/>
                <p:nvPr/>
              </p:nvSpPr>
              <p:spPr>
                <a:xfrm>
                  <a:off x="6676487" y="5764215"/>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28" name="Oval 227">
                  <a:extLst>
                    <a:ext uri="{FF2B5EF4-FFF2-40B4-BE49-F238E27FC236}">
                      <a16:creationId xmlns:a16="http://schemas.microsoft.com/office/drawing/2014/main" id="{BB2273DE-40D8-4924-B64B-11D5D4DD3DFF}"/>
                    </a:ext>
                  </a:extLst>
                </p:cNvPr>
                <p:cNvSpPr/>
                <p:nvPr/>
              </p:nvSpPr>
              <p:spPr>
                <a:xfrm>
                  <a:off x="6780109" y="6187158"/>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29" name="Oval 228">
                  <a:extLst>
                    <a:ext uri="{FF2B5EF4-FFF2-40B4-BE49-F238E27FC236}">
                      <a16:creationId xmlns:a16="http://schemas.microsoft.com/office/drawing/2014/main" id="{20B361A2-FD9E-47C4-87D4-9FCD1463E4C6}"/>
                    </a:ext>
                  </a:extLst>
                </p:cNvPr>
                <p:cNvSpPr/>
                <p:nvPr/>
              </p:nvSpPr>
              <p:spPr>
                <a:xfrm>
                  <a:off x="6074329" y="6073372"/>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34" name="Oval 233">
                  <a:extLst>
                    <a:ext uri="{FF2B5EF4-FFF2-40B4-BE49-F238E27FC236}">
                      <a16:creationId xmlns:a16="http://schemas.microsoft.com/office/drawing/2014/main" id="{D3F7B18B-70D8-42E1-B9C2-DC17558FA498}"/>
                    </a:ext>
                  </a:extLst>
                </p:cNvPr>
                <p:cNvSpPr/>
                <p:nvPr/>
              </p:nvSpPr>
              <p:spPr>
                <a:xfrm>
                  <a:off x="6045971" y="6159350"/>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35" name="Oval 234">
                  <a:extLst>
                    <a:ext uri="{FF2B5EF4-FFF2-40B4-BE49-F238E27FC236}">
                      <a16:creationId xmlns:a16="http://schemas.microsoft.com/office/drawing/2014/main" id="{604B02BE-AAFE-438A-A670-85F254EDD26E}"/>
                    </a:ext>
                  </a:extLst>
                </p:cNvPr>
                <p:cNvSpPr/>
                <p:nvPr/>
              </p:nvSpPr>
              <p:spPr>
                <a:xfrm>
                  <a:off x="5989622" y="5606000"/>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36" name="Oval 235">
                  <a:extLst>
                    <a:ext uri="{FF2B5EF4-FFF2-40B4-BE49-F238E27FC236}">
                      <a16:creationId xmlns:a16="http://schemas.microsoft.com/office/drawing/2014/main" id="{D00F30BB-5C05-4523-BAE5-BEA269802981}"/>
                    </a:ext>
                  </a:extLst>
                </p:cNvPr>
                <p:cNvSpPr/>
                <p:nvPr/>
              </p:nvSpPr>
              <p:spPr>
                <a:xfrm>
                  <a:off x="6803043" y="5574021"/>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37" name="Oval 236">
                  <a:extLst>
                    <a:ext uri="{FF2B5EF4-FFF2-40B4-BE49-F238E27FC236}">
                      <a16:creationId xmlns:a16="http://schemas.microsoft.com/office/drawing/2014/main" id="{F03E1F14-7273-4E1F-9630-03ABBA9436B8}"/>
                    </a:ext>
                  </a:extLst>
                </p:cNvPr>
                <p:cNvSpPr/>
                <p:nvPr/>
              </p:nvSpPr>
              <p:spPr>
                <a:xfrm>
                  <a:off x="6659273" y="5623317"/>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38" name="Oval 237">
                  <a:extLst>
                    <a:ext uri="{FF2B5EF4-FFF2-40B4-BE49-F238E27FC236}">
                      <a16:creationId xmlns:a16="http://schemas.microsoft.com/office/drawing/2014/main" id="{6319E4ED-95E2-43E5-9A2C-1E284B12C0C9}"/>
                    </a:ext>
                  </a:extLst>
                </p:cNvPr>
                <p:cNvSpPr/>
                <p:nvPr/>
              </p:nvSpPr>
              <p:spPr>
                <a:xfrm>
                  <a:off x="6106844" y="6253154"/>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39" name="Oval 238">
                  <a:extLst>
                    <a:ext uri="{FF2B5EF4-FFF2-40B4-BE49-F238E27FC236}">
                      <a16:creationId xmlns:a16="http://schemas.microsoft.com/office/drawing/2014/main" id="{24A5C99E-C139-45BC-B4AF-4A227BF0D339}"/>
                    </a:ext>
                  </a:extLst>
                </p:cNvPr>
                <p:cNvSpPr/>
                <p:nvPr/>
              </p:nvSpPr>
              <p:spPr>
                <a:xfrm>
                  <a:off x="6087645" y="6322167"/>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40" name="Oval 239">
                  <a:extLst>
                    <a:ext uri="{FF2B5EF4-FFF2-40B4-BE49-F238E27FC236}">
                      <a16:creationId xmlns:a16="http://schemas.microsoft.com/office/drawing/2014/main" id="{2018B44A-6BFC-4F18-A9AF-E449FC68ACE6}"/>
                    </a:ext>
                  </a:extLst>
                </p:cNvPr>
                <p:cNvSpPr/>
                <p:nvPr/>
              </p:nvSpPr>
              <p:spPr>
                <a:xfrm>
                  <a:off x="6037691" y="5640374"/>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41" name="Oval 240">
                  <a:extLst>
                    <a:ext uri="{FF2B5EF4-FFF2-40B4-BE49-F238E27FC236}">
                      <a16:creationId xmlns:a16="http://schemas.microsoft.com/office/drawing/2014/main" id="{4102CDC4-4BDB-481F-BB61-80B9C4C0A7AF}"/>
                    </a:ext>
                  </a:extLst>
                </p:cNvPr>
                <p:cNvSpPr/>
                <p:nvPr/>
              </p:nvSpPr>
              <p:spPr>
                <a:xfrm>
                  <a:off x="6758854" y="5803172"/>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42" name="Oval 241">
                  <a:extLst>
                    <a:ext uri="{FF2B5EF4-FFF2-40B4-BE49-F238E27FC236}">
                      <a16:creationId xmlns:a16="http://schemas.microsoft.com/office/drawing/2014/main" id="{F96F5F04-5CFE-4215-9D31-CB6BC9DF5706}"/>
                    </a:ext>
                  </a:extLst>
                </p:cNvPr>
                <p:cNvSpPr/>
                <p:nvPr/>
              </p:nvSpPr>
              <p:spPr>
                <a:xfrm>
                  <a:off x="6706529" y="6119156"/>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43" name="Oval 242">
                  <a:extLst>
                    <a:ext uri="{FF2B5EF4-FFF2-40B4-BE49-F238E27FC236}">
                      <a16:creationId xmlns:a16="http://schemas.microsoft.com/office/drawing/2014/main" id="{78931D1B-0DD1-4709-B714-5813846F075E}"/>
                    </a:ext>
                  </a:extLst>
                </p:cNvPr>
                <p:cNvSpPr/>
                <p:nvPr/>
              </p:nvSpPr>
              <p:spPr>
                <a:xfrm>
                  <a:off x="6771555" y="5835627"/>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44" name="Oval 243">
                  <a:extLst>
                    <a:ext uri="{FF2B5EF4-FFF2-40B4-BE49-F238E27FC236}">
                      <a16:creationId xmlns:a16="http://schemas.microsoft.com/office/drawing/2014/main" id="{B0DD39AB-29DD-45F6-8716-CA3C4322ABD4}"/>
                    </a:ext>
                  </a:extLst>
                </p:cNvPr>
                <p:cNvSpPr/>
                <p:nvPr/>
              </p:nvSpPr>
              <p:spPr>
                <a:xfrm>
                  <a:off x="6392996" y="6211847"/>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45" name="Oval 244">
                  <a:extLst>
                    <a:ext uri="{FF2B5EF4-FFF2-40B4-BE49-F238E27FC236}">
                      <a16:creationId xmlns:a16="http://schemas.microsoft.com/office/drawing/2014/main" id="{E5028EEA-6601-432C-BC21-AFCA70BEC012}"/>
                    </a:ext>
                  </a:extLst>
                </p:cNvPr>
                <p:cNvSpPr/>
                <p:nvPr/>
              </p:nvSpPr>
              <p:spPr>
                <a:xfrm>
                  <a:off x="6052897" y="5959955"/>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46" name="Oval 245">
                  <a:extLst>
                    <a:ext uri="{FF2B5EF4-FFF2-40B4-BE49-F238E27FC236}">
                      <a16:creationId xmlns:a16="http://schemas.microsoft.com/office/drawing/2014/main" id="{BD5A5834-C618-41F1-939F-73F8FA212033}"/>
                    </a:ext>
                  </a:extLst>
                </p:cNvPr>
                <p:cNvSpPr/>
                <p:nvPr/>
              </p:nvSpPr>
              <p:spPr>
                <a:xfrm>
                  <a:off x="6565911" y="5548692"/>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47" name="Oval 246">
                  <a:extLst>
                    <a:ext uri="{FF2B5EF4-FFF2-40B4-BE49-F238E27FC236}">
                      <a16:creationId xmlns:a16="http://schemas.microsoft.com/office/drawing/2014/main" id="{6ACF32D2-14D5-4743-B588-B5A01400F9F9}"/>
                    </a:ext>
                  </a:extLst>
                </p:cNvPr>
                <p:cNvSpPr/>
                <p:nvPr/>
              </p:nvSpPr>
              <p:spPr>
                <a:xfrm>
                  <a:off x="6123515" y="6345596"/>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48" name="Oval 247">
                  <a:extLst>
                    <a:ext uri="{FF2B5EF4-FFF2-40B4-BE49-F238E27FC236}">
                      <a16:creationId xmlns:a16="http://schemas.microsoft.com/office/drawing/2014/main" id="{35EE9AA0-3E53-46DC-9585-42E8700A3C5E}"/>
                    </a:ext>
                  </a:extLst>
                </p:cNvPr>
                <p:cNvSpPr/>
                <p:nvPr/>
              </p:nvSpPr>
              <p:spPr>
                <a:xfrm>
                  <a:off x="6753089" y="6305865"/>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49" name="Oval 248">
                  <a:extLst>
                    <a:ext uri="{FF2B5EF4-FFF2-40B4-BE49-F238E27FC236}">
                      <a16:creationId xmlns:a16="http://schemas.microsoft.com/office/drawing/2014/main" id="{DE2CCFFA-957C-49C2-99A8-115E2783C044}"/>
                    </a:ext>
                  </a:extLst>
                </p:cNvPr>
                <p:cNvSpPr/>
                <p:nvPr/>
              </p:nvSpPr>
              <p:spPr>
                <a:xfrm>
                  <a:off x="6799819" y="6134947"/>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50" name="Oval 249">
                  <a:extLst>
                    <a:ext uri="{FF2B5EF4-FFF2-40B4-BE49-F238E27FC236}">
                      <a16:creationId xmlns:a16="http://schemas.microsoft.com/office/drawing/2014/main" id="{73E05AEE-1EC8-4DC9-B479-45AD8917A09F}"/>
                    </a:ext>
                  </a:extLst>
                </p:cNvPr>
                <p:cNvSpPr/>
                <p:nvPr/>
              </p:nvSpPr>
              <p:spPr>
                <a:xfrm>
                  <a:off x="6128237" y="5545764"/>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51" name="Oval 250">
                  <a:extLst>
                    <a:ext uri="{FF2B5EF4-FFF2-40B4-BE49-F238E27FC236}">
                      <a16:creationId xmlns:a16="http://schemas.microsoft.com/office/drawing/2014/main" id="{EFE2E091-BD03-498B-A880-7F55ECEB8CDA}"/>
                    </a:ext>
                  </a:extLst>
                </p:cNvPr>
                <p:cNvSpPr/>
                <p:nvPr/>
              </p:nvSpPr>
              <p:spPr>
                <a:xfrm>
                  <a:off x="6409480" y="6344307"/>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52" name="Oval 251">
                  <a:extLst>
                    <a:ext uri="{FF2B5EF4-FFF2-40B4-BE49-F238E27FC236}">
                      <a16:creationId xmlns:a16="http://schemas.microsoft.com/office/drawing/2014/main" id="{45242622-99AC-4AEA-BEB7-342BDAA3A0BF}"/>
                    </a:ext>
                  </a:extLst>
                </p:cNvPr>
                <p:cNvSpPr/>
                <p:nvPr/>
              </p:nvSpPr>
              <p:spPr>
                <a:xfrm>
                  <a:off x="6035628" y="6245260"/>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53" name="Oval 252">
                  <a:extLst>
                    <a:ext uri="{FF2B5EF4-FFF2-40B4-BE49-F238E27FC236}">
                      <a16:creationId xmlns:a16="http://schemas.microsoft.com/office/drawing/2014/main" id="{E1532438-904D-4183-870D-55177C13146C}"/>
                    </a:ext>
                  </a:extLst>
                </p:cNvPr>
                <p:cNvSpPr/>
                <p:nvPr/>
              </p:nvSpPr>
              <p:spPr>
                <a:xfrm>
                  <a:off x="6404990" y="6055395"/>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54" name="Oval 253">
                  <a:extLst>
                    <a:ext uri="{FF2B5EF4-FFF2-40B4-BE49-F238E27FC236}">
                      <a16:creationId xmlns:a16="http://schemas.microsoft.com/office/drawing/2014/main" id="{6B2BE920-B3CB-46EE-9385-E8396ED04A9D}"/>
                    </a:ext>
                  </a:extLst>
                </p:cNvPr>
                <p:cNvSpPr/>
                <p:nvPr/>
              </p:nvSpPr>
              <p:spPr>
                <a:xfrm>
                  <a:off x="6598635" y="6309889"/>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55" name="Oval 254">
                  <a:extLst>
                    <a:ext uri="{FF2B5EF4-FFF2-40B4-BE49-F238E27FC236}">
                      <a16:creationId xmlns:a16="http://schemas.microsoft.com/office/drawing/2014/main" id="{7698DE37-C301-4255-B282-5FC93316303A}"/>
                    </a:ext>
                  </a:extLst>
                </p:cNvPr>
                <p:cNvSpPr/>
                <p:nvPr/>
              </p:nvSpPr>
              <p:spPr>
                <a:xfrm>
                  <a:off x="6211130" y="6278747"/>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56" name="Oval 255">
                  <a:extLst>
                    <a:ext uri="{FF2B5EF4-FFF2-40B4-BE49-F238E27FC236}">
                      <a16:creationId xmlns:a16="http://schemas.microsoft.com/office/drawing/2014/main" id="{CE640C54-C35E-4A33-AEAB-262E84C9F826}"/>
                    </a:ext>
                  </a:extLst>
                </p:cNvPr>
                <p:cNvSpPr/>
                <p:nvPr/>
              </p:nvSpPr>
              <p:spPr>
                <a:xfrm>
                  <a:off x="6027971" y="5813158"/>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57" name="Oval 256">
                  <a:extLst>
                    <a:ext uri="{FF2B5EF4-FFF2-40B4-BE49-F238E27FC236}">
                      <a16:creationId xmlns:a16="http://schemas.microsoft.com/office/drawing/2014/main" id="{D21CB1EC-625A-4034-95CE-D34A6FD5A9C7}"/>
                    </a:ext>
                  </a:extLst>
                </p:cNvPr>
                <p:cNvSpPr/>
                <p:nvPr/>
              </p:nvSpPr>
              <p:spPr>
                <a:xfrm>
                  <a:off x="6418978" y="5533727"/>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58" name="Oval 257">
                  <a:extLst>
                    <a:ext uri="{FF2B5EF4-FFF2-40B4-BE49-F238E27FC236}">
                      <a16:creationId xmlns:a16="http://schemas.microsoft.com/office/drawing/2014/main" id="{F258D3DA-C4D0-4966-B119-E29BC2FD965E}"/>
                    </a:ext>
                  </a:extLst>
                </p:cNvPr>
                <p:cNvSpPr/>
                <p:nvPr/>
              </p:nvSpPr>
              <p:spPr>
                <a:xfrm>
                  <a:off x="6778837" y="5656077"/>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59" name="Oval 258">
                  <a:extLst>
                    <a:ext uri="{FF2B5EF4-FFF2-40B4-BE49-F238E27FC236}">
                      <a16:creationId xmlns:a16="http://schemas.microsoft.com/office/drawing/2014/main" id="{1DE28B9F-8E21-4ECF-86FE-A75E978FA3E5}"/>
                    </a:ext>
                  </a:extLst>
                </p:cNvPr>
                <p:cNvSpPr/>
                <p:nvPr/>
              </p:nvSpPr>
              <p:spPr>
                <a:xfrm>
                  <a:off x="6841340" y="5562519"/>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60" name="Oval 259">
                  <a:extLst>
                    <a:ext uri="{FF2B5EF4-FFF2-40B4-BE49-F238E27FC236}">
                      <a16:creationId xmlns:a16="http://schemas.microsoft.com/office/drawing/2014/main" id="{0FA9CACA-EB48-4D0D-AFCF-69B0FEC04C77}"/>
                    </a:ext>
                  </a:extLst>
                </p:cNvPr>
                <p:cNvSpPr/>
                <p:nvPr/>
              </p:nvSpPr>
              <p:spPr>
                <a:xfrm>
                  <a:off x="6749531" y="5515720"/>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sp>
            <p:nvSpPr>
              <p:cNvPr id="302" name="Arrow: Curved Right 301">
                <a:extLst>
                  <a:ext uri="{FF2B5EF4-FFF2-40B4-BE49-F238E27FC236}">
                    <a16:creationId xmlns:a16="http://schemas.microsoft.com/office/drawing/2014/main" id="{0DAB7A0B-FC50-4224-A19B-500710A5E362}"/>
                  </a:ext>
                </a:extLst>
              </p:cNvPr>
              <p:cNvSpPr/>
              <p:nvPr/>
            </p:nvSpPr>
            <p:spPr>
              <a:xfrm rot="16200000" flipH="1">
                <a:off x="5325806" y="4645667"/>
                <a:ext cx="194917" cy="618429"/>
              </a:xfrm>
              <a:prstGeom prst="curvedRightArrow">
                <a:avLst/>
              </a:prstGeom>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cxnSp>
          <p:nvCxnSpPr>
            <p:cNvPr id="261" name="Straight Connector 260">
              <a:extLst>
                <a:ext uri="{FF2B5EF4-FFF2-40B4-BE49-F238E27FC236}">
                  <a16:creationId xmlns:a16="http://schemas.microsoft.com/office/drawing/2014/main" id="{CEB16F65-8477-482F-B22A-DB093E43DD25}"/>
                </a:ext>
              </a:extLst>
            </p:cNvPr>
            <p:cNvCxnSpPr>
              <a:cxnSpLocks/>
              <a:stCxn id="223" idx="0"/>
            </p:cNvCxnSpPr>
            <p:nvPr/>
          </p:nvCxnSpPr>
          <p:spPr bwMode="auto">
            <a:xfrm>
              <a:off x="6454944" y="5137584"/>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5BFDE88D-3FA3-4942-AA91-21F87BEB9EA0}"/>
                </a:ext>
              </a:extLst>
            </p:cNvPr>
            <p:cNvCxnSpPr>
              <a:cxnSpLocks/>
            </p:cNvCxnSpPr>
            <p:nvPr/>
          </p:nvCxnSpPr>
          <p:spPr bwMode="auto">
            <a:xfrm>
              <a:off x="5540565" y="5971910"/>
              <a:ext cx="1888935" cy="0"/>
            </a:xfrm>
            <a:prstGeom prst="line">
              <a:avLst/>
            </a:prstGeom>
            <a:noFill/>
            <a:ln w="12700" cap="sq" cmpd="sng" algn="ctr">
              <a:solidFill>
                <a:schemeClr val="bg2"/>
              </a:solidFill>
              <a:prstDash val="solid"/>
              <a:round/>
              <a:headEnd type="none" w="med" len="med"/>
              <a:tailEnd type="none" w="med" len="med"/>
            </a:ln>
            <a:effectLst/>
          </p:spPr>
        </p:cxnSp>
        <p:sp>
          <p:nvSpPr>
            <p:cNvPr id="263" name="Rectangle 262">
              <a:extLst>
                <a:ext uri="{FF2B5EF4-FFF2-40B4-BE49-F238E27FC236}">
                  <a16:creationId xmlns:a16="http://schemas.microsoft.com/office/drawing/2014/main" id="{F60191AF-B5A0-4804-ADC5-0440B0F4FB9D}"/>
                </a:ext>
              </a:extLst>
            </p:cNvPr>
            <p:cNvSpPr/>
            <p:nvPr/>
          </p:nvSpPr>
          <p:spPr>
            <a:xfrm>
              <a:off x="6073278" y="5581915"/>
              <a:ext cx="782046" cy="786384"/>
            </a:xfrm>
            <a:prstGeom prst="rect">
              <a:avLst/>
            </a:prstGeom>
            <a:ln w="25400">
              <a:solidFill>
                <a:srgbClr val="000066"/>
              </a:solid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303" name="Group 302">
            <a:extLst>
              <a:ext uri="{FF2B5EF4-FFF2-40B4-BE49-F238E27FC236}">
                <a16:creationId xmlns:a16="http://schemas.microsoft.com/office/drawing/2014/main" id="{E9A58538-7C36-49F2-9F7C-C12335EC88A3}"/>
              </a:ext>
            </a:extLst>
          </p:cNvPr>
          <p:cNvGrpSpPr/>
          <p:nvPr/>
        </p:nvGrpSpPr>
        <p:grpSpPr>
          <a:xfrm>
            <a:off x="3545406" y="480060"/>
            <a:ext cx="635552" cy="2363274"/>
            <a:chOff x="3545406" y="480060"/>
            <a:chExt cx="635552" cy="2363274"/>
          </a:xfrm>
        </p:grpSpPr>
        <p:sp>
          <p:nvSpPr>
            <p:cNvPr id="304" name="Rectangle 303">
              <a:extLst>
                <a:ext uri="{FF2B5EF4-FFF2-40B4-BE49-F238E27FC236}">
                  <a16:creationId xmlns:a16="http://schemas.microsoft.com/office/drawing/2014/main" id="{356E3215-4563-4A35-94EE-196982AD0E77}"/>
                </a:ext>
              </a:extLst>
            </p:cNvPr>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grpSp>
          <p:nvGrpSpPr>
            <p:cNvPr id="305" name="Group 304">
              <a:extLst>
                <a:ext uri="{FF2B5EF4-FFF2-40B4-BE49-F238E27FC236}">
                  <a16:creationId xmlns:a16="http://schemas.microsoft.com/office/drawing/2014/main" id="{3A05C0B7-FFCC-4C7C-A192-C871830CA021}"/>
                </a:ext>
              </a:extLst>
            </p:cNvPr>
            <p:cNvGrpSpPr/>
            <p:nvPr/>
          </p:nvGrpSpPr>
          <p:grpSpPr>
            <a:xfrm>
              <a:off x="3545406" y="480060"/>
              <a:ext cx="180774" cy="2363274"/>
              <a:chOff x="4008388" y="965526"/>
              <a:chExt cx="180774" cy="2363274"/>
            </a:xfrm>
            <a:solidFill>
              <a:srgbClr val="00FFFF"/>
            </a:solidFill>
          </p:grpSpPr>
          <p:sp>
            <p:nvSpPr>
              <p:cNvPr id="306" name="Oval 305">
                <a:extLst>
                  <a:ext uri="{FF2B5EF4-FFF2-40B4-BE49-F238E27FC236}">
                    <a16:creationId xmlns:a16="http://schemas.microsoft.com/office/drawing/2014/main" id="{B676790D-1860-43EE-90E4-54D007A0046B}"/>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307" name="Oval 306">
                <a:extLst>
                  <a:ext uri="{FF2B5EF4-FFF2-40B4-BE49-F238E27FC236}">
                    <a16:creationId xmlns:a16="http://schemas.microsoft.com/office/drawing/2014/main" id="{57496A33-B76B-4400-9076-2540FEE75671}"/>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308" name="Oval 307">
                <a:extLst>
                  <a:ext uri="{FF2B5EF4-FFF2-40B4-BE49-F238E27FC236}">
                    <a16:creationId xmlns:a16="http://schemas.microsoft.com/office/drawing/2014/main" id="{5ACFCEBC-3062-4D2F-96A2-57E0A4175035}"/>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309" name="Oval 308">
                <a:extLst>
                  <a:ext uri="{FF2B5EF4-FFF2-40B4-BE49-F238E27FC236}">
                    <a16:creationId xmlns:a16="http://schemas.microsoft.com/office/drawing/2014/main" id="{FAD9AA9D-8B83-4926-B076-19033AF0CE67}"/>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310" name="Oval 309">
                <a:extLst>
                  <a:ext uri="{FF2B5EF4-FFF2-40B4-BE49-F238E27FC236}">
                    <a16:creationId xmlns:a16="http://schemas.microsoft.com/office/drawing/2014/main" id="{168E3643-4099-42D9-82E4-C80A366F135E}"/>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311" name="Oval 310">
                <a:extLst>
                  <a:ext uri="{FF2B5EF4-FFF2-40B4-BE49-F238E27FC236}">
                    <a16:creationId xmlns:a16="http://schemas.microsoft.com/office/drawing/2014/main" id="{5B7A8471-6098-4959-8D17-81EC1E16D662}"/>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312" name="Oval 311">
                <a:extLst>
                  <a:ext uri="{FF2B5EF4-FFF2-40B4-BE49-F238E27FC236}">
                    <a16:creationId xmlns:a16="http://schemas.microsoft.com/office/drawing/2014/main" id="{AD82E9DE-EB3D-400E-A752-35E098717631}"/>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313" name="Oval 312">
                <a:extLst>
                  <a:ext uri="{FF2B5EF4-FFF2-40B4-BE49-F238E27FC236}">
                    <a16:creationId xmlns:a16="http://schemas.microsoft.com/office/drawing/2014/main" id="{7EBF9571-0A7B-47EC-B605-48E123E4014E}"/>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314" name="Oval 313">
                <a:extLst>
                  <a:ext uri="{FF2B5EF4-FFF2-40B4-BE49-F238E27FC236}">
                    <a16:creationId xmlns:a16="http://schemas.microsoft.com/office/drawing/2014/main" id="{FDC8C76A-DFCD-4EA9-9D02-17464C808A0C}"/>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grpSp>
        <p:nvGrpSpPr>
          <p:cNvPr id="315" name="Group 314">
            <a:extLst>
              <a:ext uri="{FF2B5EF4-FFF2-40B4-BE49-F238E27FC236}">
                <a16:creationId xmlns:a16="http://schemas.microsoft.com/office/drawing/2014/main" id="{3EE38793-3358-44A6-9B1E-6DDA9DAA11DE}"/>
              </a:ext>
            </a:extLst>
          </p:cNvPr>
          <p:cNvGrpSpPr/>
          <p:nvPr/>
        </p:nvGrpSpPr>
        <p:grpSpPr>
          <a:xfrm>
            <a:off x="3033820" y="2114282"/>
            <a:ext cx="5867400" cy="2056481"/>
            <a:chOff x="398780" y="609600"/>
            <a:chExt cx="8364220" cy="2819400"/>
          </a:xfrm>
        </p:grpSpPr>
        <p:grpSp>
          <p:nvGrpSpPr>
            <p:cNvPr id="316" name="Group 315">
              <a:extLst>
                <a:ext uri="{FF2B5EF4-FFF2-40B4-BE49-F238E27FC236}">
                  <a16:creationId xmlns:a16="http://schemas.microsoft.com/office/drawing/2014/main" id="{2BE737AB-0E2A-4268-BC03-0050D60DE057}"/>
                </a:ext>
              </a:extLst>
            </p:cNvPr>
            <p:cNvGrpSpPr/>
            <p:nvPr/>
          </p:nvGrpSpPr>
          <p:grpSpPr>
            <a:xfrm>
              <a:off x="398780" y="609600"/>
              <a:ext cx="8364220" cy="2819400"/>
              <a:chOff x="398780" y="609600"/>
              <a:chExt cx="8364220" cy="2819400"/>
            </a:xfrm>
          </p:grpSpPr>
          <p:grpSp>
            <p:nvGrpSpPr>
              <p:cNvPr id="319" name="Group 318">
                <a:extLst>
                  <a:ext uri="{FF2B5EF4-FFF2-40B4-BE49-F238E27FC236}">
                    <a16:creationId xmlns:a16="http://schemas.microsoft.com/office/drawing/2014/main" id="{7C4F2982-2A86-493A-A9CF-9677F42C86C6}"/>
                  </a:ext>
                </a:extLst>
              </p:cNvPr>
              <p:cNvGrpSpPr/>
              <p:nvPr/>
            </p:nvGrpSpPr>
            <p:grpSpPr>
              <a:xfrm>
                <a:off x="398780" y="609600"/>
                <a:ext cx="8364220" cy="2819400"/>
                <a:chOff x="228600" y="2438400"/>
                <a:chExt cx="8364220" cy="2819400"/>
              </a:xfrm>
            </p:grpSpPr>
            <p:pic>
              <p:nvPicPr>
                <p:cNvPr id="321" name="Picture 2" descr="image20">
                  <a:extLst>
                    <a:ext uri="{FF2B5EF4-FFF2-40B4-BE49-F238E27FC236}">
                      <a16:creationId xmlns:a16="http://schemas.microsoft.com/office/drawing/2014/main" id="{E465CD90-CCB8-4F10-83EA-F1BCE527DF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2" name="Rectangle 321">
                  <a:extLst>
                    <a:ext uri="{FF2B5EF4-FFF2-40B4-BE49-F238E27FC236}">
                      <a16:creationId xmlns:a16="http://schemas.microsoft.com/office/drawing/2014/main" id="{2A2CC891-A564-4BC8-B650-6F919D8F23E0}"/>
                    </a:ext>
                  </a:extLst>
                </p:cNvPr>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323" name="Rectangle 322">
                  <a:extLst>
                    <a:ext uri="{FF2B5EF4-FFF2-40B4-BE49-F238E27FC236}">
                      <a16:creationId xmlns:a16="http://schemas.microsoft.com/office/drawing/2014/main" id="{9D3312A7-19B9-48F2-AE3E-7FFD496BF1C9}"/>
                    </a:ext>
                  </a:extLst>
                </p:cNvPr>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324" name="TextBox 323">
                      <a:extLst>
                        <a:ext uri="{FF2B5EF4-FFF2-40B4-BE49-F238E27FC236}">
                          <a16:creationId xmlns:a16="http://schemas.microsoft.com/office/drawing/2014/main" id="{5375CEC0-08B8-4A98-BDC7-CD1689E57EB1}"/>
                        </a:ext>
                      </a:extLst>
                    </p:cNvPr>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7"/>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25" name="TextBox 324">
                      <a:extLst>
                        <a:ext uri="{FF2B5EF4-FFF2-40B4-BE49-F238E27FC236}">
                          <a16:creationId xmlns:a16="http://schemas.microsoft.com/office/drawing/2014/main" id="{BE965FFB-FAD5-4F4E-B4B5-2B59C21B756E}"/>
                        </a:ext>
                      </a:extLst>
                    </p:cNvPr>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8"/>
                      <a:stretch>
                        <a:fillRect l="-19355" r="-1290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26" name="TextBox 325">
                      <a:extLst>
                        <a:ext uri="{FF2B5EF4-FFF2-40B4-BE49-F238E27FC236}">
                          <a16:creationId xmlns:a16="http://schemas.microsoft.com/office/drawing/2014/main" id="{4EB182F7-7D1A-45C2-8BEB-89417E636AE6}"/>
                        </a:ext>
                      </a:extLst>
                    </p:cNvPr>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9"/>
                      <a:stretch>
                        <a:fillRect l="-29412" r="-26471" b="-28000"/>
                      </a:stretch>
                    </a:blipFill>
                  </p:spPr>
                  <p:txBody>
                    <a:bodyPr/>
                    <a:lstStyle/>
                    <a:p>
                      <a:r>
                        <a:rPr lang="en-CA">
                          <a:noFill/>
                        </a:rPr>
                        <a:t> </a:t>
                      </a:r>
                    </a:p>
                  </p:txBody>
                </p:sp>
              </mc:Fallback>
            </mc:AlternateContent>
          </p:grpSp>
          <p:sp>
            <p:nvSpPr>
              <p:cNvPr id="320" name="Oval 319">
                <a:extLst>
                  <a:ext uri="{FF2B5EF4-FFF2-40B4-BE49-F238E27FC236}">
                    <a16:creationId xmlns:a16="http://schemas.microsoft.com/office/drawing/2014/main" id="{2F114E5A-3D83-4172-B6AC-A6C55CBB0B8B}"/>
                  </a:ext>
                </a:extLst>
              </p:cNvPr>
              <p:cNvSpPr/>
              <p:nvPr/>
            </p:nvSpPr>
            <p:spPr>
              <a:xfrm>
                <a:off x="5587493" y="2338234"/>
                <a:ext cx="3175507" cy="1066800"/>
              </a:xfrm>
              <a:prstGeom prst="ellipse">
                <a:avLst/>
              </a:prstGeom>
              <a:ln w="25400">
                <a:solidFill>
                  <a:schemeClr val="hlink"/>
                </a:solidFill>
              </a:ln>
            </p:spPr>
            <p:txBody>
              <a:bodyPr wrap="square" rtlCol="0" anchor="ctr">
                <a:spAutoFit/>
              </a:bodyPr>
              <a:lstStyle/>
              <a:p>
                <a:pPr algn="l"/>
                <a:endParaRPr lang="en-CA" sz="2400" dirty="0"/>
              </a:p>
            </p:txBody>
          </p:sp>
        </p:grpSp>
        <p:sp>
          <p:nvSpPr>
            <p:cNvPr id="317" name="Oval 316">
              <a:extLst>
                <a:ext uri="{FF2B5EF4-FFF2-40B4-BE49-F238E27FC236}">
                  <a16:creationId xmlns:a16="http://schemas.microsoft.com/office/drawing/2014/main" id="{CCD5A5FD-61CE-4CCA-821E-1300BDBAA5A5}"/>
                </a:ext>
              </a:extLst>
            </p:cNvPr>
            <p:cNvSpPr>
              <a:spLocks noChangeAspect="1"/>
            </p:cNvSpPr>
            <p:nvPr/>
          </p:nvSpPr>
          <p:spPr>
            <a:xfrm>
              <a:off x="4207800" y="1771552"/>
              <a:ext cx="288001" cy="288000"/>
            </a:xfrm>
            <a:prstGeom prst="ellipse">
              <a:avLst/>
            </a:prstGeom>
            <a:noFill/>
            <a:ln w="25400">
              <a:solidFill>
                <a:srgbClr val="00FFFF"/>
              </a:solidFill>
            </a:ln>
          </p:spPr>
          <p:txBody>
            <a:bodyPr wrap="square" rtlCol="0" anchor="ctr">
              <a:spAutoFit/>
            </a:bodyPr>
            <a:lstStyle/>
            <a:p>
              <a:pPr algn="l"/>
              <a:endParaRPr lang="en-CA" sz="2400" dirty="0"/>
            </a:p>
          </p:txBody>
        </p:sp>
        <p:sp>
          <p:nvSpPr>
            <p:cNvPr id="318" name="Oval 317">
              <a:extLst>
                <a:ext uri="{FF2B5EF4-FFF2-40B4-BE49-F238E27FC236}">
                  <a16:creationId xmlns:a16="http://schemas.microsoft.com/office/drawing/2014/main" id="{F919112F-3A63-4933-9E8F-ABB80D120304}"/>
                </a:ext>
              </a:extLst>
            </p:cNvPr>
            <p:cNvSpPr>
              <a:spLocks noChangeAspect="1"/>
            </p:cNvSpPr>
            <p:nvPr/>
          </p:nvSpPr>
          <p:spPr>
            <a:xfrm>
              <a:off x="7738940" y="1861225"/>
              <a:ext cx="288000" cy="288000"/>
            </a:xfrm>
            <a:prstGeom prst="ellipse">
              <a:avLst/>
            </a:prstGeom>
            <a:solidFill>
              <a:srgbClr val="00FFFF"/>
            </a:solidFill>
            <a:ln>
              <a:noFill/>
            </a:ln>
          </p:spPr>
          <p:txBody>
            <a:bodyPr wrap="square" rtlCol="0" anchor="ctr">
              <a:spAutoFit/>
            </a:bodyPr>
            <a:lstStyle/>
            <a:p>
              <a:pPr algn="l"/>
              <a:endParaRPr lang="en-CA" sz="2400" dirty="0"/>
            </a:p>
          </p:txBody>
        </p:sp>
      </p:grpSp>
      <p:sp>
        <p:nvSpPr>
          <p:cNvPr id="327" name="Text Box 33">
            <a:extLst>
              <a:ext uri="{FF2B5EF4-FFF2-40B4-BE49-F238E27FC236}">
                <a16:creationId xmlns:a16="http://schemas.microsoft.com/office/drawing/2014/main" id="{4EEF6033-32D2-4DAC-A27D-CD2D2D717160}"/>
              </a:ext>
            </a:extLst>
          </p:cNvPr>
          <p:cNvSpPr txBox="1">
            <a:spLocks noChangeArrowheads="1"/>
          </p:cNvSpPr>
          <p:nvPr/>
        </p:nvSpPr>
        <p:spPr bwMode="auto">
          <a:xfrm>
            <a:off x="3796817" y="464591"/>
            <a:ext cx="259079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Sigmoid</a:t>
            </a:r>
            <a:endParaRPr lang="en-CA" sz="2800" dirty="0">
              <a:latin typeface="Times New Roman" panose="02020603050405020304" pitchFamily="18" charset="0"/>
              <a:cs typeface="Times New Roman" panose="02020603050405020304" pitchFamily="18" charset="0"/>
            </a:endParaRPr>
          </a:p>
        </p:txBody>
      </p:sp>
      <p:sp>
        <p:nvSpPr>
          <p:cNvPr id="154" name="Rectangle 63">
            <a:extLst>
              <a:ext uri="{FF2B5EF4-FFF2-40B4-BE49-F238E27FC236}">
                <a16:creationId xmlns:a16="http://schemas.microsoft.com/office/drawing/2014/main" id="{97A00192-0C92-442B-9EF3-401A4063FED2}"/>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41878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500" fill="hold"/>
                                        <p:tgtEl>
                                          <p:spTgt spid="151"/>
                                        </p:tgtEl>
                                        <p:attrNameLst>
                                          <p:attrName>ppt_x</p:attrName>
                                        </p:attrNameLst>
                                      </p:cBhvr>
                                      <p:tavLst>
                                        <p:tav tm="0">
                                          <p:val>
                                            <p:strVal val="0-#ppt_w/2"/>
                                          </p:val>
                                        </p:tav>
                                        <p:tav tm="100000">
                                          <p:val>
                                            <p:strVal val="#ppt_x"/>
                                          </p:val>
                                        </p:tav>
                                      </p:tavLst>
                                    </p:anim>
                                    <p:anim calcmode="lin" valueType="num">
                                      <p:cBhvr additive="base">
                                        <p:cTn id="8" dur="500" fill="hold"/>
                                        <p:tgtEl>
                                          <p:spTgt spid="1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2"/>
                                        </p:tgtEl>
                                        <p:attrNameLst>
                                          <p:attrName>style.visibility</p:attrName>
                                        </p:attrNameLst>
                                      </p:cBhvr>
                                      <p:to>
                                        <p:strVal val="visible"/>
                                      </p:to>
                                    </p:set>
                                    <p:anim calcmode="lin" valueType="num">
                                      <p:cBhvr additive="base">
                                        <p:cTn id="11" dur="500" fill="hold"/>
                                        <p:tgtEl>
                                          <p:spTgt spid="152"/>
                                        </p:tgtEl>
                                        <p:attrNameLst>
                                          <p:attrName>ppt_x</p:attrName>
                                        </p:attrNameLst>
                                      </p:cBhvr>
                                      <p:tavLst>
                                        <p:tav tm="0">
                                          <p:val>
                                            <p:strVal val="0-#ppt_w/2"/>
                                          </p:val>
                                        </p:tav>
                                        <p:tav tm="100000">
                                          <p:val>
                                            <p:strVal val="#ppt_x"/>
                                          </p:val>
                                        </p:tav>
                                      </p:tavLst>
                                    </p:anim>
                                    <p:anim calcmode="lin" valueType="num">
                                      <p:cBhvr additive="base">
                                        <p:cTn id="12" dur="500" fill="hold"/>
                                        <p:tgtEl>
                                          <p:spTgt spid="15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1C49F17F-BB78-4FDA-9F1D-00C3E6B47E6D}"/>
              </a:ext>
            </a:extLst>
          </p:cNvPr>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131" name="Picture 6" descr="Image result for convolutional neural network">
            <a:extLst>
              <a:ext uri="{FF2B5EF4-FFF2-40B4-BE49-F238E27FC236}">
                <a16:creationId xmlns:a16="http://schemas.microsoft.com/office/drawing/2014/main" id="{1C08F8B9-EBA0-4CE7-B466-43FC4291C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F97EAC4-3B8F-498F-8673-8808FACFF5B0}"/>
              </a:ext>
            </a:extLst>
          </p:cNvPr>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141" name="Rectangle 140">
            <a:extLst>
              <a:ext uri="{FF2B5EF4-FFF2-40B4-BE49-F238E27FC236}">
                <a16:creationId xmlns:a16="http://schemas.microsoft.com/office/drawing/2014/main" id="{D9FF2392-123B-41CA-A5BD-F15499C5868F}"/>
              </a:ext>
            </a:extLst>
          </p:cNvPr>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142" name="Rectangle 141">
            <a:extLst>
              <a:ext uri="{FF2B5EF4-FFF2-40B4-BE49-F238E27FC236}">
                <a16:creationId xmlns:a16="http://schemas.microsoft.com/office/drawing/2014/main" id="{5B4BCB10-4CE1-4B45-89F8-40E8D73B5929}"/>
              </a:ext>
            </a:extLst>
          </p:cNvPr>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155" name="Rectangle 154">
            <a:extLst>
              <a:ext uri="{FF2B5EF4-FFF2-40B4-BE49-F238E27FC236}">
                <a16:creationId xmlns:a16="http://schemas.microsoft.com/office/drawing/2014/main" id="{1F5FD1C8-1A44-4908-8DDB-8A6F147D001B}"/>
              </a:ext>
            </a:extLst>
          </p:cNvPr>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152" name="Text Box 33">
            <a:extLst>
              <a:ext uri="{FF2B5EF4-FFF2-40B4-BE49-F238E27FC236}">
                <a16:creationId xmlns:a16="http://schemas.microsoft.com/office/drawing/2014/main" id="{7C0C5E2C-D9FE-4383-A0F0-609B6DDE846D}"/>
              </a:ext>
            </a:extLst>
          </p:cNvPr>
          <p:cNvSpPr txBox="1">
            <a:spLocks noChangeArrowheads="1"/>
          </p:cNvSpPr>
          <p:nvPr/>
        </p:nvSpPr>
        <p:spPr bwMode="auto">
          <a:xfrm>
            <a:off x="403427" y="4280118"/>
            <a:ext cx="969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Rectilinear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ReLU</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keeps positive and zeros negative values.</a:t>
            </a:r>
          </a:p>
        </p:txBody>
      </p:sp>
      <p:grpSp>
        <p:nvGrpSpPr>
          <p:cNvPr id="303" name="Group 302">
            <a:extLst>
              <a:ext uri="{FF2B5EF4-FFF2-40B4-BE49-F238E27FC236}">
                <a16:creationId xmlns:a16="http://schemas.microsoft.com/office/drawing/2014/main" id="{E9A58538-7C36-49F2-9F7C-C12335EC88A3}"/>
              </a:ext>
            </a:extLst>
          </p:cNvPr>
          <p:cNvGrpSpPr/>
          <p:nvPr/>
        </p:nvGrpSpPr>
        <p:grpSpPr>
          <a:xfrm>
            <a:off x="3545406" y="480060"/>
            <a:ext cx="635552" cy="2363274"/>
            <a:chOff x="3545406" y="480060"/>
            <a:chExt cx="635552" cy="2363274"/>
          </a:xfrm>
        </p:grpSpPr>
        <p:sp>
          <p:nvSpPr>
            <p:cNvPr id="304" name="Rectangle 303">
              <a:extLst>
                <a:ext uri="{FF2B5EF4-FFF2-40B4-BE49-F238E27FC236}">
                  <a16:creationId xmlns:a16="http://schemas.microsoft.com/office/drawing/2014/main" id="{356E3215-4563-4A35-94EE-196982AD0E77}"/>
                </a:ext>
              </a:extLst>
            </p:cNvPr>
            <p:cNvSpPr/>
            <p:nvPr/>
          </p:nvSpPr>
          <p:spPr>
            <a:xfrm>
              <a:off x="3775104" y="1371600"/>
              <a:ext cx="405854" cy="584775"/>
            </a:xfrm>
            <a:prstGeom prst="rect">
              <a:avLst/>
            </a:prstGeom>
            <a:solidFill>
              <a:srgbClr val="000066"/>
            </a:solidFill>
          </p:spPr>
          <p:txBody>
            <a:bodyPr wrap="square">
              <a:spAutoFit/>
            </a:bodyPr>
            <a:lstStyle/>
            <a:p>
              <a:r>
                <a:rPr lang="en-US" altLang="en-US" sz="3200" b="1" i="1" dirty="0">
                  <a:solidFill>
                    <a:srgbClr val="00FFFF"/>
                  </a:solidFill>
                  <a:cs typeface="Times New Roman" panose="02020603050405020304" pitchFamily="18" charset="0"/>
                  <a:sym typeface="Symbol" panose="05050102010706020507" pitchFamily="18" charset="2"/>
                </a:rPr>
                <a:t>z</a:t>
              </a:r>
              <a:endParaRPr lang="en-CA" sz="3200" b="1" dirty="0">
                <a:solidFill>
                  <a:srgbClr val="00FFFF"/>
                </a:solidFill>
              </a:endParaRPr>
            </a:p>
          </p:txBody>
        </p:sp>
        <p:grpSp>
          <p:nvGrpSpPr>
            <p:cNvPr id="305" name="Group 304">
              <a:extLst>
                <a:ext uri="{FF2B5EF4-FFF2-40B4-BE49-F238E27FC236}">
                  <a16:creationId xmlns:a16="http://schemas.microsoft.com/office/drawing/2014/main" id="{3A05C0B7-FFCC-4C7C-A192-C871830CA021}"/>
                </a:ext>
              </a:extLst>
            </p:cNvPr>
            <p:cNvGrpSpPr/>
            <p:nvPr/>
          </p:nvGrpSpPr>
          <p:grpSpPr>
            <a:xfrm>
              <a:off x="3545406" y="480060"/>
              <a:ext cx="180774" cy="2363274"/>
              <a:chOff x="4008388" y="965526"/>
              <a:chExt cx="180774" cy="2363274"/>
            </a:xfrm>
            <a:solidFill>
              <a:srgbClr val="00FFFF"/>
            </a:solidFill>
          </p:grpSpPr>
          <p:sp>
            <p:nvSpPr>
              <p:cNvPr id="306" name="Oval 305">
                <a:extLst>
                  <a:ext uri="{FF2B5EF4-FFF2-40B4-BE49-F238E27FC236}">
                    <a16:creationId xmlns:a16="http://schemas.microsoft.com/office/drawing/2014/main" id="{B676790D-1860-43EE-90E4-54D007A0046B}"/>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307" name="Oval 306">
                <a:extLst>
                  <a:ext uri="{FF2B5EF4-FFF2-40B4-BE49-F238E27FC236}">
                    <a16:creationId xmlns:a16="http://schemas.microsoft.com/office/drawing/2014/main" id="{57496A33-B76B-4400-9076-2540FEE75671}"/>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308" name="Oval 307">
                <a:extLst>
                  <a:ext uri="{FF2B5EF4-FFF2-40B4-BE49-F238E27FC236}">
                    <a16:creationId xmlns:a16="http://schemas.microsoft.com/office/drawing/2014/main" id="{5ACFCEBC-3062-4D2F-96A2-57E0A4175035}"/>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309" name="Oval 308">
                <a:extLst>
                  <a:ext uri="{FF2B5EF4-FFF2-40B4-BE49-F238E27FC236}">
                    <a16:creationId xmlns:a16="http://schemas.microsoft.com/office/drawing/2014/main" id="{FAD9AA9D-8B83-4926-B076-19033AF0CE67}"/>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310" name="Oval 309">
                <a:extLst>
                  <a:ext uri="{FF2B5EF4-FFF2-40B4-BE49-F238E27FC236}">
                    <a16:creationId xmlns:a16="http://schemas.microsoft.com/office/drawing/2014/main" id="{168E3643-4099-42D9-82E4-C80A366F135E}"/>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311" name="Oval 310">
                <a:extLst>
                  <a:ext uri="{FF2B5EF4-FFF2-40B4-BE49-F238E27FC236}">
                    <a16:creationId xmlns:a16="http://schemas.microsoft.com/office/drawing/2014/main" id="{5B7A8471-6098-4959-8D17-81EC1E16D662}"/>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312" name="Oval 311">
                <a:extLst>
                  <a:ext uri="{FF2B5EF4-FFF2-40B4-BE49-F238E27FC236}">
                    <a16:creationId xmlns:a16="http://schemas.microsoft.com/office/drawing/2014/main" id="{AD82E9DE-EB3D-400E-A752-35E098717631}"/>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313" name="Oval 312">
                <a:extLst>
                  <a:ext uri="{FF2B5EF4-FFF2-40B4-BE49-F238E27FC236}">
                    <a16:creationId xmlns:a16="http://schemas.microsoft.com/office/drawing/2014/main" id="{7EBF9571-0A7B-47EC-B605-48E123E4014E}"/>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314" name="Oval 313">
                <a:extLst>
                  <a:ext uri="{FF2B5EF4-FFF2-40B4-BE49-F238E27FC236}">
                    <a16:creationId xmlns:a16="http://schemas.microsoft.com/office/drawing/2014/main" id="{FDC8C76A-DFCD-4EA9-9D02-17464C808A0C}"/>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grpSp>
        <p:nvGrpSpPr>
          <p:cNvPr id="315" name="Group 314">
            <a:extLst>
              <a:ext uri="{FF2B5EF4-FFF2-40B4-BE49-F238E27FC236}">
                <a16:creationId xmlns:a16="http://schemas.microsoft.com/office/drawing/2014/main" id="{3EE38793-3358-44A6-9B1E-6DDA9DAA11DE}"/>
              </a:ext>
            </a:extLst>
          </p:cNvPr>
          <p:cNvGrpSpPr/>
          <p:nvPr/>
        </p:nvGrpSpPr>
        <p:grpSpPr>
          <a:xfrm>
            <a:off x="3033820" y="2114282"/>
            <a:ext cx="5867400" cy="2056481"/>
            <a:chOff x="398780" y="609600"/>
            <a:chExt cx="8364220" cy="2819400"/>
          </a:xfrm>
        </p:grpSpPr>
        <p:grpSp>
          <p:nvGrpSpPr>
            <p:cNvPr id="319" name="Group 318">
              <a:extLst>
                <a:ext uri="{FF2B5EF4-FFF2-40B4-BE49-F238E27FC236}">
                  <a16:creationId xmlns:a16="http://schemas.microsoft.com/office/drawing/2014/main" id="{7C4F2982-2A86-493A-A9CF-9677F42C86C6}"/>
                </a:ext>
              </a:extLst>
            </p:cNvPr>
            <p:cNvGrpSpPr/>
            <p:nvPr/>
          </p:nvGrpSpPr>
          <p:grpSpPr>
            <a:xfrm>
              <a:off x="398780" y="609600"/>
              <a:ext cx="8364220" cy="2819400"/>
              <a:chOff x="228600" y="2438400"/>
              <a:chExt cx="8364220" cy="2819400"/>
            </a:xfrm>
          </p:grpSpPr>
          <p:pic>
            <p:nvPicPr>
              <p:cNvPr id="321" name="Picture 2" descr="image20">
                <a:extLst>
                  <a:ext uri="{FF2B5EF4-FFF2-40B4-BE49-F238E27FC236}">
                    <a16:creationId xmlns:a16="http://schemas.microsoft.com/office/drawing/2014/main" id="{E465CD90-CCB8-4F10-83EA-F1BCE527DFA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3" t="22222" r="12500" b="44444"/>
              <a:stretch/>
            </p:blipFill>
            <p:spPr bwMode="auto">
              <a:xfrm>
                <a:off x="228600" y="2438400"/>
                <a:ext cx="8364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2" name="Rectangle 321">
                <a:extLst>
                  <a:ext uri="{FF2B5EF4-FFF2-40B4-BE49-F238E27FC236}">
                    <a16:creationId xmlns:a16="http://schemas.microsoft.com/office/drawing/2014/main" id="{2A2CC891-A564-4BC8-B650-6F919D8F23E0}"/>
                  </a:ext>
                </a:extLst>
              </p:cNvPr>
              <p:cNvSpPr/>
              <p:nvPr/>
            </p:nvSpPr>
            <p:spPr>
              <a:xfrm>
                <a:off x="3657600" y="3962400"/>
                <a:ext cx="1295400" cy="609600"/>
              </a:xfrm>
              <a:prstGeom prst="rect">
                <a:avLst/>
              </a:prstGeom>
              <a:solidFill>
                <a:schemeClr val="tx1"/>
              </a:solidFill>
              <a:ln>
                <a:noFill/>
              </a:ln>
            </p:spPr>
            <p:txBody>
              <a:bodyPr wrap="square" rtlCol="0" anchor="ctr">
                <a:spAutoFit/>
              </a:bodyPr>
              <a:lstStyle/>
              <a:p>
                <a:pPr algn="l"/>
                <a:endParaRPr lang="en-CA" sz="2400" dirty="0"/>
              </a:p>
            </p:txBody>
          </p:sp>
          <p:sp>
            <p:nvSpPr>
              <p:cNvPr id="323" name="Rectangle 322">
                <a:extLst>
                  <a:ext uri="{FF2B5EF4-FFF2-40B4-BE49-F238E27FC236}">
                    <a16:creationId xmlns:a16="http://schemas.microsoft.com/office/drawing/2014/main" id="{9D3312A7-19B9-48F2-AE3E-7FFD496BF1C9}"/>
                  </a:ext>
                </a:extLst>
              </p:cNvPr>
              <p:cNvSpPr/>
              <p:nvPr/>
            </p:nvSpPr>
            <p:spPr>
              <a:xfrm>
                <a:off x="6096000" y="4114800"/>
                <a:ext cx="23622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324" name="TextBox 323">
                    <a:extLst>
                      <a:ext uri="{FF2B5EF4-FFF2-40B4-BE49-F238E27FC236}">
                        <a16:creationId xmlns:a16="http://schemas.microsoft.com/office/drawing/2014/main" id="{5375CEC0-08B8-4A98-BDC7-CD1689E57EB1}"/>
                      </a:ext>
                    </a:extLst>
                  </p:cNvPr>
                  <p:cNvSpPr txBox="1"/>
                  <p:nvPr/>
                </p:nvSpPr>
                <p:spPr>
                  <a:xfrm>
                    <a:off x="5715000" y="4378037"/>
                    <a:ext cx="1888209" cy="436210"/>
                  </a:xfrm>
                  <a:prstGeom prst="rect">
                    <a:avLst/>
                  </a:prstGeom>
                  <a:noFill/>
                </p:spPr>
                <p:txBody>
                  <a:bodyPr wrap="none" lIns="0" tIns="0" rIns="0" bIns="0" rtlCol="0">
                    <a:spAutoFit/>
                  </a:bodyPr>
                  <a:lstStyle/>
                  <a:p>
                    <a:r>
                      <a:rPr lang="en-CA" sz="2000" dirty="0">
                        <a:solidFill>
                          <a:schemeClr val="bg2"/>
                        </a:solidFill>
                      </a:rPr>
                      <a:t>y</a:t>
                    </a:r>
                    <a:r>
                      <a:rPr lang="en-CA" sz="2000" b="0" dirty="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i="1">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715000" y="4378037"/>
                    <a:ext cx="1888209" cy="436210"/>
                  </a:xfrm>
                  <a:prstGeom prst="rect">
                    <a:avLst/>
                  </a:prstGeom>
                  <a:blipFill>
                    <a:blip r:embed="rId7"/>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25" name="TextBox 324">
                    <a:extLst>
                      <a:ext uri="{FF2B5EF4-FFF2-40B4-BE49-F238E27FC236}">
                        <a16:creationId xmlns:a16="http://schemas.microsoft.com/office/drawing/2014/main" id="{BE965FFB-FAD5-4F4E-B4B5-2B59C21B756E}"/>
                      </a:ext>
                    </a:extLst>
                  </p:cNvPr>
                  <p:cNvSpPr txBox="1"/>
                  <p:nvPr/>
                </p:nvSpPr>
                <p:spPr>
                  <a:xfrm>
                    <a:off x="4075288" y="3502223"/>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75288" y="3502223"/>
                    <a:ext cx="191912" cy="307777"/>
                  </a:xfrm>
                  <a:prstGeom prst="rect">
                    <a:avLst/>
                  </a:prstGeom>
                  <a:blipFill>
                    <a:blip r:embed="rId8"/>
                    <a:stretch>
                      <a:fillRect l="-19355" r="-1290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26" name="TextBox 325">
                    <a:extLst>
                      <a:ext uri="{FF2B5EF4-FFF2-40B4-BE49-F238E27FC236}">
                        <a16:creationId xmlns:a16="http://schemas.microsoft.com/office/drawing/2014/main" id="{4EB182F7-7D1A-45C2-8BEB-89417E636AE6}"/>
                      </a:ext>
                    </a:extLst>
                  </p:cNvPr>
                  <p:cNvSpPr txBox="1"/>
                  <p:nvPr/>
                </p:nvSpPr>
                <p:spPr>
                  <a:xfrm>
                    <a:off x="8001000" y="3654623"/>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01000" y="3654623"/>
                    <a:ext cx="212751" cy="307777"/>
                  </a:xfrm>
                  <a:prstGeom prst="rect">
                    <a:avLst/>
                  </a:prstGeom>
                  <a:blipFill>
                    <a:blip r:embed="rId9"/>
                    <a:stretch>
                      <a:fillRect l="-29412" r="-26471" b="-28000"/>
                    </a:stretch>
                  </a:blipFill>
                </p:spPr>
                <p:txBody>
                  <a:bodyPr/>
                  <a:lstStyle/>
                  <a:p>
                    <a:r>
                      <a:rPr lang="en-CA">
                        <a:noFill/>
                      </a:rPr>
                      <a:t> </a:t>
                    </a:r>
                  </a:p>
                </p:txBody>
              </p:sp>
            </mc:Fallback>
          </mc:AlternateContent>
        </p:grpSp>
        <p:sp>
          <p:nvSpPr>
            <p:cNvPr id="317" name="Oval 316">
              <a:extLst>
                <a:ext uri="{FF2B5EF4-FFF2-40B4-BE49-F238E27FC236}">
                  <a16:creationId xmlns:a16="http://schemas.microsoft.com/office/drawing/2014/main" id="{CCD5A5FD-61CE-4CCA-821E-1300BDBAA5A5}"/>
                </a:ext>
              </a:extLst>
            </p:cNvPr>
            <p:cNvSpPr>
              <a:spLocks noChangeAspect="1"/>
            </p:cNvSpPr>
            <p:nvPr/>
          </p:nvSpPr>
          <p:spPr>
            <a:xfrm>
              <a:off x="4207800" y="1771552"/>
              <a:ext cx="288001" cy="288000"/>
            </a:xfrm>
            <a:prstGeom prst="ellipse">
              <a:avLst/>
            </a:prstGeom>
            <a:noFill/>
            <a:ln w="25400">
              <a:solidFill>
                <a:srgbClr val="00FFFF"/>
              </a:solidFill>
            </a:ln>
          </p:spPr>
          <p:txBody>
            <a:bodyPr wrap="square" rtlCol="0" anchor="ctr">
              <a:spAutoFit/>
            </a:bodyPr>
            <a:lstStyle/>
            <a:p>
              <a:pPr algn="l"/>
              <a:endParaRPr lang="en-CA" sz="2400" dirty="0"/>
            </a:p>
          </p:txBody>
        </p:sp>
        <p:sp>
          <p:nvSpPr>
            <p:cNvPr id="318" name="Oval 317">
              <a:extLst>
                <a:ext uri="{FF2B5EF4-FFF2-40B4-BE49-F238E27FC236}">
                  <a16:creationId xmlns:a16="http://schemas.microsoft.com/office/drawing/2014/main" id="{F919112F-3A63-4933-9E8F-ABB80D120304}"/>
                </a:ext>
              </a:extLst>
            </p:cNvPr>
            <p:cNvSpPr>
              <a:spLocks noChangeAspect="1"/>
            </p:cNvSpPr>
            <p:nvPr/>
          </p:nvSpPr>
          <p:spPr>
            <a:xfrm>
              <a:off x="7738940" y="1861225"/>
              <a:ext cx="288000" cy="288000"/>
            </a:xfrm>
            <a:prstGeom prst="ellipse">
              <a:avLst/>
            </a:prstGeom>
            <a:solidFill>
              <a:srgbClr val="00FFFF"/>
            </a:solidFill>
            <a:ln>
              <a:noFill/>
            </a:ln>
          </p:spPr>
          <p:txBody>
            <a:bodyPr wrap="square" rtlCol="0" anchor="ctr">
              <a:spAutoFit/>
            </a:bodyPr>
            <a:lstStyle/>
            <a:p>
              <a:pPr algn="l"/>
              <a:endParaRPr lang="en-CA" sz="2400" dirty="0"/>
            </a:p>
          </p:txBody>
        </p:sp>
      </p:grpSp>
      <p:sp>
        <p:nvSpPr>
          <p:cNvPr id="327" name="Text Box 33">
            <a:extLst>
              <a:ext uri="{FF2B5EF4-FFF2-40B4-BE49-F238E27FC236}">
                <a16:creationId xmlns:a16="http://schemas.microsoft.com/office/drawing/2014/main" id="{4EEF6033-32D2-4DAC-A27D-CD2D2D717160}"/>
              </a:ext>
            </a:extLst>
          </p:cNvPr>
          <p:cNvSpPr txBox="1">
            <a:spLocks noChangeArrowheads="1"/>
          </p:cNvSpPr>
          <p:nvPr/>
        </p:nvSpPr>
        <p:spPr bwMode="auto">
          <a:xfrm>
            <a:off x="3796817" y="464591"/>
            <a:ext cx="2590799"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cs typeface="Times New Roman" panose="02020603050405020304" pitchFamily="18" charset="0"/>
              </a:rPr>
              <a:t>Rectilinear</a:t>
            </a:r>
            <a:endParaRPr lang="en-CA" sz="2800" dirty="0">
              <a:latin typeface="Times New Roman" panose="02020603050405020304" pitchFamily="18" charset="0"/>
              <a:cs typeface="Times New Roman" panose="02020603050405020304" pitchFamily="18" charset="0"/>
            </a:endParaRPr>
          </a:p>
        </p:txBody>
      </p:sp>
      <p:grpSp>
        <p:nvGrpSpPr>
          <p:cNvPr id="154" name="Group 153">
            <a:extLst>
              <a:ext uri="{FF2B5EF4-FFF2-40B4-BE49-F238E27FC236}">
                <a16:creationId xmlns:a16="http://schemas.microsoft.com/office/drawing/2014/main" id="{E7E53F19-3351-4FC5-A16B-0A6BDB4C6548}"/>
              </a:ext>
            </a:extLst>
          </p:cNvPr>
          <p:cNvGrpSpPr/>
          <p:nvPr/>
        </p:nvGrpSpPr>
        <p:grpSpPr>
          <a:xfrm>
            <a:off x="113064" y="5110054"/>
            <a:ext cx="3025761" cy="1657889"/>
            <a:chOff x="6389370" y="4625340"/>
            <a:chExt cx="2723085" cy="1269565"/>
          </a:xfrm>
        </p:grpSpPr>
        <p:grpSp>
          <p:nvGrpSpPr>
            <p:cNvPr id="157" name="Group 156">
              <a:extLst>
                <a:ext uri="{FF2B5EF4-FFF2-40B4-BE49-F238E27FC236}">
                  <a16:creationId xmlns:a16="http://schemas.microsoft.com/office/drawing/2014/main" id="{9299A360-73FA-4BA2-A8B8-7CD1E22A75BB}"/>
                </a:ext>
              </a:extLst>
            </p:cNvPr>
            <p:cNvGrpSpPr/>
            <p:nvPr/>
          </p:nvGrpSpPr>
          <p:grpSpPr>
            <a:xfrm>
              <a:off x="6389370" y="4625340"/>
              <a:ext cx="2723085" cy="1269565"/>
              <a:chOff x="6389370" y="4612005"/>
              <a:chExt cx="2723085" cy="1269565"/>
            </a:xfrm>
          </p:grpSpPr>
          <p:grpSp>
            <p:nvGrpSpPr>
              <p:cNvPr id="162" name="Group 161">
                <a:extLst>
                  <a:ext uri="{FF2B5EF4-FFF2-40B4-BE49-F238E27FC236}">
                    <a16:creationId xmlns:a16="http://schemas.microsoft.com/office/drawing/2014/main" id="{ECE257A3-D777-4778-8958-40B2A5D1421A}"/>
                  </a:ext>
                </a:extLst>
              </p:cNvPr>
              <p:cNvGrpSpPr/>
              <p:nvPr/>
            </p:nvGrpSpPr>
            <p:grpSpPr>
              <a:xfrm>
                <a:off x="6389370" y="4612005"/>
                <a:ext cx="2723085" cy="1269565"/>
                <a:chOff x="457200" y="990600"/>
                <a:chExt cx="4619625" cy="3076575"/>
              </a:xfrm>
            </p:grpSpPr>
            <p:pic>
              <p:nvPicPr>
                <p:cNvPr id="164" name="Picture 163" descr="Image result for sigmoid function">
                  <a:extLst>
                    <a:ext uri="{FF2B5EF4-FFF2-40B4-BE49-F238E27FC236}">
                      <a16:creationId xmlns:a16="http://schemas.microsoft.com/office/drawing/2014/main" id="{0FB51AF5-9139-48ED-81D1-7FE1B38AE9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a:extLst>
                    <a:ext uri="{FF2B5EF4-FFF2-40B4-BE49-F238E27FC236}">
                      <a16:creationId xmlns:a16="http://schemas.microsoft.com/office/drawing/2014/main" id="{A93FDB65-AE39-42FB-90F4-58F6928C3143}"/>
                    </a:ext>
                  </a:extLst>
                </p:cNvPr>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dirty="0"/>
                </a:p>
              </p:txBody>
            </p:sp>
            <p:cxnSp>
              <p:nvCxnSpPr>
                <p:cNvPr id="166" name="Straight Connector 165">
                  <a:extLst>
                    <a:ext uri="{FF2B5EF4-FFF2-40B4-BE49-F238E27FC236}">
                      <a16:creationId xmlns:a16="http://schemas.microsoft.com/office/drawing/2014/main" id="{4D2B4EC8-2BCB-4126-B20D-3B041FBF3A87}"/>
                    </a:ext>
                  </a:extLst>
                </p:cNvPr>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grpSp>
          <p:cxnSp>
            <p:nvCxnSpPr>
              <p:cNvPr id="160" name="Straight Connector 159">
                <a:extLst>
                  <a:ext uri="{FF2B5EF4-FFF2-40B4-BE49-F238E27FC236}">
                    <a16:creationId xmlns:a16="http://schemas.microsoft.com/office/drawing/2014/main" id="{0E4AA6B1-F2A0-4A80-AC52-A51ED67140AB}"/>
                  </a:ext>
                </a:extLst>
              </p:cNvPr>
              <p:cNvCxnSpPr/>
              <p:nvPr/>
            </p:nvCxnSpPr>
            <p:spPr bwMode="auto">
              <a:xfrm flipV="1">
                <a:off x="7833421" y="4792128"/>
                <a:ext cx="1041423" cy="822746"/>
              </a:xfrm>
              <a:prstGeom prst="line">
                <a:avLst/>
              </a:prstGeom>
              <a:noFill/>
              <a:ln w="15875" cap="sq" cmpd="sng" algn="ctr">
                <a:solidFill>
                  <a:srgbClr val="0070C0"/>
                </a:solidFill>
                <a:prstDash val="solid"/>
                <a:round/>
                <a:headEnd type="none" w="med" len="med"/>
                <a:tailEnd type="none" w="med" len="med"/>
              </a:ln>
              <a:effectLst/>
            </p:spPr>
          </p:cxnSp>
        </p:grpSp>
        <p:cxnSp>
          <p:nvCxnSpPr>
            <p:cNvPr id="158" name="Straight Connector 157">
              <a:extLst>
                <a:ext uri="{FF2B5EF4-FFF2-40B4-BE49-F238E27FC236}">
                  <a16:creationId xmlns:a16="http://schemas.microsoft.com/office/drawing/2014/main" id="{9028C9D7-9900-4B2F-8CC9-587D660F617F}"/>
                </a:ext>
              </a:extLst>
            </p:cNvPr>
            <p:cNvCxnSpPr/>
            <p:nvPr/>
          </p:nvCxnSpPr>
          <p:spPr bwMode="auto">
            <a:xfrm flipV="1">
              <a:off x="6705357" y="5628013"/>
              <a:ext cx="1127790" cy="0"/>
            </a:xfrm>
            <a:prstGeom prst="line">
              <a:avLst/>
            </a:prstGeom>
            <a:noFill/>
            <a:ln w="15875" cap="sq" cmpd="sng" algn="ctr">
              <a:solidFill>
                <a:srgbClr val="0070C0"/>
              </a:solidFill>
              <a:prstDash val="solid"/>
              <a:round/>
              <a:headEnd type="none" w="med" len="med"/>
              <a:tailEnd type="none" w="med" len="med"/>
            </a:ln>
            <a:effectLst/>
          </p:spPr>
        </p:cxnSp>
      </p:grpSp>
      <p:pic>
        <p:nvPicPr>
          <p:cNvPr id="167" name="Picture 2" descr="Different Types of Rectifiers - Blog - Carritech Telecommunications">
            <a:extLst>
              <a:ext uri="{FF2B5EF4-FFF2-40B4-BE49-F238E27FC236}">
                <a16:creationId xmlns:a16="http://schemas.microsoft.com/office/drawing/2014/main" id="{D87C09BB-8FE8-470F-9D14-2472264B588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245" t="3828" r="14286" b="11961"/>
          <a:stretch/>
        </p:blipFill>
        <p:spPr bwMode="auto">
          <a:xfrm>
            <a:off x="620486" y="2980887"/>
            <a:ext cx="1978974" cy="1209373"/>
          </a:xfrm>
          <a:prstGeom prst="rect">
            <a:avLst/>
          </a:prstGeom>
          <a:noFill/>
          <a:extLst>
            <a:ext uri="{909E8E84-426E-40DD-AFC4-6F175D3DCCD1}">
              <a14:hiddenFill xmlns:a14="http://schemas.microsoft.com/office/drawing/2010/main">
                <a:solidFill>
                  <a:srgbClr val="FFFFFF"/>
                </a:solidFill>
              </a14:hiddenFill>
            </a:ext>
          </a:extLst>
        </p:spPr>
      </p:pic>
      <p:grpSp>
        <p:nvGrpSpPr>
          <p:cNvPr id="168" name="Group 167">
            <a:extLst>
              <a:ext uri="{FF2B5EF4-FFF2-40B4-BE49-F238E27FC236}">
                <a16:creationId xmlns:a16="http://schemas.microsoft.com/office/drawing/2014/main" id="{6AA2C250-4799-46F1-B3A5-630DFC8134AB}"/>
              </a:ext>
            </a:extLst>
          </p:cNvPr>
          <p:cNvGrpSpPr/>
          <p:nvPr/>
        </p:nvGrpSpPr>
        <p:grpSpPr>
          <a:xfrm>
            <a:off x="6513502" y="2971802"/>
            <a:ext cx="616014" cy="374201"/>
            <a:chOff x="6389370" y="4625340"/>
            <a:chExt cx="2723085" cy="1269565"/>
          </a:xfrm>
        </p:grpSpPr>
        <p:grpSp>
          <p:nvGrpSpPr>
            <p:cNvPr id="169" name="Group 168">
              <a:extLst>
                <a:ext uri="{FF2B5EF4-FFF2-40B4-BE49-F238E27FC236}">
                  <a16:creationId xmlns:a16="http://schemas.microsoft.com/office/drawing/2014/main" id="{A60D754D-2EB6-4B83-860D-D7A54C81A134}"/>
                </a:ext>
              </a:extLst>
            </p:cNvPr>
            <p:cNvGrpSpPr/>
            <p:nvPr/>
          </p:nvGrpSpPr>
          <p:grpSpPr>
            <a:xfrm>
              <a:off x="6389370" y="4625340"/>
              <a:ext cx="2723085" cy="1269565"/>
              <a:chOff x="6389370" y="4612005"/>
              <a:chExt cx="2723085" cy="1269565"/>
            </a:xfrm>
          </p:grpSpPr>
          <p:grpSp>
            <p:nvGrpSpPr>
              <p:cNvPr id="171" name="Group 170">
                <a:extLst>
                  <a:ext uri="{FF2B5EF4-FFF2-40B4-BE49-F238E27FC236}">
                    <a16:creationId xmlns:a16="http://schemas.microsoft.com/office/drawing/2014/main" id="{0086EE9A-6C8A-42BE-84C1-346821A8BEF4}"/>
                  </a:ext>
                </a:extLst>
              </p:cNvPr>
              <p:cNvGrpSpPr/>
              <p:nvPr/>
            </p:nvGrpSpPr>
            <p:grpSpPr>
              <a:xfrm>
                <a:off x="6389370" y="4612005"/>
                <a:ext cx="2723085" cy="1269565"/>
                <a:chOff x="457200" y="990600"/>
                <a:chExt cx="4619625" cy="3076575"/>
              </a:xfrm>
            </p:grpSpPr>
            <p:pic>
              <p:nvPicPr>
                <p:cNvPr id="173" name="Picture 172" descr="Image result for sigmoid function">
                  <a:extLst>
                    <a:ext uri="{FF2B5EF4-FFF2-40B4-BE49-F238E27FC236}">
                      <a16:creationId xmlns:a16="http://schemas.microsoft.com/office/drawing/2014/main" id="{9B790386-FE2F-46A3-9EB5-87A7EF93220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174" name="Rectangle 173">
                  <a:extLst>
                    <a:ext uri="{FF2B5EF4-FFF2-40B4-BE49-F238E27FC236}">
                      <a16:creationId xmlns:a16="http://schemas.microsoft.com/office/drawing/2014/main" id="{FDB40B54-C741-44D6-8402-C894BC0A3F7A}"/>
                    </a:ext>
                  </a:extLst>
                </p:cNvPr>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dirty="0"/>
                </a:p>
              </p:txBody>
            </p:sp>
            <p:cxnSp>
              <p:nvCxnSpPr>
                <p:cNvPr id="175" name="Straight Connector 174">
                  <a:extLst>
                    <a:ext uri="{FF2B5EF4-FFF2-40B4-BE49-F238E27FC236}">
                      <a16:creationId xmlns:a16="http://schemas.microsoft.com/office/drawing/2014/main" id="{DF9B8923-ED55-4DB2-94B4-ADC6A6E3F410}"/>
                    </a:ext>
                  </a:extLst>
                </p:cNvPr>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grpSp>
          <p:cxnSp>
            <p:nvCxnSpPr>
              <p:cNvPr id="172" name="Straight Connector 171">
                <a:extLst>
                  <a:ext uri="{FF2B5EF4-FFF2-40B4-BE49-F238E27FC236}">
                    <a16:creationId xmlns:a16="http://schemas.microsoft.com/office/drawing/2014/main" id="{24C8A9CF-76C2-46DC-83C8-5CBD247878DD}"/>
                  </a:ext>
                </a:extLst>
              </p:cNvPr>
              <p:cNvCxnSpPr/>
              <p:nvPr/>
            </p:nvCxnSpPr>
            <p:spPr bwMode="auto">
              <a:xfrm flipV="1">
                <a:off x="7833421" y="4792128"/>
                <a:ext cx="1041423" cy="822746"/>
              </a:xfrm>
              <a:prstGeom prst="line">
                <a:avLst/>
              </a:prstGeom>
              <a:noFill/>
              <a:ln w="15875" cap="sq" cmpd="sng" algn="ctr">
                <a:solidFill>
                  <a:srgbClr val="0070C0"/>
                </a:solidFill>
                <a:prstDash val="solid"/>
                <a:round/>
                <a:headEnd type="none" w="med" len="med"/>
                <a:tailEnd type="none" w="med" len="med"/>
              </a:ln>
              <a:effectLst/>
            </p:spPr>
          </p:cxnSp>
        </p:grpSp>
        <p:cxnSp>
          <p:nvCxnSpPr>
            <p:cNvPr id="170" name="Straight Connector 169">
              <a:extLst>
                <a:ext uri="{FF2B5EF4-FFF2-40B4-BE49-F238E27FC236}">
                  <a16:creationId xmlns:a16="http://schemas.microsoft.com/office/drawing/2014/main" id="{436D0CBC-3CD2-44CA-B40C-DA3443123980}"/>
                </a:ext>
              </a:extLst>
            </p:cNvPr>
            <p:cNvCxnSpPr/>
            <p:nvPr/>
          </p:nvCxnSpPr>
          <p:spPr bwMode="auto">
            <a:xfrm flipV="1">
              <a:off x="6705357" y="5628013"/>
              <a:ext cx="1127790" cy="0"/>
            </a:xfrm>
            <a:prstGeom prst="line">
              <a:avLst/>
            </a:prstGeom>
            <a:noFill/>
            <a:ln w="15875" cap="sq" cmpd="sng" algn="ctr">
              <a:solidFill>
                <a:srgbClr val="0070C0"/>
              </a:solidFill>
              <a:prstDash val="solid"/>
              <a:round/>
              <a:headEnd type="none" w="med" len="med"/>
              <a:tailEnd type="none" w="med" len="med"/>
            </a:ln>
            <a:effectLst/>
          </p:spPr>
        </p:cxnSp>
      </p:grpSp>
      <p:sp>
        <p:nvSpPr>
          <p:cNvPr id="176" name="Rectangle 175">
            <a:extLst>
              <a:ext uri="{FF2B5EF4-FFF2-40B4-BE49-F238E27FC236}">
                <a16:creationId xmlns:a16="http://schemas.microsoft.com/office/drawing/2014/main" id="{B785C88A-9DC3-4C3B-801A-BD83432D532A}"/>
              </a:ext>
            </a:extLst>
          </p:cNvPr>
          <p:cNvSpPr/>
          <p:nvPr/>
        </p:nvSpPr>
        <p:spPr>
          <a:xfrm>
            <a:off x="6607344" y="3490303"/>
            <a:ext cx="2293876" cy="5213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nvGrpSpPr>
          <p:cNvPr id="2" name="Group 1">
            <a:extLst>
              <a:ext uri="{FF2B5EF4-FFF2-40B4-BE49-F238E27FC236}">
                <a16:creationId xmlns:a16="http://schemas.microsoft.com/office/drawing/2014/main" id="{DBFFD034-AD38-475B-BCAA-15043F2227D4}"/>
              </a:ext>
            </a:extLst>
          </p:cNvPr>
          <p:cNvGrpSpPr/>
          <p:nvPr/>
        </p:nvGrpSpPr>
        <p:grpSpPr>
          <a:xfrm>
            <a:off x="5715000" y="5135880"/>
            <a:ext cx="1888935" cy="1682316"/>
            <a:chOff x="5715000" y="5135880"/>
            <a:chExt cx="1888935" cy="1682316"/>
          </a:xfrm>
        </p:grpSpPr>
        <p:sp>
          <p:nvSpPr>
            <p:cNvPr id="181" name="Rectangle 180">
              <a:extLst>
                <a:ext uri="{FF2B5EF4-FFF2-40B4-BE49-F238E27FC236}">
                  <a16:creationId xmlns:a16="http://schemas.microsoft.com/office/drawing/2014/main" id="{11EE3833-B329-4190-8F1A-C9A53B63443B}"/>
                </a:ext>
              </a:extLst>
            </p:cNvPr>
            <p:cNvSpPr/>
            <p:nvPr/>
          </p:nvSpPr>
          <p:spPr>
            <a:xfrm>
              <a:off x="5730417" y="5135880"/>
              <a:ext cx="1797924" cy="1682316"/>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82" name="Oval 181">
              <a:extLst>
                <a:ext uri="{FF2B5EF4-FFF2-40B4-BE49-F238E27FC236}">
                  <a16:creationId xmlns:a16="http://schemas.microsoft.com/office/drawing/2014/main" id="{7C38FCB2-8F8E-4C1C-99CC-E477F6891410}"/>
                </a:ext>
              </a:extLst>
            </p:cNvPr>
            <p:cNvSpPr/>
            <p:nvPr/>
          </p:nvSpPr>
          <p:spPr>
            <a:xfrm>
              <a:off x="6575212" y="5346553"/>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3" name="Oval 182">
              <a:extLst>
                <a:ext uri="{FF2B5EF4-FFF2-40B4-BE49-F238E27FC236}">
                  <a16:creationId xmlns:a16="http://schemas.microsoft.com/office/drawing/2014/main" id="{B56018C0-062C-457A-9F7E-2812A562E10D}"/>
                </a:ext>
              </a:extLst>
            </p:cNvPr>
            <p:cNvSpPr/>
            <p:nvPr/>
          </p:nvSpPr>
          <p:spPr>
            <a:xfrm>
              <a:off x="6590452" y="5539525"/>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4" name="Oval 183">
              <a:extLst>
                <a:ext uri="{FF2B5EF4-FFF2-40B4-BE49-F238E27FC236}">
                  <a16:creationId xmlns:a16="http://schemas.microsoft.com/office/drawing/2014/main" id="{D3B9F23C-AA9B-4CDA-A48B-66FD13E930A1}"/>
                </a:ext>
              </a:extLst>
            </p:cNvPr>
            <p:cNvSpPr/>
            <p:nvPr/>
          </p:nvSpPr>
          <p:spPr>
            <a:xfrm>
              <a:off x="6605692" y="5815157"/>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5" name="Oval 184">
              <a:extLst>
                <a:ext uri="{FF2B5EF4-FFF2-40B4-BE49-F238E27FC236}">
                  <a16:creationId xmlns:a16="http://schemas.microsoft.com/office/drawing/2014/main" id="{9B9F1118-7442-4728-8929-FC4790FF091D}"/>
                </a:ext>
              </a:extLst>
            </p:cNvPr>
            <p:cNvSpPr/>
            <p:nvPr/>
          </p:nvSpPr>
          <p:spPr>
            <a:xfrm>
              <a:off x="6704395" y="5828984"/>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6" name="Oval 185">
              <a:extLst>
                <a:ext uri="{FF2B5EF4-FFF2-40B4-BE49-F238E27FC236}">
                  <a16:creationId xmlns:a16="http://schemas.microsoft.com/office/drawing/2014/main" id="{8AF080E1-E1F1-4FEF-A388-CEEF4D946636}"/>
                </a:ext>
              </a:extLst>
            </p:cNvPr>
            <p:cNvSpPr/>
            <p:nvPr/>
          </p:nvSpPr>
          <p:spPr>
            <a:xfrm>
              <a:off x="7027432" y="5882640"/>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87" name="Oval 186">
              <a:extLst>
                <a:ext uri="{FF2B5EF4-FFF2-40B4-BE49-F238E27FC236}">
                  <a16:creationId xmlns:a16="http://schemas.microsoft.com/office/drawing/2014/main" id="{428A94A9-A16E-4C08-9DFB-C5E4C361DE78}"/>
                </a:ext>
              </a:extLst>
            </p:cNvPr>
            <p:cNvSpPr/>
            <p:nvPr/>
          </p:nvSpPr>
          <p:spPr>
            <a:xfrm>
              <a:off x="6590452" y="5875020"/>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8" name="Oval 187">
              <a:extLst>
                <a:ext uri="{FF2B5EF4-FFF2-40B4-BE49-F238E27FC236}">
                  <a16:creationId xmlns:a16="http://schemas.microsoft.com/office/drawing/2014/main" id="{9FE900E2-BF23-49AD-A8AD-BE4C490B853C}"/>
                </a:ext>
              </a:extLst>
            </p:cNvPr>
            <p:cNvSpPr/>
            <p:nvPr/>
          </p:nvSpPr>
          <p:spPr>
            <a:xfrm>
              <a:off x="6552301" y="5869010"/>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89" name="Oval 188">
              <a:extLst>
                <a:ext uri="{FF2B5EF4-FFF2-40B4-BE49-F238E27FC236}">
                  <a16:creationId xmlns:a16="http://schemas.microsoft.com/office/drawing/2014/main" id="{B8619F2B-BAAF-467E-82D2-314EBD62DEB5}"/>
                </a:ext>
              </a:extLst>
            </p:cNvPr>
            <p:cNvSpPr/>
            <p:nvPr/>
          </p:nvSpPr>
          <p:spPr>
            <a:xfrm>
              <a:off x="6590452" y="5636012"/>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0" name="Oval 189">
              <a:extLst>
                <a:ext uri="{FF2B5EF4-FFF2-40B4-BE49-F238E27FC236}">
                  <a16:creationId xmlns:a16="http://schemas.microsoft.com/office/drawing/2014/main" id="{78B0D631-2BF7-4122-916A-96516717EBBB}"/>
                </a:ext>
              </a:extLst>
            </p:cNvPr>
            <p:cNvSpPr/>
            <p:nvPr/>
          </p:nvSpPr>
          <p:spPr>
            <a:xfrm>
              <a:off x="7015776" y="5429212"/>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1" name="Oval 190">
              <a:extLst>
                <a:ext uri="{FF2B5EF4-FFF2-40B4-BE49-F238E27FC236}">
                  <a16:creationId xmlns:a16="http://schemas.microsoft.com/office/drawing/2014/main" id="{32CCD0C7-DB7F-4B6A-A193-6047CF4C6700}"/>
                </a:ext>
              </a:extLst>
            </p:cNvPr>
            <p:cNvSpPr/>
            <p:nvPr/>
          </p:nvSpPr>
          <p:spPr>
            <a:xfrm>
              <a:off x="6818666" y="5696316"/>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93" name="Oval 192">
              <a:extLst>
                <a:ext uri="{FF2B5EF4-FFF2-40B4-BE49-F238E27FC236}">
                  <a16:creationId xmlns:a16="http://schemas.microsoft.com/office/drawing/2014/main" id="{A785EBE4-262D-4A12-9540-A3FA87A02B07}"/>
                </a:ext>
              </a:extLst>
            </p:cNvPr>
            <p:cNvSpPr/>
            <p:nvPr/>
          </p:nvSpPr>
          <p:spPr>
            <a:xfrm>
              <a:off x="6592830" y="5927172"/>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95" name="Oval 194">
              <a:extLst>
                <a:ext uri="{FF2B5EF4-FFF2-40B4-BE49-F238E27FC236}">
                  <a16:creationId xmlns:a16="http://schemas.microsoft.com/office/drawing/2014/main" id="{612B2E4E-4283-4349-BAFC-781B687C16D0}"/>
                </a:ext>
              </a:extLst>
            </p:cNvPr>
            <p:cNvSpPr/>
            <p:nvPr/>
          </p:nvSpPr>
          <p:spPr>
            <a:xfrm>
              <a:off x="6582832" y="5600570"/>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96" name="Oval 195">
              <a:extLst>
                <a:ext uri="{FF2B5EF4-FFF2-40B4-BE49-F238E27FC236}">
                  <a16:creationId xmlns:a16="http://schemas.microsoft.com/office/drawing/2014/main" id="{D45E3D33-C5C2-418F-BE77-098848071551}"/>
                </a:ext>
              </a:extLst>
            </p:cNvPr>
            <p:cNvSpPr/>
            <p:nvPr/>
          </p:nvSpPr>
          <p:spPr>
            <a:xfrm>
              <a:off x="6963179" y="5802742"/>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197" name="Oval 196">
              <a:extLst>
                <a:ext uri="{FF2B5EF4-FFF2-40B4-BE49-F238E27FC236}">
                  <a16:creationId xmlns:a16="http://schemas.microsoft.com/office/drawing/2014/main" id="{BF9F5C4A-AD4A-432B-999B-693093D3AC9A}"/>
                </a:ext>
              </a:extLst>
            </p:cNvPr>
            <p:cNvSpPr/>
            <p:nvPr/>
          </p:nvSpPr>
          <p:spPr>
            <a:xfrm>
              <a:off x="6915867" y="5875020"/>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198" name="Oval 197">
              <a:extLst>
                <a:ext uri="{FF2B5EF4-FFF2-40B4-BE49-F238E27FC236}">
                  <a16:creationId xmlns:a16="http://schemas.microsoft.com/office/drawing/2014/main" id="{6A024A51-EC93-492A-B6A7-57E9F3739DD9}"/>
                </a:ext>
              </a:extLst>
            </p:cNvPr>
            <p:cNvSpPr/>
            <p:nvPr/>
          </p:nvSpPr>
          <p:spPr>
            <a:xfrm>
              <a:off x="7234909" y="5781106"/>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1" name="Oval 200">
              <a:extLst>
                <a:ext uri="{FF2B5EF4-FFF2-40B4-BE49-F238E27FC236}">
                  <a16:creationId xmlns:a16="http://schemas.microsoft.com/office/drawing/2014/main" id="{5E739B59-9DF6-4E53-BB4E-65F5A063D75E}"/>
                </a:ext>
              </a:extLst>
            </p:cNvPr>
            <p:cNvSpPr/>
            <p:nvPr/>
          </p:nvSpPr>
          <p:spPr>
            <a:xfrm>
              <a:off x="6734524" y="5370368"/>
              <a:ext cx="99908" cy="110313"/>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203" name="Oval 202">
              <a:extLst>
                <a:ext uri="{FF2B5EF4-FFF2-40B4-BE49-F238E27FC236}">
                  <a16:creationId xmlns:a16="http://schemas.microsoft.com/office/drawing/2014/main" id="{0E90E714-F0A1-4668-80CB-688FD65A233E}"/>
                </a:ext>
              </a:extLst>
            </p:cNvPr>
            <p:cNvSpPr/>
            <p:nvPr/>
          </p:nvSpPr>
          <p:spPr>
            <a:xfrm>
              <a:off x="6915867" y="5886627"/>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4" name="Oval 203">
              <a:extLst>
                <a:ext uri="{FF2B5EF4-FFF2-40B4-BE49-F238E27FC236}">
                  <a16:creationId xmlns:a16="http://schemas.microsoft.com/office/drawing/2014/main" id="{A4016558-19D7-46BE-AD03-9D450898B07F}"/>
                </a:ext>
              </a:extLst>
            </p:cNvPr>
            <p:cNvSpPr/>
            <p:nvPr/>
          </p:nvSpPr>
          <p:spPr>
            <a:xfrm>
              <a:off x="7332984" y="5882640"/>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5" name="Oval 204">
              <a:extLst>
                <a:ext uri="{FF2B5EF4-FFF2-40B4-BE49-F238E27FC236}">
                  <a16:creationId xmlns:a16="http://schemas.microsoft.com/office/drawing/2014/main" id="{71CF320C-EB80-47CF-8D00-DF43AECC8273}"/>
                </a:ext>
              </a:extLst>
            </p:cNvPr>
            <p:cNvSpPr/>
            <p:nvPr/>
          </p:nvSpPr>
          <p:spPr>
            <a:xfrm>
              <a:off x="6582832" y="5274188"/>
              <a:ext cx="99908" cy="110313"/>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209" name="Oval 208">
              <a:extLst>
                <a:ext uri="{FF2B5EF4-FFF2-40B4-BE49-F238E27FC236}">
                  <a16:creationId xmlns:a16="http://schemas.microsoft.com/office/drawing/2014/main" id="{8A271A49-974B-4BAA-8F1E-2A784145F2DA}"/>
                </a:ext>
              </a:extLst>
            </p:cNvPr>
            <p:cNvSpPr/>
            <p:nvPr/>
          </p:nvSpPr>
          <p:spPr>
            <a:xfrm>
              <a:off x="6719173" y="5875020"/>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11" name="Oval 210">
              <a:extLst>
                <a:ext uri="{FF2B5EF4-FFF2-40B4-BE49-F238E27FC236}">
                  <a16:creationId xmlns:a16="http://schemas.microsoft.com/office/drawing/2014/main" id="{CC0AF871-D92E-485E-8204-4833A2B1BE68}"/>
                </a:ext>
              </a:extLst>
            </p:cNvPr>
            <p:cNvSpPr/>
            <p:nvPr/>
          </p:nvSpPr>
          <p:spPr>
            <a:xfrm>
              <a:off x="6590452" y="5811284"/>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12" name="Oval 211">
              <a:extLst>
                <a:ext uri="{FF2B5EF4-FFF2-40B4-BE49-F238E27FC236}">
                  <a16:creationId xmlns:a16="http://schemas.microsoft.com/office/drawing/2014/main" id="{4C63D244-B8D0-433D-A993-8C8E5A4B43FA}"/>
                </a:ext>
              </a:extLst>
            </p:cNvPr>
            <p:cNvSpPr/>
            <p:nvPr/>
          </p:nvSpPr>
          <p:spPr>
            <a:xfrm>
              <a:off x="6613437" y="5507998"/>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13" name="Oval 212">
              <a:extLst>
                <a:ext uri="{FF2B5EF4-FFF2-40B4-BE49-F238E27FC236}">
                  <a16:creationId xmlns:a16="http://schemas.microsoft.com/office/drawing/2014/main" id="{FFD45D21-1D5A-4BDF-A0BD-FB4A458F0173}"/>
                </a:ext>
              </a:extLst>
            </p:cNvPr>
            <p:cNvSpPr/>
            <p:nvPr/>
          </p:nvSpPr>
          <p:spPr>
            <a:xfrm>
              <a:off x="7042210" y="5604484"/>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14" name="Oval 213">
              <a:extLst>
                <a:ext uri="{FF2B5EF4-FFF2-40B4-BE49-F238E27FC236}">
                  <a16:creationId xmlns:a16="http://schemas.microsoft.com/office/drawing/2014/main" id="{7516FA38-97D5-433F-A1CE-2DFCEF9BEECB}"/>
                </a:ext>
              </a:extLst>
            </p:cNvPr>
            <p:cNvSpPr/>
            <p:nvPr/>
          </p:nvSpPr>
          <p:spPr>
            <a:xfrm>
              <a:off x="7247854" y="5425339"/>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215" name="Oval 214">
              <a:extLst>
                <a:ext uri="{FF2B5EF4-FFF2-40B4-BE49-F238E27FC236}">
                  <a16:creationId xmlns:a16="http://schemas.microsoft.com/office/drawing/2014/main" id="{6F0AAE97-AEC5-42CE-B5D5-09D41D319577}"/>
                </a:ext>
              </a:extLst>
            </p:cNvPr>
            <p:cNvSpPr/>
            <p:nvPr/>
          </p:nvSpPr>
          <p:spPr>
            <a:xfrm>
              <a:off x="7036382" y="5234131"/>
              <a:ext cx="99908" cy="110313"/>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cxnSp>
          <p:nvCxnSpPr>
            <p:cNvPr id="179" name="Straight Connector 178">
              <a:extLst>
                <a:ext uri="{FF2B5EF4-FFF2-40B4-BE49-F238E27FC236}">
                  <a16:creationId xmlns:a16="http://schemas.microsoft.com/office/drawing/2014/main" id="{5F1E9B99-DCA1-4229-A837-7FD4706CA299}"/>
                </a:ext>
              </a:extLst>
            </p:cNvPr>
            <p:cNvCxnSpPr>
              <a:cxnSpLocks/>
              <a:stCxn id="181" idx="0"/>
            </p:cNvCxnSpPr>
            <p:nvPr/>
          </p:nvCxnSpPr>
          <p:spPr bwMode="auto">
            <a:xfrm>
              <a:off x="6629379" y="5135880"/>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DD4306B9-4BEB-42CC-9676-36FF296DCD6D}"/>
                </a:ext>
              </a:extLst>
            </p:cNvPr>
            <p:cNvCxnSpPr>
              <a:cxnSpLocks/>
            </p:cNvCxnSpPr>
            <p:nvPr/>
          </p:nvCxnSpPr>
          <p:spPr bwMode="auto">
            <a:xfrm>
              <a:off x="5715000" y="5939726"/>
              <a:ext cx="1888935" cy="0"/>
            </a:xfrm>
            <a:prstGeom prst="line">
              <a:avLst/>
            </a:prstGeom>
            <a:noFill/>
            <a:ln w="12700" cap="sq" cmpd="sng" algn="ctr">
              <a:solidFill>
                <a:schemeClr val="bg2"/>
              </a:solidFill>
              <a:prstDash val="solid"/>
              <a:round/>
              <a:headEnd type="none" w="med" len="med"/>
              <a:tailEnd type="none" w="med" len="med"/>
            </a:ln>
            <a:effectLst/>
          </p:spPr>
        </p:cxnSp>
      </p:grpSp>
      <p:sp>
        <p:nvSpPr>
          <p:cNvPr id="218" name="Arrow: Curved Right 217">
            <a:extLst>
              <a:ext uri="{FF2B5EF4-FFF2-40B4-BE49-F238E27FC236}">
                <a16:creationId xmlns:a16="http://schemas.microsoft.com/office/drawing/2014/main" id="{6D4ADD61-F64E-4F3E-9831-8F05AF486CD4}"/>
              </a:ext>
            </a:extLst>
          </p:cNvPr>
          <p:cNvSpPr/>
          <p:nvPr/>
        </p:nvSpPr>
        <p:spPr>
          <a:xfrm rot="16200000" flipH="1">
            <a:off x="5325806" y="4645667"/>
            <a:ext cx="194917" cy="618429"/>
          </a:xfrm>
          <a:prstGeom prst="curvedRightArrow">
            <a:avLst/>
          </a:prstGeom>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219" name="Text Box 33">
                <a:extLst>
                  <a:ext uri="{FF2B5EF4-FFF2-40B4-BE49-F238E27FC236}">
                    <a16:creationId xmlns:a16="http://schemas.microsoft.com/office/drawing/2014/main" id="{9ADC9992-0D6F-4BA6-A536-643FAE1148DF}"/>
                  </a:ext>
                </a:extLst>
              </p:cNvPr>
              <p:cNvSpPr txBox="1">
                <a:spLocks noChangeArrowheads="1"/>
              </p:cNvSpPr>
              <p:nvPr/>
            </p:nvSpPr>
            <p:spPr bwMode="auto">
              <a:xfrm>
                <a:off x="5035445" y="4748552"/>
                <a:ext cx="610982" cy="646331"/>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r>
                        <a:rPr lang="en-CA" sz="3600" i="1" smtClean="0">
                          <a:solidFill>
                            <a:schemeClr val="tx1"/>
                          </a:solidFill>
                          <a:latin typeface="Cambria Math" panose="02040503050406030204" pitchFamily="18" charset="0"/>
                          <a:sym typeface="Symbol" panose="05050102010706020507" pitchFamily="18" charset="2"/>
                        </a:rPr>
                        <m:t></m:t>
                      </m:r>
                    </m:oMath>
                  </m:oMathPara>
                </a14:m>
                <a:endParaRPr lang="en-CA" sz="36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19" name="Text Box 33">
                <a:extLst>
                  <a:ext uri="{FF2B5EF4-FFF2-40B4-BE49-F238E27FC236}">
                    <a16:creationId xmlns:a16="http://schemas.microsoft.com/office/drawing/2014/main" id="{9ADC9992-0D6F-4BA6-A536-643FAE1148DF}"/>
                  </a:ext>
                </a:extLst>
              </p:cNvPr>
              <p:cNvSpPr txBox="1">
                <a:spLocks noRot="1" noChangeAspect="1" noMove="1" noResize="1" noEditPoints="1" noAdjustHandles="1" noChangeArrowheads="1" noChangeShapeType="1" noTextEdit="1"/>
              </p:cNvSpPr>
              <p:nvPr/>
            </p:nvSpPr>
            <p:spPr bwMode="auto">
              <a:xfrm>
                <a:off x="5035445" y="4748552"/>
                <a:ext cx="610982" cy="646331"/>
              </a:xfrm>
              <a:prstGeom prst="rect">
                <a:avLst/>
              </a:prstGeom>
              <a:blipFill>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297" name="Group 296">
            <a:extLst>
              <a:ext uri="{FF2B5EF4-FFF2-40B4-BE49-F238E27FC236}">
                <a16:creationId xmlns:a16="http://schemas.microsoft.com/office/drawing/2014/main" id="{FD062E5E-6351-4FAF-B0D8-2DB6DE759C83}"/>
              </a:ext>
            </a:extLst>
          </p:cNvPr>
          <p:cNvGrpSpPr/>
          <p:nvPr/>
        </p:nvGrpSpPr>
        <p:grpSpPr>
          <a:xfrm>
            <a:off x="3388644" y="5135245"/>
            <a:ext cx="1888935" cy="1682316"/>
            <a:chOff x="3388644" y="5135245"/>
            <a:chExt cx="1888935" cy="1682316"/>
          </a:xfrm>
        </p:grpSpPr>
        <p:grpSp>
          <p:nvGrpSpPr>
            <p:cNvPr id="298" name="Group 297">
              <a:extLst>
                <a:ext uri="{FF2B5EF4-FFF2-40B4-BE49-F238E27FC236}">
                  <a16:creationId xmlns:a16="http://schemas.microsoft.com/office/drawing/2014/main" id="{30222892-068E-4324-9C2C-CEFD95C86DFE}"/>
                </a:ext>
              </a:extLst>
            </p:cNvPr>
            <p:cNvGrpSpPr/>
            <p:nvPr/>
          </p:nvGrpSpPr>
          <p:grpSpPr>
            <a:xfrm>
              <a:off x="3404061" y="5135245"/>
              <a:ext cx="1797924" cy="1682316"/>
              <a:chOff x="354242" y="4953000"/>
              <a:chExt cx="1295694" cy="1328609"/>
            </a:xfrm>
          </p:grpSpPr>
          <p:sp>
            <p:nvSpPr>
              <p:cNvPr id="328" name="Rectangle 327">
                <a:extLst>
                  <a:ext uri="{FF2B5EF4-FFF2-40B4-BE49-F238E27FC236}">
                    <a16:creationId xmlns:a16="http://schemas.microsoft.com/office/drawing/2014/main" id="{58620DBE-8996-4BF1-91F1-49C9610A891C}"/>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29" name="Oval 328">
                <a:extLst>
                  <a:ext uri="{FF2B5EF4-FFF2-40B4-BE49-F238E27FC236}">
                    <a16:creationId xmlns:a16="http://schemas.microsoft.com/office/drawing/2014/main" id="{50E1D815-98BF-4073-B9A3-90651099BD0F}"/>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30" name="Oval 329">
                <a:extLst>
                  <a:ext uri="{FF2B5EF4-FFF2-40B4-BE49-F238E27FC236}">
                    <a16:creationId xmlns:a16="http://schemas.microsoft.com/office/drawing/2014/main" id="{90864DF0-A7F8-4AE9-B877-0F924235B895}"/>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31" name="Oval 330">
                <a:extLst>
                  <a:ext uri="{FF2B5EF4-FFF2-40B4-BE49-F238E27FC236}">
                    <a16:creationId xmlns:a16="http://schemas.microsoft.com/office/drawing/2014/main" id="{069D2B4D-3664-4ABB-9859-7AA89C2B4DC0}"/>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32" name="Oval 331">
                <a:extLst>
                  <a:ext uri="{FF2B5EF4-FFF2-40B4-BE49-F238E27FC236}">
                    <a16:creationId xmlns:a16="http://schemas.microsoft.com/office/drawing/2014/main" id="{652249AF-10D8-4ED1-B06B-6210593851E7}"/>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33" name="Oval 332">
                <a:extLst>
                  <a:ext uri="{FF2B5EF4-FFF2-40B4-BE49-F238E27FC236}">
                    <a16:creationId xmlns:a16="http://schemas.microsoft.com/office/drawing/2014/main" id="{0A54F01D-E10B-44F4-9666-0D4C562B9C66}"/>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34" name="Oval 333">
                <a:extLst>
                  <a:ext uri="{FF2B5EF4-FFF2-40B4-BE49-F238E27FC236}">
                    <a16:creationId xmlns:a16="http://schemas.microsoft.com/office/drawing/2014/main" id="{00FA1C59-1C9E-479F-BB80-FAD9BA3D2B42}"/>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35" name="Oval 334">
                <a:extLst>
                  <a:ext uri="{FF2B5EF4-FFF2-40B4-BE49-F238E27FC236}">
                    <a16:creationId xmlns:a16="http://schemas.microsoft.com/office/drawing/2014/main" id="{6A9915D6-1A70-47AF-89D7-219FAB7D39D4}"/>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36" name="Oval 335">
                <a:extLst>
                  <a:ext uri="{FF2B5EF4-FFF2-40B4-BE49-F238E27FC236}">
                    <a16:creationId xmlns:a16="http://schemas.microsoft.com/office/drawing/2014/main" id="{0E591ED3-D5E4-4AA8-8F61-4545168C0410}"/>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37" name="Oval 336">
                <a:extLst>
                  <a:ext uri="{FF2B5EF4-FFF2-40B4-BE49-F238E27FC236}">
                    <a16:creationId xmlns:a16="http://schemas.microsoft.com/office/drawing/2014/main" id="{80372BDB-E7FC-4EA5-BD6B-A42D93A7DE98}"/>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38" name="Oval 337">
                <a:extLst>
                  <a:ext uri="{FF2B5EF4-FFF2-40B4-BE49-F238E27FC236}">
                    <a16:creationId xmlns:a16="http://schemas.microsoft.com/office/drawing/2014/main" id="{14548714-C441-4A30-810D-5F12C962B15C}"/>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39" name="Oval 338">
                <a:extLst>
                  <a:ext uri="{FF2B5EF4-FFF2-40B4-BE49-F238E27FC236}">
                    <a16:creationId xmlns:a16="http://schemas.microsoft.com/office/drawing/2014/main" id="{47CA4D68-15D2-492D-8AB1-1F5085D4F717}"/>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40" name="Oval 339">
                <a:extLst>
                  <a:ext uri="{FF2B5EF4-FFF2-40B4-BE49-F238E27FC236}">
                    <a16:creationId xmlns:a16="http://schemas.microsoft.com/office/drawing/2014/main" id="{4ECB6878-9452-479F-A7E5-B8311D896900}"/>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41" name="Oval 340">
                <a:extLst>
                  <a:ext uri="{FF2B5EF4-FFF2-40B4-BE49-F238E27FC236}">
                    <a16:creationId xmlns:a16="http://schemas.microsoft.com/office/drawing/2014/main" id="{1BAF2706-E2AB-4892-8824-C50A8351F802}"/>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42" name="Oval 341">
                <a:extLst>
                  <a:ext uri="{FF2B5EF4-FFF2-40B4-BE49-F238E27FC236}">
                    <a16:creationId xmlns:a16="http://schemas.microsoft.com/office/drawing/2014/main" id="{C68B3DB3-E673-4C72-8379-7BA24DB659E4}"/>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43" name="Oval 342">
                <a:extLst>
                  <a:ext uri="{FF2B5EF4-FFF2-40B4-BE49-F238E27FC236}">
                    <a16:creationId xmlns:a16="http://schemas.microsoft.com/office/drawing/2014/main" id="{CD2CB4FA-90AC-4B19-B71A-DFFE421E44B8}"/>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44" name="Oval 343">
                <a:extLst>
                  <a:ext uri="{FF2B5EF4-FFF2-40B4-BE49-F238E27FC236}">
                    <a16:creationId xmlns:a16="http://schemas.microsoft.com/office/drawing/2014/main" id="{9B152942-A11C-4850-A4B5-1D734598D0AB}"/>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45" name="Oval 344">
                <a:extLst>
                  <a:ext uri="{FF2B5EF4-FFF2-40B4-BE49-F238E27FC236}">
                    <a16:creationId xmlns:a16="http://schemas.microsoft.com/office/drawing/2014/main" id="{8BE8C9D9-3CD2-426C-94E6-B60DB39EA389}"/>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46" name="Oval 345">
                <a:extLst>
                  <a:ext uri="{FF2B5EF4-FFF2-40B4-BE49-F238E27FC236}">
                    <a16:creationId xmlns:a16="http://schemas.microsoft.com/office/drawing/2014/main" id="{7A62FF02-AED4-448E-9F8C-4DFEC0DB7352}"/>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47" name="Oval 346">
                <a:extLst>
                  <a:ext uri="{FF2B5EF4-FFF2-40B4-BE49-F238E27FC236}">
                    <a16:creationId xmlns:a16="http://schemas.microsoft.com/office/drawing/2014/main" id="{C83C2223-90CD-4D44-A113-27267D04BAFE}"/>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48" name="Oval 347">
                <a:extLst>
                  <a:ext uri="{FF2B5EF4-FFF2-40B4-BE49-F238E27FC236}">
                    <a16:creationId xmlns:a16="http://schemas.microsoft.com/office/drawing/2014/main" id="{DD3A4295-39C3-475A-8A0E-30D11EE5D601}"/>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49" name="Oval 348">
                <a:extLst>
                  <a:ext uri="{FF2B5EF4-FFF2-40B4-BE49-F238E27FC236}">
                    <a16:creationId xmlns:a16="http://schemas.microsoft.com/office/drawing/2014/main" id="{88039F7A-0BC2-401B-A433-0D9215EF034D}"/>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50" name="Oval 349">
                <a:extLst>
                  <a:ext uri="{FF2B5EF4-FFF2-40B4-BE49-F238E27FC236}">
                    <a16:creationId xmlns:a16="http://schemas.microsoft.com/office/drawing/2014/main" id="{4C2B44A5-9A80-45B4-A4D3-60CCDDD3BD6A}"/>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51" name="Oval 350">
                <a:extLst>
                  <a:ext uri="{FF2B5EF4-FFF2-40B4-BE49-F238E27FC236}">
                    <a16:creationId xmlns:a16="http://schemas.microsoft.com/office/drawing/2014/main" id="{D852DF85-70EA-46E5-812B-A3E148C9C821}"/>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dirty="0"/>
              </a:p>
            </p:txBody>
          </p:sp>
          <p:sp>
            <p:nvSpPr>
              <p:cNvPr id="352" name="Oval 351">
                <a:extLst>
                  <a:ext uri="{FF2B5EF4-FFF2-40B4-BE49-F238E27FC236}">
                    <a16:creationId xmlns:a16="http://schemas.microsoft.com/office/drawing/2014/main" id="{DEC51911-DF11-486B-8AC0-5340D8D16E38}"/>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53" name="Oval 352">
                <a:extLst>
                  <a:ext uri="{FF2B5EF4-FFF2-40B4-BE49-F238E27FC236}">
                    <a16:creationId xmlns:a16="http://schemas.microsoft.com/office/drawing/2014/main" id="{94248014-0DC9-4872-9709-B05B80921894}"/>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dirty="0"/>
              </a:p>
            </p:txBody>
          </p:sp>
          <p:sp>
            <p:nvSpPr>
              <p:cNvPr id="354" name="Oval 353">
                <a:extLst>
                  <a:ext uri="{FF2B5EF4-FFF2-40B4-BE49-F238E27FC236}">
                    <a16:creationId xmlns:a16="http://schemas.microsoft.com/office/drawing/2014/main" id="{8440E902-2BBB-449A-8F66-C4FEDB23378B}"/>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355" name="Oval 354">
                <a:extLst>
                  <a:ext uri="{FF2B5EF4-FFF2-40B4-BE49-F238E27FC236}">
                    <a16:creationId xmlns:a16="http://schemas.microsoft.com/office/drawing/2014/main" id="{99944DEF-9F28-497A-842B-C8BCA3E652E5}"/>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356" name="Oval 355">
                <a:extLst>
                  <a:ext uri="{FF2B5EF4-FFF2-40B4-BE49-F238E27FC236}">
                    <a16:creationId xmlns:a16="http://schemas.microsoft.com/office/drawing/2014/main" id="{359CD432-444B-4134-8457-DDA293317E80}"/>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357" name="Oval 356">
                <a:extLst>
                  <a:ext uri="{FF2B5EF4-FFF2-40B4-BE49-F238E27FC236}">
                    <a16:creationId xmlns:a16="http://schemas.microsoft.com/office/drawing/2014/main" id="{47D2ABE7-3E1B-401F-8703-851397558002}"/>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358" name="Oval 357">
                <a:extLst>
                  <a:ext uri="{FF2B5EF4-FFF2-40B4-BE49-F238E27FC236}">
                    <a16:creationId xmlns:a16="http://schemas.microsoft.com/office/drawing/2014/main" id="{680AA4F2-9D6D-4882-ABA5-4DBE1622C8EA}"/>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359" name="Oval 358">
                <a:extLst>
                  <a:ext uri="{FF2B5EF4-FFF2-40B4-BE49-F238E27FC236}">
                    <a16:creationId xmlns:a16="http://schemas.microsoft.com/office/drawing/2014/main" id="{505A11AE-43AE-4DED-A2CA-DCE801285B46}"/>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360" name="Oval 359">
                <a:extLst>
                  <a:ext uri="{FF2B5EF4-FFF2-40B4-BE49-F238E27FC236}">
                    <a16:creationId xmlns:a16="http://schemas.microsoft.com/office/drawing/2014/main" id="{0DA2B5CD-4F53-4372-A40B-7343F2F21451}"/>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sp>
            <p:nvSpPr>
              <p:cNvPr id="361" name="Oval 360">
                <a:extLst>
                  <a:ext uri="{FF2B5EF4-FFF2-40B4-BE49-F238E27FC236}">
                    <a16:creationId xmlns:a16="http://schemas.microsoft.com/office/drawing/2014/main" id="{06262342-1CC0-4585-8B93-0AA904DEC213}"/>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dirty="0"/>
              </a:p>
            </p:txBody>
          </p:sp>
        </p:grpSp>
        <p:cxnSp>
          <p:nvCxnSpPr>
            <p:cNvPr id="299" name="Straight Connector 298">
              <a:extLst>
                <a:ext uri="{FF2B5EF4-FFF2-40B4-BE49-F238E27FC236}">
                  <a16:creationId xmlns:a16="http://schemas.microsoft.com/office/drawing/2014/main" id="{A7A93EF4-CB38-4B5C-84B3-D26EEE2B78F1}"/>
                </a:ext>
              </a:extLst>
            </p:cNvPr>
            <p:cNvCxnSpPr>
              <a:cxnSpLocks/>
              <a:stCxn id="328" idx="0"/>
            </p:cNvCxnSpPr>
            <p:nvPr/>
          </p:nvCxnSpPr>
          <p:spPr bwMode="auto">
            <a:xfrm>
              <a:off x="4303023" y="5135245"/>
              <a:ext cx="22830" cy="1657889"/>
            </a:xfrm>
            <a:prstGeom prst="line">
              <a:avLst/>
            </a:prstGeom>
            <a:noFill/>
            <a:ln w="12700" cap="sq" cmpd="sng" algn="ctr">
              <a:solidFill>
                <a:schemeClr val="bg2"/>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09AEAF58-AAE9-4478-8ADD-81FB770A38B8}"/>
                </a:ext>
              </a:extLst>
            </p:cNvPr>
            <p:cNvCxnSpPr>
              <a:cxnSpLocks/>
            </p:cNvCxnSpPr>
            <p:nvPr/>
          </p:nvCxnSpPr>
          <p:spPr bwMode="auto">
            <a:xfrm>
              <a:off x="3388644" y="5939091"/>
              <a:ext cx="1888935" cy="0"/>
            </a:xfrm>
            <a:prstGeom prst="line">
              <a:avLst/>
            </a:prstGeom>
            <a:noFill/>
            <a:ln w="12700" cap="sq" cmpd="sng" algn="ctr">
              <a:solidFill>
                <a:schemeClr val="bg2"/>
              </a:solidFill>
              <a:prstDash val="solid"/>
              <a:round/>
              <a:headEnd type="none" w="med" len="med"/>
              <a:tailEnd type="none" w="med" len="med"/>
            </a:ln>
            <a:effectLst/>
          </p:spPr>
        </p:cxnSp>
      </p:grpSp>
      <p:sp>
        <p:nvSpPr>
          <p:cNvPr id="119" name="Rectangle 63">
            <a:extLst>
              <a:ext uri="{FF2B5EF4-FFF2-40B4-BE49-F238E27FC236}">
                <a16:creationId xmlns:a16="http://schemas.microsoft.com/office/drawing/2014/main" id="{D590CD08-4FC3-44C2-90C2-DF8C273A9853}"/>
              </a:ext>
            </a:extLst>
          </p:cNvPr>
          <p:cNvSpPr>
            <a:spLocks noChangeArrowheads="1"/>
          </p:cNvSpPr>
          <p:nvPr/>
        </p:nvSpPr>
        <p:spPr bwMode="auto">
          <a:xfrm>
            <a:off x="-202474" y="-95496"/>
            <a:ext cx="9525000" cy="628896"/>
          </a:xfrm>
          <a:prstGeom prst="rect">
            <a:avLst/>
          </a:prstGeom>
          <a:solidFill>
            <a:srgbClr val="000066"/>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Arial" charset="0"/>
              </a:rPr>
              <a:t>Abstract Representations of our Data</a:t>
            </a:r>
          </a:p>
        </p:txBody>
      </p:sp>
    </p:spTree>
    <p:extLst>
      <p:ext uri="{BB962C8B-B14F-4D97-AF65-F5344CB8AC3E}">
        <p14:creationId xmlns:p14="http://schemas.microsoft.com/office/powerpoint/2010/main" val="3513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7">
                                            <p:txEl>
                                              <p:pRg st="0" end="0"/>
                                            </p:txEl>
                                          </p:spTgt>
                                        </p:tgtEl>
                                        <p:attrNameLst>
                                          <p:attrName>style.visibility</p:attrName>
                                        </p:attrNameLst>
                                      </p:cBhvr>
                                      <p:to>
                                        <p:strVal val="visible"/>
                                      </p:to>
                                    </p:set>
                                    <p:anim calcmode="lin" valueType="num">
                                      <p:cBhvr additive="base">
                                        <p:cTn id="7" dur="500" fill="hold"/>
                                        <p:tgtEl>
                                          <p:spTgt spid="3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8"/>
                                        </p:tgtEl>
                                        <p:attrNameLst>
                                          <p:attrName>style.visibility</p:attrName>
                                        </p:attrNameLst>
                                      </p:cBhvr>
                                      <p:to>
                                        <p:strVal val="visible"/>
                                      </p:to>
                                    </p:set>
                                    <p:anim calcmode="lin" valueType="num">
                                      <p:cBhvr additive="base">
                                        <p:cTn id="11" dur="500" fill="hold"/>
                                        <p:tgtEl>
                                          <p:spTgt spid="168"/>
                                        </p:tgtEl>
                                        <p:attrNameLst>
                                          <p:attrName>ppt_x</p:attrName>
                                        </p:attrNameLst>
                                      </p:cBhvr>
                                      <p:tavLst>
                                        <p:tav tm="0">
                                          <p:val>
                                            <p:strVal val="#ppt_x"/>
                                          </p:val>
                                        </p:tav>
                                        <p:tav tm="100000">
                                          <p:val>
                                            <p:strVal val="#ppt_x"/>
                                          </p:val>
                                        </p:tav>
                                      </p:tavLst>
                                    </p:anim>
                                    <p:anim calcmode="lin" valueType="num">
                                      <p:cBhvr additive="base">
                                        <p:cTn id="12" dur="500" fill="hold"/>
                                        <p:tgtEl>
                                          <p:spTgt spid="16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additive="base">
                                        <p:cTn id="15" dur="500" fill="hold"/>
                                        <p:tgtEl>
                                          <p:spTgt spid="154"/>
                                        </p:tgtEl>
                                        <p:attrNameLst>
                                          <p:attrName>ppt_x</p:attrName>
                                        </p:attrNameLst>
                                      </p:cBhvr>
                                      <p:tavLst>
                                        <p:tav tm="0">
                                          <p:val>
                                            <p:strVal val="#ppt_x"/>
                                          </p:val>
                                        </p:tav>
                                        <p:tav tm="100000">
                                          <p:val>
                                            <p:strVal val="#ppt_x"/>
                                          </p:val>
                                        </p:tav>
                                      </p:tavLst>
                                    </p:anim>
                                    <p:anim calcmode="lin" valueType="num">
                                      <p:cBhvr additive="base">
                                        <p:cTn id="16" dur="500" fill="hold"/>
                                        <p:tgtEl>
                                          <p:spTgt spid="15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2"/>
                                        </p:tgtEl>
                                        <p:attrNameLst>
                                          <p:attrName>style.visibility</p:attrName>
                                        </p:attrNameLst>
                                      </p:cBhvr>
                                      <p:to>
                                        <p:strVal val="visible"/>
                                      </p:to>
                                    </p:set>
                                    <p:anim calcmode="lin" valueType="num">
                                      <p:cBhvr additive="base">
                                        <p:cTn id="19" dur="500" fill="hold"/>
                                        <p:tgtEl>
                                          <p:spTgt spid="152"/>
                                        </p:tgtEl>
                                        <p:attrNameLst>
                                          <p:attrName>ppt_x</p:attrName>
                                        </p:attrNameLst>
                                      </p:cBhvr>
                                      <p:tavLst>
                                        <p:tav tm="0">
                                          <p:val>
                                            <p:strVal val="#ppt_x"/>
                                          </p:val>
                                        </p:tav>
                                        <p:tav tm="100000">
                                          <p:val>
                                            <p:strVal val="#ppt_x"/>
                                          </p:val>
                                        </p:tav>
                                      </p:tavLst>
                                    </p:anim>
                                    <p:anim calcmode="lin" valueType="num">
                                      <p:cBhvr additive="base">
                                        <p:cTn id="20"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7"/>
                                        </p:tgtEl>
                                        <p:attrNameLst>
                                          <p:attrName>style.visibility</p:attrName>
                                        </p:attrNameLst>
                                      </p:cBhvr>
                                      <p:to>
                                        <p:strVal val="visible"/>
                                      </p:to>
                                    </p:set>
                                    <p:anim calcmode="lin" valueType="num">
                                      <p:cBhvr additive="base">
                                        <p:cTn id="25" dur="500" fill="hold"/>
                                        <p:tgtEl>
                                          <p:spTgt spid="167"/>
                                        </p:tgtEl>
                                        <p:attrNameLst>
                                          <p:attrName>ppt_x</p:attrName>
                                        </p:attrNameLst>
                                      </p:cBhvr>
                                      <p:tavLst>
                                        <p:tav tm="0">
                                          <p:val>
                                            <p:strVal val="0-#ppt_w/2"/>
                                          </p:val>
                                        </p:tav>
                                        <p:tav tm="100000">
                                          <p:val>
                                            <p:strVal val="#ppt_x"/>
                                          </p:val>
                                        </p:tav>
                                      </p:tavLst>
                                    </p:anim>
                                    <p:anim calcmode="lin" valueType="num">
                                      <p:cBhvr additive="base">
                                        <p:cTn id="26"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2" name="Group 1"/>
          <p:cNvGrpSpPr/>
          <p:nvPr/>
        </p:nvGrpSpPr>
        <p:grpSpPr>
          <a:xfrm>
            <a:off x="2529454" y="441960"/>
            <a:ext cx="1688126" cy="2363274"/>
            <a:chOff x="2529454" y="441960"/>
            <a:chExt cx="1688126" cy="2363274"/>
          </a:xfrm>
        </p:grpSpPr>
        <p:cxnSp>
          <p:nvCxnSpPr>
            <p:cNvPr id="143" name="Straight Connector 142"/>
            <p:cNvCxnSpPr>
              <a:stCxn id="159" idx="6"/>
            </p:cNvCxnSpPr>
            <p:nvPr/>
          </p:nvCxnSpPr>
          <p:spPr bwMode="auto">
            <a:xfrm>
              <a:off x="2627278" y="1809988"/>
              <a:ext cx="979809" cy="398342"/>
            </a:xfrm>
            <a:prstGeom prst="line">
              <a:avLst/>
            </a:prstGeom>
            <a:noFill/>
            <a:ln w="25400" cap="sq" cmpd="sng" algn="ctr">
              <a:solidFill>
                <a:srgbClr val="66FF33"/>
              </a:solidFill>
              <a:prstDash val="solid"/>
              <a:round/>
              <a:headEnd type="none" w="med" len="med"/>
              <a:tailEnd type="none" w="med" len="med"/>
            </a:ln>
            <a:effectLst/>
          </p:spPr>
        </p:cxnSp>
        <p:cxnSp>
          <p:nvCxnSpPr>
            <p:cNvPr id="144" name="Straight Connector 143"/>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145" name="Straight Connector 144"/>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146" name="Straight Connector 145"/>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147" name="Straight Connector 146"/>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148" name="Straight Connector 147"/>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73" name="Oval 72"/>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31" name="Group 130"/>
            <p:cNvGrpSpPr/>
            <p:nvPr/>
          </p:nvGrpSpPr>
          <p:grpSpPr>
            <a:xfrm>
              <a:off x="2529454" y="718678"/>
              <a:ext cx="1119268" cy="1910898"/>
              <a:chOff x="4099442" y="1066800"/>
              <a:chExt cx="1119268" cy="1910898"/>
            </a:xfrm>
          </p:grpSpPr>
          <p:cxnSp>
            <p:nvCxnSpPr>
              <p:cNvPr id="132" name="Straight Connector 131"/>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133" name="Straight Connector 132"/>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grpSp>
        <p:grpSp>
          <p:nvGrpSpPr>
            <p:cNvPr id="122" name="Group 121"/>
            <p:cNvGrpSpPr/>
            <p:nvPr/>
          </p:nvGrpSpPr>
          <p:grpSpPr>
            <a:xfrm>
              <a:off x="3545406" y="441960"/>
              <a:ext cx="180774" cy="2363274"/>
              <a:chOff x="4008388" y="965526"/>
              <a:chExt cx="180774" cy="2363274"/>
            </a:xfrm>
            <a:solidFill>
              <a:srgbClr val="00FFFF"/>
            </a:solidFill>
          </p:grpSpPr>
          <p:sp>
            <p:nvSpPr>
              <p:cNvPr id="123" name="Oval 122"/>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24" name="Oval 123"/>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25" name="Oval 124"/>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26" name="Oval 125"/>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27" name="Oval 126"/>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30" name="Oval 129"/>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37" name="Oval 136"/>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38" name="Oval 137"/>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39" name="Oval 138"/>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
          <p:nvSpPr>
            <p:cNvPr id="153" name="Rectangle 152"/>
            <p:cNvSpPr/>
            <p:nvPr/>
          </p:nvSpPr>
          <p:spPr>
            <a:xfrm>
              <a:off x="3775104" y="1422071"/>
              <a:ext cx="442476" cy="461665"/>
            </a:xfrm>
            <a:prstGeom prst="rect">
              <a:avLst/>
            </a:prstGeom>
            <a:solidFill>
              <a:srgbClr val="000066"/>
            </a:solidFill>
          </p:spPr>
          <p:txBody>
            <a:bodyPr wrap="square">
              <a:spAutoFit/>
            </a:bodyPr>
            <a:lstStyle/>
            <a:p>
              <a:r>
                <a:rPr lang="en-US" altLang="en-US" sz="2400" b="1" i="1" dirty="0">
                  <a:solidFill>
                    <a:srgbClr val="00FFFF"/>
                  </a:solidFill>
                  <a:cs typeface="Times New Roman" panose="02020603050405020304" pitchFamily="18" charset="0"/>
                  <a:sym typeface="Symbol" panose="05050102010706020507" pitchFamily="18" charset="2"/>
                </a:rPr>
                <a:t>y</a:t>
              </a:r>
              <a:r>
                <a:rPr lang="en-US" altLang="en-US" sz="2400" b="1" i="1" baseline="-25000" dirty="0">
                  <a:solidFill>
                    <a:srgbClr val="00FFFF"/>
                  </a:solidFill>
                  <a:cs typeface="Times New Roman" panose="02020603050405020304" pitchFamily="18" charset="0"/>
                  <a:sym typeface="Symbol" panose="05050102010706020507" pitchFamily="18" charset="2"/>
                </a:rPr>
                <a:t>1</a:t>
              </a:r>
              <a:endParaRPr lang="en-CA" sz="2400" b="1" dirty="0">
                <a:solidFill>
                  <a:srgbClr val="00FFFF"/>
                </a:solidFill>
              </a:endParaRPr>
            </a:p>
          </p:txBody>
        </p:sp>
        <p:sp>
          <p:nvSpPr>
            <p:cNvPr id="154" name="Rectangle 153"/>
            <p:cNvSpPr/>
            <p:nvPr/>
          </p:nvSpPr>
          <p:spPr>
            <a:xfrm>
              <a:off x="2830986" y="1422071"/>
              <a:ext cx="498616" cy="461665"/>
            </a:xfrm>
            <a:prstGeom prst="rect">
              <a:avLst/>
            </a:prstGeom>
            <a:solidFill>
              <a:srgbClr val="000066"/>
            </a:solidFill>
          </p:spPr>
          <p:txBody>
            <a:bodyPr wrap="square">
              <a:spAutoFit/>
            </a:bodyPr>
            <a:lstStyle/>
            <a:p>
              <a:r>
                <a:rPr lang="en-US" altLang="en-US" sz="2400" b="1" i="1" dirty="0">
                  <a:solidFill>
                    <a:srgbClr val="66FF33"/>
                  </a:solidFill>
                  <a:cs typeface="Times New Roman" panose="02020603050405020304" pitchFamily="18" charset="0"/>
                  <a:sym typeface="Symbol" panose="05050102010706020507" pitchFamily="18" charset="2"/>
                </a:rPr>
                <a:t>w</a:t>
              </a:r>
              <a:r>
                <a:rPr lang="en-US" altLang="en-US" sz="2400" b="1" i="1" baseline="-25000" dirty="0">
                  <a:solidFill>
                    <a:srgbClr val="66FF33"/>
                  </a:solidFill>
                  <a:cs typeface="Times New Roman" panose="02020603050405020304" pitchFamily="18" charset="0"/>
                  <a:sym typeface="Symbol" panose="05050102010706020507" pitchFamily="18" charset="2"/>
                </a:rPr>
                <a:t>1</a:t>
              </a:r>
              <a:endParaRPr lang="en-CA" sz="2400" b="1" dirty="0">
                <a:solidFill>
                  <a:srgbClr val="66FF33"/>
                </a:solidFill>
                <a:cs typeface="Times New Roman" panose="02020603050405020304" pitchFamily="18" charset="0"/>
              </a:endParaRPr>
            </a:p>
          </p:txBody>
        </p:sp>
      </p:grpSp>
      <p:grpSp>
        <p:nvGrpSpPr>
          <p:cNvPr id="85" name="Group 84"/>
          <p:cNvGrpSpPr/>
          <p:nvPr/>
        </p:nvGrpSpPr>
        <p:grpSpPr>
          <a:xfrm>
            <a:off x="2443097" y="0"/>
            <a:ext cx="2586103" cy="523220"/>
            <a:chOff x="1909559" y="609600"/>
            <a:chExt cx="2586103" cy="523220"/>
          </a:xfrm>
        </p:grpSpPr>
        <p:sp>
          <p:nvSpPr>
            <p:cNvPr id="86" name="Rectangle 85"/>
            <p:cNvSpPr/>
            <p:nvPr/>
          </p:nvSpPr>
          <p:spPr>
            <a:xfrm>
              <a:off x="3886200" y="609600"/>
              <a:ext cx="609462" cy="523220"/>
            </a:xfrm>
            <a:prstGeom prst="rect">
              <a:avLst/>
            </a:prstGeom>
            <a:solidFill>
              <a:schemeClr val="bg1"/>
            </a:solidFill>
          </p:spPr>
          <p:txBody>
            <a:bodyPr wrap="none">
              <a:spAutoFit/>
            </a:bodyPr>
            <a:lstStyle/>
            <a:p>
              <a:r>
                <a:rPr lang="en-US" i="1" dirty="0">
                  <a:solidFill>
                    <a:srgbClr val="FF00FF"/>
                  </a:solidFill>
                  <a:cs typeface="Times New Roman" panose="02020603050405020304" pitchFamily="18" charset="0"/>
                  <a:sym typeface="Symbol" panose="05050102010706020507" pitchFamily="18" charset="2"/>
                </a:rPr>
                <a:t>ℓ</a:t>
              </a:r>
              <a:r>
                <a:rPr lang="en-US" i="1" baseline="30000" dirty="0" err="1">
                  <a:solidFill>
                    <a:srgbClr val="FF00FF"/>
                  </a:solidFill>
                  <a:cs typeface="Times New Roman" panose="02020603050405020304" pitchFamily="18" charset="0"/>
                  <a:sym typeface="Symbol" panose="05050102010706020507" pitchFamily="18" charset="2"/>
                </a:rPr>
                <a:t>th</a:t>
              </a:r>
              <a:r>
                <a:rPr lang="en-US" dirty="0">
                  <a:solidFill>
                    <a:srgbClr val="FF00FF"/>
                  </a:solidFill>
                  <a:cs typeface="Times New Roman" panose="02020603050405020304" pitchFamily="18" charset="0"/>
                  <a:sym typeface="Symbol" panose="05050102010706020507" pitchFamily="18" charset="2"/>
                </a:rPr>
                <a:t> </a:t>
              </a:r>
              <a:endParaRPr lang="en-CA" dirty="0">
                <a:solidFill>
                  <a:srgbClr val="FF00FF"/>
                </a:solidFill>
              </a:endParaRPr>
            </a:p>
          </p:txBody>
        </p:sp>
        <p:cxnSp>
          <p:nvCxnSpPr>
            <p:cNvPr id="87" name="Straight Arrow Connector 86"/>
            <p:cNvCxnSpPr/>
            <p:nvPr/>
          </p:nvCxnSpPr>
          <p:spPr bwMode="auto">
            <a:xfrm>
              <a:off x="1909559" y="914400"/>
              <a:ext cx="1976641" cy="1"/>
            </a:xfrm>
            <a:prstGeom prst="straightConnector1">
              <a:avLst/>
            </a:prstGeom>
            <a:noFill/>
            <a:ln w="38100" cap="sq" cmpd="sng" algn="ctr">
              <a:solidFill>
                <a:srgbClr val="FF00FF"/>
              </a:solidFill>
              <a:prstDash val="solid"/>
              <a:round/>
              <a:headEnd type="triangle"/>
              <a:tailEnd type="triangle"/>
            </a:ln>
            <a:effectLst/>
          </p:spPr>
        </p:cxnSp>
      </p:grpSp>
      <p:grpSp>
        <p:nvGrpSpPr>
          <p:cNvPr id="95" name="Group 94"/>
          <p:cNvGrpSpPr/>
          <p:nvPr/>
        </p:nvGrpSpPr>
        <p:grpSpPr>
          <a:xfrm>
            <a:off x="3013706" y="462860"/>
            <a:ext cx="2649318" cy="2374932"/>
            <a:chOff x="3489842" y="953868"/>
            <a:chExt cx="2649318" cy="2374932"/>
          </a:xfrm>
        </p:grpSpPr>
        <p:sp>
          <p:nvSpPr>
            <p:cNvPr id="96" name="Rectangle 95"/>
            <p:cNvSpPr/>
            <p:nvPr/>
          </p:nvSpPr>
          <p:spPr>
            <a:xfrm>
              <a:off x="3489842" y="1915180"/>
              <a:ext cx="469808"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sz="2400" b="1" i="1" baseline="-25000" dirty="0">
                  <a:solidFill>
                    <a:srgbClr val="FF00FF"/>
                  </a:solidFill>
                  <a:cs typeface="Times New Roman" panose="02020603050405020304" pitchFamily="18" charset="0"/>
                  <a:sym typeface="Symbol" panose="05050102010706020507" pitchFamily="18" charset="2"/>
                </a:rPr>
                <a:t>1</a:t>
              </a:r>
              <a:endParaRPr lang="en-US" altLang="en-US" sz="2400" b="1" dirty="0">
                <a:cs typeface="Times New Roman" panose="02020603050405020304" pitchFamily="18" charset="0"/>
                <a:sym typeface="Symbol" panose="05050102010706020507" pitchFamily="18" charset="2"/>
              </a:endParaRPr>
            </a:p>
          </p:txBody>
        </p:sp>
        <p:grpSp>
          <p:nvGrpSpPr>
            <p:cNvPr id="97" name="Group 96"/>
            <p:cNvGrpSpPr/>
            <p:nvPr/>
          </p:nvGrpSpPr>
          <p:grpSpPr>
            <a:xfrm>
              <a:off x="4097248" y="1066800"/>
              <a:ext cx="1082664" cy="2184968"/>
              <a:chOff x="4097248" y="1066800"/>
              <a:chExt cx="1082664" cy="2184968"/>
            </a:xfrm>
          </p:grpSpPr>
          <p:cxnSp>
            <p:nvCxnSpPr>
              <p:cNvPr id="214" name="Straight Connector 213"/>
              <p:cNvCxnSpPr>
                <a:stCxn id="98"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98" name="Oval 97"/>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9" name="Oval 98"/>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00" name="Oval 99"/>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01" name="Oval 100"/>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04" name="Oval 103"/>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08" name="Oval 107"/>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09" name="Oval 108"/>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0" name="Oval 109"/>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1" name="Oval 110"/>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2" name="Rectangle 111"/>
            <p:cNvSpPr/>
            <p:nvPr/>
          </p:nvSpPr>
          <p:spPr>
            <a:xfrm>
              <a:off x="5334000" y="1828800"/>
              <a:ext cx="805160" cy="461665"/>
            </a:xfrm>
            <a:prstGeom prst="rect">
              <a:avLst/>
            </a:prstGeom>
            <a:solidFill>
              <a:srgbClr val="000066"/>
            </a:solidFill>
          </p:spPr>
          <p:txBody>
            <a:bodyPr wrap="square">
              <a:spAutoFit/>
            </a:bodyPr>
            <a:lstStyle/>
            <a:p>
              <a:r>
                <a:rPr lang="en-US" altLang="en-US" sz="2400" b="1" i="1" dirty="0">
                  <a:solidFill>
                    <a:srgbClr val="00FFFF"/>
                  </a:solidFill>
                  <a:cs typeface="Times New Roman" panose="02020603050405020304" pitchFamily="18" charset="0"/>
                  <a:sym typeface="Symbol" panose="05050102010706020507" pitchFamily="18" charset="2"/>
                </a:rPr>
                <a:t>x</a:t>
              </a:r>
              <a:r>
                <a:rPr lang="en-US" altLang="en-US" sz="2400" b="1" i="1" baseline="-25000" dirty="0">
                  <a:solidFill>
                    <a:srgbClr val="00FFFF"/>
                  </a:solidFill>
                  <a:cs typeface="Times New Roman" panose="02020603050405020304" pitchFamily="18" charset="0"/>
                  <a:sym typeface="Symbol" panose="05050102010706020507" pitchFamily="18" charset="2"/>
                </a:rPr>
                <a:t>2</a:t>
              </a:r>
              <a:endParaRPr lang="en-CA" sz="2400" b="1" dirty="0">
                <a:solidFill>
                  <a:srgbClr val="00FFFF"/>
                </a:solidFill>
              </a:endParaRPr>
            </a:p>
          </p:txBody>
        </p:sp>
        <p:grpSp>
          <p:nvGrpSpPr>
            <p:cNvPr id="113" name="Group 112"/>
            <p:cNvGrpSpPr/>
            <p:nvPr/>
          </p:nvGrpSpPr>
          <p:grpSpPr>
            <a:xfrm>
              <a:off x="4008388" y="965526"/>
              <a:ext cx="1081524" cy="2363274"/>
              <a:chOff x="4008388" y="965526"/>
              <a:chExt cx="1081524" cy="2363274"/>
            </a:xfrm>
          </p:grpSpPr>
          <p:cxnSp>
            <p:nvCxnSpPr>
              <p:cNvPr id="159" name="Straight Connector 158"/>
              <p:cNvCxnSpPr>
                <a:stCxn id="163"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164" name="Straight Connector 163"/>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165" name="Straight Connector 164"/>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172" name="Straight Connector 171"/>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173" name="Straight Connector 172"/>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77" name="Straight Connector 176"/>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78" name="Straight Connector 177"/>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79" name="Straight Connector 178"/>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80" name="Straight Connector 179"/>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81" name="Straight Connector 180"/>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182" name="Oval 18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83" name="Oval 182"/>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84" name="Oval 183"/>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85" name="Oval 184"/>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86" name="Oval 185"/>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1" name="Oval 210"/>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2" name="Oval 211"/>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3" name="Oval 212"/>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3" name="Oval 162"/>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14" name="Rectangle 113"/>
            <p:cNvSpPr/>
            <p:nvPr/>
          </p:nvSpPr>
          <p:spPr>
            <a:xfrm>
              <a:off x="4237482" y="1862608"/>
              <a:ext cx="698790" cy="461665"/>
            </a:xfrm>
            <a:prstGeom prst="rect">
              <a:avLst/>
            </a:prstGeom>
            <a:solidFill>
              <a:srgbClr val="000066"/>
            </a:solidFill>
          </p:spPr>
          <p:txBody>
            <a:bodyPr wrap="square">
              <a:spAutoFit/>
            </a:bodyPr>
            <a:lstStyle/>
            <a:p>
              <a:r>
                <a:rPr lang="en-US" altLang="en-US" sz="2400" b="1" i="1" dirty="0">
                  <a:solidFill>
                    <a:srgbClr val="66FF33"/>
                  </a:solidFill>
                  <a:cs typeface="Times New Roman" panose="02020603050405020304" pitchFamily="18" charset="0"/>
                  <a:sym typeface="Symbol" panose="05050102010706020507" pitchFamily="18" charset="2"/>
                </a:rPr>
                <a:t>w</a:t>
              </a:r>
              <a:r>
                <a:rPr lang="en-US" altLang="en-US" sz="2400" b="1" i="1" baseline="-25000" dirty="0">
                  <a:solidFill>
                    <a:srgbClr val="66FF33"/>
                  </a:solidFill>
                  <a:cs typeface="Times New Roman" panose="02020603050405020304" pitchFamily="18" charset="0"/>
                  <a:sym typeface="Symbol" panose="05050102010706020507" pitchFamily="18" charset="2"/>
                </a:rPr>
                <a:t>2</a:t>
              </a:r>
              <a:endParaRPr lang="en-CA" sz="2400" b="1" dirty="0">
                <a:solidFill>
                  <a:srgbClr val="66FF33"/>
                </a:solidFill>
                <a:cs typeface="Times New Roman" panose="02020603050405020304" pitchFamily="18" charset="0"/>
              </a:endParaRPr>
            </a:p>
          </p:txBody>
        </p:sp>
        <p:sp>
          <p:nvSpPr>
            <p:cNvPr id="119" name="Oval 118"/>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20" name="Group 119"/>
            <p:cNvGrpSpPr/>
            <p:nvPr/>
          </p:nvGrpSpPr>
          <p:grpSpPr>
            <a:xfrm>
              <a:off x="5105400" y="953868"/>
              <a:ext cx="180774" cy="2363274"/>
              <a:chOff x="4008388" y="965526"/>
              <a:chExt cx="180774" cy="2363274"/>
            </a:xfrm>
            <a:solidFill>
              <a:srgbClr val="00FFFF"/>
            </a:solidFill>
          </p:grpSpPr>
          <p:sp>
            <p:nvSpPr>
              <p:cNvPr id="121" name="Oval 120"/>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29" name="Oval 128"/>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40" name="Oval 139"/>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41" name="Oval 140"/>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42" name="Oval 141"/>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55" name="Oval 154"/>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56" name="Oval 155"/>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57" name="Oval 156"/>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58" name="Oval 157"/>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grpSp>
        <p:nvGrpSpPr>
          <p:cNvPr id="223" name="Group 222"/>
          <p:cNvGrpSpPr/>
          <p:nvPr/>
        </p:nvGrpSpPr>
        <p:grpSpPr>
          <a:xfrm>
            <a:off x="4108258" y="423168"/>
            <a:ext cx="2649318" cy="2414400"/>
            <a:chOff x="3489842" y="914400"/>
            <a:chExt cx="2649318" cy="2414400"/>
          </a:xfrm>
        </p:grpSpPr>
        <p:sp>
          <p:nvSpPr>
            <p:cNvPr id="224" name="Rectangle 223"/>
            <p:cNvSpPr/>
            <p:nvPr/>
          </p:nvSpPr>
          <p:spPr>
            <a:xfrm>
              <a:off x="3489842" y="1915180"/>
              <a:ext cx="469808"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altLang="en-US" sz="2400" b="1" i="1" baseline="-25000" dirty="0">
                  <a:solidFill>
                    <a:srgbClr val="FF00FF"/>
                  </a:solidFill>
                  <a:cs typeface="Times New Roman" panose="02020603050405020304" pitchFamily="18" charset="0"/>
                  <a:sym typeface="Symbol" panose="05050102010706020507" pitchFamily="18" charset="2"/>
                </a:rPr>
                <a:t>ℓ</a:t>
              </a:r>
              <a:endParaRPr lang="en-US" altLang="en-US" sz="2400" b="1" dirty="0">
                <a:cs typeface="Times New Roman" panose="02020603050405020304" pitchFamily="18" charset="0"/>
                <a:sym typeface="Symbol" panose="05050102010706020507" pitchFamily="18" charset="2"/>
              </a:endParaRPr>
            </a:p>
          </p:txBody>
        </p:sp>
        <p:grpSp>
          <p:nvGrpSpPr>
            <p:cNvPr id="225" name="Group 224"/>
            <p:cNvGrpSpPr/>
            <p:nvPr/>
          </p:nvGrpSpPr>
          <p:grpSpPr>
            <a:xfrm>
              <a:off x="4097248" y="1066800"/>
              <a:ext cx="1082664" cy="2184968"/>
              <a:chOff x="4097248" y="1066800"/>
              <a:chExt cx="1082664" cy="2184968"/>
            </a:xfrm>
          </p:grpSpPr>
          <p:cxnSp>
            <p:nvCxnSpPr>
              <p:cNvPr id="268" name="Straight Connector 267"/>
              <p:cNvCxnSpPr>
                <a:stCxn id="226"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272" name="Straight Connector 271"/>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273" name="Straight Connector 272"/>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226" name="Oval 22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27" name="Oval 22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28" name="Oval 227"/>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29" name="Oval 228"/>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0" name="Oval 22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1" name="Oval 23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2" name="Oval 231"/>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3" name="Oval 232"/>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4" name="Oval 233"/>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5" name="Rectangle 234"/>
            <p:cNvSpPr/>
            <p:nvPr/>
          </p:nvSpPr>
          <p:spPr>
            <a:xfrm>
              <a:off x="5334000" y="1828800"/>
              <a:ext cx="805160" cy="461665"/>
            </a:xfrm>
            <a:prstGeom prst="rect">
              <a:avLst/>
            </a:prstGeom>
            <a:solidFill>
              <a:srgbClr val="000066"/>
            </a:solidFill>
          </p:spPr>
          <p:txBody>
            <a:bodyPr wrap="square">
              <a:spAutoFit/>
            </a:bodyPr>
            <a:lstStyle/>
            <a:p>
              <a:r>
                <a:rPr lang="en-US" altLang="en-US" sz="2400" b="1" i="1" dirty="0">
                  <a:solidFill>
                    <a:srgbClr val="00FFFF"/>
                  </a:solidFill>
                  <a:cs typeface="Times New Roman" panose="02020603050405020304" pitchFamily="18" charset="0"/>
                  <a:sym typeface="Symbol" panose="05050102010706020507" pitchFamily="18" charset="2"/>
                </a:rPr>
                <a:t>x</a:t>
              </a:r>
              <a:r>
                <a:rPr lang="en-US" altLang="en-US" sz="2400" b="1" i="1" baseline="-25000" dirty="0">
                  <a:solidFill>
                    <a:srgbClr val="00FFFF"/>
                  </a:solidFill>
                  <a:cs typeface="Times New Roman" panose="02020603050405020304" pitchFamily="18" charset="0"/>
                  <a:sym typeface="Symbol" panose="05050102010706020507" pitchFamily="18" charset="2"/>
                </a:rPr>
                <a:t>ℓ+1</a:t>
              </a:r>
              <a:endParaRPr lang="en-CA" sz="2400" b="1" dirty="0">
                <a:solidFill>
                  <a:srgbClr val="00FFFF"/>
                </a:solidFill>
              </a:endParaRPr>
            </a:p>
          </p:txBody>
        </p:sp>
        <p:grpSp>
          <p:nvGrpSpPr>
            <p:cNvPr id="236" name="Group 235"/>
            <p:cNvGrpSpPr/>
            <p:nvPr/>
          </p:nvGrpSpPr>
          <p:grpSpPr>
            <a:xfrm>
              <a:off x="4008388" y="965526"/>
              <a:ext cx="1081524" cy="2363274"/>
              <a:chOff x="4008388" y="965526"/>
              <a:chExt cx="1081524" cy="2363274"/>
            </a:xfrm>
          </p:grpSpPr>
          <p:cxnSp>
            <p:nvCxnSpPr>
              <p:cNvPr id="249" name="Straight Connector 248"/>
              <p:cNvCxnSpPr>
                <a:stCxn id="250"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252" name="Straight Connector 251"/>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257" name="Straight Connector 256"/>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258" name="Straight Connector 257"/>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259" name="Straight Connector 258"/>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260" name="Oval 259"/>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61" name="Oval 260"/>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62" name="Oval 261"/>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63" name="Oval 262"/>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64" name="Oval 263"/>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65" name="Oval 264"/>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66" name="Oval 265"/>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67" name="Oval 266"/>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50" name="Oval 249"/>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237" name="Rectangle 236"/>
            <p:cNvSpPr/>
            <p:nvPr/>
          </p:nvSpPr>
          <p:spPr>
            <a:xfrm>
              <a:off x="4237482" y="914400"/>
              <a:ext cx="698790" cy="461665"/>
            </a:xfrm>
            <a:prstGeom prst="rect">
              <a:avLst/>
            </a:prstGeom>
            <a:solidFill>
              <a:srgbClr val="000066"/>
            </a:solidFill>
          </p:spPr>
          <p:txBody>
            <a:bodyPr wrap="square">
              <a:spAutoFit/>
            </a:bodyPr>
            <a:lstStyle/>
            <a:p>
              <a:r>
                <a:rPr lang="en-US" altLang="en-US" sz="2400" b="1" i="1" dirty="0">
                  <a:solidFill>
                    <a:srgbClr val="66FF33"/>
                  </a:solidFill>
                  <a:cs typeface="Times New Roman" panose="02020603050405020304" pitchFamily="18" charset="0"/>
                  <a:sym typeface="Symbol" panose="05050102010706020507" pitchFamily="18" charset="2"/>
                </a:rPr>
                <a:t>w</a:t>
              </a:r>
              <a:r>
                <a:rPr lang="en-US" sz="2400" b="1" i="1" baseline="-25000" dirty="0">
                  <a:solidFill>
                    <a:srgbClr val="66FF33"/>
                  </a:solidFill>
                  <a:cs typeface="Times New Roman" panose="02020603050405020304" pitchFamily="18" charset="0"/>
                  <a:sym typeface="Symbol" panose="05050102010706020507" pitchFamily="18" charset="2"/>
                </a:rPr>
                <a:t>ℓ+1</a:t>
              </a:r>
              <a:endParaRPr lang="en-CA" sz="2400" b="1" dirty="0">
                <a:solidFill>
                  <a:srgbClr val="66FF33"/>
                </a:solidFill>
                <a:cs typeface="Times New Roman" panose="02020603050405020304" pitchFamily="18" charset="0"/>
              </a:endParaRPr>
            </a:p>
          </p:txBody>
        </p:sp>
        <p:sp>
          <p:nvSpPr>
            <p:cNvPr id="238" name="Oval 237"/>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239" name="Group 238"/>
            <p:cNvGrpSpPr/>
            <p:nvPr/>
          </p:nvGrpSpPr>
          <p:grpSpPr>
            <a:xfrm>
              <a:off x="5105400" y="953868"/>
              <a:ext cx="180774" cy="2363274"/>
              <a:chOff x="4008388" y="965526"/>
              <a:chExt cx="180774" cy="2363274"/>
            </a:xfrm>
            <a:solidFill>
              <a:srgbClr val="00FFFF"/>
            </a:solidFill>
          </p:grpSpPr>
          <p:sp>
            <p:nvSpPr>
              <p:cNvPr id="240" name="Oval 239"/>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241" name="Oval 240"/>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242" name="Oval 241"/>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243" name="Oval 242"/>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244" name="Oval 243"/>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245" name="Oval 244"/>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246" name="Oval 245"/>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247" name="Oval 246"/>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248" name="Oval 247"/>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sp>
        <p:nvSpPr>
          <p:cNvPr id="187" name="Text Box 33"/>
          <p:cNvSpPr txBox="1">
            <a:spLocks noChangeArrowheads="1"/>
          </p:cNvSpPr>
          <p:nvPr/>
        </p:nvSpPr>
        <p:spPr bwMode="auto">
          <a:xfrm>
            <a:off x="885231" y="2971229"/>
            <a:ext cx="442972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sz="28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sz="2800" b="1"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0</a:t>
            </a:r>
            <a:r>
              <a:rPr lang="en-US" altLang="en-US" sz="2800" b="1"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Input</a:t>
            </a:r>
            <a:r>
              <a:rPr lang="en-US" altLang="en-US" sz="2800"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Input</a:t>
            </a:r>
            <a:r>
              <a:rPr lang="en-US" altLang="en-US" sz="2800" i="1" baseline="-25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D</a:t>
            </a:r>
            <a:r>
              <a:rPr lang="en-US" altLang="en-US" sz="28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baseline="30000" dirty="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T</a:t>
            </a:r>
            <a:r>
              <a:rPr lang="en-CA" altLang="en-US" sz="28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pPr>
            <a:r>
              <a:rPr lang="en-US" sz="2800" dirty="0">
                <a:latin typeface="Times New Roman" panose="02020603050405020304" pitchFamily="18" charset="0"/>
                <a:cs typeface="Times New Roman" panose="02020603050405020304" pitchFamily="18" charset="0"/>
                <a:sym typeface="Symbol" panose="05050102010706020507" pitchFamily="18" charset="2"/>
              </a:rPr>
              <a:t>Loop </a:t>
            </a:r>
            <a:r>
              <a:rPr lang="en-US" altLang="en-US" sz="2800" b="1" i="1" dirty="0">
                <a:latin typeface="Times New Roman" panose="02020603050405020304" pitchFamily="18" charset="0"/>
                <a:cs typeface="Times New Roman" panose="02020603050405020304" pitchFamily="18" charset="0"/>
                <a:sym typeface="Symbol" panose="05050102010706020507" pitchFamily="18" charset="2"/>
              </a:rPr>
              <a:t>ℓ </a:t>
            </a:r>
            <a:r>
              <a:rPr lang="en-US" sz="2800" dirty="0">
                <a:latin typeface="Times New Roman" panose="02020603050405020304" pitchFamily="18" charset="0"/>
                <a:cs typeface="Times New Roman" panose="02020603050405020304" pitchFamily="18" charset="0"/>
                <a:sym typeface="Symbol" panose="05050102010706020507" pitchFamily="18" charset="2"/>
              </a:rPr>
              <a:t>= 1…L-1</a:t>
            </a:r>
          </a:p>
          <a:p>
            <a:pPr>
              <a:spcBef>
                <a:spcPct val="0"/>
              </a:spcBef>
            </a:pPr>
            <a:r>
              <a:rPr lang="en-US" altLang="en-US" sz="2800" b="1"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z</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ℓ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b="1"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ℓ-1</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b="1"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ℓ</a:t>
            </a:r>
          </a:p>
          <a:p>
            <a:pPr>
              <a:spcBef>
                <a:spcPct val="0"/>
              </a:spcBef>
            </a:pPr>
            <a:r>
              <a:rPr lang="en-US" altLang="en-US" sz="2800" b="1"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y</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ℓ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ℓ</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a:t>
            </a:r>
          </a:p>
          <a:p>
            <a:pPr>
              <a:spcBef>
                <a:spcPct val="0"/>
              </a:spcBef>
            </a:pPr>
            <a:r>
              <a:rPr lang="en-US" altLang="en-US" sz="2800" b="1"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b="1"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ℓ+1</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i="1"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y</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ℓ</a:t>
            </a:r>
            <a:endParaRPr lang="en-CA" sz="2800" b="1" dirty="0">
              <a:solidFill>
                <a:srgbClr val="66FF33"/>
              </a:solidFill>
              <a:latin typeface="Times New Roman" panose="02020603050405020304" pitchFamily="18" charset="0"/>
              <a:cs typeface="Times New Roman" panose="02020603050405020304" pitchFamily="18" charset="0"/>
            </a:endParaRPr>
          </a:p>
          <a:p>
            <a:pPr>
              <a:spcBef>
                <a:spcPct val="0"/>
              </a:spcBef>
            </a:pPr>
            <a:r>
              <a:rPr lang="en-US" altLang="en-US" sz="2800" b="1" i="1"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z</a:t>
            </a:r>
            <a:r>
              <a:rPr lang="en-US" altLang="en-US" sz="2800" b="1" i="1" baseline="-25000" dirty="0" err="1">
                <a:solidFill>
                  <a:srgbClr val="00FFFF"/>
                </a:solidFill>
                <a:latin typeface="Times New Roman" panose="02020603050405020304" pitchFamily="18" charset="0"/>
                <a:cs typeface="Times New Roman" panose="02020603050405020304" pitchFamily="18" charset="0"/>
                <a:sym typeface="Symbol" panose="05050102010706020507" pitchFamily="18" charset="2"/>
              </a:rPr>
              <a:t>L</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800" b="1" i="1" baseline="-250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L-1</a:t>
            </a:r>
            <a:r>
              <a:rPr lang="en-US" altLang="en-US" sz="2800" b="1" i="1" baseline="-250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800" b="1"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L</a:t>
            </a:r>
            <a:endParaRPr lang="en-US" altLang="en-US" sz="2800" b="1"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88" name="TextBox 187"/>
              <p:cNvSpPr txBox="1"/>
              <p:nvPr/>
            </p:nvSpPr>
            <p:spPr>
              <a:xfrm>
                <a:off x="647818" y="5562600"/>
                <a:ext cx="3181232" cy="957442"/>
              </a:xfrm>
              <a:prstGeom prst="rect">
                <a:avLst/>
              </a:prstGeom>
              <a:noFill/>
            </p:spPr>
            <p:txBody>
              <a:bodyPr wrap="square" lIns="0" tIns="0" rIns="0" bIns="0" rtlCol="0">
                <a:spAutoFit/>
              </a:bodyPr>
              <a:lstStyle/>
              <a:p>
                <a:r>
                  <a:rPr lang="en-CA" b="0" dirty="0">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𝑀</m:t>
                        </m:r>
                      </m:e>
                      <m:sub>
                        <m:r>
                          <a:rPr lang="en-CA" b="0" i="1" smtClean="0">
                            <a:solidFill>
                              <a:schemeClr val="tx1"/>
                            </a:solidFill>
                            <a:latin typeface="Cambria Math" panose="02040503050406030204" pitchFamily="18" charset="0"/>
                          </a:rPr>
                          <m:t>𝑗</m:t>
                        </m:r>
                      </m:sub>
                    </m:sSub>
                    <m:r>
                      <a:rPr lang="en-CA" b="0" i="1" smtClean="0">
                        <a:solidFill>
                          <a:schemeClr val="tx1"/>
                        </a:solidFill>
                        <a:latin typeface="Cambria Math" panose="02040503050406030204" pitchFamily="18" charset="0"/>
                        <a:sym typeface="Symbol" panose="05050102010706020507" pitchFamily="18" charset="2"/>
                      </a:rPr>
                      <m:t>= </m:t>
                    </m:r>
                    <m:f>
                      <m:fPr>
                        <m:ctrlPr>
                          <a:rPr lang="en-CA" b="0" i="1" smtClean="0">
                            <a:solidFill>
                              <a:schemeClr val="tx1"/>
                            </a:solidFill>
                            <a:latin typeface="Cambria Math" panose="02040503050406030204" pitchFamily="18" charset="0"/>
                            <a:sym typeface="Symbol" panose="05050102010706020507" pitchFamily="18" charset="2"/>
                          </a:rPr>
                        </m:ctrlPr>
                      </m:fPr>
                      <m:num>
                        <m:sSup>
                          <m:sSupPr>
                            <m:ctrlPr>
                              <a:rPr lang="en-CA" b="0" i="1" smtClean="0">
                                <a:solidFill>
                                  <a:schemeClr val="tx1"/>
                                </a:solidFill>
                                <a:latin typeface="Cambria Math" panose="02040503050406030204" pitchFamily="18" charset="0"/>
                                <a:sym typeface="Symbol" panose="05050102010706020507" pitchFamily="18" charset="2"/>
                              </a:rPr>
                            </m:ctrlPr>
                          </m:sSupPr>
                          <m:e>
                            <m:r>
                              <a:rPr lang="en-CA" b="0" i="1" smtClean="0">
                                <a:solidFill>
                                  <a:schemeClr val="tx1"/>
                                </a:solidFill>
                                <a:latin typeface="Cambria Math" panose="02040503050406030204" pitchFamily="18" charset="0"/>
                                <a:sym typeface="Symbol" panose="05050102010706020507" pitchFamily="18" charset="2"/>
                              </a:rPr>
                              <m:t>𝑒</m:t>
                            </m:r>
                          </m:e>
                          <m:sup>
                            <m:sSubSup>
                              <m:sSubSupPr>
                                <m:ctrlPr>
                                  <a:rPr lang="en-CA" b="0" i="1" smtClean="0">
                                    <a:solidFill>
                                      <a:schemeClr val="tx1"/>
                                    </a:solidFill>
                                    <a:latin typeface="Cambria Math" panose="02040503050406030204" pitchFamily="18" charset="0"/>
                                    <a:sym typeface="Symbol" panose="05050102010706020507" pitchFamily="18" charset="2"/>
                                  </a:rPr>
                                </m:ctrlPr>
                              </m:sSubSupPr>
                              <m:e>
                                <m:r>
                                  <a:rPr lang="en-CA" b="0" i="1" smtClean="0">
                                    <a:solidFill>
                                      <a:schemeClr val="tx1"/>
                                    </a:solidFill>
                                    <a:latin typeface="Cambria Math" panose="02040503050406030204" pitchFamily="18" charset="0"/>
                                    <a:sym typeface="Symbol" panose="05050102010706020507" pitchFamily="18" charset="2"/>
                                  </a:rPr>
                                  <m:t>𝑧</m:t>
                                </m:r>
                              </m:e>
                              <m:sub>
                                <m:r>
                                  <a:rPr lang="en-CA" b="0" i="1" smtClean="0">
                                    <a:solidFill>
                                      <a:schemeClr val="tx1"/>
                                    </a:solidFill>
                                    <a:latin typeface="Cambria Math" panose="02040503050406030204" pitchFamily="18" charset="0"/>
                                    <a:sym typeface="Symbol" panose="05050102010706020507" pitchFamily="18" charset="2"/>
                                  </a:rPr>
                                  <m:t>𝑗</m:t>
                                </m:r>
                              </m:sub>
                              <m:sup/>
                            </m:sSubSup>
                          </m:sup>
                        </m:sSup>
                      </m:num>
                      <m:den>
                        <m:nary>
                          <m:naryPr>
                            <m:chr m:val="∑"/>
                            <m:supHide m:val="on"/>
                            <m:ctrlPr>
                              <a:rPr lang="en-CA" b="0" i="1" smtClean="0">
                                <a:solidFill>
                                  <a:schemeClr val="tx1"/>
                                </a:solidFill>
                                <a:latin typeface="Cambria Math" panose="02040503050406030204" pitchFamily="18" charset="0"/>
                                <a:sym typeface="Symbol" panose="05050102010706020507" pitchFamily="18" charset="2"/>
                              </a:rPr>
                            </m:ctrlPr>
                          </m:naryPr>
                          <m:sub>
                            <m:r>
                              <m:rPr>
                                <m:brk m:alnAt="7"/>
                              </m:rPr>
                              <a:rPr lang="en-CA" b="0" i="1" smtClean="0">
                                <a:solidFill>
                                  <a:schemeClr val="tx1"/>
                                </a:solidFill>
                                <a:latin typeface="Cambria Math" panose="02040503050406030204" pitchFamily="18" charset="0"/>
                                <a:sym typeface="Symbol" panose="05050102010706020507" pitchFamily="18" charset="2"/>
                              </a:rPr>
                              <m:t>𝑘</m:t>
                            </m:r>
                            <m:r>
                              <a:rPr lang="en-CA" b="0" i="1" smtClean="0">
                                <a:solidFill>
                                  <a:schemeClr val="tx1"/>
                                </a:solidFill>
                                <a:latin typeface="Cambria Math" panose="02040503050406030204" pitchFamily="18" charset="0"/>
                                <a:sym typeface="Symbol" panose="05050102010706020507" pitchFamily="18" charset="2"/>
                              </a:rPr>
                              <m:t>=1..</m:t>
                            </m:r>
                            <m:r>
                              <a:rPr lang="en-CA" b="0" i="1" smtClean="0">
                                <a:solidFill>
                                  <a:schemeClr val="tx1"/>
                                </a:solidFill>
                                <a:latin typeface="Cambria Math" panose="02040503050406030204" pitchFamily="18" charset="0"/>
                                <a:sym typeface="Symbol" panose="05050102010706020507" pitchFamily="18" charset="2"/>
                              </a:rPr>
                              <m:t>𝑐</m:t>
                            </m:r>
                          </m:sub>
                          <m:sup/>
                          <m:e>
                            <m:sSup>
                              <m:sSupPr>
                                <m:ctrlPr>
                                  <a:rPr lang="en-CA" b="0" i="1" smtClean="0">
                                    <a:solidFill>
                                      <a:schemeClr val="tx1"/>
                                    </a:solidFill>
                                    <a:latin typeface="Cambria Math" panose="02040503050406030204" pitchFamily="18" charset="0"/>
                                    <a:sym typeface="Symbol" panose="05050102010706020507" pitchFamily="18" charset="2"/>
                                  </a:rPr>
                                </m:ctrlPr>
                              </m:sSupPr>
                              <m:e>
                                <m:r>
                                  <a:rPr lang="en-CA" b="0" i="1" smtClean="0">
                                    <a:solidFill>
                                      <a:schemeClr val="tx1"/>
                                    </a:solidFill>
                                    <a:latin typeface="Cambria Math" panose="02040503050406030204" pitchFamily="18" charset="0"/>
                                    <a:sym typeface="Symbol" panose="05050102010706020507" pitchFamily="18" charset="2"/>
                                  </a:rPr>
                                  <m:t>𝑒</m:t>
                                </m:r>
                              </m:e>
                              <m:sup>
                                <m:sSub>
                                  <m:sSubPr>
                                    <m:ctrlPr>
                                      <a:rPr lang="en-CA" b="0" i="1" smtClean="0">
                                        <a:solidFill>
                                          <a:schemeClr val="tx1"/>
                                        </a:solidFill>
                                        <a:latin typeface="Cambria Math" panose="02040503050406030204" pitchFamily="18" charset="0"/>
                                        <a:sym typeface="Symbol" panose="05050102010706020507" pitchFamily="18" charset="2"/>
                                      </a:rPr>
                                    </m:ctrlPr>
                                  </m:sSubPr>
                                  <m:e>
                                    <m:r>
                                      <a:rPr lang="en-CA" b="0" i="1" smtClean="0">
                                        <a:solidFill>
                                          <a:schemeClr val="tx1"/>
                                        </a:solidFill>
                                        <a:latin typeface="Cambria Math" panose="02040503050406030204" pitchFamily="18" charset="0"/>
                                        <a:sym typeface="Symbol" panose="05050102010706020507" pitchFamily="18" charset="2"/>
                                      </a:rPr>
                                      <m:t>𝑧</m:t>
                                    </m:r>
                                  </m:e>
                                  <m:sub>
                                    <m:r>
                                      <a:rPr lang="en-CA" b="0" i="1" smtClean="0">
                                        <a:solidFill>
                                          <a:schemeClr val="tx1"/>
                                        </a:solidFill>
                                        <a:latin typeface="Cambria Math" panose="02040503050406030204" pitchFamily="18" charset="0"/>
                                        <a:sym typeface="Symbol" panose="05050102010706020507" pitchFamily="18" charset="2"/>
                                      </a:rPr>
                                      <m:t>𝑘</m:t>
                                    </m:r>
                                  </m:sub>
                                </m:sSub>
                              </m:sup>
                            </m:sSup>
                          </m:e>
                        </m:nary>
                      </m:den>
                    </m:f>
                  </m:oMath>
                </a14:m>
                <a:endParaRPr lang="en-CA" dirty="0">
                  <a:solidFill>
                    <a:schemeClr val="tx1"/>
                  </a:solidFill>
                </a:endParaRPr>
              </a:p>
            </p:txBody>
          </p:sp>
        </mc:Choice>
        <mc:Fallback xmlns="">
          <p:sp>
            <p:nvSpPr>
              <p:cNvPr id="188" name="TextBox 187"/>
              <p:cNvSpPr txBox="1">
                <a:spLocks noRot="1" noChangeAspect="1" noMove="1" noResize="1" noEditPoints="1" noAdjustHandles="1" noChangeArrowheads="1" noChangeShapeType="1" noTextEdit="1"/>
              </p:cNvSpPr>
              <p:nvPr/>
            </p:nvSpPr>
            <p:spPr>
              <a:xfrm>
                <a:off x="647818" y="5562600"/>
                <a:ext cx="3181232" cy="957442"/>
              </a:xfrm>
              <a:prstGeom prst="rect">
                <a:avLst/>
              </a:prstGeom>
              <a:blipFill>
                <a:blip r:embed="rId4"/>
                <a:stretch>
                  <a:fillRect/>
                </a:stretch>
              </a:blipFill>
            </p:spPr>
            <p:txBody>
              <a:bodyPr/>
              <a:lstStyle/>
              <a:p>
                <a:r>
                  <a:rPr lang="en-US">
                    <a:noFill/>
                  </a:rPr>
                  <a:t> </a:t>
                </a:r>
              </a:p>
            </p:txBody>
          </p:sp>
        </mc:Fallback>
      </mc:AlternateContent>
      <p:grpSp>
        <p:nvGrpSpPr>
          <p:cNvPr id="278" name="Group 277"/>
          <p:cNvGrpSpPr/>
          <p:nvPr/>
        </p:nvGrpSpPr>
        <p:grpSpPr>
          <a:xfrm>
            <a:off x="1832638" y="617404"/>
            <a:ext cx="813395" cy="2088786"/>
            <a:chOff x="1809702" y="617404"/>
            <a:chExt cx="813395" cy="2088786"/>
          </a:xfrm>
        </p:grpSpPr>
        <p:sp>
          <p:nvSpPr>
            <p:cNvPr id="279" name="Oval 278"/>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0" name="Oval 279"/>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1" name="Oval 280"/>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2" name="Oval 281"/>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3" name="Oval 282"/>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4" name="Oval 283"/>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5" name="Oval 284"/>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6" name="Oval 285"/>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87" name="Rectangle 286"/>
            <p:cNvSpPr/>
            <p:nvPr/>
          </p:nvSpPr>
          <p:spPr>
            <a:xfrm>
              <a:off x="1809702" y="1371600"/>
              <a:ext cx="527926"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r>
                <a:rPr lang="en-US" sz="3200" b="1" i="1" baseline="-25000" dirty="0">
                  <a:solidFill>
                    <a:srgbClr val="FF00FF"/>
                  </a:solidFill>
                  <a:cs typeface="Times New Roman" panose="02020603050405020304" pitchFamily="18" charset="0"/>
                  <a:sym typeface="Symbol" panose="05050102010706020507" pitchFamily="18" charset="2"/>
                </a:rPr>
                <a:t>0</a:t>
              </a:r>
              <a:endParaRPr lang="en-US" altLang="en-US" sz="3200" b="1" baseline="-25000" dirty="0">
                <a:cs typeface="Times New Roman" panose="02020603050405020304" pitchFamily="18" charset="0"/>
                <a:sym typeface="Symbol" panose="05050102010706020507" pitchFamily="18" charset="2"/>
              </a:endParaRPr>
            </a:p>
          </p:txBody>
        </p:sp>
      </p:grpSp>
      <p:grpSp>
        <p:nvGrpSpPr>
          <p:cNvPr id="288" name="Group 287"/>
          <p:cNvGrpSpPr/>
          <p:nvPr/>
        </p:nvGrpSpPr>
        <p:grpSpPr>
          <a:xfrm>
            <a:off x="685800" y="1174750"/>
            <a:ext cx="641532" cy="601516"/>
            <a:chOff x="4635890" y="1543039"/>
            <a:chExt cx="641532" cy="601516"/>
          </a:xfrm>
        </p:grpSpPr>
        <p:grpSp>
          <p:nvGrpSpPr>
            <p:cNvPr id="289" name="Group 288"/>
            <p:cNvGrpSpPr/>
            <p:nvPr/>
          </p:nvGrpSpPr>
          <p:grpSpPr>
            <a:xfrm>
              <a:off x="4635890" y="1543039"/>
              <a:ext cx="540000" cy="540000"/>
              <a:chOff x="3220343" y="2894580"/>
              <a:chExt cx="540000" cy="540000"/>
            </a:xfrm>
          </p:grpSpPr>
          <p:sp>
            <p:nvSpPr>
              <p:cNvPr id="291" name="Rectangle 290"/>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292" name="Picture 10" descr="Image result for bicy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290" name="Rectangle 289"/>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347" name="Group 346"/>
          <p:cNvGrpSpPr/>
          <p:nvPr/>
        </p:nvGrpSpPr>
        <p:grpSpPr>
          <a:xfrm>
            <a:off x="4993576" y="411834"/>
            <a:ext cx="2477762" cy="2414400"/>
            <a:chOff x="4993576" y="411834"/>
            <a:chExt cx="2477762" cy="2414400"/>
          </a:xfrm>
        </p:grpSpPr>
        <p:sp>
          <p:nvSpPr>
            <p:cNvPr id="348" name="Rectangle 347"/>
            <p:cNvSpPr/>
            <p:nvPr/>
          </p:nvSpPr>
          <p:spPr>
            <a:xfrm>
              <a:off x="4993576" y="1412614"/>
              <a:ext cx="647512"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sz="2400" b="1" i="1" baseline="-25000" dirty="0">
                  <a:solidFill>
                    <a:srgbClr val="FF00FF"/>
                  </a:solidFill>
                  <a:cs typeface="Times New Roman" panose="02020603050405020304" pitchFamily="18" charset="0"/>
                  <a:sym typeface="Symbol" panose="05050102010706020507" pitchFamily="18" charset="2"/>
                </a:rPr>
                <a:t>L-1</a:t>
              </a:r>
              <a:endParaRPr lang="en-US" altLang="en-US" sz="2400" b="1" dirty="0">
                <a:cs typeface="Times New Roman" panose="02020603050405020304" pitchFamily="18" charset="0"/>
                <a:sym typeface="Symbol" panose="05050102010706020507" pitchFamily="18" charset="2"/>
              </a:endParaRPr>
            </a:p>
          </p:txBody>
        </p:sp>
        <p:cxnSp>
          <p:nvCxnSpPr>
            <p:cNvPr id="349" name="Straight Connector 348"/>
            <p:cNvCxnSpPr>
              <a:stCxn id="357" idx="6"/>
            </p:cNvCxnSpPr>
            <p:nvPr/>
          </p:nvCxnSpPr>
          <p:spPr bwMode="auto">
            <a:xfrm>
              <a:off x="5869826" y="1655544"/>
              <a:ext cx="1010114" cy="413753"/>
            </a:xfrm>
            <a:prstGeom prst="line">
              <a:avLst/>
            </a:prstGeom>
            <a:noFill/>
            <a:ln w="25400" cap="sq" cmpd="sng" algn="ctr">
              <a:solidFill>
                <a:srgbClr val="66FF33"/>
              </a:solidFill>
              <a:prstDash val="solid"/>
              <a:round/>
              <a:headEnd type="none" w="med" len="med"/>
              <a:tailEnd type="none" w="med" len="med"/>
            </a:ln>
            <a:effectLst/>
          </p:spPr>
        </p:cxnSp>
        <p:cxnSp>
          <p:nvCxnSpPr>
            <p:cNvPr id="350" name="Straight Connector 349"/>
            <p:cNvCxnSpPr/>
            <p:nvPr/>
          </p:nvCxnSpPr>
          <p:spPr bwMode="auto">
            <a:xfrm>
              <a:off x="5796238" y="564234"/>
              <a:ext cx="1050894" cy="1502980"/>
            </a:xfrm>
            <a:prstGeom prst="line">
              <a:avLst/>
            </a:prstGeom>
            <a:noFill/>
            <a:ln w="25400" cap="sq" cmpd="sng" algn="ctr">
              <a:solidFill>
                <a:srgbClr val="66FF33"/>
              </a:solidFill>
              <a:prstDash val="solid"/>
              <a:round/>
              <a:headEnd type="none" w="med" len="med"/>
              <a:tailEnd type="none" w="med" len="med"/>
            </a:ln>
            <a:effectLst/>
          </p:spPr>
        </p:cxnSp>
        <p:cxnSp>
          <p:nvCxnSpPr>
            <p:cNvPr id="351" name="Straight Connector 350"/>
            <p:cNvCxnSpPr/>
            <p:nvPr/>
          </p:nvCxnSpPr>
          <p:spPr bwMode="auto">
            <a:xfrm>
              <a:off x="5794044" y="833250"/>
              <a:ext cx="1063956" cy="1224150"/>
            </a:xfrm>
            <a:prstGeom prst="line">
              <a:avLst/>
            </a:prstGeom>
            <a:noFill/>
            <a:ln w="25400" cap="sq" cmpd="sng" algn="ctr">
              <a:solidFill>
                <a:srgbClr val="66FF33"/>
              </a:solidFill>
              <a:prstDash val="solid"/>
              <a:round/>
              <a:headEnd type="none" w="med" len="med"/>
              <a:tailEnd type="none" w="med" len="med"/>
            </a:ln>
            <a:effectLst/>
          </p:spPr>
        </p:cxnSp>
        <p:cxnSp>
          <p:nvCxnSpPr>
            <p:cNvPr id="352" name="Straight Connector 351"/>
            <p:cNvCxnSpPr/>
            <p:nvPr/>
          </p:nvCxnSpPr>
          <p:spPr bwMode="auto">
            <a:xfrm>
              <a:off x="5791850" y="1104792"/>
              <a:ext cx="1074926" cy="954686"/>
            </a:xfrm>
            <a:prstGeom prst="line">
              <a:avLst/>
            </a:prstGeom>
            <a:noFill/>
            <a:ln w="25400" cap="sq" cmpd="sng" algn="ctr">
              <a:solidFill>
                <a:srgbClr val="66FF33"/>
              </a:solidFill>
              <a:prstDash val="solid"/>
              <a:round/>
              <a:headEnd type="none" w="med" len="med"/>
              <a:tailEnd type="none" w="med" len="med"/>
            </a:ln>
            <a:effectLst/>
          </p:spPr>
        </p:cxnSp>
        <p:cxnSp>
          <p:nvCxnSpPr>
            <p:cNvPr id="353" name="Straight Connector 352"/>
            <p:cNvCxnSpPr/>
            <p:nvPr/>
          </p:nvCxnSpPr>
          <p:spPr bwMode="auto">
            <a:xfrm>
              <a:off x="5789656" y="1378860"/>
              <a:ext cx="1068344" cy="678540"/>
            </a:xfrm>
            <a:prstGeom prst="line">
              <a:avLst/>
            </a:prstGeom>
            <a:noFill/>
            <a:ln w="25400" cap="sq" cmpd="sng" algn="ctr">
              <a:solidFill>
                <a:srgbClr val="66FF33"/>
              </a:solidFill>
              <a:prstDash val="solid"/>
              <a:round/>
              <a:headEnd type="none" w="med" len="med"/>
              <a:tailEnd type="none" w="med" len="med"/>
            </a:ln>
            <a:effectLst/>
          </p:spPr>
        </p:cxnSp>
        <p:cxnSp>
          <p:nvCxnSpPr>
            <p:cNvPr id="354" name="Straight Connector 353"/>
            <p:cNvCxnSpPr/>
            <p:nvPr/>
          </p:nvCxnSpPr>
          <p:spPr bwMode="auto">
            <a:xfrm>
              <a:off x="5785268" y="1926997"/>
              <a:ext cx="1072732" cy="130403"/>
            </a:xfrm>
            <a:prstGeom prst="line">
              <a:avLst/>
            </a:prstGeom>
            <a:noFill/>
            <a:ln w="25400" cap="sq" cmpd="sng" algn="ctr">
              <a:solidFill>
                <a:srgbClr val="66FF33"/>
              </a:solidFill>
              <a:prstDash val="solid"/>
              <a:round/>
              <a:headEnd type="none" w="med" len="med"/>
              <a:tailEnd type="none" w="med" len="med"/>
            </a:ln>
            <a:effectLst/>
          </p:spPr>
        </p:cxnSp>
        <p:cxnSp>
          <p:nvCxnSpPr>
            <p:cNvPr id="355" name="Straight Connector 354"/>
            <p:cNvCxnSpPr/>
            <p:nvPr/>
          </p:nvCxnSpPr>
          <p:spPr bwMode="auto">
            <a:xfrm flipV="1">
              <a:off x="5783074" y="2057400"/>
              <a:ext cx="1078276" cy="143665"/>
            </a:xfrm>
            <a:prstGeom prst="line">
              <a:avLst/>
            </a:prstGeom>
            <a:noFill/>
            <a:ln w="25400" cap="sq" cmpd="sng" algn="ctr">
              <a:solidFill>
                <a:srgbClr val="66FF33"/>
              </a:solidFill>
              <a:prstDash val="solid"/>
              <a:round/>
              <a:headEnd type="none" w="med" len="med"/>
              <a:tailEnd type="none" w="med" len="med"/>
            </a:ln>
            <a:effectLst/>
          </p:spPr>
        </p:cxnSp>
        <p:cxnSp>
          <p:nvCxnSpPr>
            <p:cNvPr id="356" name="Straight Connector 355"/>
            <p:cNvCxnSpPr/>
            <p:nvPr/>
          </p:nvCxnSpPr>
          <p:spPr bwMode="auto">
            <a:xfrm flipV="1">
              <a:off x="5778686" y="2057400"/>
              <a:ext cx="1082664" cy="691803"/>
            </a:xfrm>
            <a:prstGeom prst="line">
              <a:avLst/>
            </a:prstGeom>
            <a:noFill/>
            <a:ln w="25400" cap="sq" cmpd="sng" algn="ctr">
              <a:solidFill>
                <a:srgbClr val="66FF33"/>
              </a:solidFill>
              <a:prstDash val="solid"/>
              <a:round/>
              <a:headEnd type="none" w="med" len="med"/>
              <a:tailEnd type="none" w="med" len="med"/>
            </a:ln>
            <a:effectLst/>
          </p:spPr>
        </p:cxnSp>
        <p:sp>
          <p:nvSpPr>
            <p:cNvPr id="357" name="Oval 356"/>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58" name="Oval 357"/>
            <p:cNvSpPr/>
            <p:nvPr/>
          </p:nvSpPr>
          <p:spPr>
            <a:xfrm>
              <a:off x="5689912" y="46296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59" name="Oval 358"/>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60" name="Oval 359"/>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61" name="Oval 360"/>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62" name="Oval 361"/>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63" name="Oval 362"/>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64" name="Oval 363"/>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65" name="Oval 364"/>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66" name="Rectangle 365"/>
            <p:cNvSpPr/>
            <p:nvPr/>
          </p:nvSpPr>
          <p:spPr>
            <a:xfrm>
              <a:off x="7010400" y="1367135"/>
              <a:ext cx="460938" cy="461665"/>
            </a:xfrm>
            <a:prstGeom prst="rect">
              <a:avLst/>
            </a:prstGeom>
            <a:solidFill>
              <a:srgbClr val="000066"/>
            </a:solidFill>
          </p:spPr>
          <p:txBody>
            <a:bodyPr wrap="square">
              <a:spAutoFit/>
            </a:bodyPr>
            <a:lstStyle/>
            <a:p>
              <a:r>
                <a:rPr lang="en-US" altLang="en-US" sz="2400" b="1" i="1" dirty="0" err="1">
                  <a:solidFill>
                    <a:srgbClr val="00FFFF"/>
                  </a:solidFill>
                  <a:cs typeface="Times New Roman" panose="02020603050405020304" pitchFamily="18" charset="0"/>
                  <a:sym typeface="Symbol" panose="05050102010706020507" pitchFamily="18" charset="2"/>
                </a:rPr>
                <a:t>z</a:t>
              </a:r>
              <a:r>
                <a:rPr lang="en-US" altLang="en-US" sz="2400" b="1" i="1" baseline="-25000" dirty="0" err="1">
                  <a:solidFill>
                    <a:srgbClr val="00FFFF"/>
                  </a:solidFill>
                  <a:cs typeface="Times New Roman" panose="02020603050405020304" pitchFamily="18" charset="0"/>
                  <a:sym typeface="Symbol" panose="05050102010706020507" pitchFamily="18" charset="2"/>
                </a:rPr>
                <a:t>L</a:t>
              </a:r>
              <a:endParaRPr lang="en-CA" sz="2400" b="1" dirty="0">
                <a:solidFill>
                  <a:srgbClr val="00FFFF"/>
                </a:solidFill>
              </a:endParaRPr>
            </a:p>
          </p:txBody>
        </p:sp>
        <p:cxnSp>
          <p:nvCxnSpPr>
            <p:cNvPr id="367" name="Straight Connector 366"/>
            <p:cNvCxnSpPr>
              <a:stCxn id="368" idx="6"/>
            </p:cNvCxnSpPr>
            <p:nvPr/>
          </p:nvCxnSpPr>
          <p:spPr bwMode="auto">
            <a:xfrm flipV="1">
              <a:off x="5869826" y="1295400"/>
              <a:ext cx="991524" cy="360144"/>
            </a:xfrm>
            <a:prstGeom prst="line">
              <a:avLst/>
            </a:prstGeom>
            <a:noFill/>
            <a:ln w="25400" cap="sq" cmpd="sng" algn="ctr">
              <a:solidFill>
                <a:srgbClr val="66FF33"/>
              </a:solidFill>
              <a:prstDash val="solid"/>
              <a:round/>
              <a:headEnd type="none" w="med" len="med"/>
              <a:tailEnd type="none" w="med" len="med"/>
            </a:ln>
            <a:effectLst/>
          </p:spPr>
        </p:cxnSp>
        <p:sp>
          <p:nvSpPr>
            <p:cNvPr id="368" name="Oval 367"/>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dirty="0"/>
            </a:p>
          </p:txBody>
        </p:sp>
        <p:cxnSp>
          <p:nvCxnSpPr>
            <p:cNvPr id="369" name="Straight Connector 368"/>
            <p:cNvCxnSpPr/>
            <p:nvPr/>
          </p:nvCxnSpPr>
          <p:spPr bwMode="auto">
            <a:xfrm>
              <a:off x="5796238" y="564234"/>
              <a:ext cx="1061762" cy="693625"/>
            </a:xfrm>
            <a:prstGeom prst="line">
              <a:avLst/>
            </a:prstGeom>
            <a:noFill/>
            <a:ln w="25400" cap="sq" cmpd="sng" algn="ctr">
              <a:solidFill>
                <a:srgbClr val="66FF33"/>
              </a:solidFill>
              <a:prstDash val="solid"/>
              <a:round/>
              <a:headEnd type="none" w="med" len="med"/>
              <a:tailEnd type="none" w="med" len="med"/>
            </a:ln>
            <a:effectLst/>
          </p:spPr>
        </p:cxnSp>
        <p:cxnSp>
          <p:nvCxnSpPr>
            <p:cNvPr id="370" name="Straight Connector 369"/>
            <p:cNvCxnSpPr/>
            <p:nvPr/>
          </p:nvCxnSpPr>
          <p:spPr bwMode="auto">
            <a:xfrm>
              <a:off x="5794044" y="833250"/>
              <a:ext cx="1067306" cy="424609"/>
            </a:xfrm>
            <a:prstGeom prst="line">
              <a:avLst/>
            </a:prstGeom>
            <a:noFill/>
            <a:ln w="25400" cap="sq" cmpd="sng" algn="ctr">
              <a:solidFill>
                <a:srgbClr val="66FF33"/>
              </a:solidFill>
              <a:prstDash val="solid"/>
              <a:round/>
              <a:headEnd type="none" w="med" len="med"/>
              <a:tailEnd type="none" w="med" len="med"/>
            </a:ln>
            <a:effectLst/>
          </p:spPr>
        </p:cxnSp>
        <p:cxnSp>
          <p:nvCxnSpPr>
            <p:cNvPr id="371" name="Straight Connector 370"/>
            <p:cNvCxnSpPr/>
            <p:nvPr/>
          </p:nvCxnSpPr>
          <p:spPr bwMode="auto">
            <a:xfrm>
              <a:off x="5791850" y="1104792"/>
              <a:ext cx="1069500" cy="153067"/>
            </a:xfrm>
            <a:prstGeom prst="line">
              <a:avLst/>
            </a:prstGeom>
            <a:noFill/>
            <a:ln w="25400" cap="sq" cmpd="sng" algn="ctr">
              <a:solidFill>
                <a:srgbClr val="66FF33"/>
              </a:solidFill>
              <a:prstDash val="solid"/>
              <a:round/>
              <a:headEnd type="none" w="med" len="med"/>
              <a:tailEnd type="none" w="med" len="med"/>
            </a:ln>
            <a:effectLst/>
          </p:spPr>
        </p:cxnSp>
        <p:cxnSp>
          <p:nvCxnSpPr>
            <p:cNvPr id="372" name="Straight Connector 371"/>
            <p:cNvCxnSpPr/>
            <p:nvPr/>
          </p:nvCxnSpPr>
          <p:spPr bwMode="auto">
            <a:xfrm flipV="1">
              <a:off x="5789656" y="1257859"/>
              <a:ext cx="1071694" cy="121001"/>
            </a:xfrm>
            <a:prstGeom prst="line">
              <a:avLst/>
            </a:prstGeom>
            <a:noFill/>
            <a:ln w="25400" cap="sq" cmpd="sng" algn="ctr">
              <a:solidFill>
                <a:srgbClr val="66FF33"/>
              </a:solidFill>
              <a:prstDash val="solid"/>
              <a:round/>
              <a:headEnd type="none" w="med" len="med"/>
              <a:tailEnd type="none" w="med" len="med"/>
            </a:ln>
            <a:effectLst/>
          </p:spPr>
        </p:cxnSp>
        <p:cxnSp>
          <p:nvCxnSpPr>
            <p:cNvPr id="373" name="Straight Connector 372"/>
            <p:cNvCxnSpPr/>
            <p:nvPr/>
          </p:nvCxnSpPr>
          <p:spPr bwMode="auto">
            <a:xfrm flipV="1">
              <a:off x="5785268" y="1257859"/>
              <a:ext cx="1076082" cy="669137"/>
            </a:xfrm>
            <a:prstGeom prst="line">
              <a:avLst/>
            </a:prstGeom>
            <a:noFill/>
            <a:ln w="25400" cap="sq" cmpd="sng" algn="ctr">
              <a:solidFill>
                <a:srgbClr val="66FF33"/>
              </a:solidFill>
              <a:prstDash val="solid"/>
              <a:round/>
              <a:headEnd type="none" w="med" len="med"/>
              <a:tailEnd type="none" w="med" len="med"/>
            </a:ln>
            <a:effectLst/>
          </p:spPr>
        </p:cxnSp>
        <p:cxnSp>
          <p:nvCxnSpPr>
            <p:cNvPr id="374" name="Straight Connector 373"/>
            <p:cNvCxnSpPr/>
            <p:nvPr/>
          </p:nvCxnSpPr>
          <p:spPr bwMode="auto">
            <a:xfrm flipV="1">
              <a:off x="5783074" y="1257859"/>
              <a:ext cx="1078276" cy="943205"/>
            </a:xfrm>
            <a:prstGeom prst="line">
              <a:avLst/>
            </a:prstGeom>
            <a:noFill/>
            <a:ln w="25400" cap="sq" cmpd="sng" algn="ctr">
              <a:solidFill>
                <a:srgbClr val="66FF33"/>
              </a:solidFill>
              <a:prstDash val="solid"/>
              <a:round/>
              <a:headEnd type="none" w="med" len="med"/>
              <a:tailEnd type="none" w="med" len="med"/>
            </a:ln>
            <a:effectLst/>
          </p:spPr>
        </p:cxnSp>
        <p:cxnSp>
          <p:nvCxnSpPr>
            <p:cNvPr id="375" name="Straight Connector 374"/>
            <p:cNvCxnSpPr/>
            <p:nvPr/>
          </p:nvCxnSpPr>
          <p:spPr bwMode="auto">
            <a:xfrm flipV="1">
              <a:off x="5780880" y="1257859"/>
              <a:ext cx="1080470" cy="1217273"/>
            </a:xfrm>
            <a:prstGeom prst="line">
              <a:avLst/>
            </a:prstGeom>
            <a:noFill/>
            <a:ln w="25400" cap="sq" cmpd="sng" algn="ctr">
              <a:solidFill>
                <a:srgbClr val="66FF33"/>
              </a:solidFill>
              <a:prstDash val="solid"/>
              <a:round/>
              <a:headEnd type="none" w="med" len="med"/>
              <a:tailEnd type="none" w="med" len="med"/>
            </a:ln>
            <a:effectLst/>
          </p:spPr>
        </p:cxnSp>
        <p:cxnSp>
          <p:nvCxnSpPr>
            <p:cNvPr id="376" name="Straight Connector 375"/>
            <p:cNvCxnSpPr/>
            <p:nvPr/>
          </p:nvCxnSpPr>
          <p:spPr bwMode="auto">
            <a:xfrm flipV="1">
              <a:off x="5778686" y="1257859"/>
              <a:ext cx="1082664" cy="1491343"/>
            </a:xfrm>
            <a:prstGeom prst="line">
              <a:avLst/>
            </a:prstGeom>
            <a:noFill/>
            <a:ln w="25400" cap="sq" cmpd="sng" algn="ctr">
              <a:solidFill>
                <a:srgbClr val="66FF33"/>
              </a:solidFill>
              <a:prstDash val="solid"/>
              <a:round/>
              <a:headEnd type="none" w="med" len="med"/>
              <a:tailEnd type="none" w="med" len="med"/>
            </a:ln>
            <a:effectLst/>
          </p:spPr>
        </p:cxnSp>
        <p:sp>
          <p:nvSpPr>
            <p:cNvPr id="377" name="Oval 376"/>
            <p:cNvSpPr/>
            <p:nvPr/>
          </p:nvSpPr>
          <p:spPr>
            <a:xfrm>
              <a:off x="5689912" y="47241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78" name="Oval 377"/>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79" name="Oval 378"/>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80" name="Oval 379"/>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81" name="Oval 380"/>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82" name="Oval 381"/>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83" name="Oval 382"/>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84" name="Oval 383"/>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85" name="Rectangle 384"/>
            <p:cNvSpPr/>
            <p:nvPr/>
          </p:nvSpPr>
          <p:spPr>
            <a:xfrm>
              <a:off x="5918920" y="411834"/>
              <a:ext cx="698790" cy="461665"/>
            </a:xfrm>
            <a:prstGeom prst="rect">
              <a:avLst/>
            </a:prstGeom>
            <a:solidFill>
              <a:srgbClr val="000066"/>
            </a:solidFill>
          </p:spPr>
          <p:txBody>
            <a:bodyPr wrap="square">
              <a:spAutoFit/>
            </a:bodyPr>
            <a:lstStyle/>
            <a:p>
              <a:r>
                <a:rPr lang="en-US" altLang="en-US" sz="2400" b="1" i="1" dirty="0" err="1">
                  <a:solidFill>
                    <a:srgbClr val="66FF33"/>
                  </a:solidFill>
                  <a:cs typeface="Times New Roman" panose="02020603050405020304" pitchFamily="18" charset="0"/>
                  <a:sym typeface="Symbol" panose="05050102010706020507" pitchFamily="18" charset="2"/>
                </a:rPr>
                <a:t>w</a:t>
              </a:r>
              <a:r>
                <a:rPr lang="en-US" altLang="en-US" sz="2400" b="1" i="1" baseline="-25000" dirty="0" err="1">
                  <a:solidFill>
                    <a:srgbClr val="66FF33"/>
                  </a:solidFill>
                  <a:cs typeface="Times New Roman" panose="02020603050405020304" pitchFamily="18" charset="0"/>
                  <a:sym typeface="Symbol" panose="05050102010706020507" pitchFamily="18" charset="2"/>
                </a:rPr>
                <a:t>L</a:t>
              </a:r>
              <a:endParaRPr lang="en-CA" sz="2400" b="1" dirty="0">
                <a:solidFill>
                  <a:srgbClr val="66FF33"/>
                </a:solidFill>
                <a:cs typeface="Times New Roman" panose="02020603050405020304" pitchFamily="18" charset="0"/>
              </a:endParaRPr>
            </a:p>
          </p:txBody>
        </p:sp>
        <p:grpSp>
          <p:nvGrpSpPr>
            <p:cNvPr id="386" name="Group 385"/>
            <p:cNvGrpSpPr/>
            <p:nvPr/>
          </p:nvGrpSpPr>
          <p:grpSpPr>
            <a:xfrm>
              <a:off x="6771206" y="1152459"/>
              <a:ext cx="185296" cy="992125"/>
              <a:chOff x="6781800" y="1152459"/>
              <a:chExt cx="185296" cy="992125"/>
            </a:xfrm>
          </p:grpSpPr>
          <p:sp>
            <p:nvSpPr>
              <p:cNvPr id="387" name="Oval 386"/>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388" name="Oval 387"/>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389" name="Oval 388"/>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390" name="Oval 389"/>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dirty="0"/>
              </a:p>
            </p:txBody>
          </p:sp>
        </p:grpSp>
      </p:grpSp>
      <p:grpSp>
        <p:nvGrpSpPr>
          <p:cNvPr id="5" name="Group 4">
            <a:extLst>
              <a:ext uri="{FF2B5EF4-FFF2-40B4-BE49-F238E27FC236}">
                <a16:creationId xmlns:a16="http://schemas.microsoft.com/office/drawing/2014/main" id="{731B71E5-1347-4FC2-AC58-0B20E0416817}"/>
              </a:ext>
            </a:extLst>
          </p:cNvPr>
          <p:cNvGrpSpPr/>
          <p:nvPr/>
        </p:nvGrpSpPr>
        <p:grpSpPr>
          <a:xfrm>
            <a:off x="6242524" y="1156840"/>
            <a:ext cx="1246780" cy="992125"/>
            <a:chOff x="6243084" y="1152459"/>
            <a:chExt cx="1246780" cy="992125"/>
          </a:xfrm>
        </p:grpSpPr>
        <p:cxnSp>
          <p:nvCxnSpPr>
            <p:cNvPr id="396" name="Straight Connector 395"/>
            <p:cNvCxnSpPr/>
            <p:nvPr/>
          </p:nvCxnSpPr>
          <p:spPr bwMode="auto">
            <a:xfrm flipV="1">
              <a:off x="6914616" y="1522224"/>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397" name="Straight Connector 396"/>
            <p:cNvCxnSpPr/>
            <p:nvPr/>
          </p:nvCxnSpPr>
          <p:spPr bwMode="auto">
            <a:xfrm flipV="1">
              <a:off x="6944652" y="1254636"/>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395" name="Straight Connector 394"/>
            <p:cNvCxnSpPr/>
            <p:nvPr/>
          </p:nvCxnSpPr>
          <p:spPr bwMode="auto">
            <a:xfrm flipV="1">
              <a:off x="6884580" y="1789812"/>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392" name="Straight Connector 391"/>
            <p:cNvCxnSpPr/>
            <p:nvPr/>
          </p:nvCxnSpPr>
          <p:spPr bwMode="auto">
            <a:xfrm flipV="1">
              <a:off x="6854544" y="2057400"/>
              <a:ext cx="460656" cy="1"/>
            </a:xfrm>
            <a:prstGeom prst="line">
              <a:avLst/>
            </a:prstGeom>
            <a:noFill/>
            <a:ln w="25400" cap="sq" cmpd="sng" algn="ctr">
              <a:solidFill>
                <a:srgbClr val="66FF33"/>
              </a:solidFill>
              <a:prstDash val="solid"/>
              <a:round/>
              <a:headEnd type="none" w="med" len="med"/>
              <a:tailEnd type="none" w="med" len="med"/>
            </a:ln>
            <a:effectLst/>
          </p:spPr>
        </p:cxnSp>
        <p:sp>
          <p:nvSpPr>
            <p:cNvPr id="393" name="Rectangle 392"/>
            <p:cNvSpPr/>
            <p:nvPr/>
          </p:nvSpPr>
          <p:spPr>
            <a:xfrm>
              <a:off x="6243084" y="1398180"/>
              <a:ext cx="460938" cy="461665"/>
            </a:xfrm>
            <a:prstGeom prst="rect">
              <a:avLst/>
            </a:prstGeom>
            <a:solidFill>
              <a:srgbClr val="000066"/>
            </a:solidFill>
          </p:spPr>
          <p:txBody>
            <a:bodyPr wrap="square">
              <a:spAutoFit/>
            </a:bodyPr>
            <a:lstStyle/>
            <a:p>
              <a:r>
                <a:rPr lang="en-US" altLang="en-US" sz="2400" b="1" i="1" dirty="0" err="1">
                  <a:solidFill>
                    <a:srgbClr val="FF00FF"/>
                  </a:solidFill>
                  <a:cs typeface="Times New Roman" panose="02020603050405020304" pitchFamily="18" charset="0"/>
                  <a:sym typeface="Symbol" panose="05050102010706020507" pitchFamily="18" charset="2"/>
                </a:rPr>
                <a:t>z</a:t>
              </a:r>
              <a:r>
                <a:rPr lang="en-US" altLang="en-US" sz="2400" b="1" i="1" baseline="-25000" dirty="0" err="1">
                  <a:solidFill>
                    <a:srgbClr val="FF00FF"/>
                  </a:solidFill>
                  <a:cs typeface="Times New Roman" panose="02020603050405020304" pitchFamily="18" charset="0"/>
                  <a:sym typeface="Symbol" panose="05050102010706020507" pitchFamily="18" charset="2"/>
                </a:rPr>
                <a:t>L</a:t>
              </a:r>
              <a:endParaRPr lang="en-CA" sz="2400" b="1" dirty="0">
                <a:solidFill>
                  <a:srgbClr val="FF00FF"/>
                </a:solidFill>
              </a:endParaRPr>
            </a:p>
          </p:txBody>
        </p:sp>
        <p:grpSp>
          <p:nvGrpSpPr>
            <p:cNvPr id="394" name="Group 393"/>
            <p:cNvGrpSpPr/>
            <p:nvPr/>
          </p:nvGrpSpPr>
          <p:grpSpPr>
            <a:xfrm>
              <a:off x="7304568" y="1158240"/>
              <a:ext cx="185296" cy="976885"/>
              <a:chOff x="6781800" y="1167699"/>
              <a:chExt cx="185296" cy="976885"/>
            </a:xfrm>
          </p:grpSpPr>
          <p:sp>
            <p:nvSpPr>
              <p:cNvPr id="404" name="Oval 403"/>
              <p:cNvSpPr/>
              <p:nvPr/>
            </p:nvSpPr>
            <p:spPr>
              <a:xfrm>
                <a:off x="6786924" y="1167699"/>
                <a:ext cx="180000" cy="180000"/>
              </a:xfrm>
              <a:prstGeom prst="ellipse">
                <a:avLst/>
              </a:prstGeom>
              <a:solidFill>
                <a:srgbClr val="00A851"/>
              </a:solidFill>
              <a:ln>
                <a:noFill/>
              </a:ln>
            </p:spPr>
            <p:txBody>
              <a:bodyPr wrap="square" rtlCol="0" anchor="ctr">
                <a:spAutoFit/>
              </a:bodyPr>
              <a:lstStyle/>
              <a:p>
                <a:pPr algn="l"/>
                <a:endParaRPr lang="en-CA" sz="2400" dirty="0"/>
              </a:p>
            </p:txBody>
          </p:sp>
          <p:sp>
            <p:nvSpPr>
              <p:cNvPr id="407" name="Oval 406"/>
              <p:cNvSpPr/>
              <p:nvPr/>
            </p:nvSpPr>
            <p:spPr>
              <a:xfrm>
                <a:off x="6781800" y="1964584"/>
                <a:ext cx="180000" cy="180000"/>
              </a:xfrm>
              <a:prstGeom prst="ellipse">
                <a:avLst/>
              </a:prstGeom>
              <a:solidFill>
                <a:srgbClr val="00A851"/>
              </a:solidFill>
              <a:ln>
                <a:noFill/>
              </a:ln>
            </p:spPr>
            <p:txBody>
              <a:bodyPr wrap="square" rtlCol="0" anchor="ctr">
                <a:spAutoFit/>
              </a:bodyPr>
              <a:lstStyle/>
              <a:p>
                <a:pPr algn="l"/>
                <a:endParaRPr lang="en-CA" sz="2400" dirty="0"/>
              </a:p>
            </p:txBody>
          </p:sp>
          <p:sp>
            <p:nvSpPr>
              <p:cNvPr id="405" name="Oval 404"/>
              <p:cNvSpPr/>
              <p:nvPr/>
            </p:nvSpPr>
            <p:spPr>
              <a:xfrm>
                <a:off x="6787010" y="1446495"/>
                <a:ext cx="180000" cy="180000"/>
              </a:xfrm>
              <a:prstGeom prst="ellipse">
                <a:avLst/>
              </a:prstGeom>
              <a:solidFill>
                <a:srgbClr val="00A851"/>
              </a:solidFill>
              <a:ln>
                <a:noFill/>
              </a:ln>
            </p:spPr>
            <p:txBody>
              <a:bodyPr wrap="square" rtlCol="0" anchor="ctr">
                <a:spAutoFit/>
              </a:bodyPr>
              <a:lstStyle/>
              <a:p>
                <a:pPr algn="l"/>
                <a:endParaRPr lang="en-CA" sz="2400" dirty="0"/>
              </a:p>
            </p:txBody>
          </p:sp>
          <p:sp>
            <p:nvSpPr>
              <p:cNvPr id="406" name="Oval 405"/>
              <p:cNvSpPr/>
              <p:nvPr/>
            </p:nvSpPr>
            <p:spPr>
              <a:xfrm>
                <a:off x="6787096" y="1705387"/>
                <a:ext cx="180000" cy="180000"/>
              </a:xfrm>
              <a:prstGeom prst="ellipse">
                <a:avLst/>
              </a:prstGeom>
              <a:solidFill>
                <a:srgbClr val="00A851"/>
              </a:solidFill>
              <a:ln>
                <a:noFill/>
              </a:ln>
            </p:spPr>
            <p:txBody>
              <a:bodyPr wrap="square" rtlCol="0" anchor="ctr">
                <a:spAutoFit/>
              </a:bodyPr>
              <a:lstStyle/>
              <a:p>
                <a:pPr algn="l"/>
                <a:endParaRPr lang="en-CA" sz="2400" dirty="0"/>
              </a:p>
            </p:txBody>
          </p:sp>
        </p:grpSp>
        <p:grpSp>
          <p:nvGrpSpPr>
            <p:cNvPr id="399" name="Group 398"/>
            <p:cNvGrpSpPr/>
            <p:nvPr/>
          </p:nvGrpSpPr>
          <p:grpSpPr>
            <a:xfrm>
              <a:off x="6771206" y="1152459"/>
              <a:ext cx="185296" cy="992125"/>
              <a:chOff x="6771206" y="1152459"/>
              <a:chExt cx="185296" cy="992125"/>
            </a:xfrm>
          </p:grpSpPr>
          <p:sp>
            <p:nvSpPr>
              <p:cNvPr id="400" name="Oval 399"/>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401" name="Oval 400"/>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402" name="Oval 401"/>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403" name="Oval 402"/>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grpSp>
        <p:nvGrpSpPr>
          <p:cNvPr id="277" name="Group 276">
            <a:extLst>
              <a:ext uri="{FF2B5EF4-FFF2-40B4-BE49-F238E27FC236}">
                <a16:creationId xmlns:a16="http://schemas.microsoft.com/office/drawing/2014/main" id="{78654135-54FE-40B0-9CDA-E8C07A9DE6A8}"/>
              </a:ext>
            </a:extLst>
          </p:cNvPr>
          <p:cNvGrpSpPr/>
          <p:nvPr/>
        </p:nvGrpSpPr>
        <p:grpSpPr>
          <a:xfrm>
            <a:off x="2996396" y="448338"/>
            <a:ext cx="1270804" cy="2371062"/>
            <a:chOff x="5309210" y="600738"/>
            <a:chExt cx="1270804" cy="2371062"/>
          </a:xfrm>
        </p:grpSpPr>
        <p:grpSp>
          <p:nvGrpSpPr>
            <p:cNvPr id="293" name="Group 292">
              <a:extLst>
                <a:ext uri="{FF2B5EF4-FFF2-40B4-BE49-F238E27FC236}">
                  <a16:creationId xmlns:a16="http://schemas.microsoft.com/office/drawing/2014/main" id="{09DBEB5D-AF97-4183-8A0D-4F55472932D0}"/>
                </a:ext>
              </a:extLst>
            </p:cNvPr>
            <p:cNvGrpSpPr/>
            <p:nvPr/>
          </p:nvGrpSpPr>
          <p:grpSpPr>
            <a:xfrm>
              <a:off x="5791200" y="600738"/>
              <a:ext cx="180774" cy="2363274"/>
              <a:chOff x="4008388" y="965526"/>
              <a:chExt cx="180774" cy="2363274"/>
            </a:xfrm>
            <a:solidFill>
              <a:srgbClr val="00FFFF"/>
            </a:solidFill>
          </p:grpSpPr>
          <p:sp>
            <p:nvSpPr>
              <p:cNvPr id="306" name="Oval 305">
                <a:extLst>
                  <a:ext uri="{FF2B5EF4-FFF2-40B4-BE49-F238E27FC236}">
                    <a16:creationId xmlns:a16="http://schemas.microsoft.com/office/drawing/2014/main" id="{42F9A931-8489-42D4-ACD2-85982D4B66F0}"/>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307" name="Oval 306">
                <a:extLst>
                  <a:ext uri="{FF2B5EF4-FFF2-40B4-BE49-F238E27FC236}">
                    <a16:creationId xmlns:a16="http://schemas.microsoft.com/office/drawing/2014/main" id="{ADB998E5-4E09-464B-BC69-9864FB8A5B87}"/>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308" name="Oval 307">
                <a:extLst>
                  <a:ext uri="{FF2B5EF4-FFF2-40B4-BE49-F238E27FC236}">
                    <a16:creationId xmlns:a16="http://schemas.microsoft.com/office/drawing/2014/main" id="{CD9F04F6-E910-4CEE-846E-F81CEC8F5DED}"/>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309" name="Oval 308">
                <a:extLst>
                  <a:ext uri="{FF2B5EF4-FFF2-40B4-BE49-F238E27FC236}">
                    <a16:creationId xmlns:a16="http://schemas.microsoft.com/office/drawing/2014/main" id="{09B3C7A5-AE8D-4FA2-A32C-763A8CD88F23}"/>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310" name="Oval 309">
                <a:extLst>
                  <a:ext uri="{FF2B5EF4-FFF2-40B4-BE49-F238E27FC236}">
                    <a16:creationId xmlns:a16="http://schemas.microsoft.com/office/drawing/2014/main" id="{51C58812-90F8-4E06-8E63-2C18BA78946D}"/>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311" name="Oval 310">
                <a:extLst>
                  <a:ext uri="{FF2B5EF4-FFF2-40B4-BE49-F238E27FC236}">
                    <a16:creationId xmlns:a16="http://schemas.microsoft.com/office/drawing/2014/main" id="{DF280A3F-A4FA-4B3A-87A0-E31EB6E63CBA}"/>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312" name="Oval 311">
                <a:extLst>
                  <a:ext uri="{FF2B5EF4-FFF2-40B4-BE49-F238E27FC236}">
                    <a16:creationId xmlns:a16="http://schemas.microsoft.com/office/drawing/2014/main" id="{19F392DB-78D7-4E89-BC00-802C6964335A}"/>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313" name="Oval 312">
                <a:extLst>
                  <a:ext uri="{FF2B5EF4-FFF2-40B4-BE49-F238E27FC236}">
                    <a16:creationId xmlns:a16="http://schemas.microsoft.com/office/drawing/2014/main" id="{FD1BED54-1718-4F5E-A717-B40A8BAADC61}"/>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314" name="Oval 313">
                <a:extLst>
                  <a:ext uri="{FF2B5EF4-FFF2-40B4-BE49-F238E27FC236}">
                    <a16:creationId xmlns:a16="http://schemas.microsoft.com/office/drawing/2014/main" id="{3A2E76A5-9C48-451B-A8B6-3601D31EA271}"/>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
          <p:nvSpPr>
            <p:cNvPr id="294" name="Rectangle 293">
              <a:extLst>
                <a:ext uri="{FF2B5EF4-FFF2-40B4-BE49-F238E27FC236}">
                  <a16:creationId xmlns:a16="http://schemas.microsoft.com/office/drawing/2014/main" id="{604E3AC4-3AC7-4FAA-B075-8FCD2F92D94D}"/>
                </a:ext>
              </a:extLst>
            </p:cNvPr>
            <p:cNvSpPr/>
            <p:nvPr/>
          </p:nvSpPr>
          <p:spPr>
            <a:xfrm>
              <a:off x="6110206" y="1540830"/>
              <a:ext cx="469808"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sz="2400" b="1" i="1" baseline="-25000" dirty="0">
                  <a:solidFill>
                    <a:srgbClr val="FF00FF"/>
                  </a:solidFill>
                  <a:cs typeface="Times New Roman" panose="02020603050405020304" pitchFamily="18" charset="0"/>
                  <a:sym typeface="Symbol" panose="05050102010706020507" pitchFamily="18" charset="2"/>
                </a:rPr>
                <a:t>2</a:t>
              </a:r>
              <a:endParaRPr lang="en-US" altLang="en-US" sz="2400" b="1" dirty="0">
                <a:cs typeface="Times New Roman" panose="02020603050405020304" pitchFamily="18" charset="0"/>
                <a:sym typeface="Symbol" panose="05050102010706020507" pitchFamily="18" charset="2"/>
              </a:endParaRPr>
            </a:p>
          </p:txBody>
        </p:sp>
        <p:grpSp>
          <p:nvGrpSpPr>
            <p:cNvPr id="295" name="Group 294">
              <a:extLst>
                <a:ext uri="{FF2B5EF4-FFF2-40B4-BE49-F238E27FC236}">
                  <a16:creationId xmlns:a16="http://schemas.microsoft.com/office/drawing/2014/main" id="{AAB5206E-3D75-4495-9D3D-B2AA053D7E35}"/>
                </a:ext>
              </a:extLst>
            </p:cNvPr>
            <p:cNvGrpSpPr/>
            <p:nvPr/>
          </p:nvGrpSpPr>
          <p:grpSpPr>
            <a:xfrm>
              <a:off x="5870228" y="608526"/>
              <a:ext cx="180774" cy="2363274"/>
              <a:chOff x="5870228" y="608526"/>
              <a:chExt cx="180774" cy="2363274"/>
            </a:xfrm>
          </p:grpSpPr>
          <p:sp>
            <p:nvSpPr>
              <p:cNvPr id="297" name="Oval 296">
                <a:extLst>
                  <a:ext uri="{FF2B5EF4-FFF2-40B4-BE49-F238E27FC236}">
                    <a16:creationId xmlns:a16="http://schemas.microsoft.com/office/drawing/2014/main" id="{FBB0D97F-13E0-4B62-829E-C4B17256A619}"/>
                  </a:ext>
                </a:extLst>
              </p:cNvPr>
              <p:cNvSpPr/>
              <p:nvPr/>
            </p:nvSpPr>
            <p:spPr>
              <a:xfrm>
                <a:off x="5870228" y="171111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8" name="Oval 297">
                <a:extLst>
                  <a:ext uri="{FF2B5EF4-FFF2-40B4-BE49-F238E27FC236}">
                    <a16:creationId xmlns:a16="http://schemas.microsoft.com/office/drawing/2014/main" id="{1D48F78B-09F3-47CD-B57E-7C6CCB267BE3}"/>
                  </a:ext>
                </a:extLst>
              </p:cNvPr>
              <p:cNvSpPr/>
              <p:nvPr/>
            </p:nvSpPr>
            <p:spPr>
              <a:xfrm>
                <a:off x="5870314" y="608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9" name="Oval 298">
                <a:extLst>
                  <a:ext uri="{FF2B5EF4-FFF2-40B4-BE49-F238E27FC236}">
                    <a16:creationId xmlns:a16="http://schemas.microsoft.com/office/drawing/2014/main" id="{1E14F5BF-3984-46CB-BB33-2EDF23B56FB9}"/>
                  </a:ext>
                </a:extLst>
              </p:cNvPr>
              <p:cNvSpPr/>
              <p:nvPr/>
            </p:nvSpPr>
            <p:spPr>
              <a:xfrm>
                <a:off x="5870400" y="910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00" name="Oval 299">
                <a:extLst>
                  <a:ext uri="{FF2B5EF4-FFF2-40B4-BE49-F238E27FC236}">
                    <a16:creationId xmlns:a16="http://schemas.microsoft.com/office/drawing/2014/main" id="{4E6634F9-64B1-4081-8687-C699497323CA}"/>
                  </a:ext>
                </a:extLst>
              </p:cNvPr>
              <p:cNvSpPr/>
              <p:nvPr/>
            </p:nvSpPr>
            <p:spPr>
              <a:xfrm>
                <a:off x="5870486" y="1175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01" name="Oval 300">
                <a:extLst>
                  <a:ext uri="{FF2B5EF4-FFF2-40B4-BE49-F238E27FC236}">
                    <a16:creationId xmlns:a16="http://schemas.microsoft.com/office/drawing/2014/main" id="{53AC916D-7FBA-4E9F-96D9-CB62C7420D68}"/>
                  </a:ext>
                </a:extLst>
              </p:cNvPr>
              <p:cNvSpPr/>
              <p:nvPr/>
            </p:nvSpPr>
            <p:spPr>
              <a:xfrm>
                <a:off x="5870572" y="1439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02" name="Oval 301">
                <a:extLst>
                  <a:ext uri="{FF2B5EF4-FFF2-40B4-BE49-F238E27FC236}">
                    <a16:creationId xmlns:a16="http://schemas.microsoft.com/office/drawing/2014/main" id="{693F644D-2D75-497A-934E-524CD64F6631}"/>
                  </a:ext>
                </a:extLst>
              </p:cNvPr>
              <p:cNvSpPr/>
              <p:nvPr/>
            </p:nvSpPr>
            <p:spPr>
              <a:xfrm>
                <a:off x="5870744" y="1968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03" name="Oval 302">
                <a:extLst>
                  <a:ext uri="{FF2B5EF4-FFF2-40B4-BE49-F238E27FC236}">
                    <a16:creationId xmlns:a16="http://schemas.microsoft.com/office/drawing/2014/main" id="{7788D2F9-4F2B-4BED-8DCF-3BE22C42763E}"/>
                  </a:ext>
                </a:extLst>
              </p:cNvPr>
              <p:cNvSpPr/>
              <p:nvPr/>
            </p:nvSpPr>
            <p:spPr>
              <a:xfrm>
                <a:off x="5870830" y="2242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04" name="Oval 303">
                <a:extLst>
                  <a:ext uri="{FF2B5EF4-FFF2-40B4-BE49-F238E27FC236}">
                    <a16:creationId xmlns:a16="http://schemas.microsoft.com/office/drawing/2014/main" id="{C73ABE54-867F-4020-9274-A00DF577D474}"/>
                  </a:ext>
                </a:extLst>
              </p:cNvPr>
              <p:cNvSpPr/>
              <p:nvPr/>
            </p:nvSpPr>
            <p:spPr>
              <a:xfrm>
                <a:off x="5870916" y="2517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05" name="Oval 304">
                <a:extLst>
                  <a:ext uri="{FF2B5EF4-FFF2-40B4-BE49-F238E27FC236}">
                    <a16:creationId xmlns:a16="http://schemas.microsoft.com/office/drawing/2014/main" id="{4B1AAE7E-21EB-451E-AA31-932BA191BB7A}"/>
                  </a:ext>
                </a:extLst>
              </p:cNvPr>
              <p:cNvSpPr/>
              <p:nvPr/>
            </p:nvSpPr>
            <p:spPr>
              <a:xfrm>
                <a:off x="5871002" y="279180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296" name="Rectangle 295">
              <a:extLst>
                <a:ext uri="{FF2B5EF4-FFF2-40B4-BE49-F238E27FC236}">
                  <a16:creationId xmlns:a16="http://schemas.microsoft.com/office/drawing/2014/main" id="{48282C04-1D7B-468C-9C93-DCFC7CBA3DEB}"/>
                </a:ext>
              </a:extLst>
            </p:cNvPr>
            <p:cNvSpPr/>
            <p:nvPr/>
          </p:nvSpPr>
          <p:spPr>
            <a:xfrm>
              <a:off x="5309210" y="1506671"/>
              <a:ext cx="442476" cy="461665"/>
            </a:xfrm>
            <a:prstGeom prst="rect">
              <a:avLst/>
            </a:prstGeom>
            <a:solidFill>
              <a:srgbClr val="000066"/>
            </a:solidFill>
          </p:spPr>
          <p:txBody>
            <a:bodyPr wrap="square">
              <a:spAutoFit/>
            </a:bodyPr>
            <a:lstStyle/>
            <a:p>
              <a:r>
                <a:rPr lang="en-US" altLang="en-US" sz="2400" b="1" i="1" dirty="0">
                  <a:solidFill>
                    <a:srgbClr val="00FFFF"/>
                  </a:solidFill>
                  <a:cs typeface="Times New Roman" panose="02020603050405020304" pitchFamily="18" charset="0"/>
                  <a:sym typeface="Symbol" panose="05050102010706020507" pitchFamily="18" charset="2"/>
                </a:rPr>
                <a:t>y</a:t>
              </a:r>
              <a:r>
                <a:rPr lang="en-US" altLang="en-US" sz="2400" b="1" i="1" baseline="-25000" dirty="0">
                  <a:solidFill>
                    <a:srgbClr val="00FFFF"/>
                  </a:solidFill>
                  <a:cs typeface="Times New Roman" panose="02020603050405020304" pitchFamily="18" charset="0"/>
                  <a:sym typeface="Symbol" panose="05050102010706020507" pitchFamily="18" charset="2"/>
                </a:rPr>
                <a:t>1</a:t>
              </a:r>
              <a:endParaRPr lang="en-CA" sz="2400" b="1" dirty="0">
                <a:solidFill>
                  <a:srgbClr val="00FFFF"/>
                </a:solidFill>
              </a:endParaRPr>
            </a:p>
          </p:txBody>
        </p:sp>
      </p:grpSp>
      <p:sp>
        <p:nvSpPr>
          <p:cNvPr id="315" name="Rectangle 314">
            <a:extLst>
              <a:ext uri="{FF2B5EF4-FFF2-40B4-BE49-F238E27FC236}">
                <a16:creationId xmlns:a16="http://schemas.microsoft.com/office/drawing/2014/main" id="{FF88113D-71DC-4E59-A821-B2199372596C}"/>
              </a:ext>
            </a:extLst>
          </p:cNvPr>
          <p:cNvSpPr/>
          <p:nvPr/>
        </p:nvSpPr>
        <p:spPr>
          <a:xfrm>
            <a:off x="8334660" y="857250"/>
            <a:ext cx="587971" cy="1920240"/>
          </a:xfrm>
          <a:prstGeom prst="rect">
            <a:avLst/>
          </a:prstGeom>
          <a:solidFill>
            <a:schemeClr val="tx1"/>
          </a:solidFill>
          <a:ln>
            <a:noFill/>
          </a:ln>
        </p:spPr>
        <p:txBody>
          <a:bodyPr wrap="square" rtlCol="0" anchor="ctr">
            <a:spAutoFit/>
          </a:bodyPr>
          <a:lstStyle/>
          <a:p>
            <a:pPr algn="l"/>
            <a:endParaRPr lang="en-CA" sz="2400" dirty="0"/>
          </a:p>
        </p:txBody>
      </p:sp>
      <p:grpSp>
        <p:nvGrpSpPr>
          <p:cNvPr id="316" name="Group 315">
            <a:extLst>
              <a:ext uri="{FF2B5EF4-FFF2-40B4-BE49-F238E27FC236}">
                <a16:creationId xmlns:a16="http://schemas.microsoft.com/office/drawing/2014/main" id="{A347A865-94F5-46FC-AD88-74D876D760D3}"/>
              </a:ext>
            </a:extLst>
          </p:cNvPr>
          <p:cNvGrpSpPr/>
          <p:nvPr/>
        </p:nvGrpSpPr>
        <p:grpSpPr>
          <a:xfrm>
            <a:off x="7469167" y="970235"/>
            <a:ext cx="1518285" cy="1312519"/>
            <a:chOff x="7467600" y="4048620"/>
            <a:chExt cx="1518285" cy="1312519"/>
          </a:xfrm>
        </p:grpSpPr>
        <p:grpSp>
          <p:nvGrpSpPr>
            <p:cNvPr id="323" name="Group 322">
              <a:extLst>
                <a:ext uri="{FF2B5EF4-FFF2-40B4-BE49-F238E27FC236}">
                  <a16:creationId xmlns:a16="http://schemas.microsoft.com/office/drawing/2014/main" id="{94485C5F-57EF-4C3B-ADA1-A97215EA0508}"/>
                </a:ext>
              </a:extLst>
            </p:cNvPr>
            <p:cNvGrpSpPr/>
            <p:nvPr/>
          </p:nvGrpSpPr>
          <p:grpSpPr>
            <a:xfrm>
              <a:off x="7467600" y="4048620"/>
              <a:ext cx="788041" cy="1293964"/>
              <a:chOff x="7467600" y="1696660"/>
              <a:chExt cx="788041" cy="1293964"/>
            </a:xfrm>
          </p:grpSpPr>
          <p:sp>
            <p:nvSpPr>
              <p:cNvPr id="329" name="Rectangle 328">
                <a:extLst>
                  <a:ext uri="{FF2B5EF4-FFF2-40B4-BE49-F238E27FC236}">
                    <a16:creationId xmlns:a16="http://schemas.microsoft.com/office/drawing/2014/main" id="{8188678F-741F-4A06-8A7A-C7915F64FDDB}"/>
                  </a:ext>
                </a:extLst>
              </p:cNvPr>
              <p:cNvSpPr/>
              <p:nvPr/>
            </p:nvSpPr>
            <p:spPr>
              <a:xfrm>
                <a:off x="7467600" y="1696660"/>
                <a:ext cx="559769" cy="461665"/>
              </a:xfrm>
              <a:prstGeom prst="rect">
                <a:avLst/>
              </a:prstGeom>
            </p:spPr>
            <p:txBody>
              <a:bodyPr wrap="none">
                <a:spAutoFit/>
              </a:bodyPr>
              <a:lstStyle/>
              <a:p>
                <a:r>
                  <a:rPr lang="en-US" altLang="en-US" sz="2400" i="1" dirty="0">
                    <a:solidFill>
                      <a:srgbClr val="00B050"/>
                    </a:solidFill>
                    <a:sym typeface="Symbol" panose="05050102010706020507" pitchFamily="18" charset="2"/>
                  </a:rPr>
                  <a:t>cat</a:t>
                </a:r>
                <a:endParaRPr lang="en-CA" sz="2400" dirty="0">
                  <a:solidFill>
                    <a:srgbClr val="00B050"/>
                  </a:solidFill>
                </a:endParaRPr>
              </a:p>
            </p:txBody>
          </p:sp>
          <p:sp>
            <p:nvSpPr>
              <p:cNvPr id="330" name="Rectangle 329">
                <a:extLst>
                  <a:ext uri="{FF2B5EF4-FFF2-40B4-BE49-F238E27FC236}">
                    <a16:creationId xmlns:a16="http://schemas.microsoft.com/office/drawing/2014/main" id="{7F875B60-19AE-4BFA-86CA-22E502C237D5}"/>
                  </a:ext>
                </a:extLst>
              </p:cNvPr>
              <p:cNvSpPr/>
              <p:nvPr/>
            </p:nvSpPr>
            <p:spPr>
              <a:xfrm>
                <a:off x="7482672" y="2270122"/>
                <a:ext cx="772969" cy="461665"/>
              </a:xfrm>
              <a:prstGeom prst="rect">
                <a:avLst/>
              </a:prstGeom>
            </p:spPr>
            <p:txBody>
              <a:bodyPr wrap="none">
                <a:spAutoFit/>
              </a:bodyPr>
              <a:lstStyle/>
              <a:p>
                <a:r>
                  <a:rPr lang="en-US" altLang="en-US" sz="2400" i="1" dirty="0">
                    <a:solidFill>
                      <a:srgbClr val="00B050"/>
                    </a:solidFill>
                    <a:sym typeface="Symbol" panose="05050102010706020507" pitchFamily="18" charset="2"/>
                  </a:rPr>
                  <a:t>face </a:t>
                </a:r>
                <a:endParaRPr lang="en-CA" sz="2400" dirty="0">
                  <a:solidFill>
                    <a:srgbClr val="00B050"/>
                  </a:solidFill>
                </a:endParaRPr>
              </a:p>
            </p:txBody>
          </p:sp>
          <p:sp>
            <p:nvSpPr>
              <p:cNvPr id="331" name="Rectangle 330">
                <a:extLst>
                  <a:ext uri="{FF2B5EF4-FFF2-40B4-BE49-F238E27FC236}">
                    <a16:creationId xmlns:a16="http://schemas.microsoft.com/office/drawing/2014/main" id="{A65197D3-5672-4AE1-B585-F13C3F3E65B3}"/>
                  </a:ext>
                </a:extLst>
              </p:cNvPr>
              <p:cNvSpPr/>
              <p:nvPr/>
            </p:nvSpPr>
            <p:spPr>
              <a:xfrm>
                <a:off x="7467600" y="2528959"/>
                <a:ext cx="628698" cy="461665"/>
              </a:xfrm>
              <a:prstGeom prst="rect">
                <a:avLst/>
              </a:prstGeom>
            </p:spPr>
            <p:txBody>
              <a:bodyPr wrap="none">
                <a:spAutoFit/>
              </a:bodyPr>
              <a:lstStyle/>
              <a:p>
                <a:r>
                  <a:rPr lang="en-US" sz="2400" i="1" dirty="0">
                    <a:solidFill>
                      <a:srgbClr val="00B050"/>
                    </a:solidFill>
                    <a:sym typeface="Symbol" panose="05050102010706020507" pitchFamily="18" charset="2"/>
                  </a:rPr>
                  <a:t>fish</a:t>
                </a:r>
                <a:endParaRPr lang="en-CA" sz="2400" dirty="0">
                  <a:solidFill>
                    <a:srgbClr val="00B050"/>
                  </a:solidFill>
                </a:endParaRPr>
              </a:p>
            </p:txBody>
          </p:sp>
          <p:sp>
            <p:nvSpPr>
              <p:cNvPr id="332" name="Rectangle 331">
                <a:extLst>
                  <a:ext uri="{FF2B5EF4-FFF2-40B4-BE49-F238E27FC236}">
                    <a16:creationId xmlns:a16="http://schemas.microsoft.com/office/drawing/2014/main" id="{541B782C-4463-439F-9350-9CE6F5001D5A}"/>
                  </a:ext>
                </a:extLst>
              </p:cNvPr>
              <p:cNvSpPr/>
              <p:nvPr/>
            </p:nvSpPr>
            <p:spPr>
              <a:xfrm>
                <a:off x="7467600" y="1975463"/>
                <a:ext cx="646331" cy="461665"/>
              </a:xfrm>
              <a:prstGeom prst="rect">
                <a:avLst/>
              </a:prstGeom>
            </p:spPr>
            <p:txBody>
              <a:bodyPr wrap="none">
                <a:spAutoFit/>
              </a:bodyPr>
              <a:lstStyle/>
              <a:p>
                <a:r>
                  <a:rPr lang="en-US" sz="2400" i="1" dirty="0">
                    <a:solidFill>
                      <a:srgbClr val="00B050"/>
                    </a:solidFill>
                    <a:sym typeface="Symbol" panose="05050102010706020507" pitchFamily="18" charset="2"/>
                  </a:rPr>
                  <a:t>dog</a:t>
                </a:r>
                <a:endParaRPr lang="en-CA" sz="2400" dirty="0">
                  <a:solidFill>
                    <a:srgbClr val="00B050"/>
                  </a:solidFill>
                </a:endParaRPr>
              </a:p>
            </p:txBody>
          </p:sp>
        </p:grpSp>
        <p:grpSp>
          <p:nvGrpSpPr>
            <p:cNvPr id="318" name="Group 317">
              <a:extLst>
                <a:ext uri="{FF2B5EF4-FFF2-40B4-BE49-F238E27FC236}">
                  <a16:creationId xmlns:a16="http://schemas.microsoft.com/office/drawing/2014/main" id="{CF0B3169-C5CE-4130-A7C6-9D062F5EC6D8}"/>
                </a:ext>
              </a:extLst>
            </p:cNvPr>
            <p:cNvGrpSpPr/>
            <p:nvPr/>
          </p:nvGrpSpPr>
          <p:grpSpPr>
            <a:xfrm>
              <a:off x="7962204" y="4067175"/>
              <a:ext cx="1023681" cy="1293964"/>
              <a:chOff x="7467600" y="1696660"/>
              <a:chExt cx="1023681" cy="1293964"/>
            </a:xfrm>
          </p:grpSpPr>
          <p:sp>
            <p:nvSpPr>
              <p:cNvPr id="319" name="Rectangle 318">
                <a:extLst>
                  <a:ext uri="{FF2B5EF4-FFF2-40B4-BE49-F238E27FC236}">
                    <a16:creationId xmlns:a16="http://schemas.microsoft.com/office/drawing/2014/main" id="{083FB216-2745-4C20-8F3E-545D147E3B06}"/>
                  </a:ext>
                </a:extLst>
              </p:cNvPr>
              <p:cNvSpPr/>
              <p:nvPr/>
            </p:nvSpPr>
            <p:spPr>
              <a:xfrm>
                <a:off x="7467600" y="1696660"/>
                <a:ext cx="1008609" cy="461665"/>
              </a:xfrm>
              <a:prstGeom prst="rect">
                <a:avLst/>
              </a:prstGeom>
            </p:spPr>
            <p:txBody>
              <a:bodyPr wrap="none">
                <a:spAutoFit/>
              </a:bodyPr>
              <a:lstStyle/>
              <a:p>
                <a:r>
                  <a:rPr lang="en-US" altLang="en-US" sz="2400" i="1" dirty="0">
                    <a:solidFill>
                      <a:srgbClr val="00B050"/>
                    </a:solidFill>
                    <a:sym typeface="Symbol" panose="05050102010706020507" pitchFamily="18" charset="2"/>
                  </a:rPr>
                  <a:t>= 0.02</a:t>
                </a:r>
                <a:endParaRPr lang="en-CA" sz="2400" dirty="0">
                  <a:solidFill>
                    <a:srgbClr val="00B050"/>
                  </a:solidFill>
                </a:endParaRPr>
              </a:p>
            </p:txBody>
          </p:sp>
          <p:sp>
            <p:nvSpPr>
              <p:cNvPr id="320" name="Rectangle 319">
                <a:extLst>
                  <a:ext uri="{FF2B5EF4-FFF2-40B4-BE49-F238E27FC236}">
                    <a16:creationId xmlns:a16="http://schemas.microsoft.com/office/drawing/2014/main" id="{1958A909-A543-4E52-A762-BE1578D271AA}"/>
                  </a:ext>
                </a:extLst>
              </p:cNvPr>
              <p:cNvSpPr/>
              <p:nvPr/>
            </p:nvSpPr>
            <p:spPr>
              <a:xfrm>
                <a:off x="7482672" y="2270122"/>
                <a:ext cx="1008609" cy="461665"/>
              </a:xfrm>
              <a:prstGeom prst="rect">
                <a:avLst/>
              </a:prstGeom>
            </p:spPr>
            <p:txBody>
              <a:bodyPr wrap="none">
                <a:spAutoFit/>
              </a:bodyPr>
              <a:lstStyle/>
              <a:p>
                <a:r>
                  <a:rPr lang="en-US" altLang="en-US" sz="2400" i="1" dirty="0">
                    <a:solidFill>
                      <a:srgbClr val="00B050"/>
                    </a:solidFill>
                    <a:sym typeface="Symbol" panose="05050102010706020507" pitchFamily="18" charset="2"/>
                  </a:rPr>
                  <a:t>= 0.92</a:t>
                </a:r>
                <a:endParaRPr lang="en-CA" sz="2400" dirty="0">
                  <a:solidFill>
                    <a:srgbClr val="00B050"/>
                  </a:solidFill>
                </a:endParaRPr>
              </a:p>
            </p:txBody>
          </p:sp>
          <p:sp>
            <p:nvSpPr>
              <p:cNvPr id="321" name="Rectangle 320">
                <a:extLst>
                  <a:ext uri="{FF2B5EF4-FFF2-40B4-BE49-F238E27FC236}">
                    <a16:creationId xmlns:a16="http://schemas.microsoft.com/office/drawing/2014/main" id="{CF85425E-C8D7-4BB8-86F4-60E754CAFFF5}"/>
                  </a:ext>
                </a:extLst>
              </p:cNvPr>
              <p:cNvSpPr/>
              <p:nvPr/>
            </p:nvSpPr>
            <p:spPr>
              <a:xfrm>
                <a:off x="7467600" y="2528959"/>
                <a:ext cx="1008609" cy="461665"/>
              </a:xfrm>
              <a:prstGeom prst="rect">
                <a:avLst/>
              </a:prstGeom>
            </p:spPr>
            <p:txBody>
              <a:bodyPr wrap="none">
                <a:spAutoFit/>
              </a:bodyPr>
              <a:lstStyle/>
              <a:p>
                <a:r>
                  <a:rPr lang="en-US" sz="2400" i="1" dirty="0">
                    <a:solidFill>
                      <a:srgbClr val="00B050"/>
                    </a:solidFill>
                    <a:sym typeface="Symbol" panose="05050102010706020507" pitchFamily="18" charset="2"/>
                  </a:rPr>
                  <a:t>= 0.05</a:t>
                </a:r>
                <a:endParaRPr lang="en-CA" sz="2400" dirty="0">
                  <a:solidFill>
                    <a:srgbClr val="00B050"/>
                  </a:solidFill>
                </a:endParaRPr>
              </a:p>
            </p:txBody>
          </p:sp>
          <p:sp>
            <p:nvSpPr>
              <p:cNvPr id="322" name="Rectangle 321">
                <a:extLst>
                  <a:ext uri="{FF2B5EF4-FFF2-40B4-BE49-F238E27FC236}">
                    <a16:creationId xmlns:a16="http://schemas.microsoft.com/office/drawing/2014/main" id="{EC4A3E6B-37B9-4C73-8381-4008EA91A46A}"/>
                  </a:ext>
                </a:extLst>
              </p:cNvPr>
              <p:cNvSpPr/>
              <p:nvPr/>
            </p:nvSpPr>
            <p:spPr>
              <a:xfrm>
                <a:off x="7467600" y="1975463"/>
                <a:ext cx="1008609" cy="461665"/>
              </a:xfrm>
              <a:prstGeom prst="rect">
                <a:avLst/>
              </a:prstGeom>
            </p:spPr>
            <p:txBody>
              <a:bodyPr wrap="none">
                <a:spAutoFit/>
              </a:bodyPr>
              <a:lstStyle/>
              <a:p>
                <a:r>
                  <a:rPr lang="en-US" sz="2400" i="1" dirty="0">
                    <a:solidFill>
                      <a:srgbClr val="00B050"/>
                    </a:solidFill>
                    <a:sym typeface="Symbol" panose="05050102010706020507" pitchFamily="18" charset="2"/>
                  </a:rPr>
                  <a:t>= 0.01</a:t>
                </a:r>
                <a:endParaRPr lang="en-CA" sz="2400" dirty="0">
                  <a:solidFill>
                    <a:srgbClr val="00B050"/>
                  </a:solidFill>
                </a:endParaRPr>
              </a:p>
            </p:txBody>
          </p:sp>
        </p:grpSp>
      </p:grpSp>
      <p:sp>
        <p:nvSpPr>
          <p:cNvPr id="335" name="Left-Right Arrow 1">
            <a:extLst>
              <a:ext uri="{FF2B5EF4-FFF2-40B4-BE49-F238E27FC236}">
                <a16:creationId xmlns:a16="http://schemas.microsoft.com/office/drawing/2014/main" id="{5A446946-1226-4E3D-A766-CBC71D502C1E}"/>
              </a:ext>
            </a:extLst>
          </p:cNvPr>
          <p:cNvSpPr/>
          <p:nvPr/>
        </p:nvSpPr>
        <p:spPr>
          <a:xfrm rot="19523557" flipH="1">
            <a:off x="2482242" y="4165647"/>
            <a:ext cx="5612559" cy="214532"/>
          </a:xfrm>
          <a:prstGeom prst="leftRightArrow">
            <a:avLst/>
          </a:prstGeom>
          <a:solidFill>
            <a:schemeClr val="tx2"/>
          </a:solidFill>
          <a:ln w="25400">
            <a:solidFill>
              <a:srgbClr val="FF0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336" name="Oval 335">
            <a:extLst>
              <a:ext uri="{FF2B5EF4-FFF2-40B4-BE49-F238E27FC236}">
                <a16:creationId xmlns:a16="http://schemas.microsoft.com/office/drawing/2014/main" id="{FE749E48-4093-48E7-9C21-7D6278E5C67D}"/>
              </a:ext>
            </a:extLst>
          </p:cNvPr>
          <p:cNvSpPr/>
          <p:nvPr/>
        </p:nvSpPr>
        <p:spPr>
          <a:xfrm>
            <a:off x="8214340" y="1648582"/>
            <a:ext cx="853159" cy="333159"/>
          </a:xfrm>
          <a:prstGeom prst="ellipse">
            <a:avLst/>
          </a:prstGeom>
          <a:ln w="25400">
            <a:solidFill>
              <a:srgbClr val="FF00FF"/>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nvGrpSpPr>
          <p:cNvPr id="4" name="Group 3">
            <a:extLst>
              <a:ext uri="{FF2B5EF4-FFF2-40B4-BE49-F238E27FC236}">
                <a16:creationId xmlns:a16="http://schemas.microsoft.com/office/drawing/2014/main" id="{1EC784F8-CA9E-45AB-A3EA-2F9DEE507C0F}"/>
              </a:ext>
            </a:extLst>
          </p:cNvPr>
          <p:cNvGrpSpPr/>
          <p:nvPr/>
        </p:nvGrpSpPr>
        <p:grpSpPr>
          <a:xfrm>
            <a:off x="7363846" y="1081765"/>
            <a:ext cx="1770745" cy="1724757"/>
            <a:chOff x="7363846" y="1081765"/>
            <a:chExt cx="1770745" cy="1724757"/>
          </a:xfrm>
        </p:grpSpPr>
        <p:sp>
          <p:nvSpPr>
            <p:cNvPr id="3" name="Right Brace 2">
              <a:extLst>
                <a:ext uri="{FF2B5EF4-FFF2-40B4-BE49-F238E27FC236}">
                  <a16:creationId xmlns:a16="http://schemas.microsoft.com/office/drawing/2014/main" id="{E9A91A41-2416-4607-A118-6E88E7E51B4A}"/>
                </a:ext>
              </a:extLst>
            </p:cNvPr>
            <p:cNvSpPr/>
            <p:nvPr/>
          </p:nvSpPr>
          <p:spPr bwMode="auto">
            <a:xfrm>
              <a:off x="8997775" y="1081765"/>
              <a:ext cx="136816" cy="1146910"/>
            </a:xfrm>
            <a:prstGeom prst="rightBrace">
              <a:avLst/>
            </a:prstGeom>
            <a:noFill/>
            <a:ln w="38100" cap="sq" cmpd="sng" algn="ctr">
              <a:solidFill>
                <a:schemeClr val="hlink"/>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37" name="Text Box 33">
              <a:extLst>
                <a:ext uri="{FF2B5EF4-FFF2-40B4-BE49-F238E27FC236}">
                  <a16:creationId xmlns:a16="http://schemas.microsoft.com/office/drawing/2014/main" id="{4BF5CE67-00A5-4205-A970-AB0D4DFCC9D5}"/>
                </a:ext>
              </a:extLst>
            </p:cNvPr>
            <p:cNvSpPr txBox="1">
              <a:spLocks noChangeArrowheads="1"/>
            </p:cNvSpPr>
            <p:nvPr/>
          </p:nvSpPr>
          <p:spPr bwMode="auto">
            <a:xfrm>
              <a:off x="7363846" y="2283302"/>
              <a:ext cx="17619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bg2"/>
                  </a:solidFill>
                  <a:latin typeface="Times New Roman" pitchFamily="18" charset="0"/>
                </a:rPr>
                <a:t>Sum = 1</a:t>
              </a:r>
            </a:p>
          </p:txBody>
        </p:sp>
      </p:grpSp>
      <p:grpSp>
        <p:nvGrpSpPr>
          <p:cNvPr id="317" name="Group 29">
            <a:extLst>
              <a:ext uri="{FF2B5EF4-FFF2-40B4-BE49-F238E27FC236}">
                <a16:creationId xmlns:a16="http://schemas.microsoft.com/office/drawing/2014/main" id="{2E97483C-827E-4B3D-B7C6-A1526706C853}"/>
              </a:ext>
            </a:extLst>
          </p:cNvPr>
          <p:cNvGrpSpPr>
            <a:grpSpLocks/>
          </p:cNvGrpSpPr>
          <p:nvPr/>
        </p:nvGrpSpPr>
        <p:grpSpPr bwMode="auto">
          <a:xfrm>
            <a:off x="8258336" y="5854977"/>
            <a:ext cx="917591" cy="929993"/>
            <a:chOff x="2065" y="1551"/>
            <a:chExt cx="1628" cy="1988"/>
          </a:xfrm>
        </p:grpSpPr>
        <p:sp>
          <p:nvSpPr>
            <p:cNvPr id="324" name="Freeform 30">
              <a:extLst>
                <a:ext uri="{FF2B5EF4-FFF2-40B4-BE49-F238E27FC236}">
                  <a16:creationId xmlns:a16="http://schemas.microsoft.com/office/drawing/2014/main" id="{7A16833D-5962-4955-B2D8-78B4410E33F5}"/>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25" name="Freeform 31">
              <a:extLst>
                <a:ext uri="{FF2B5EF4-FFF2-40B4-BE49-F238E27FC236}">
                  <a16:creationId xmlns:a16="http://schemas.microsoft.com/office/drawing/2014/main" id="{2FEFA297-AC49-439C-928A-ADF90276B740}"/>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26" name="Freeform 32">
              <a:extLst>
                <a:ext uri="{FF2B5EF4-FFF2-40B4-BE49-F238E27FC236}">
                  <a16:creationId xmlns:a16="http://schemas.microsoft.com/office/drawing/2014/main" id="{B68140EA-A486-442A-B946-6191E662E2B0}"/>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27" name="Freeform 33">
              <a:extLst>
                <a:ext uri="{FF2B5EF4-FFF2-40B4-BE49-F238E27FC236}">
                  <a16:creationId xmlns:a16="http://schemas.microsoft.com/office/drawing/2014/main" id="{332435A9-9119-4057-93FD-BA2B2884F335}"/>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28" name="Freeform 34">
              <a:extLst>
                <a:ext uri="{FF2B5EF4-FFF2-40B4-BE49-F238E27FC236}">
                  <a16:creationId xmlns:a16="http://schemas.microsoft.com/office/drawing/2014/main" id="{30B05F36-4155-4BA5-93C6-9FCF3EAD401C}"/>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33" name="Freeform 35">
              <a:extLst>
                <a:ext uri="{FF2B5EF4-FFF2-40B4-BE49-F238E27FC236}">
                  <a16:creationId xmlns:a16="http://schemas.microsoft.com/office/drawing/2014/main" id="{AD7906EC-695A-4D1D-8C8F-0F13E21AEACC}"/>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34" name="Freeform 36">
              <a:extLst>
                <a:ext uri="{FF2B5EF4-FFF2-40B4-BE49-F238E27FC236}">
                  <a16:creationId xmlns:a16="http://schemas.microsoft.com/office/drawing/2014/main" id="{81325F0F-6725-4BC6-BBEA-B4D572FD2611}"/>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38" name="Freeform 37">
              <a:extLst>
                <a:ext uri="{FF2B5EF4-FFF2-40B4-BE49-F238E27FC236}">
                  <a16:creationId xmlns:a16="http://schemas.microsoft.com/office/drawing/2014/main" id="{35CACB03-5947-4AB5-8262-0313C636B2B1}"/>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39" name="Freeform 38">
              <a:extLst>
                <a:ext uri="{FF2B5EF4-FFF2-40B4-BE49-F238E27FC236}">
                  <a16:creationId xmlns:a16="http://schemas.microsoft.com/office/drawing/2014/main" id="{7F4B144F-445D-4C3A-BE85-F6BB3D7EADD9}"/>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0" name="Freeform 39">
              <a:extLst>
                <a:ext uri="{FF2B5EF4-FFF2-40B4-BE49-F238E27FC236}">
                  <a16:creationId xmlns:a16="http://schemas.microsoft.com/office/drawing/2014/main" id="{3B264FBD-B5D3-452F-AD1F-6D7019CA114E}"/>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1" name="Freeform 40">
              <a:extLst>
                <a:ext uri="{FF2B5EF4-FFF2-40B4-BE49-F238E27FC236}">
                  <a16:creationId xmlns:a16="http://schemas.microsoft.com/office/drawing/2014/main" id="{50EADCD9-4DD4-49F4-ADEA-FA87F5640E1F}"/>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2" name="Freeform 41">
              <a:extLst>
                <a:ext uri="{FF2B5EF4-FFF2-40B4-BE49-F238E27FC236}">
                  <a16:creationId xmlns:a16="http://schemas.microsoft.com/office/drawing/2014/main" id="{720BD35F-517D-4FDB-8416-1E4355E5EA2A}"/>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3" name="Freeform 42">
              <a:extLst>
                <a:ext uri="{FF2B5EF4-FFF2-40B4-BE49-F238E27FC236}">
                  <a16:creationId xmlns:a16="http://schemas.microsoft.com/office/drawing/2014/main" id="{D4D2E0AC-0B8B-496A-A299-2841DE5F85AE}"/>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4" name="Freeform 43">
              <a:extLst>
                <a:ext uri="{FF2B5EF4-FFF2-40B4-BE49-F238E27FC236}">
                  <a16:creationId xmlns:a16="http://schemas.microsoft.com/office/drawing/2014/main" id="{B4528DAF-D800-457F-8451-6C87A97F83A0}"/>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5" name="Freeform 44">
              <a:extLst>
                <a:ext uri="{FF2B5EF4-FFF2-40B4-BE49-F238E27FC236}">
                  <a16:creationId xmlns:a16="http://schemas.microsoft.com/office/drawing/2014/main" id="{6A83A540-EC3F-44F3-ADD5-D01FE3BA7D96}"/>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6" name="Freeform 45">
              <a:extLst>
                <a:ext uri="{FF2B5EF4-FFF2-40B4-BE49-F238E27FC236}">
                  <a16:creationId xmlns:a16="http://schemas.microsoft.com/office/drawing/2014/main" id="{FBA02F69-1E82-4F97-8392-0DB73242955C}"/>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91" name="Freeform 46">
              <a:extLst>
                <a:ext uri="{FF2B5EF4-FFF2-40B4-BE49-F238E27FC236}">
                  <a16:creationId xmlns:a16="http://schemas.microsoft.com/office/drawing/2014/main" id="{8CE0DB70-3FCD-40BA-9DBD-8371AF467390}"/>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398" name="AutoShape 35">
            <a:extLst>
              <a:ext uri="{FF2B5EF4-FFF2-40B4-BE49-F238E27FC236}">
                <a16:creationId xmlns:a16="http://schemas.microsoft.com/office/drawing/2014/main" id="{483A51F3-B108-4B0B-AC47-C83CD667BD64}"/>
              </a:ext>
            </a:extLst>
          </p:cNvPr>
          <p:cNvSpPr>
            <a:spLocks noChangeArrowheads="1"/>
          </p:cNvSpPr>
          <p:nvPr/>
        </p:nvSpPr>
        <p:spPr bwMode="auto">
          <a:xfrm>
            <a:off x="3143117" y="5689191"/>
            <a:ext cx="5474815" cy="935374"/>
          </a:xfrm>
          <a:prstGeom prst="wedgeRoundRectCallout">
            <a:avLst>
              <a:gd name="adj1" fmla="val 54431"/>
              <a:gd name="adj2" fmla="val -17599"/>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Because of lack of time, we will skip this.</a:t>
            </a:r>
            <a:br>
              <a:rPr lang="en-US" altLang="en-US" sz="2400" dirty="0">
                <a:solidFill>
                  <a:srgbClr val="FFFFFF"/>
                </a:solidFill>
              </a:rPr>
            </a:br>
            <a:r>
              <a:rPr lang="en-US" altLang="en-US" sz="2400" dirty="0">
                <a:solidFill>
                  <a:srgbClr val="FFFFFF"/>
                </a:solidFill>
              </a:rPr>
              <a:t>But you can read about it </a:t>
            </a:r>
            <a:r>
              <a:rPr lang="en-US" altLang="en-US" sz="2400" dirty="0">
                <a:solidFill>
                  <a:srgbClr val="FFFFFF"/>
                </a:solidFill>
                <a:hlinkClick r:id="rId6" action="ppaction://hlinksldjump"/>
              </a:rPr>
              <a:t>here</a:t>
            </a:r>
            <a:r>
              <a:rPr lang="en-US" altLang="en-US" sz="2400" dirty="0">
                <a:solidFill>
                  <a:srgbClr val="FFFFFF"/>
                </a:solidFill>
              </a:rPr>
              <a:t>.</a:t>
            </a:r>
          </a:p>
        </p:txBody>
      </p:sp>
    </p:spTree>
    <p:extLst>
      <p:ext uri="{BB962C8B-B14F-4D97-AF65-F5344CB8AC3E}">
        <p14:creationId xmlns:p14="http://schemas.microsoft.com/office/powerpoint/2010/main" val="39011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500" fill="hold"/>
                                        <p:tgtEl>
                                          <p:spTgt spid="288"/>
                                        </p:tgtEl>
                                        <p:attrNameLst>
                                          <p:attrName>ppt_x</p:attrName>
                                        </p:attrNameLst>
                                      </p:cBhvr>
                                      <p:tavLst>
                                        <p:tav tm="0">
                                          <p:val>
                                            <p:strVal val="0-#ppt_w/2"/>
                                          </p:val>
                                        </p:tav>
                                        <p:tav tm="100000">
                                          <p:val>
                                            <p:strVal val="#ppt_x"/>
                                          </p:val>
                                        </p:tav>
                                      </p:tavLst>
                                    </p:anim>
                                    <p:anim calcmode="lin" valueType="num">
                                      <p:cBhvr additive="base">
                                        <p:cTn id="8" dur="500" fill="hold"/>
                                        <p:tgtEl>
                                          <p:spTgt spid="28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8"/>
                                        </p:tgtEl>
                                        <p:attrNameLst>
                                          <p:attrName>style.visibility</p:attrName>
                                        </p:attrNameLst>
                                      </p:cBhvr>
                                      <p:to>
                                        <p:strVal val="visible"/>
                                      </p:to>
                                    </p:set>
                                    <p:anim calcmode="lin" valueType="num">
                                      <p:cBhvr additive="base">
                                        <p:cTn id="11" dur="500" fill="hold"/>
                                        <p:tgtEl>
                                          <p:spTgt spid="278"/>
                                        </p:tgtEl>
                                        <p:attrNameLst>
                                          <p:attrName>ppt_x</p:attrName>
                                        </p:attrNameLst>
                                      </p:cBhvr>
                                      <p:tavLst>
                                        <p:tav tm="0">
                                          <p:val>
                                            <p:strVal val="0-#ppt_w/2"/>
                                          </p:val>
                                        </p:tav>
                                        <p:tav tm="100000">
                                          <p:val>
                                            <p:strVal val="#ppt_x"/>
                                          </p:val>
                                        </p:tav>
                                      </p:tavLst>
                                    </p:anim>
                                    <p:anim calcmode="lin" valueType="num">
                                      <p:cBhvr additive="base">
                                        <p:cTn id="12" dur="500" fill="hold"/>
                                        <p:tgtEl>
                                          <p:spTgt spid="27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7">
                                            <p:txEl>
                                              <p:pRg st="0" end="0"/>
                                            </p:txEl>
                                          </p:spTgt>
                                        </p:tgtEl>
                                        <p:attrNameLst>
                                          <p:attrName>style.visibility</p:attrName>
                                        </p:attrNameLst>
                                      </p:cBhvr>
                                      <p:to>
                                        <p:strVal val="visible"/>
                                      </p:to>
                                    </p:set>
                                    <p:anim calcmode="lin" valueType="num">
                                      <p:cBhvr additive="base">
                                        <p:cTn id="15" dur="500" fill="hold"/>
                                        <p:tgtEl>
                                          <p:spTgt spid="187">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500" fill="hold"/>
                                        <p:tgtEl>
                                          <p:spTgt spid="85"/>
                                        </p:tgtEl>
                                        <p:attrNameLst>
                                          <p:attrName>ppt_x</p:attrName>
                                        </p:attrNameLst>
                                      </p:cBhvr>
                                      <p:tavLst>
                                        <p:tav tm="0">
                                          <p:val>
                                            <p:strVal val="0-#ppt_w/2"/>
                                          </p:val>
                                        </p:tav>
                                        <p:tav tm="100000">
                                          <p:val>
                                            <p:strVal val="#ppt_x"/>
                                          </p:val>
                                        </p:tav>
                                      </p:tavLst>
                                    </p:anim>
                                    <p:anim calcmode="lin" valueType="num">
                                      <p:cBhvr additive="base">
                                        <p:cTn id="22"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87">
                                            <p:txEl>
                                              <p:pRg st="1" end="1"/>
                                            </p:txEl>
                                          </p:spTgt>
                                        </p:tgtEl>
                                        <p:attrNameLst>
                                          <p:attrName>style.visibility</p:attrName>
                                        </p:attrNameLst>
                                      </p:cBhvr>
                                      <p:to>
                                        <p:strVal val="visible"/>
                                      </p:to>
                                    </p:set>
                                    <p:anim calcmode="lin" valueType="num">
                                      <p:cBhvr additive="base">
                                        <p:cTn id="27" dur="500" fill="hold"/>
                                        <p:tgtEl>
                                          <p:spTgt spid="187">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par>
                                <p:cTn id="35" presetID="1" presetClass="exit" presetSubtype="0" fill="hold" nodeType="withEffect">
                                  <p:stCondLst>
                                    <p:cond delay="0"/>
                                  </p:stCondLst>
                                  <p:childTnLst>
                                    <p:set>
                                      <p:cBhvr>
                                        <p:cTn id="36" dur="1" fill="hold">
                                          <p:stCondLst>
                                            <p:cond delay="0"/>
                                          </p:stCondLst>
                                        </p:cTn>
                                        <p:tgtEl>
                                          <p:spTgt spid="28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87">
                                            <p:txEl>
                                              <p:pRg st="2" end="2"/>
                                            </p:txEl>
                                          </p:spTgt>
                                        </p:tgtEl>
                                        <p:attrNameLst>
                                          <p:attrName>style.visibility</p:attrName>
                                        </p:attrNameLst>
                                      </p:cBhvr>
                                      <p:to>
                                        <p:strVal val="visible"/>
                                      </p:to>
                                    </p:set>
                                    <p:anim calcmode="lin" valueType="num">
                                      <p:cBhvr additive="base">
                                        <p:cTn id="41" dur="500" fill="hold"/>
                                        <p:tgtEl>
                                          <p:spTgt spid="187">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87">
                                            <p:txEl>
                                              <p:pRg st="3" end="3"/>
                                            </p:txEl>
                                          </p:spTgt>
                                        </p:tgtEl>
                                        <p:attrNameLst>
                                          <p:attrName>style.visibility</p:attrName>
                                        </p:attrNameLst>
                                      </p:cBhvr>
                                      <p:to>
                                        <p:strVal val="visible"/>
                                      </p:to>
                                    </p:set>
                                    <p:anim calcmode="lin" valueType="num">
                                      <p:cBhvr additive="base">
                                        <p:cTn id="47" dur="500" fill="hold"/>
                                        <p:tgtEl>
                                          <p:spTgt spid="187">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87">
                                            <p:txEl>
                                              <p:pRg st="4" end="4"/>
                                            </p:txEl>
                                          </p:spTgt>
                                        </p:tgtEl>
                                        <p:attrNameLst>
                                          <p:attrName>style.visibility</p:attrName>
                                        </p:attrNameLst>
                                      </p:cBhvr>
                                      <p:to>
                                        <p:strVal val="visible"/>
                                      </p:to>
                                    </p:set>
                                    <p:anim calcmode="lin" valueType="num">
                                      <p:cBhvr additive="base">
                                        <p:cTn id="53" dur="500" fill="hold"/>
                                        <p:tgtEl>
                                          <p:spTgt spid="187">
                                            <p:txEl>
                                              <p:pRg st="4" end="4"/>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87">
                                            <p:txEl>
                                              <p:pRg st="4" end="4"/>
                                            </p:txEl>
                                          </p:spTgt>
                                        </p:tgtEl>
                                        <p:attrNameLst>
                                          <p:attrName>ppt_y</p:attrName>
                                        </p:attrNameLst>
                                      </p:cBhvr>
                                      <p:tavLst>
                                        <p:tav tm="0">
                                          <p:val>
                                            <p:strVal val="#ppt_y"/>
                                          </p:val>
                                        </p:tav>
                                        <p:tav tm="100000">
                                          <p:val>
                                            <p:strVal val="#ppt_y"/>
                                          </p:val>
                                        </p:tav>
                                      </p:tavLst>
                                    </p:anim>
                                  </p:childTnLst>
                                </p:cTn>
                              </p:par>
                              <p:par>
                                <p:cTn id="55" presetID="1" presetClass="entr" presetSubtype="0" fill="hold" nodeType="withEffect">
                                  <p:stCondLst>
                                    <p:cond delay="0"/>
                                  </p:stCondLst>
                                  <p:childTnLst>
                                    <p:set>
                                      <p:cBhvr>
                                        <p:cTn id="56" dur="1" fill="hold">
                                          <p:stCondLst>
                                            <p:cond delay="0"/>
                                          </p:stCondLst>
                                        </p:cTn>
                                        <p:tgtEl>
                                          <p:spTgt spid="277"/>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27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95"/>
                                        </p:tgtEl>
                                        <p:attrNameLst>
                                          <p:attrName>style.visibility</p:attrName>
                                        </p:attrNameLst>
                                      </p:cBhvr>
                                      <p:to>
                                        <p:strVal val="visible"/>
                                      </p:to>
                                    </p:set>
                                    <p:anim calcmode="lin" valueType="num">
                                      <p:cBhvr additive="base">
                                        <p:cTn id="65" dur="500" fill="hold"/>
                                        <p:tgtEl>
                                          <p:spTgt spid="95"/>
                                        </p:tgtEl>
                                        <p:attrNameLst>
                                          <p:attrName>ppt_x</p:attrName>
                                        </p:attrNameLst>
                                      </p:cBhvr>
                                      <p:tavLst>
                                        <p:tav tm="0">
                                          <p:val>
                                            <p:strVal val="0-#ppt_w/2"/>
                                          </p:val>
                                        </p:tav>
                                        <p:tav tm="100000">
                                          <p:val>
                                            <p:strVal val="#ppt_x"/>
                                          </p:val>
                                        </p:tav>
                                      </p:tavLst>
                                    </p:anim>
                                    <p:anim calcmode="lin" valueType="num">
                                      <p:cBhvr additive="base">
                                        <p:cTn id="66" dur="500" fill="hold"/>
                                        <p:tgtEl>
                                          <p:spTgt spid="95"/>
                                        </p:tgtEl>
                                        <p:attrNameLst>
                                          <p:attrName>ppt_y</p:attrName>
                                        </p:attrNameLst>
                                      </p:cBhvr>
                                      <p:tavLst>
                                        <p:tav tm="0">
                                          <p:val>
                                            <p:strVal val="#ppt_y"/>
                                          </p:val>
                                        </p:tav>
                                        <p:tav tm="100000">
                                          <p:val>
                                            <p:strVal val="#ppt_y"/>
                                          </p:val>
                                        </p:tav>
                                      </p:tavLst>
                                    </p:anim>
                                  </p:childTnLst>
                                </p:cTn>
                              </p:par>
                              <p:par>
                                <p:cTn id="67" presetID="1" presetClass="exit" presetSubtype="0" fill="hold" nodeType="withEffect">
                                  <p:stCondLst>
                                    <p:cond delay="0"/>
                                  </p:stCondLst>
                                  <p:childTnLst>
                                    <p:set>
                                      <p:cBhvr>
                                        <p:cTn id="68" dur="1" fill="hold">
                                          <p:stCondLst>
                                            <p:cond delay="0"/>
                                          </p:stCondLst>
                                        </p:cTn>
                                        <p:tgtEl>
                                          <p:spTgt spid="27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23"/>
                                        </p:tgtEl>
                                        <p:attrNameLst>
                                          <p:attrName>style.visibility</p:attrName>
                                        </p:attrNameLst>
                                      </p:cBhvr>
                                      <p:to>
                                        <p:strVal val="visible"/>
                                      </p:to>
                                    </p:set>
                                    <p:anim calcmode="lin" valueType="num">
                                      <p:cBhvr additive="base">
                                        <p:cTn id="73" dur="500" fill="hold"/>
                                        <p:tgtEl>
                                          <p:spTgt spid="223"/>
                                        </p:tgtEl>
                                        <p:attrNameLst>
                                          <p:attrName>ppt_x</p:attrName>
                                        </p:attrNameLst>
                                      </p:cBhvr>
                                      <p:tavLst>
                                        <p:tav tm="0">
                                          <p:val>
                                            <p:strVal val="0-#ppt_w/2"/>
                                          </p:val>
                                        </p:tav>
                                        <p:tav tm="100000">
                                          <p:val>
                                            <p:strVal val="#ppt_x"/>
                                          </p:val>
                                        </p:tav>
                                      </p:tavLst>
                                    </p:anim>
                                    <p:anim calcmode="lin" valueType="num">
                                      <p:cBhvr additive="base">
                                        <p:cTn id="74" dur="500" fill="hold"/>
                                        <p:tgtEl>
                                          <p:spTgt spid="223"/>
                                        </p:tgtEl>
                                        <p:attrNameLst>
                                          <p:attrName>ppt_y</p:attrName>
                                        </p:attrNameLst>
                                      </p:cBhvr>
                                      <p:tavLst>
                                        <p:tav tm="0">
                                          <p:val>
                                            <p:strVal val="#ppt_y"/>
                                          </p:val>
                                        </p:tav>
                                        <p:tav tm="100000">
                                          <p:val>
                                            <p:strVal val="#ppt_y"/>
                                          </p:val>
                                        </p:tav>
                                      </p:tavLst>
                                    </p:anim>
                                  </p:childTnLst>
                                </p:cTn>
                              </p:par>
                              <p:par>
                                <p:cTn id="75" presetID="1" presetClass="exit" presetSubtype="0" fill="hold" nodeType="withEffect">
                                  <p:stCondLst>
                                    <p:cond delay="0"/>
                                  </p:stCondLst>
                                  <p:childTnLst>
                                    <p:set>
                                      <p:cBhvr>
                                        <p:cTn id="76" dur="1" fill="hold">
                                          <p:stCondLst>
                                            <p:cond delay="0"/>
                                          </p:stCondLst>
                                        </p:cTn>
                                        <p:tgtEl>
                                          <p:spTgt spid="9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347"/>
                                        </p:tgtEl>
                                        <p:attrNameLst>
                                          <p:attrName>style.visibility</p:attrName>
                                        </p:attrNameLst>
                                      </p:cBhvr>
                                      <p:to>
                                        <p:strVal val="visible"/>
                                      </p:to>
                                    </p:set>
                                    <p:anim calcmode="lin" valueType="num">
                                      <p:cBhvr additive="base">
                                        <p:cTn id="81" dur="500" fill="hold"/>
                                        <p:tgtEl>
                                          <p:spTgt spid="347"/>
                                        </p:tgtEl>
                                        <p:attrNameLst>
                                          <p:attrName>ppt_x</p:attrName>
                                        </p:attrNameLst>
                                      </p:cBhvr>
                                      <p:tavLst>
                                        <p:tav tm="0">
                                          <p:val>
                                            <p:strVal val="0-#ppt_w/2"/>
                                          </p:val>
                                        </p:tav>
                                        <p:tav tm="100000">
                                          <p:val>
                                            <p:strVal val="#ppt_x"/>
                                          </p:val>
                                        </p:tav>
                                      </p:tavLst>
                                    </p:anim>
                                    <p:anim calcmode="lin" valueType="num">
                                      <p:cBhvr additive="base">
                                        <p:cTn id="82" dur="500" fill="hold"/>
                                        <p:tgtEl>
                                          <p:spTgt spid="347"/>
                                        </p:tgtEl>
                                        <p:attrNameLst>
                                          <p:attrName>ppt_y</p:attrName>
                                        </p:attrNameLst>
                                      </p:cBhvr>
                                      <p:tavLst>
                                        <p:tav tm="0">
                                          <p:val>
                                            <p:strVal val="#ppt_y"/>
                                          </p:val>
                                        </p:tav>
                                        <p:tav tm="100000">
                                          <p:val>
                                            <p:strVal val="#ppt_y"/>
                                          </p:val>
                                        </p:tav>
                                      </p:tavLst>
                                    </p:anim>
                                  </p:childTnLst>
                                </p:cTn>
                              </p:par>
                              <p:par>
                                <p:cTn id="83" presetID="1" presetClass="exit" presetSubtype="0" fill="hold" nodeType="withEffect">
                                  <p:stCondLst>
                                    <p:cond delay="0"/>
                                  </p:stCondLst>
                                  <p:childTnLst>
                                    <p:set>
                                      <p:cBhvr>
                                        <p:cTn id="84" dur="1" fill="hold">
                                          <p:stCondLst>
                                            <p:cond delay="0"/>
                                          </p:stCondLst>
                                        </p:cTn>
                                        <p:tgtEl>
                                          <p:spTgt spid="223"/>
                                        </p:tgtEl>
                                        <p:attrNameLst>
                                          <p:attrName>style.visibility</p:attrName>
                                        </p:attrNameLst>
                                      </p:cBhvr>
                                      <p:to>
                                        <p:strVal val="hidden"/>
                                      </p:to>
                                    </p:set>
                                  </p:childTnLst>
                                </p:cTn>
                              </p:par>
                              <p:par>
                                <p:cTn id="85" presetID="2" presetClass="entr" presetSubtype="8" fill="hold" nodeType="withEffect">
                                  <p:stCondLst>
                                    <p:cond delay="0"/>
                                  </p:stCondLst>
                                  <p:childTnLst>
                                    <p:set>
                                      <p:cBhvr>
                                        <p:cTn id="86" dur="1" fill="hold">
                                          <p:stCondLst>
                                            <p:cond delay="0"/>
                                          </p:stCondLst>
                                        </p:cTn>
                                        <p:tgtEl>
                                          <p:spTgt spid="187">
                                            <p:txEl>
                                              <p:pRg st="5" end="5"/>
                                            </p:txEl>
                                          </p:spTgt>
                                        </p:tgtEl>
                                        <p:attrNameLst>
                                          <p:attrName>style.visibility</p:attrName>
                                        </p:attrNameLst>
                                      </p:cBhvr>
                                      <p:to>
                                        <p:strVal val="visible"/>
                                      </p:to>
                                    </p:set>
                                    <p:anim calcmode="lin" valueType="num">
                                      <p:cBhvr additive="base">
                                        <p:cTn id="87" dur="500" fill="hold"/>
                                        <p:tgtEl>
                                          <p:spTgt spid="187">
                                            <p:txEl>
                                              <p:pRg st="5" end="5"/>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1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 calcmode="lin" valueType="num">
                                      <p:cBhvr additive="base">
                                        <p:cTn id="93" dur="500" fill="hold"/>
                                        <p:tgtEl>
                                          <p:spTgt spid="5"/>
                                        </p:tgtEl>
                                        <p:attrNameLst>
                                          <p:attrName>ppt_x</p:attrName>
                                        </p:attrNameLst>
                                      </p:cBhvr>
                                      <p:tavLst>
                                        <p:tav tm="0">
                                          <p:val>
                                            <p:strVal val="0-#ppt_w/2"/>
                                          </p:val>
                                        </p:tav>
                                        <p:tav tm="100000">
                                          <p:val>
                                            <p:strVal val="#ppt_x"/>
                                          </p:val>
                                        </p:tav>
                                      </p:tavLst>
                                    </p:anim>
                                    <p:anim calcmode="lin" valueType="num">
                                      <p:cBhvr additive="base">
                                        <p:cTn id="94" dur="500" fill="hold"/>
                                        <p:tgtEl>
                                          <p:spTgt spid="5"/>
                                        </p:tgtEl>
                                        <p:attrNameLst>
                                          <p:attrName>ppt_y</p:attrName>
                                        </p:attrNameLst>
                                      </p:cBhvr>
                                      <p:tavLst>
                                        <p:tav tm="0">
                                          <p:val>
                                            <p:strVal val="#ppt_y"/>
                                          </p:val>
                                        </p:tav>
                                        <p:tav tm="100000">
                                          <p:val>
                                            <p:strVal val="#ppt_y"/>
                                          </p:val>
                                        </p:tav>
                                      </p:tavLst>
                                    </p:anim>
                                  </p:childTnLst>
                                </p:cTn>
                              </p:par>
                              <p:par>
                                <p:cTn id="95" presetID="1" presetClass="exit" presetSubtype="0" fill="hold" nodeType="withEffect">
                                  <p:stCondLst>
                                    <p:cond delay="0"/>
                                  </p:stCondLst>
                                  <p:childTnLst>
                                    <p:set>
                                      <p:cBhvr>
                                        <p:cTn id="96" dur="1" fill="hold">
                                          <p:stCondLst>
                                            <p:cond delay="0"/>
                                          </p:stCondLst>
                                        </p:cTn>
                                        <p:tgtEl>
                                          <p:spTgt spid="347"/>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315"/>
                                        </p:tgtEl>
                                        <p:attrNameLst>
                                          <p:attrName>style.visibility</p:attrName>
                                        </p:attrNameLst>
                                      </p:cBhvr>
                                      <p:to>
                                        <p:strVal val="visible"/>
                                      </p:to>
                                    </p:set>
                                  </p:childTnLst>
                                </p:cTn>
                              </p:par>
                              <p:par>
                                <p:cTn id="99" presetID="2" presetClass="entr" presetSubtype="8" fill="hold" nodeType="withEffect">
                                  <p:stCondLst>
                                    <p:cond delay="0"/>
                                  </p:stCondLst>
                                  <p:childTnLst>
                                    <p:set>
                                      <p:cBhvr>
                                        <p:cTn id="100" dur="1" fill="hold">
                                          <p:stCondLst>
                                            <p:cond delay="0"/>
                                          </p:stCondLst>
                                        </p:cTn>
                                        <p:tgtEl>
                                          <p:spTgt spid="316"/>
                                        </p:tgtEl>
                                        <p:attrNameLst>
                                          <p:attrName>style.visibility</p:attrName>
                                        </p:attrNameLst>
                                      </p:cBhvr>
                                      <p:to>
                                        <p:strVal val="visible"/>
                                      </p:to>
                                    </p:set>
                                    <p:anim calcmode="lin" valueType="num">
                                      <p:cBhvr additive="base">
                                        <p:cTn id="101" dur="500" fill="hold"/>
                                        <p:tgtEl>
                                          <p:spTgt spid="316"/>
                                        </p:tgtEl>
                                        <p:attrNameLst>
                                          <p:attrName>ppt_x</p:attrName>
                                        </p:attrNameLst>
                                      </p:cBhvr>
                                      <p:tavLst>
                                        <p:tav tm="0">
                                          <p:val>
                                            <p:strVal val="0-#ppt_w/2"/>
                                          </p:val>
                                        </p:tav>
                                        <p:tav tm="100000">
                                          <p:val>
                                            <p:strVal val="#ppt_x"/>
                                          </p:val>
                                        </p:tav>
                                      </p:tavLst>
                                    </p:anim>
                                    <p:anim calcmode="lin" valueType="num">
                                      <p:cBhvr additive="base">
                                        <p:cTn id="102" dur="500" fill="hold"/>
                                        <p:tgtEl>
                                          <p:spTgt spid="316"/>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36"/>
                                        </p:tgtEl>
                                        <p:attrNameLst>
                                          <p:attrName>style.visibility</p:attrName>
                                        </p:attrNameLst>
                                      </p:cBhvr>
                                      <p:to>
                                        <p:strVal val="visible"/>
                                      </p:to>
                                    </p:set>
                                    <p:anim calcmode="lin" valueType="num">
                                      <p:cBhvr additive="base">
                                        <p:cTn id="105" dur="500" fill="hold"/>
                                        <p:tgtEl>
                                          <p:spTgt spid="336"/>
                                        </p:tgtEl>
                                        <p:attrNameLst>
                                          <p:attrName>ppt_x</p:attrName>
                                        </p:attrNameLst>
                                      </p:cBhvr>
                                      <p:tavLst>
                                        <p:tav tm="0">
                                          <p:val>
                                            <p:strVal val="0-#ppt_w/2"/>
                                          </p:val>
                                        </p:tav>
                                        <p:tav tm="100000">
                                          <p:val>
                                            <p:strVal val="#ppt_x"/>
                                          </p:val>
                                        </p:tav>
                                      </p:tavLst>
                                    </p:anim>
                                    <p:anim calcmode="lin" valueType="num">
                                      <p:cBhvr additive="base">
                                        <p:cTn id="106" dur="500" fill="hold"/>
                                        <p:tgtEl>
                                          <p:spTgt spid="336"/>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4"/>
                                        </p:tgtEl>
                                        <p:attrNameLst>
                                          <p:attrName>style.visibility</p:attrName>
                                        </p:attrNameLst>
                                      </p:cBhvr>
                                      <p:to>
                                        <p:strVal val="visible"/>
                                      </p:to>
                                    </p:set>
                                    <p:anim calcmode="lin" valueType="num">
                                      <p:cBhvr additive="base">
                                        <p:cTn id="111" dur="500" fill="hold"/>
                                        <p:tgtEl>
                                          <p:spTgt spid="4"/>
                                        </p:tgtEl>
                                        <p:attrNameLst>
                                          <p:attrName>ppt_x</p:attrName>
                                        </p:attrNameLst>
                                      </p:cBhvr>
                                      <p:tavLst>
                                        <p:tav tm="0">
                                          <p:val>
                                            <p:strVal val="0-#ppt_w/2"/>
                                          </p:val>
                                        </p:tav>
                                        <p:tav tm="100000">
                                          <p:val>
                                            <p:strVal val="#ppt_x"/>
                                          </p:val>
                                        </p:tav>
                                      </p:tavLst>
                                    </p:anim>
                                    <p:anim calcmode="lin" valueType="num">
                                      <p:cBhvr additive="base">
                                        <p:cTn id="1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8" fill="hold" grpId="0" nodeType="clickEffect">
                                  <p:stCondLst>
                                    <p:cond delay="0"/>
                                  </p:stCondLst>
                                  <p:childTnLst>
                                    <p:set>
                                      <p:cBhvr>
                                        <p:cTn id="116" dur="1" fill="hold">
                                          <p:stCondLst>
                                            <p:cond delay="0"/>
                                          </p:stCondLst>
                                        </p:cTn>
                                        <p:tgtEl>
                                          <p:spTgt spid="188"/>
                                        </p:tgtEl>
                                        <p:attrNameLst>
                                          <p:attrName>style.visibility</p:attrName>
                                        </p:attrNameLst>
                                      </p:cBhvr>
                                      <p:to>
                                        <p:strVal val="visible"/>
                                      </p:to>
                                    </p:set>
                                    <p:anim calcmode="lin" valueType="num">
                                      <p:cBhvr additive="base">
                                        <p:cTn id="117" dur="500" fill="hold"/>
                                        <p:tgtEl>
                                          <p:spTgt spid="188"/>
                                        </p:tgtEl>
                                        <p:attrNameLst>
                                          <p:attrName>ppt_x</p:attrName>
                                        </p:attrNameLst>
                                      </p:cBhvr>
                                      <p:tavLst>
                                        <p:tav tm="0">
                                          <p:val>
                                            <p:strVal val="0-#ppt_w/2"/>
                                          </p:val>
                                        </p:tav>
                                        <p:tav tm="100000">
                                          <p:val>
                                            <p:strVal val="#ppt_x"/>
                                          </p:val>
                                        </p:tav>
                                      </p:tavLst>
                                    </p:anim>
                                    <p:anim calcmode="lin" valueType="num">
                                      <p:cBhvr additive="base">
                                        <p:cTn id="118" dur="500" fill="hold"/>
                                        <p:tgtEl>
                                          <p:spTgt spid="188"/>
                                        </p:tgtEl>
                                        <p:attrNameLst>
                                          <p:attrName>ppt_y</p:attrName>
                                        </p:attrNameLst>
                                      </p:cBhvr>
                                      <p:tavLst>
                                        <p:tav tm="0">
                                          <p:val>
                                            <p:strVal val="#ppt_y"/>
                                          </p:val>
                                        </p:tav>
                                        <p:tav tm="100000">
                                          <p:val>
                                            <p:strVal val="#ppt_y"/>
                                          </p:val>
                                        </p:tav>
                                      </p:tavLst>
                                    </p:anim>
                                  </p:childTnLst>
                                </p:cTn>
                              </p:par>
                              <p:par>
                                <p:cTn id="119" presetID="2" presetClass="entr" presetSubtype="8" fill="hold" grpId="0" nodeType="withEffect">
                                  <p:stCondLst>
                                    <p:cond delay="0"/>
                                  </p:stCondLst>
                                  <p:childTnLst>
                                    <p:set>
                                      <p:cBhvr>
                                        <p:cTn id="120" dur="1" fill="hold">
                                          <p:stCondLst>
                                            <p:cond delay="0"/>
                                          </p:stCondLst>
                                        </p:cTn>
                                        <p:tgtEl>
                                          <p:spTgt spid="335"/>
                                        </p:tgtEl>
                                        <p:attrNameLst>
                                          <p:attrName>style.visibility</p:attrName>
                                        </p:attrNameLst>
                                      </p:cBhvr>
                                      <p:to>
                                        <p:strVal val="visible"/>
                                      </p:to>
                                    </p:set>
                                    <p:anim calcmode="lin" valueType="num">
                                      <p:cBhvr additive="base">
                                        <p:cTn id="121" dur="500" fill="hold"/>
                                        <p:tgtEl>
                                          <p:spTgt spid="335"/>
                                        </p:tgtEl>
                                        <p:attrNameLst>
                                          <p:attrName>ppt_x</p:attrName>
                                        </p:attrNameLst>
                                      </p:cBhvr>
                                      <p:tavLst>
                                        <p:tav tm="0">
                                          <p:val>
                                            <p:strVal val="0-#ppt_w/2"/>
                                          </p:val>
                                        </p:tav>
                                        <p:tav tm="100000">
                                          <p:val>
                                            <p:strVal val="#ppt_x"/>
                                          </p:val>
                                        </p:tav>
                                      </p:tavLst>
                                    </p:anim>
                                    <p:anim calcmode="lin" valueType="num">
                                      <p:cBhvr additive="base">
                                        <p:cTn id="122" dur="500" fill="hold"/>
                                        <p:tgtEl>
                                          <p:spTgt spid="335"/>
                                        </p:tgtEl>
                                        <p:attrNameLst>
                                          <p:attrName>ppt_y</p:attrName>
                                        </p:attrNameLst>
                                      </p:cBhvr>
                                      <p:tavLst>
                                        <p:tav tm="0">
                                          <p:val>
                                            <p:strVal val="#ppt_y"/>
                                          </p:val>
                                        </p:tav>
                                        <p:tav tm="100000">
                                          <p:val>
                                            <p:strVal val="#ppt_y"/>
                                          </p:val>
                                        </p:tav>
                                      </p:tavLst>
                                    </p:anim>
                                  </p:childTnLst>
                                </p:cTn>
                              </p:par>
                              <p:par>
                                <p:cTn id="123" presetID="1" presetClass="exit" presetSubtype="0" fill="hold" grpId="1" nodeType="withEffect">
                                  <p:stCondLst>
                                    <p:cond delay="0"/>
                                  </p:stCondLst>
                                  <p:childTnLst>
                                    <p:set>
                                      <p:cBhvr>
                                        <p:cTn id="124" dur="1" fill="hold">
                                          <p:stCondLst>
                                            <p:cond delay="0"/>
                                          </p:stCondLst>
                                        </p:cTn>
                                        <p:tgtEl>
                                          <p:spTgt spid="33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ntr" presetSubtype="8" fill="hold" nodeType="clickEffect">
                                  <p:stCondLst>
                                    <p:cond delay="0"/>
                                  </p:stCondLst>
                                  <p:childTnLst>
                                    <p:set>
                                      <p:cBhvr>
                                        <p:cTn id="128" dur="1" fill="hold">
                                          <p:stCondLst>
                                            <p:cond delay="0"/>
                                          </p:stCondLst>
                                        </p:cTn>
                                        <p:tgtEl>
                                          <p:spTgt spid="317"/>
                                        </p:tgtEl>
                                        <p:attrNameLst>
                                          <p:attrName>style.visibility</p:attrName>
                                        </p:attrNameLst>
                                      </p:cBhvr>
                                      <p:to>
                                        <p:strVal val="visible"/>
                                      </p:to>
                                    </p:set>
                                    <p:anim calcmode="lin" valueType="num">
                                      <p:cBhvr additive="base">
                                        <p:cTn id="129" dur="500" fill="hold"/>
                                        <p:tgtEl>
                                          <p:spTgt spid="317"/>
                                        </p:tgtEl>
                                        <p:attrNameLst>
                                          <p:attrName>ppt_x</p:attrName>
                                        </p:attrNameLst>
                                      </p:cBhvr>
                                      <p:tavLst>
                                        <p:tav tm="0">
                                          <p:val>
                                            <p:strVal val="0-#ppt_w/2"/>
                                          </p:val>
                                        </p:tav>
                                        <p:tav tm="100000">
                                          <p:val>
                                            <p:strVal val="#ppt_x"/>
                                          </p:val>
                                        </p:tav>
                                      </p:tavLst>
                                    </p:anim>
                                    <p:anim calcmode="lin" valueType="num">
                                      <p:cBhvr additive="base">
                                        <p:cTn id="130" dur="500" fill="hold"/>
                                        <p:tgtEl>
                                          <p:spTgt spid="317"/>
                                        </p:tgtEl>
                                        <p:attrNameLst>
                                          <p:attrName>ppt_y</p:attrName>
                                        </p:attrNameLst>
                                      </p:cBhvr>
                                      <p:tavLst>
                                        <p:tav tm="0">
                                          <p:val>
                                            <p:strVal val="#ppt_y"/>
                                          </p:val>
                                        </p:tav>
                                        <p:tav tm="100000">
                                          <p:val>
                                            <p:strVal val="#ppt_y"/>
                                          </p:val>
                                        </p:tav>
                                      </p:tavLst>
                                    </p:anim>
                                  </p:childTnLst>
                                </p:cTn>
                              </p:par>
                              <p:par>
                                <p:cTn id="131" presetID="2" presetClass="entr" presetSubtype="8" fill="hold" grpId="0" nodeType="withEffect">
                                  <p:stCondLst>
                                    <p:cond delay="0"/>
                                  </p:stCondLst>
                                  <p:childTnLst>
                                    <p:set>
                                      <p:cBhvr>
                                        <p:cTn id="132" dur="1" fill="hold">
                                          <p:stCondLst>
                                            <p:cond delay="0"/>
                                          </p:stCondLst>
                                        </p:cTn>
                                        <p:tgtEl>
                                          <p:spTgt spid="398"/>
                                        </p:tgtEl>
                                        <p:attrNameLst>
                                          <p:attrName>style.visibility</p:attrName>
                                        </p:attrNameLst>
                                      </p:cBhvr>
                                      <p:to>
                                        <p:strVal val="visible"/>
                                      </p:to>
                                    </p:set>
                                    <p:anim calcmode="lin" valueType="num">
                                      <p:cBhvr additive="base">
                                        <p:cTn id="133" dur="500" fill="hold"/>
                                        <p:tgtEl>
                                          <p:spTgt spid="398"/>
                                        </p:tgtEl>
                                        <p:attrNameLst>
                                          <p:attrName>ppt_x</p:attrName>
                                        </p:attrNameLst>
                                      </p:cBhvr>
                                      <p:tavLst>
                                        <p:tav tm="0">
                                          <p:val>
                                            <p:strVal val="0-#ppt_w/2"/>
                                          </p:val>
                                        </p:tav>
                                        <p:tav tm="100000">
                                          <p:val>
                                            <p:strVal val="#ppt_x"/>
                                          </p:val>
                                        </p:tav>
                                      </p:tavLst>
                                    </p:anim>
                                    <p:anim calcmode="lin" valueType="num">
                                      <p:cBhvr additive="base">
                                        <p:cTn id="134" dur="500" fill="hold"/>
                                        <p:tgtEl>
                                          <p:spTgt spid="398"/>
                                        </p:tgtEl>
                                        <p:attrNameLst>
                                          <p:attrName>ppt_y</p:attrName>
                                        </p:attrNameLst>
                                      </p:cBhvr>
                                      <p:tavLst>
                                        <p:tav tm="0">
                                          <p:val>
                                            <p:strVal val="#ppt_y"/>
                                          </p:val>
                                        </p:tav>
                                        <p:tav tm="100000">
                                          <p:val>
                                            <p:strVal val="#ppt_y"/>
                                          </p:val>
                                        </p:tav>
                                      </p:tavLst>
                                    </p:anim>
                                  </p:childTnLst>
                                </p:cTn>
                              </p:par>
                              <p:par>
                                <p:cTn id="135" presetID="2" presetClass="entr" presetSubtype="8" fill="hold" nodeType="withEffect">
                                  <p:stCondLst>
                                    <p:cond delay="0"/>
                                  </p:stCondLst>
                                  <p:childTnLst>
                                    <p:set>
                                      <p:cBhvr>
                                        <p:cTn id="136" dur="1" fill="hold">
                                          <p:stCondLst>
                                            <p:cond delay="0"/>
                                          </p:stCondLst>
                                        </p:cTn>
                                        <p:tgtEl>
                                          <p:spTgt spid="398">
                                            <p:txEl>
                                              <p:pRg st="0" end="0"/>
                                            </p:txEl>
                                          </p:spTgt>
                                        </p:tgtEl>
                                        <p:attrNameLst>
                                          <p:attrName>style.visibility</p:attrName>
                                        </p:attrNameLst>
                                      </p:cBhvr>
                                      <p:to>
                                        <p:strVal val="visible"/>
                                      </p:to>
                                    </p:set>
                                    <p:anim calcmode="lin" valueType="num">
                                      <p:cBhvr additive="base">
                                        <p:cTn id="137" dur="500" fill="hold"/>
                                        <p:tgtEl>
                                          <p:spTgt spid="398">
                                            <p:txEl>
                                              <p:pRg st="0" end="0"/>
                                            </p:txEl>
                                          </p:spTgt>
                                        </p:tgtEl>
                                        <p:attrNameLst>
                                          <p:attrName>ppt_x</p:attrName>
                                        </p:attrNameLst>
                                      </p:cBhvr>
                                      <p:tavLst>
                                        <p:tav tm="0">
                                          <p:val>
                                            <p:strVal val="0-#ppt_w/2"/>
                                          </p:val>
                                        </p:tav>
                                        <p:tav tm="100000">
                                          <p:val>
                                            <p:strVal val="#ppt_x"/>
                                          </p:val>
                                        </p:tav>
                                      </p:tavLst>
                                    </p:anim>
                                    <p:anim calcmode="lin" valueType="num">
                                      <p:cBhvr additive="base">
                                        <p:cTn id="138" dur="500" fill="hold"/>
                                        <p:tgtEl>
                                          <p:spTgt spid="39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315" grpId="0" animBg="1"/>
      <p:bldP spid="335" grpId="0" animBg="1"/>
      <p:bldP spid="335" grpId="1" animBg="1"/>
      <p:bldP spid="336" grpId="0" animBg="1"/>
      <p:bldP spid="39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p:nvGrpSpPr>
        <p:grpSpPr>
          <a:xfrm>
            <a:off x="4928225" y="3657600"/>
            <a:ext cx="5107040" cy="3276600"/>
            <a:chOff x="1861786" y="3505200"/>
            <a:chExt cx="5107040" cy="3276600"/>
          </a:xfrm>
        </p:grpSpPr>
        <p:sp>
          <p:nvSpPr>
            <p:cNvPr id="58" name="TextBox 57"/>
            <p:cNvSpPr txBox="1"/>
            <p:nvPr/>
          </p:nvSpPr>
          <p:spPr bwMode="auto">
            <a:xfrm rot="20818719">
              <a:off x="1950318" y="4675208"/>
              <a:ext cx="1644479" cy="531840"/>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74" name="Group 73"/>
            <p:cNvGrpSpPr/>
            <p:nvPr/>
          </p:nvGrpSpPr>
          <p:grpSpPr>
            <a:xfrm>
              <a:off x="1861786" y="3505200"/>
              <a:ext cx="5107040" cy="3276600"/>
              <a:chOff x="1861786" y="3505200"/>
              <a:chExt cx="5107040" cy="3276600"/>
            </a:xfrm>
          </p:grpSpPr>
          <p:sp>
            <p:nvSpPr>
              <p:cNvPr id="19" name="Rectangle 18"/>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dirty="0"/>
              </a:p>
            </p:txBody>
          </p:sp>
          <p:grpSp>
            <p:nvGrpSpPr>
              <p:cNvPr id="62" name="Group 61"/>
              <p:cNvGrpSpPr/>
              <p:nvPr/>
            </p:nvGrpSpPr>
            <p:grpSpPr>
              <a:xfrm>
                <a:off x="2379154" y="4505419"/>
                <a:ext cx="3198170" cy="1799154"/>
                <a:chOff x="2379154" y="4505419"/>
                <a:chExt cx="3198170" cy="1799154"/>
              </a:xfrm>
            </p:grpSpPr>
            <p:sp>
              <p:nvSpPr>
                <p:cNvPr id="15" name="Rectangle 14"/>
                <p:cNvSpPr/>
                <p:nvPr/>
              </p:nvSpPr>
              <p:spPr>
                <a:xfrm>
                  <a:off x="2419961" y="5842908"/>
                  <a:ext cx="808482" cy="461665"/>
                </a:xfrm>
                <a:prstGeom prst="rect">
                  <a:avLst/>
                </a:prstGeom>
                <a:solidFill>
                  <a:schemeClr val="tx1"/>
                </a:solidFill>
              </p:spPr>
              <p:txBody>
                <a:bodyPr wrap="square">
                  <a:spAutoFit/>
                </a:bodyPr>
                <a:lstStyle/>
                <a:p>
                  <a:pPr algn="ctr"/>
                  <a:r>
                    <a:rPr lang="en-US" altLang="en-US" sz="2400" i="1" dirty="0">
                      <a:solidFill>
                        <a:srgbClr val="00B050"/>
                      </a:solidFill>
                    </a:rPr>
                    <a:t>w</a:t>
                  </a:r>
                  <a:r>
                    <a:rPr lang="en-US" altLang="en-US" sz="2400" i="1" baseline="-25000" dirty="0">
                      <a:solidFill>
                        <a:srgbClr val="00B050"/>
                      </a:solidFill>
                    </a:rPr>
                    <a:t>1</a:t>
                  </a:r>
                  <a:endParaRPr lang="en-CA" sz="2400" i="1" dirty="0">
                    <a:solidFill>
                      <a:srgbClr val="00B050"/>
                    </a:solidFill>
                  </a:endParaRPr>
                </a:p>
              </p:txBody>
            </p:sp>
            <p:sp>
              <p:nvSpPr>
                <p:cNvPr id="16" name="Rectangle 15"/>
                <p:cNvSpPr/>
                <p:nvPr/>
              </p:nvSpPr>
              <p:spPr>
                <a:xfrm>
                  <a:off x="4705961" y="5711518"/>
                  <a:ext cx="808482" cy="461665"/>
                </a:xfrm>
                <a:prstGeom prst="rect">
                  <a:avLst/>
                </a:prstGeom>
                <a:solidFill>
                  <a:schemeClr val="tx1"/>
                </a:solidFill>
              </p:spPr>
              <p:txBody>
                <a:bodyPr wrap="square">
                  <a:spAutoFit/>
                </a:bodyPr>
                <a:lstStyle/>
                <a:p>
                  <a:pPr algn="ctr"/>
                  <a:r>
                    <a:rPr lang="en-US" altLang="en-US" sz="2400" i="1" dirty="0">
                      <a:solidFill>
                        <a:srgbClr val="00B050"/>
                      </a:solidFill>
                    </a:rPr>
                    <a:t>w</a:t>
                  </a:r>
                  <a:r>
                    <a:rPr lang="en-US" altLang="en-US" sz="2400" i="1" baseline="-25000" dirty="0">
                      <a:solidFill>
                        <a:srgbClr val="00B050"/>
                      </a:solidFill>
                    </a:rPr>
                    <a:t>2</a:t>
                  </a:r>
                  <a:endParaRPr lang="en-CA" sz="2400" i="1" dirty="0">
                    <a:solidFill>
                      <a:srgbClr val="00B050"/>
                    </a:solidFill>
                  </a:endParaRPr>
                </a:p>
              </p:txBody>
            </p:sp>
            <p:sp>
              <p:nvSpPr>
                <p:cNvPr id="63" name="TextBox 62"/>
                <p:cNvSpPr txBox="1"/>
                <p:nvPr/>
              </p:nvSpPr>
              <p:spPr bwMode="auto">
                <a:xfrm>
                  <a:off x="2454539" y="4675402"/>
                  <a:ext cx="2552641" cy="732702"/>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4" name="TextBox 63"/>
                <p:cNvSpPr txBox="1"/>
                <p:nvPr/>
              </p:nvSpPr>
              <p:spPr bwMode="auto">
                <a:xfrm rot="20022446">
                  <a:off x="3610533" y="4568097"/>
                  <a:ext cx="1075325" cy="732702"/>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5" name="TextBox 64"/>
                <p:cNvSpPr txBox="1"/>
                <p:nvPr/>
              </p:nvSpPr>
              <p:spPr bwMode="auto">
                <a:xfrm rot="1769552">
                  <a:off x="4314346" y="4505419"/>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6" name="TextBox 65"/>
                <p:cNvSpPr txBox="1"/>
                <p:nvPr/>
              </p:nvSpPr>
              <p:spPr bwMode="auto">
                <a:xfrm rot="2353458">
                  <a:off x="2914450" y="5049858"/>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7" name="TextBox 66"/>
                <p:cNvSpPr txBox="1"/>
                <p:nvPr/>
              </p:nvSpPr>
              <p:spPr bwMode="auto">
                <a:xfrm rot="18982493">
                  <a:off x="3127042" y="5179553"/>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8" name="TextBox 67"/>
                <p:cNvSpPr txBox="1"/>
                <p:nvPr/>
              </p:nvSpPr>
              <p:spPr bwMode="auto">
                <a:xfrm rot="563998">
                  <a:off x="2379154" y="5365649"/>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9" name="TextBox 68"/>
                <p:cNvSpPr txBox="1"/>
                <p:nvPr/>
              </p:nvSpPr>
              <p:spPr bwMode="auto">
                <a:xfrm rot="563998">
                  <a:off x="4219211" y="526102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0" name="TextBox 69"/>
                <p:cNvSpPr txBox="1"/>
                <p:nvPr/>
              </p:nvSpPr>
              <p:spPr bwMode="auto">
                <a:xfrm rot="563998">
                  <a:off x="3304811" y="455388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1" name="TextBox 70"/>
                <p:cNvSpPr txBox="1"/>
                <p:nvPr/>
              </p:nvSpPr>
              <p:spPr bwMode="auto">
                <a:xfrm rot="2027731">
                  <a:off x="4852330" y="4826806"/>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2" name="TextBox 71"/>
                <p:cNvSpPr txBox="1"/>
                <p:nvPr/>
              </p:nvSpPr>
              <p:spPr bwMode="auto">
                <a:xfrm rot="19217064">
                  <a:off x="4600648" y="5076204"/>
                  <a:ext cx="724994" cy="288000"/>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73" name="Group 72"/>
              <p:cNvGrpSpPr/>
              <p:nvPr/>
            </p:nvGrpSpPr>
            <p:grpSpPr>
              <a:xfrm>
                <a:off x="1861786" y="4038600"/>
                <a:ext cx="3744028" cy="2057400"/>
                <a:chOff x="1861786" y="4038600"/>
                <a:chExt cx="3744028" cy="2057400"/>
              </a:xfrm>
            </p:grpSpPr>
            <p:cxnSp>
              <p:nvCxnSpPr>
                <p:cNvPr id="3" name="Straight Connector 2"/>
                <p:cNvCxnSpPr/>
                <p:nvPr/>
              </p:nvCxnSpPr>
              <p:spPr bwMode="auto">
                <a:xfrm>
                  <a:off x="1861786" y="566897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44" name="Straight Connector 43"/>
                <p:cNvCxnSpPr/>
                <p:nvPr/>
              </p:nvCxnSpPr>
              <p:spPr bwMode="auto">
                <a:xfrm flipH="1">
                  <a:off x="4191000" y="5452869"/>
                  <a:ext cx="1367722" cy="632529"/>
                </a:xfrm>
                <a:prstGeom prst="line">
                  <a:avLst/>
                </a:prstGeom>
                <a:noFill/>
                <a:ln w="38100" cap="sq" cmpd="sng" algn="ctr">
                  <a:solidFill>
                    <a:srgbClr val="66FF33"/>
                  </a:solidFill>
                  <a:prstDash val="solid"/>
                  <a:round/>
                  <a:headEnd type="none" w="med" len="med"/>
                  <a:tailEnd type="none" w="med" len="med"/>
                </a:ln>
                <a:effectLst/>
              </p:spPr>
            </p:cxnSp>
            <p:cxnSp>
              <p:nvCxnSpPr>
                <p:cNvPr id="48" name="Straight Connector 47"/>
                <p:cNvCxnSpPr/>
                <p:nvPr/>
              </p:nvCxnSpPr>
              <p:spPr bwMode="auto">
                <a:xfrm flipV="1">
                  <a:off x="1919109" y="4994797"/>
                  <a:ext cx="1354859" cy="652000"/>
                </a:xfrm>
                <a:prstGeom prst="line">
                  <a:avLst/>
                </a:prstGeom>
                <a:noFill/>
                <a:ln w="38100" cap="sq" cmpd="sng" algn="ctr">
                  <a:solidFill>
                    <a:srgbClr val="66FF33"/>
                  </a:solidFill>
                  <a:prstDash val="solid"/>
                  <a:round/>
                  <a:headEnd type="none" w="med" len="med"/>
                  <a:tailEnd type="none" w="med" len="med"/>
                </a:ln>
                <a:effectLst/>
              </p:spPr>
            </p:cxnSp>
            <p:cxnSp>
              <p:nvCxnSpPr>
                <p:cNvPr id="52" name="Straight Connector 51"/>
                <p:cNvCxnSpPr/>
                <p:nvPr/>
              </p:nvCxnSpPr>
              <p:spPr bwMode="auto">
                <a:xfrm flipV="1">
                  <a:off x="1868387" y="4635521"/>
                  <a:ext cx="0" cy="1011276"/>
                </a:xfrm>
                <a:prstGeom prst="line">
                  <a:avLst/>
                </a:prstGeom>
                <a:noFill/>
                <a:ln w="38100" cap="sq" cmpd="sng" algn="ctr">
                  <a:solidFill>
                    <a:srgbClr val="FFC000"/>
                  </a:solidFill>
                  <a:prstDash val="solid"/>
                  <a:round/>
                  <a:headEnd type="none" w="med" len="med"/>
                  <a:tailEnd type="none" w="med" len="med"/>
                </a:ln>
                <a:effectLst/>
              </p:spPr>
            </p:cxnSp>
            <p:cxnSp>
              <p:nvCxnSpPr>
                <p:cNvPr id="55" name="Straight Connector 54"/>
                <p:cNvCxnSpPr/>
                <p:nvPr/>
              </p:nvCxnSpPr>
              <p:spPr bwMode="auto">
                <a:xfrm flipV="1">
                  <a:off x="3283128" y="4038600"/>
                  <a:ext cx="0" cy="953483"/>
                </a:xfrm>
                <a:prstGeom prst="line">
                  <a:avLst/>
                </a:prstGeom>
                <a:noFill/>
                <a:ln w="38100" cap="sq" cmpd="sng" algn="ctr">
                  <a:solidFill>
                    <a:srgbClr val="FFC000"/>
                  </a:solidFill>
                  <a:prstDash val="solid"/>
                  <a:round/>
                  <a:headEnd type="none" w="med" len="med"/>
                  <a:tailEnd type="none" w="med" len="med"/>
                </a:ln>
                <a:effectLst/>
              </p:spPr>
            </p:cxnSp>
            <p:cxnSp>
              <p:nvCxnSpPr>
                <p:cNvPr id="59" name="Straight Connector 58"/>
                <p:cNvCxnSpPr/>
                <p:nvPr/>
              </p:nvCxnSpPr>
              <p:spPr bwMode="auto">
                <a:xfrm flipV="1">
                  <a:off x="5590689" y="4461469"/>
                  <a:ext cx="0" cy="953483"/>
                </a:xfrm>
                <a:prstGeom prst="line">
                  <a:avLst/>
                </a:prstGeom>
                <a:noFill/>
                <a:ln w="38100" cap="sq" cmpd="sng" algn="ctr">
                  <a:solidFill>
                    <a:srgbClr val="FFC000"/>
                  </a:solidFill>
                  <a:prstDash val="solid"/>
                  <a:round/>
                  <a:headEnd type="none" w="med" len="med"/>
                  <a:tailEnd type="none" w="med" len="med"/>
                </a:ln>
                <a:effectLst/>
              </p:spPr>
            </p:cxnSp>
            <p:cxnSp>
              <p:nvCxnSpPr>
                <p:cNvPr id="75" name="Straight Connector 74"/>
                <p:cNvCxnSpPr/>
                <p:nvPr/>
              </p:nvCxnSpPr>
              <p:spPr bwMode="auto">
                <a:xfrm>
                  <a:off x="3276600" y="499201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60" name="Straight Connector 59"/>
                <p:cNvCxnSpPr/>
                <p:nvPr/>
              </p:nvCxnSpPr>
              <p:spPr bwMode="auto">
                <a:xfrm flipV="1">
                  <a:off x="4162911" y="5142517"/>
                  <a:ext cx="0" cy="953483"/>
                </a:xfrm>
                <a:prstGeom prst="line">
                  <a:avLst/>
                </a:prstGeom>
                <a:noFill/>
                <a:ln w="38100" cap="sq" cmpd="sng" algn="ctr">
                  <a:solidFill>
                    <a:srgbClr val="FFC000"/>
                  </a:solidFill>
                  <a:prstDash val="solid"/>
                  <a:round/>
                  <a:headEnd type="none" w="med" len="med"/>
                  <a:tailEnd type="none" w="med" len="med"/>
                </a:ln>
                <a:effectLst/>
              </p:spPr>
            </p:cxnSp>
          </p:grpSp>
        </p:grpSp>
        <p:sp>
          <p:nvSpPr>
            <p:cNvPr id="105" name="TextBox 104"/>
            <p:cNvSpPr txBox="1"/>
            <p:nvPr/>
          </p:nvSpPr>
          <p:spPr bwMode="auto">
            <a:xfrm rot="20086641">
              <a:off x="2061505" y="5023999"/>
              <a:ext cx="1153370" cy="228531"/>
            </a:xfrm>
            <a:prstGeom prst="rect">
              <a:avLst/>
            </a:prstGeom>
            <a:solidFill>
              <a:schemeClr val="tx1"/>
            </a:solidFill>
            <a:ln>
              <a:noFill/>
            </a:ln>
          </p:spPr>
          <p:txBody>
            <a:bodyPr wrap="square" lIns="274320" rIns="274320" rtlCol="0">
              <a:spAutoFit/>
            </a:bodyPr>
            <a:lstStyle/>
            <a:p>
              <a:pPr>
                <a:spcBef>
                  <a:spcPct val="0"/>
                </a:spcBef>
              </a:pPr>
              <a:endParaRPr lang="en-CA" sz="3600" dirty="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95" name="Group 94"/>
          <p:cNvGrpSpPr/>
          <p:nvPr/>
        </p:nvGrpSpPr>
        <p:grpSpPr>
          <a:xfrm>
            <a:off x="5427301" y="5225617"/>
            <a:ext cx="2502237" cy="709490"/>
            <a:chOff x="2812059" y="5172124"/>
            <a:chExt cx="2502237" cy="709490"/>
          </a:xfrm>
        </p:grpSpPr>
        <p:cxnSp>
          <p:nvCxnSpPr>
            <p:cNvPr id="84" name="Straight Connector 83"/>
            <p:cNvCxnSpPr/>
            <p:nvPr/>
          </p:nvCxnSpPr>
          <p:spPr bwMode="auto">
            <a:xfrm flipV="1">
              <a:off x="2812059" y="5172124"/>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86" name="Straight Connector 85"/>
            <p:cNvCxnSpPr>
              <a:cxnSpLocks/>
            </p:cNvCxnSpPr>
            <p:nvPr/>
          </p:nvCxnSpPr>
          <p:spPr bwMode="auto">
            <a:xfrm>
              <a:off x="2985082" y="5463433"/>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90" name="Oval 89"/>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dirty="0"/>
            </a:p>
          </p:txBody>
        </p:sp>
      </p:grpSp>
      <p:grpSp>
        <p:nvGrpSpPr>
          <p:cNvPr id="3072" name="Group 3071"/>
          <p:cNvGrpSpPr/>
          <p:nvPr/>
        </p:nvGrpSpPr>
        <p:grpSpPr>
          <a:xfrm>
            <a:off x="5991372" y="4818365"/>
            <a:ext cx="142875" cy="744826"/>
            <a:chOff x="3377327" y="4762250"/>
            <a:chExt cx="142875" cy="744826"/>
          </a:xfrm>
        </p:grpSpPr>
        <p:cxnSp>
          <p:nvCxnSpPr>
            <p:cNvPr id="93" name="Straight Connector 92"/>
            <p:cNvCxnSpPr/>
            <p:nvPr/>
          </p:nvCxnSpPr>
          <p:spPr bwMode="auto">
            <a:xfrm flipV="1">
              <a:off x="3447952" y="4909471"/>
              <a:ext cx="0" cy="597605"/>
            </a:xfrm>
            <a:prstGeom prst="line">
              <a:avLst/>
            </a:prstGeom>
            <a:noFill/>
            <a:ln w="38100" cap="sq" cmpd="sng" algn="ctr">
              <a:solidFill>
                <a:srgbClr val="FFC000"/>
              </a:solidFill>
              <a:prstDash val="solid"/>
              <a:round/>
              <a:headEnd type="none" w="med" len="med"/>
              <a:tailEnd type="none" w="med" len="med"/>
            </a:ln>
            <a:effectLst/>
          </p:spPr>
        </p:cxnSp>
        <p:pic>
          <p:nvPicPr>
            <p:cNvPr id="89" name="Picture 88"/>
            <p:cNvPicPr>
              <a:picLocks noChangeAspect="1"/>
            </p:cNvPicPr>
            <p:nvPr/>
          </p:nvPicPr>
          <p:blipFill rotWithShape="1">
            <a:blip r:embed="rId4"/>
            <a:srcRect r="50000" b="60666"/>
            <a:stretch/>
          </p:blipFill>
          <p:spPr>
            <a:xfrm>
              <a:off x="3377327" y="4762250"/>
              <a:ext cx="142875" cy="135962"/>
            </a:xfrm>
            <a:prstGeom prst="rect">
              <a:avLst/>
            </a:prstGeom>
          </p:spPr>
        </p:pic>
      </p:grpSp>
      <p:grpSp>
        <p:nvGrpSpPr>
          <p:cNvPr id="12" name="Group 11"/>
          <p:cNvGrpSpPr/>
          <p:nvPr/>
        </p:nvGrpSpPr>
        <p:grpSpPr>
          <a:xfrm>
            <a:off x="207101" y="380167"/>
            <a:ext cx="3822423" cy="1878904"/>
            <a:chOff x="207101" y="380167"/>
            <a:chExt cx="3822423" cy="187890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98" name="Rounded Rectangular Callout 97"/>
            <p:cNvSpPr/>
            <p:nvPr/>
          </p:nvSpPr>
          <p:spPr>
            <a:xfrm>
              <a:off x="1509238" y="380167"/>
              <a:ext cx="2520286" cy="1634490"/>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dirty="0">
                  <a:cs typeface="Times New Roman" panose="02020603050405020304" pitchFamily="18" charset="0"/>
                  <a:sym typeface="Symbol" panose="05050102010706020507" pitchFamily="18" charset="2"/>
                </a:rPr>
                <a:t>I am a machine</a:t>
              </a:r>
              <a:br>
                <a:rPr lang="en-CA" sz="2400" dirty="0">
                  <a:cs typeface="Times New Roman" panose="02020603050405020304" pitchFamily="18" charset="0"/>
                  <a:sym typeface="Symbol" panose="05050102010706020507" pitchFamily="18" charset="2"/>
                </a:rPr>
              </a:br>
              <a:r>
                <a:rPr lang="en-CA" sz="2400" dirty="0">
                  <a:cs typeface="Times New Roman" panose="02020603050405020304" pitchFamily="18" charset="0"/>
                  <a:sym typeface="Symbol" panose="05050102010706020507" pitchFamily="18" charset="2"/>
                </a:rPr>
                <a:t>and I want to learn </a:t>
              </a:r>
              <a:br>
                <a:rPr lang="en-CA" sz="2400" dirty="0">
                  <a:cs typeface="Times New Roman" panose="02020603050405020304" pitchFamily="18" charset="0"/>
                  <a:sym typeface="Symbol" panose="05050102010706020507" pitchFamily="18" charset="2"/>
                </a:rPr>
              </a:br>
              <a:r>
                <a:rPr lang="en-CA" sz="2400" dirty="0">
                  <a:cs typeface="Times New Roman" panose="02020603050405020304" pitchFamily="18" charset="0"/>
                  <a:sym typeface="Symbol" panose="05050102010706020507" pitchFamily="18" charset="2"/>
                </a:rPr>
                <a:t>to identify </a:t>
              </a:r>
            </a:p>
            <a:p>
              <a:pPr algn="ctr"/>
              <a:r>
                <a:rPr lang="en-CA" sz="2400" dirty="0">
                  <a:cs typeface="Times New Roman" panose="02020603050405020304" pitchFamily="18" charset="0"/>
                  <a:sym typeface="Symbol" panose="05050102010706020507" pitchFamily="18" charset="2"/>
                </a:rPr>
                <a:t>faces and bicycles.</a:t>
              </a:r>
            </a:p>
          </p:txBody>
        </p:sp>
      </p:grpSp>
      <p:sp>
        <p:nvSpPr>
          <p:cNvPr id="111" name="Rounded Rectangular Callout 110"/>
          <p:cNvSpPr/>
          <p:nvPr/>
        </p:nvSpPr>
        <p:spPr>
          <a:xfrm>
            <a:off x="741707" y="3632478"/>
            <a:ext cx="2470969" cy="817245"/>
          </a:xfrm>
          <a:prstGeom prst="wedgeRoundRectCallout">
            <a:avLst>
              <a:gd name="adj1" fmla="val -33893"/>
              <a:gd name="adj2" fmla="val -61958"/>
              <a:gd name="adj3" fmla="val 16667"/>
            </a:avLst>
          </a:prstGeom>
          <a:ln w="25400">
            <a:solidFill>
              <a:schemeClr val="tx2"/>
            </a:solidFill>
          </a:ln>
        </p:spPr>
        <p:txBody>
          <a:bodyPr wrap="none" lIns="0" tIns="0" rIns="0" bIns="0" rtlCol="0" anchor="ctr">
            <a:spAutoFit/>
          </a:bodyPr>
          <a:lstStyle/>
          <a:p>
            <a:pPr algn="ctr"/>
            <a:r>
              <a:rPr lang="en-US" altLang="en-US" sz="2400" dirty="0"/>
              <a:t>My current </a:t>
            </a:r>
            <a:br>
              <a:rPr lang="en-US" altLang="en-US" sz="2400" dirty="0"/>
            </a:br>
            <a:r>
              <a:rPr lang="en-US" altLang="en-US" sz="2400" dirty="0"/>
              <a:t>weights </a:t>
            </a:r>
            <a:r>
              <a:rPr lang="en-US" altLang="en-US" sz="2400" dirty="0">
                <a:solidFill>
                  <a:srgbClr val="66FF33"/>
                </a:solidFill>
                <a:sym typeface="Symbol" panose="05050102010706020507" pitchFamily="18" charset="2"/>
              </a:rPr>
              <a:t></a:t>
            </a:r>
            <a:r>
              <a:rPr lang="en-US" altLang="en-US" sz="2400" i="1" dirty="0">
                <a:solidFill>
                  <a:srgbClr val="66FF33"/>
                </a:solidFill>
              </a:rPr>
              <a:t>w</a:t>
            </a:r>
            <a:r>
              <a:rPr lang="en-US" altLang="en-US" sz="2400" i="1" baseline="-25000" dirty="0">
                <a:solidFill>
                  <a:srgbClr val="66FF33"/>
                </a:solidFill>
              </a:rPr>
              <a:t>1</a:t>
            </a:r>
            <a:r>
              <a:rPr lang="en-US" altLang="en-US" sz="2400" i="1" dirty="0">
                <a:solidFill>
                  <a:srgbClr val="66FF33"/>
                </a:solidFill>
              </a:rPr>
              <a:t>,…,</a:t>
            </a:r>
            <a:r>
              <a:rPr lang="en-US" altLang="en-US" sz="2400" i="1" dirty="0" err="1">
                <a:solidFill>
                  <a:srgbClr val="66FF33"/>
                </a:solidFill>
              </a:rPr>
              <a:t>w</a:t>
            </a:r>
            <a:r>
              <a:rPr lang="en-US" altLang="en-US" sz="2400" i="1" baseline="-25000" dirty="0" err="1">
                <a:solidFill>
                  <a:srgbClr val="66FF33"/>
                </a:solidFill>
              </a:rPr>
              <a:t>m</a:t>
            </a:r>
            <a:r>
              <a:rPr lang="en-US" altLang="en-US" sz="2400" dirty="0">
                <a:solidFill>
                  <a:srgbClr val="66FF33"/>
                </a:solidFill>
                <a:sym typeface="Symbol" panose="05050102010706020507" pitchFamily="18" charset="2"/>
              </a:rPr>
              <a:t></a:t>
            </a:r>
            <a:r>
              <a:rPr lang="en-US" altLang="en-US" sz="2400" dirty="0">
                <a:sym typeface="Symbol" panose="05050102010706020507" pitchFamily="18" charset="2"/>
              </a:rPr>
              <a:t>.</a:t>
            </a:r>
          </a:p>
        </p:txBody>
      </p:sp>
      <p:sp>
        <p:nvSpPr>
          <p:cNvPr id="126" name="Rounded Rectangular Callout 125"/>
          <p:cNvSpPr/>
          <p:nvPr/>
        </p:nvSpPr>
        <p:spPr>
          <a:xfrm>
            <a:off x="4191000" y="3652599"/>
            <a:ext cx="4331240" cy="919401"/>
          </a:xfrm>
          <a:prstGeom prst="wedgeRoundRectCallout">
            <a:avLst>
              <a:gd name="adj1" fmla="val -40153"/>
              <a:gd name="adj2" fmla="val -103650"/>
              <a:gd name="adj3" fmla="val 16667"/>
            </a:avLst>
          </a:prstGeom>
          <a:ln w="25400">
            <a:solidFill>
              <a:schemeClr val="tx2"/>
            </a:solidFill>
          </a:ln>
        </p:spPr>
        <p:txBody>
          <a:bodyPr wrap="square" rtlCol="0" anchor="ctr">
            <a:spAutoFit/>
          </a:bodyPr>
          <a:lstStyle/>
          <a:p>
            <a:pPr algn="ctr"/>
            <a:r>
              <a:rPr lang="en-US" altLang="en-US" sz="2400" dirty="0">
                <a:solidFill>
                  <a:srgbClr val="00B050"/>
                </a:solidFill>
                <a:sym typeface="Symbol" panose="05050102010706020507" pitchFamily="18" charset="2"/>
              </a:rPr>
              <a:t></a:t>
            </a:r>
            <a:r>
              <a:rPr lang="en-US" altLang="en-US" sz="2400" i="1" dirty="0">
                <a:solidFill>
                  <a:srgbClr val="00B050"/>
                </a:solidFill>
              </a:rPr>
              <a:t>w</a:t>
            </a:r>
            <a:r>
              <a:rPr lang="en-US" altLang="en-US" sz="2400" i="1" baseline="-25000" dirty="0">
                <a:solidFill>
                  <a:srgbClr val="00B050"/>
                </a:solidFill>
              </a:rPr>
              <a:t>1</a:t>
            </a:r>
            <a:r>
              <a:rPr lang="en-US" altLang="en-US" sz="2400" i="1" dirty="0">
                <a:solidFill>
                  <a:srgbClr val="00B050"/>
                </a:solidFill>
              </a:rPr>
              <a:t>,…,</a:t>
            </a:r>
            <a:r>
              <a:rPr lang="en-US" altLang="en-US" sz="2400" i="1" dirty="0" err="1">
                <a:solidFill>
                  <a:srgbClr val="00B050"/>
                </a:solidFill>
              </a:rPr>
              <a:t>w</a:t>
            </a:r>
            <a:r>
              <a:rPr lang="en-US" altLang="en-US" sz="2400" i="1" baseline="-25000" dirty="0" err="1">
                <a:solidFill>
                  <a:srgbClr val="00B050"/>
                </a:solidFill>
              </a:rPr>
              <a:t>m</a:t>
            </a:r>
            <a:r>
              <a:rPr lang="en-US" altLang="en-US" sz="2400" dirty="0">
                <a:solidFill>
                  <a:srgbClr val="00B050"/>
                </a:solidFill>
                <a:sym typeface="Symbol" panose="05050102010706020507" pitchFamily="18" charset="2"/>
              </a:rPr>
              <a:t> </a:t>
            </a:r>
            <a:r>
              <a:rPr lang="en-US" altLang="en-US" sz="2400" dirty="0">
                <a:solidFill>
                  <a:schemeClr val="bg2"/>
                </a:solidFill>
                <a:sym typeface="Symbol" panose="05050102010706020507" pitchFamily="18" charset="2"/>
              </a:rPr>
              <a:t>v</a:t>
            </a:r>
            <a:r>
              <a:rPr lang="en-US" altLang="en-US" sz="2400" dirty="0">
                <a:solidFill>
                  <a:schemeClr val="bg2"/>
                </a:solidFill>
              </a:rPr>
              <a:t>isualized here </a:t>
            </a:r>
            <a:br>
              <a:rPr lang="en-US" altLang="en-US" sz="2400" dirty="0">
                <a:solidFill>
                  <a:schemeClr val="bg2"/>
                </a:solidFill>
              </a:rPr>
            </a:br>
            <a:r>
              <a:rPr lang="en-US" altLang="en-US" sz="2400" dirty="0">
                <a:solidFill>
                  <a:schemeClr val="bg2"/>
                </a:solidFill>
              </a:rPr>
              <a:t>by my location.</a:t>
            </a:r>
            <a:endParaRPr lang="en-US" altLang="en-US" sz="2400" dirty="0">
              <a:sym typeface="Symbol" panose="05050102010706020507" pitchFamily="18" charset="2"/>
            </a:endParaRPr>
          </a:p>
        </p:txBody>
      </p:sp>
      <p:pic>
        <p:nvPicPr>
          <p:cNvPr id="206" name="Picture 8" descr="https://scontent-mrs1-1.xx.fbcdn.net/hphotos-xfp1/t31.0-8/10575340_10153802014361141_2581281123763146573_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303" t="13188" r="53606" b="53100"/>
          <a:stretch/>
        </p:blipFill>
        <p:spPr bwMode="auto">
          <a:xfrm>
            <a:off x="76200" y="2491152"/>
            <a:ext cx="645197"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739409" y="2209800"/>
            <a:ext cx="3410537" cy="1295400"/>
            <a:chOff x="5029200" y="2819400"/>
            <a:chExt cx="3410537" cy="1295400"/>
          </a:xfrm>
        </p:grpSpPr>
        <p:sp>
          <p:nvSpPr>
            <p:cNvPr id="209" name="Rectangle 208"/>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dirty="0"/>
            </a:p>
          </p:txBody>
        </p:sp>
        <p:pic>
          <p:nvPicPr>
            <p:cNvPr id="210" name="Picture 6" descr="Image result for convolutional neural netwo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Group 210"/>
          <p:cNvGrpSpPr/>
          <p:nvPr/>
        </p:nvGrpSpPr>
        <p:grpSpPr>
          <a:xfrm>
            <a:off x="992516" y="2400743"/>
            <a:ext cx="2789426" cy="1068329"/>
            <a:chOff x="5282307" y="3010343"/>
            <a:chExt cx="2789426" cy="1068329"/>
          </a:xfrm>
        </p:grpSpPr>
        <p:cxnSp>
          <p:nvCxnSpPr>
            <p:cNvPr id="212" name="Straight Connector 211"/>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13" name="Straight Connector 212"/>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14" name="Straight Connector 213"/>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23" name="Straight Connector 222"/>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26" name="Straight Connector 225"/>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31" name="Straight Connector 230"/>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32" name="Straight Connector 231"/>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252" name="Straight Connector 251"/>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257" name="Rectangle 256"/>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58" name="Rectangle 257"/>
            <p:cNvSpPr/>
            <p:nvPr/>
          </p:nvSpPr>
          <p:spPr>
            <a:xfrm>
              <a:off x="5406609" y="3215902"/>
              <a:ext cx="537444" cy="281437"/>
            </a:xfrm>
            <a:prstGeom prst="rect">
              <a:avLst/>
            </a:prstGeom>
            <a:noFill/>
          </p:spPr>
          <p:txBody>
            <a:bodyPr wrap="square">
              <a:spAutoFit/>
            </a:bodyPr>
            <a:lstStyle/>
            <a:p>
              <a:r>
                <a:rPr lang="en-US" altLang="en-US" sz="1200" i="1" dirty="0" err="1">
                  <a:solidFill>
                    <a:srgbClr val="66FF33"/>
                  </a:solidFill>
                  <a:cs typeface="Times New Roman" panose="02020603050405020304" pitchFamily="18" charset="0"/>
                  <a:sym typeface="Symbol" panose="05050102010706020507" pitchFamily="18" charset="2"/>
                </a:rPr>
                <a:t>w</a:t>
              </a:r>
              <a:r>
                <a:rPr lang="en-US" altLang="en-US" sz="1200" i="1" baseline="-25000" dirty="0" err="1">
                  <a:solidFill>
                    <a:srgbClr val="66FF33"/>
                  </a:solidFill>
                  <a:cs typeface="Times New Roman" panose="02020603050405020304" pitchFamily="18" charset="0"/>
                  <a:sym typeface="Symbol" panose="05050102010706020507" pitchFamily="18" charset="2"/>
                </a:rPr>
                <a:t>k</a:t>
              </a:r>
              <a:endParaRPr lang="en-CA" sz="1200" dirty="0">
                <a:solidFill>
                  <a:srgbClr val="66FF33"/>
                </a:solidFill>
              </a:endParaRPr>
            </a:p>
          </p:txBody>
        </p:sp>
        <p:cxnSp>
          <p:nvCxnSpPr>
            <p:cNvPr id="259" name="Straight Connector 258"/>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72" name="Straight Connector 271"/>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73" name="Straight Connector 272"/>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
        <p:nvSpPr>
          <p:cNvPr id="205" name="Rectangle 5"/>
          <p:cNvSpPr>
            <a:spLocks noChangeArrowheads="1"/>
          </p:cNvSpPr>
          <p:nvPr/>
        </p:nvSpPr>
        <p:spPr bwMode="auto">
          <a:xfrm>
            <a:off x="3886200" y="2615148"/>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rgbClr val="66FF33"/>
                </a:solidFill>
                <a:latin typeface="Times New Roman" pitchFamily="18" charset="0"/>
              </a:rPr>
              <a:t>face</a:t>
            </a:r>
          </a:p>
        </p:txBody>
      </p:sp>
      <p:grpSp>
        <p:nvGrpSpPr>
          <p:cNvPr id="2" name="Group 1">
            <a:extLst>
              <a:ext uri="{FF2B5EF4-FFF2-40B4-BE49-F238E27FC236}">
                <a16:creationId xmlns:a16="http://schemas.microsoft.com/office/drawing/2014/main" id="{703E97EF-E891-4891-A744-CA7917EB470B}"/>
              </a:ext>
            </a:extLst>
          </p:cNvPr>
          <p:cNvGrpSpPr/>
          <p:nvPr/>
        </p:nvGrpSpPr>
        <p:grpSpPr>
          <a:xfrm>
            <a:off x="7522112" y="685800"/>
            <a:ext cx="1545688" cy="2828589"/>
            <a:chOff x="7522112" y="685800"/>
            <a:chExt cx="1545688" cy="2828589"/>
          </a:xfrm>
        </p:grpSpPr>
        <p:grpSp>
          <p:nvGrpSpPr>
            <p:cNvPr id="94" name="Group 93"/>
            <p:cNvGrpSpPr/>
            <p:nvPr/>
          </p:nvGrpSpPr>
          <p:grpSpPr>
            <a:xfrm flipH="1">
              <a:off x="7924800" y="685800"/>
              <a:ext cx="990600" cy="1447800"/>
              <a:chOff x="5060717" y="3077392"/>
              <a:chExt cx="1849758" cy="3642254"/>
            </a:xfrm>
          </p:grpSpPr>
          <p:pic>
            <p:nvPicPr>
              <p:cNvPr id="96" name="Picture 2"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281" name="Rounded Rectangular Callout 280"/>
            <p:cNvSpPr/>
            <p:nvPr/>
          </p:nvSpPr>
          <p:spPr>
            <a:xfrm>
              <a:off x="7522112" y="2288521"/>
              <a:ext cx="1545688" cy="1225868"/>
            </a:xfrm>
            <a:prstGeom prst="wedgeRoundRectCallout">
              <a:avLst>
                <a:gd name="adj1" fmla="val 7762"/>
                <a:gd name="adj2" fmla="val -130136"/>
                <a:gd name="adj3" fmla="val 16667"/>
              </a:avLst>
            </a:prstGeom>
            <a:ln w="25400">
              <a:solidFill>
                <a:srgbClr val="FF00FF"/>
              </a:solidFill>
            </a:ln>
          </p:spPr>
          <p:txBody>
            <a:bodyPr wrap="none" lIns="0" tIns="0" rIns="0" bIns="0" rtlCol="0" anchor="ctr">
              <a:spAutoFit/>
            </a:bodyPr>
            <a:lstStyle/>
            <a:p>
              <a:pPr algn="ctr"/>
              <a:r>
                <a:rPr lang="en-CA" sz="2400" dirty="0">
                  <a:cs typeface="Times New Roman" panose="02020603050405020304" pitchFamily="18" charset="0"/>
                  <a:sym typeface="Symbol" panose="05050102010706020507" pitchFamily="18" charset="2"/>
                </a:rPr>
                <a:t>Here is a </a:t>
              </a:r>
            </a:p>
            <a:p>
              <a:pPr algn="ctr"/>
              <a:r>
                <a:rPr lang="en-CA" sz="2400" dirty="0">
                  <a:cs typeface="Times New Roman" panose="02020603050405020304" pitchFamily="18" charset="0"/>
                  <a:sym typeface="Symbol" panose="05050102010706020507" pitchFamily="18" charset="2"/>
                </a:rPr>
                <a:t>measure of </a:t>
              </a:r>
            </a:p>
            <a:p>
              <a:pPr algn="ctr"/>
              <a:r>
                <a:rPr lang="en-CA" sz="2400" dirty="0">
                  <a:cs typeface="Times New Roman" panose="02020603050405020304" pitchFamily="18" charset="0"/>
                  <a:sym typeface="Symbol" panose="05050102010706020507" pitchFamily="18" charset="2"/>
                </a:rPr>
                <a:t>your </a:t>
              </a:r>
              <a:r>
                <a:rPr lang="en-CA" sz="2400" dirty="0">
                  <a:solidFill>
                    <a:srgbClr val="FFC000"/>
                  </a:solidFill>
                  <a:cs typeface="Times New Roman" panose="02020603050405020304" pitchFamily="18" charset="0"/>
                  <a:sym typeface="Symbol" panose="05050102010706020507" pitchFamily="18" charset="2"/>
                </a:rPr>
                <a:t>error.</a:t>
              </a:r>
            </a:p>
          </p:txBody>
        </p:sp>
      </p:grpSp>
      <p:sp>
        <p:nvSpPr>
          <p:cNvPr id="139" name="Rounded Rectangular Callout 278">
            <a:extLst>
              <a:ext uri="{FF2B5EF4-FFF2-40B4-BE49-F238E27FC236}">
                <a16:creationId xmlns:a16="http://schemas.microsoft.com/office/drawing/2014/main" id="{C3142C16-72D2-4AAC-B0EC-EDAA2BD3DD44}"/>
              </a:ext>
            </a:extLst>
          </p:cNvPr>
          <p:cNvSpPr/>
          <p:nvPr/>
        </p:nvSpPr>
        <p:spPr>
          <a:xfrm>
            <a:off x="431117" y="4532923"/>
            <a:ext cx="3096727" cy="817245"/>
          </a:xfrm>
          <a:prstGeom prst="wedgeRoundRectCallout">
            <a:avLst>
              <a:gd name="adj1" fmla="val -29683"/>
              <a:gd name="adj2" fmla="val -59211"/>
              <a:gd name="adj3" fmla="val 16667"/>
            </a:avLst>
          </a:prstGeom>
          <a:ln w="25400">
            <a:solidFill>
              <a:schemeClr val="tx2"/>
            </a:solidFill>
          </a:ln>
        </p:spPr>
        <p:txBody>
          <a:bodyPr wrap="square" lIns="0" tIns="0" rIns="0" bIns="0" rtlCol="0" anchor="ctr">
            <a:spAutoFit/>
          </a:bodyPr>
          <a:lstStyle/>
          <a:p>
            <a:pPr algn="ctr"/>
            <a:r>
              <a:rPr lang="en-US" altLang="en-US" sz="2400" dirty="0">
                <a:cs typeface="Times New Roman" pitchFamily="18" charset="0"/>
              </a:rPr>
              <a:t>I choose a direction</a:t>
            </a:r>
          </a:p>
          <a:p>
            <a:pPr algn="ctr"/>
            <a:r>
              <a:rPr lang="en-US" altLang="en-US" sz="2400" dirty="0">
                <a:cs typeface="Times New Roman" pitchFamily="18" charset="0"/>
              </a:rPr>
              <a:t>and take a small step.</a:t>
            </a:r>
          </a:p>
        </p:txBody>
      </p:sp>
      <p:grpSp>
        <p:nvGrpSpPr>
          <p:cNvPr id="144" name="Group 143">
            <a:extLst>
              <a:ext uri="{FF2B5EF4-FFF2-40B4-BE49-F238E27FC236}">
                <a16:creationId xmlns:a16="http://schemas.microsoft.com/office/drawing/2014/main" id="{C5FC3295-2DC8-4371-A1FB-8C432112E344}"/>
              </a:ext>
            </a:extLst>
          </p:cNvPr>
          <p:cNvGrpSpPr/>
          <p:nvPr/>
        </p:nvGrpSpPr>
        <p:grpSpPr>
          <a:xfrm>
            <a:off x="5486400" y="5323292"/>
            <a:ext cx="2329214" cy="773856"/>
            <a:chOff x="5486400" y="5323292"/>
            <a:chExt cx="2329214" cy="773856"/>
          </a:xfrm>
        </p:grpSpPr>
        <p:cxnSp>
          <p:nvCxnSpPr>
            <p:cNvPr id="145" name="Straight Connector 144">
              <a:extLst>
                <a:ext uri="{FF2B5EF4-FFF2-40B4-BE49-F238E27FC236}">
                  <a16:creationId xmlns:a16="http://schemas.microsoft.com/office/drawing/2014/main" id="{DB2C336D-A5DC-4C0F-8401-10227E96B9B6}"/>
                </a:ext>
              </a:extLst>
            </p:cNvPr>
            <p:cNvCxnSpPr/>
            <p:nvPr/>
          </p:nvCxnSpPr>
          <p:spPr bwMode="auto">
            <a:xfrm flipV="1">
              <a:off x="5828489" y="5323292"/>
              <a:ext cx="1354859" cy="652000"/>
            </a:xfrm>
            <a:prstGeom prst="line">
              <a:avLst/>
            </a:prstGeom>
            <a:noFill/>
            <a:ln w="38100" cap="sq" cmpd="sng" algn="ctr">
              <a:solidFill>
                <a:srgbClr val="00B050"/>
              </a:solidFill>
              <a:prstDash val="dash"/>
              <a:round/>
              <a:headEnd type="none" w="med" len="med"/>
              <a:tailEnd type="none" w="med" len="med"/>
            </a:ln>
            <a:effectLst/>
          </p:spPr>
        </p:cxnSp>
        <p:cxnSp>
          <p:nvCxnSpPr>
            <p:cNvPr id="146" name="Straight Connector 145">
              <a:extLst>
                <a:ext uri="{FF2B5EF4-FFF2-40B4-BE49-F238E27FC236}">
                  <a16:creationId xmlns:a16="http://schemas.microsoft.com/office/drawing/2014/main" id="{79AF1C29-E8E6-41A3-B753-534C7FDFBF97}"/>
                </a:ext>
              </a:extLst>
            </p:cNvPr>
            <p:cNvCxnSpPr>
              <a:cxnSpLocks/>
            </p:cNvCxnSpPr>
            <p:nvPr/>
          </p:nvCxnSpPr>
          <p:spPr bwMode="auto">
            <a:xfrm>
              <a:off x="5486400" y="5678967"/>
              <a:ext cx="2329214" cy="418181"/>
            </a:xfrm>
            <a:prstGeom prst="line">
              <a:avLst/>
            </a:prstGeom>
            <a:noFill/>
            <a:ln w="38100" cap="sq" cmpd="sng" algn="ctr">
              <a:solidFill>
                <a:srgbClr val="00B050"/>
              </a:solidFill>
              <a:prstDash val="dash"/>
              <a:round/>
              <a:headEnd type="none" w="med" len="med"/>
              <a:tailEnd type="none" w="med" len="med"/>
            </a:ln>
            <a:effectLst/>
          </p:spPr>
        </p:cxnSp>
        <p:sp>
          <p:nvSpPr>
            <p:cNvPr id="147" name="Oval 146">
              <a:extLst>
                <a:ext uri="{FF2B5EF4-FFF2-40B4-BE49-F238E27FC236}">
                  <a16:creationId xmlns:a16="http://schemas.microsoft.com/office/drawing/2014/main" id="{CBA85356-B88F-4E26-B9CB-ECA5B4F29414}"/>
                </a:ext>
              </a:extLst>
            </p:cNvPr>
            <p:cNvSpPr>
              <a:spLocks/>
            </p:cNvSpPr>
            <p:nvPr/>
          </p:nvSpPr>
          <p:spPr>
            <a:xfrm>
              <a:off x="6124787" y="5727402"/>
              <a:ext cx="177271" cy="123972"/>
            </a:xfrm>
            <a:prstGeom prst="ellipse">
              <a:avLst/>
            </a:prstGeom>
            <a:solidFill>
              <a:srgbClr val="00B050"/>
            </a:solidFill>
            <a:ln>
              <a:solidFill>
                <a:srgbClr val="FF00FF"/>
              </a:solidFill>
            </a:ln>
          </p:spPr>
          <p:txBody>
            <a:bodyPr wrap="square" rtlCol="0" anchor="ctr">
              <a:spAutoFit/>
            </a:bodyPr>
            <a:lstStyle/>
            <a:p>
              <a:pPr algn="l"/>
              <a:endParaRPr lang="en-CA" sz="2400" dirty="0"/>
            </a:p>
          </p:txBody>
        </p:sp>
      </p:grpSp>
      <p:cxnSp>
        <p:nvCxnSpPr>
          <p:cNvPr id="140" name="Straight Connector 139">
            <a:extLst>
              <a:ext uri="{FF2B5EF4-FFF2-40B4-BE49-F238E27FC236}">
                <a16:creationId xmlns:a16="http://schemas.microsoft.com/office/drawing/2014/main" id="{4388EDCF-1957-4C97-8D6E-1C46A048AAE7}"/>
              </a:ext>
            </a:extLst>
          </p:cNvPr>
          <p:cNvCxnSpPr/>
          <p:nvPr/>
        </p:nvCxnSpPr>
        <p:spPr bwMode="auto">
          <a:xfrm>
            <a:off x="6068534" y="5566599"/>
            <a:ext cx="144889" cy="284775"/>
          </a:xfrm>
          <a:prstGeom prst="line">
            <a:avLst/>
          </a:prstGeom>
          <a:noFill/>
          <a:ln w="38100" cap="sq" cmpd="sng" algn="ctr">
            <a:solidFill>
              <a:srgbClr val="66FF33"/>
            </a:solidFill>
            <a:prstDash val="solid"/>
            <a:round/>
            <a:headEnd type="none" w="med" len="med"/>
            <a:tailEnd type="triangle" w="med" len="med"/>
          </a:ln>
          <a:effectLst/>
        </p:spPr>
      </p:cxnSp>
      <p:pic>
        <p:nvPicPr>
          <p:cNvPr id="148" name="Picture 147">
            <a:extLst>
              <a:ext uri="{FF2B5EF4-FFF2-40B4-BE49-F238E27FC236}">
                <a16:creationId xmlns:a16="http://schemas.microsoft.com/office/drawing/2014/main" id="{01FEC00A-2D9E-4C30-8D3C-C68C7C3DEE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5000" y="4953000"/>
            <a:ext cx="508696" cy="643316"/>
          </a:xfrm>
          <a:prstGeom prst="rect">
            <a:avLst/>
          </a:prstGeom>
        </p:spPr>
      </p:pic>
      <p:sp>
        <p:nvSpPr>
          <p:cNvPr id="129" name="Rectangle 63">
            <a:extLst>
              <a:ext uri="{FF2B5EF4-FFF2-40B4-BE49-F238E27FC236}">
                <a16:creationId xmlns:a16="http://schemas.microsoft.com/office/drawing/2014/main" id="{B92B3DE6-953C-47D1-962E-94AD177FE460}"/>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Gradient Decent</a:t>
            </a:r>
          </a:p>
        </p:txBody>
      </p:sp>
    </p:spTree>
    <p:extLst>
      <p:ext uri="{BB962C8B-B14F-4D97-AF65-F5344CB8AC3E}">
        <p14:creationId xmlns:p14="http://schemas.microsoft.com/office/powerpoint/2010/main" val="8713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ppt_x"/>
                                          </p:val>
                                        </p:tav>
                                        <p:tav tm="100000">
                                          <p:val>
                                            <p:strVal val="#ppt_x"/>
                                          </p:val>
                                        </p:tav>
                                      </p:tavLst>
                                    </p:anim>
                                    <p:anim calcmode="lin" valueType="num">
                                      <p:cBhvr additive="base">
                                        <p:cTn id="8"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08"/>
                                        </p:tgtEl>
                                        <p:attrNameLst>
                                          <p:attrName>style.visibility</p:attrName>
                                        </p:attrNameLst>
                                      </p:cBhvr>
                                      <p:to>
                                        <p:strVal val="visible"/>
                                      </p:to>
                                    </p:set>
                                    <p:anim calcmode="lin" valueType="num">
                                      <p:cBhvr additive="base">
                                        <p:cTn id="17" dur="500" fill="hold"/>
                                        <p:tgtEl>
                                          <p:spTgt spid="208"/>
                                        </p:tgtEl>
                                        <p:attrNameLst>
                                          <p:attrName>ppt_x</p:attrName>
                                        </p:attrNameLst>
                                      </p:cBhvr>
                                      <p:tavLst>
                                        <p:tav tm="0">
                                          <p:val>
                                            <p:strVal val="0-#ppt_w/2"/>
                                          </p:val>
                                        </p:tav>
                                        <p:tav tm="100000">
                                          <p:val>
                                            <p:strVal val="#ppt_x"/>
                                          </p:val>
                                        </p:tav>
                                      </p:tavLst>
                                    </p:anim>
                                    <p:anim calcmode="lin" valueType="num">
                                      <p:cBhvr additive="base">
                                        <p:cTn id="18" dur="500" fill="hold"/>
                                        <p:tgtEl>
                                          <p:spTgt spid="20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06"/>
                                        </p:tgtEl>
                                        <p:attrNameLst>
                                          <p:attrName>style.visibility</p:attrName>
                                        </p:attrNameLst>
                                      </p:cBhvr>
                                      <p:to>
                                        <p:strVal val="visible"/>
                                      </p:to>
                                    </p:set>
                                    <p:anim calcmode="lin" valueType="num">
                                      <p:cBhvr additive="base">
                                        <p:cTn id="23" dur="500" fill="hold"/>
                                        <p:tgtEl>
                                          <p:spTgt spid="206"/>
                                        </p:tgtEl>
                                        <p:attrNameLst>
                                          <p:attrName>ppt_x</p:attrName>
                                        </p:attrNameLst>
                                      </p:cBhvr>
                                      <p:tavLst>
                                        <p:tav tm="0">
                                          <p:val>
                                            <p:strVal val="0-#ppt_w/2"/>
                                          </p:val>
                                        </p:tav>
                                        <p:tav tm="100000">
                                          <p:val>
                                            <p:strVal val="#ppt_x"/>
                                          </p:val>
                                        </p:tav>
                                      </p:tavLst>
                                    </p:anim>
                                    <p:anim calcmode="lin" valueType="num">
                                      <p:cBhvr additive="base">
                                        <p:cTn id="24" dur="5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5"/>
                                        </p:tgtEl>
                                        <p:attrNameLst>
                                          <p:attrName>style.visibility</p:attrName>
                                        </p:attrNameLst>
                                      </p:cBhvr>
                                      <p:to>
                                        <p:strVal val="visible"/>
                                      </p:to>
                                    </p:set>
                                    <p:anim calcmode="lin" valueType="num">
                                      <p:cBhvr additive="base">
                                        <p:cTn id="29" dur="500" fill="hold"/>
                                        <p:tgtEl>
                                          <p:spTgt spid="205"/>
                                        </p:tgtEl>
                                        <p:attrNameLst>
                                          <p:attrName>ppt_x</p:attrName>
                                        </p:attrNameLst>
                                      </p:cBhvr>
                                      <p:tavLst>
                                        <p:tav tm="0">
                                          <p:val>
                                            <p:strVal val="0-#ppt_w/2"/>
                                          </p:val>
                                        </p:tav>
                                        <p:tav tm="100000">
                                          <p:val>
                                            <p:strVal val="#ppt_x"/>
                                          </p:val>
                                        </p:tav>
                                      </p:tavLst>
                                    </p:anim>
                                    <p:anim calcmode="lin" valueType="num">
                                      <p:cBhvr additive="base">
                                        <p:cTn id="30"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anim calcmode="lin" valueType="num">
                                      <p:cBhvr additive="base">
                                        <p:cTn id="35" dur="500" fill="hold"/>
                                        <p:tgtEl>
                                          <p:spTgt spid="111"/>
                                        </p:tgtEl>
                                        <p:attrNameLst>
                                          <p:attrName>ppt_x</p:attrName>
                                        </p:attrNameLst>
                                      </p:cBhvr>
                                      <p:tavLst>
                                        <p:tav tm="0">
                                          <p:val>
                                            <p:strVal val="0-#ppt_w/2"/>
                                          </p:val>
                                        </p:tav>
                                        <p:tav tm="100000">
                                          <p:val>
                                            <p:strVal val="#ppt_x"/>
                                          </p:val>
                                        </p:tav>
                                      </p:tavLst>
                                    </p:anim>
                                    <p:anim calcmode="lin" valueType="num">
                                      <p:cBhvr additive="base">
                                        <p:cTn id="36" dur="500" fill="hold"/>
                                        <p:tgtEl>
                                          <p:spTgt spid="11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11"/>
                                        </p:tgtEl>
                                        <p:attrNameLst>
                                          <p:attrName>style.visibility</p:attrName>
                                        </p:attrNameLst>
                                      </p:cBhvr>
                                      <p:to>
                                        <p:strVal val="visible"/>
                                      </p:to>
                                    </p:set>
                                    <p:anim calcmode="lin" valueType="num">
                                      <p:cBhvr additive="base">
                                        <p:cTn id="39" dur="500" fill="hold"/>
                                        <p:tgtEl>
                                          <p:spTgt spid="211"/>
                                        </p:tgtEl>
                                        <p:attrNameLst>
                                          <p:attrName>ppt_x</p:attrName>
                                        </p:attrNameLst>
                                      </p:cBhvr>
                                      <p:tavLst>
                                        <p:tav tm="0">
                                          <p:val>
                                            <p:strVal val="0-#ppt_w/2"/>
                                          </p:val>
                                        </p:tav>
                                        <p:tav tm="100000">
                                          <p:val>
                                            <p:strVal val="#ppt_x"/>
                                          </p:val>
                                        </p:tav>
                                      </p:tavLst>
                                    </p:anim>
                                    <p:anim calcmode="lin" valueType="num">
                                      <p:cBhvr additive="base">
                                        <p:cTn id="40" dur="500" fill="hold"/>
                                        <p:tgtEl>
                                          <p:spTgt spid="2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anim calcmode="lin" valueType="num">
                                      <p:cBhvr additive="base">
                                        <p:cTn id="45" dur="500" fill="hold"/>
                                        <p:tgtEl>
                                          <p:spTgt spid="76"/>
                                        </p:tgtEl>
                                        <p:attrNameLst>
                                          <p:attrName>ppt_x</p:attrName>
                                        </p:attrNameLst>
                                      </p:cBhvr>
                                      <p:tavLst>
                                        <p:tav tm="0">
                                          <p:val>
                                            <p:strVal val="0-#ppt_w/2"/>
                                          </p:val>
                                        </p:tav>
                                        <p:tav tm="100000">
                                          <p:val>
                                            <p:strVal val="#ppt_x"/>
                                          </p:val>
                                        </p:tav>
                                      </p:tavLst>
                                    </p:anim>
                                    <p:anim calcmode="lin" valueType="num">
                                      <p:cBhvr additive="base">
                                        <p:cTn id="46" dur="500" fill="hold"/>
                                        <p:tgtEl>
                                          <p:spTgt spid="7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26"/>
                                        </p:tgtEl>
                                        <p:attrNameLst>
                                          <p:attrName>style.visibility</p:attrName>
                                        </p:attrNameLst>
                                      </p:cBhvr>
                                      <p:to>
                                        <p:strVal val="visible"/>
                                      </p:to>
                                    </p:set>
                                    <p:anim calcmode="lin" valueType="num">
                                      <p:cBhvr additive="base">
                                        <p:cTn id="53" dur="500" fill="hold"/>
                                        <p:tgtEl>
                                          <p:spTgt spid="126"/>
                                        </p:tgtEl>
                                        <p:attrNameLst>
                                          <p:attrName>ppt_x</p:attrName>
                                        </p:attrNameLst>
                                      </p:cBhvr>
                                      <p:tavLst>
                                        <p:tav tm="0">
                                          <p:val>
                                            <p:strVal val="0-#ppt_w/2"/>
                                          </p:val>
                                        </p:tav>
                                        <p:tav tm="100000">
                                          <p:val>
                                            <p:strVal val="#ppt_x"/>
                                          </p:val>
                                        </p:tav>
                                      </p:tavLst>
                                    </p:anim>
                                    <p:anim calcmode="lin" valueType="num">
                                      <p:cBhvr additive="base">
                                        <p:cTn id="54" dur="500" fill="hold"/>
                                        <p:tgtEl>
                                          <p:spTgt spid="126"/>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48"/>
                                        </p:tgtEl>
                                        <p:attrNameLst>
                                          <p:attrName>style.visibility</p:attrName>
                                        </p:attrNameLst>
                                      </p:cBhvr>
                                      <p:to>
                                        <p:strVal val="visible"/>
                                      </p:to>
                                    </p:set>
                                    <p:anim calcmode="lin" valueType="num">
                                      <p:cBhvr additive="base">
                                        <p:cTn id="57" dur="500" fill="hold"/>
                                        <p:tgtEl>
                                          <p:spTgt spid="148"/>
                                        </p:tgtEl>
                                        <p:attrNameLst>
                                          <p:attrName>ppt_x</p:attrName>
                                        </p:attrNameLst>
                                      </p:cBhvr>
                                      <p:tavLst>
                                        <p:tav tm="0">
                                          <p:val>
                                            <p:strVal val="0-#ppt_w/2"/>
                                          </p:val>
                                        </p:tav>
                                        <p:tav tm="100000">
                                          <p:val>
                                            <p:strVal val="#ppt_x"/>
                                          </p:val>
                                        </p:tav>
                                      </p:tavLst>
                                    </p:anim>
                                    <p:anim calcmode="lin" valueType="num">
                                      <p:cBhvr additive="base">
                                        <p:cTn id="58" dur="500" fill="hold"/>
                                        <p:tgtEl>
                                          <p:spTgt spid="148"/>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additive="base">
                                        <p:cTn id="61" dur="500" fill="hold"/>
                                        <p:tgtEl>
                                          <p:spTgt spid="95"/>
                                        </p:tgtEl>
                                        <p:attrNameLst>
                                          <p:attrName>ppt_x</p:attrName>
                                        </p:attrNameLst>
                                      </p:cBhvr>
                                      <p:tavLst>
                                        <p:tav tm="0">
                                          <p:val>
                                            <p:strVal val="0-#ppt_w/2"/>
                                          </p:val>
                                        </p:tav>
                                        <p:tav tm="100000">
                                          <p:val>
                                            <p:strVal val="#ppt_x"/>
                                          </p:val>
                                        </p:tav>
                                      </p:tavLst>
                                    </p:anim>
                                    <p:anim calcmode="lin" valueType="num">
                                      <p:cBhvr additive="base">
                                        <p:cTn id="62"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3072"/>
                                        </p:tgtEl>
                                        <p:attrNameLst>
                                          <p:attrName>style.visibility</p:attrName>
                                        </p:attrNameLst>
                                      </p:cBhvr>
                                      <p:to>
                                        <p:strVal val="visible"/>
                                      </p:to>
                                    </p:set>
                                    <p:anim calcmode="lin" valueType="num">
                                      <p:cBhvr additive="base">
                                        <p:cTn id="67" dur="500" fill="hold"/>
                                        <p:tgtEl>
                                          <p:spTgt spid="3072"/>
                                        </p:tgtEl>
                                        <p:attrNameLst>
                                          <p:attrName>ppt_x</p:attrName>
                                        </p:attrNameLst>
                                      </p:cBhvr>
                                      <p:tavLst>
                                        <p:tav tm="0">
                                          <p:val>
                                            <p:strVal val="1+#ppt_w/2"/>
                                          </p:val>
                                        </p:tav>
                                        <p:tav tm="100000">
                                          <p:val>
                                            <p:strVal val="#ppt_x"/>
                                          </p:val>
                                        </p:tav>
                                      </p:tavLst>
                                    </p:anim>
                                    <p:anim calcmode="lin" valueType="num">
                                      <p:cBhvr additive="base">
                                        <p:cTn id="68" dur="500" fill="hold"/>
                                        <p:tgtEl>
                                          <p:spTgt spid="3072"/>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1+#ppt_w/2"/>
                                          </p:val>
                                        </p:tav>
                                        <p:tav tm="100000">
                                          <p:val>
                                            <p:strVal val="#ppt_x"/>
                                          </p:val>
                                        </p:tav>
                                      </p:tavLst>
                                    </p:anim>
                                    <p:anim calcmode="lin" valueType="num">
                                      <p:cBhvr additive="base">
                                        <p:cTn id="7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39"/>
                                        </p:tgtEl>
                                        <p:attrNameLst>
                                          <p:attrName>style.visibility</p:attrName>
                                        </p:attrNameLst>
                                      </p:cBhvr>
                                      <p:to>
                                        <p:strVal val="visible"/>
                                      </p:to>
                                    </p:set>
                                    <p:anim calcmode="lin" valueType="num">
                                      <p:cBhvr additive="base">
                                        <p:cTn id="77" dur="500" fill="hold"/>
                                        <p:tgtEl>
                                          <p:spTgt spid="139"/>
                                        </p:tgtEl>
                                        <p:attrNameLst>
                                          <p:attrName>ppt_x</p:attrName>
                                        </p:attrNameLst>
                                      </p:cBhvr>
                                      <p:tavLst>
                                        <p:tav tm="0">
                                          <p:val>
                                            <p:strVal val="0-#ppt_w/2"/>
                                          </p:val>
                                        </p:tav>
                                        <p:tav tm="100000">
                                          <p:val>
                                            <p:strVal val="#ppt_x"/>
                                          </p:val>
                                        </p:tav>
                                      </p:tavLst>
                                    </p:anim>
                                    <p:anim calcmode="lin" valueType="num">
                                      <p:cBhvr additive="base">
                                        <p:cTn id="78" dur="500" fill="hold"/>
                                        <p:tgtEl>
                                          <p:spTgt spid="139"/>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139">
                                            <p:txEl>
                                              <p:pRg st="0" end="0"/>
                                            </p:txEl>
                                          </p:spTgt>
                                        </p:tgtEl>
                                        <p:attrNameLst>
                                          <p:attrName>style.visibility</p:attrName>
                                        </p:attrNameLst>
                                      </p:cBhvr>
                                      <p:to>
                                        <p:strVal val="visible"/>
                                      </p:to>
                                    </p:set>
                                    <p:anim calcmode="lin" valueType="num">
                                      <p:cBhvr additive="base">
                                        <p:cTn id="81" dur="500" fill="hold"/>
                                        <p:tgtEl>
                                          <p:spTgt spid="139">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39">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140"/>
                                        </p:tgtEl>
                                        <p:attrNameLst>
                                          <p:attrName>style.visibility</p:attrName>
                                        </p:attrNameLst>
                                      </p:cBhvr>
                                      <p:to>
                                        <p:strVal val="visible"/>
                                      </p:to>
                                    </p:set>
                                    <p:anim calcmode="lin" valueType="num">
                                      <p:cBhvr additive="base">
                                        <p:cTn id="85" dur="500" fill="hold"/>
                                        <p:tgtEl>
                                          <p:spTgt spid="140"/>
                                        </p:tgtEl>
                                        <p:attrNameLst>
                                          <p:attrName>ppt_x</p:attrName>
                                        </p:attrNameLst>
                                      </p:cBhvr>
                                      <p:tavLst>
                                        <p:tav tm="0">
                                          <p:val>
                                            <p:strVal val="0-#ppt_w/2"/>
                                          </p:val>
                                        </p:tav>
                                        <p:tav tm="100000">
                                          <p:val>
                                            <p:strVal val="#ppt_x"/>
                                          </p:val>
                                        </p:tav>
                                      </p:tavLst>
                                    </p:anim>
                                    <p:anim calcmode="lin" valueType="num">
                                      <p:cBhvr additive="base">
                                        <p:cTn id="86" dur="5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2.22222E-6 -1.48148E-6 L 0.0158 0.03634 " pathEditMode="relative" rAng="0" ptsTypes="AA">
                                      <p:cBhvr>
                                        <p:cTn id="90" dur="1000" fill="hold"/>
                                        <p:tgtEl>
                                          <p:spTgt spid="148"/>
                                        </p:tgtEl>
                                        <p:attrNameLst>
                                          <p:attrName>ppt_x</p:attrName>
                                          <p:attrName>ppt_y</p:attrName>
                                        </p:attrNameLst>
                                      </p:cBhvr>
                                      <p:rCtr x="781" y="1806"/>
                                    </p:animMotion>
                                  </p:childTnLst>
                                </p:cTn>
                              </p:par>
                              <p:par>
                                <p:cTn id="91" presetID="2" presetClass="entr" presetSubtype="8" fill="hold" nodeType="withEffect">
                                  <p:stCondLst>
                                    <p:cond delay="0"/>
                                  </p:stCondLst>
                                  <p:childTnLst>
                                    <p:set>
                                      <p:cBhvr>
                                        <p:cTn id="92" dur="1" fill="hold">
                                          <p:stCondLst>
                                            <p:cond delay="0"/>
                                          </p:stCondLst>
                                        </p:cTn>
                                        <p:tgtEl>
                                          <p:spTgt spid="139">
                                            <p:txEl>
                                              <p:pRg st="1" end="1"/>
                                            </p:txEl>
                                          </p:spTgt>
                                        </p:tgtEl>
                                        <p:attrNameLst>
                                          <p:attrName>style.visibility</p:attrName>
                                        </p:attrNameLst>
                                      </p:cBhvr>
                                      <p:to>
                                        <p:strVal val="visible"/>
                                      </p:to>
                                    </p:set>
                                    <p:anim calcmode="lin" valueType="num">
                                      <p:cBhvr additive="base">
                                        <p:cTn id="93" dur="500" fill="hold"/>
                                        <p:tgtEl>
                                          <p:spTgt spid="139">
                                            <p:txEl>
                                              <p:pRg st="1" end="1"/>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144"/>
                                        </p:tgtEl>
                                        <p:attrNameLst>
                                          <p:attrName>style.visibility</p:attrName>
                                        </p:attrNameLst>
                                      </p:cBhvr>
                                      <p:to>
                                        <p:strVal val="visible"/>
                                      </p:to>
                                    </p:set>
                                    <p:anim calcmode="lin" valueType="num">
                                      <p:cBhvr additive="base">
                                        <p:cTn id="99" dur="500" fill="hold"/>
                                        <p:tgtEl>
                                          <p:spTgt spid="144"/>
                                        </p:tgtEl>
                                        <p:attrNameLst>
                                          <p:attrName>ppt_x</p:attrName>
                                        </p:attrNameLst>
                                      </p:cBhvr>
                                      <p:tavLst>
                                        <p:tav tm="0">
                                          <p:val>
                                            <p:strVal val="0-#ppt_w/2"/>
                                          </p:val>
                                        </p:tav>
                                        <p:tav tm="100000">
                                          <p:val>
                                            <p:strVal val="#ppt_x"/>
                                          </p:val>
                                        </p:tav>
                                      </p:tavLst>
                                    </p:anim>
                                    <p:anim calcmode="lin" valueType="num">
                                      <p:cBhvr additive="base">
                                        <p:cTn id="100" dur="500" fill="hold"/>
                                        <p:tgtEl>
                                          <p:spTgt spid="1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26" grpId="0" animBg="1"/>
      <p:bldP spid="205" grpId="0"/>
      <p:bldP spid="139" grpId="0" animBg="1"/>
      <p:bldP spid="1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07101" y="380167"/>
            <a:ext cx="3822423" cy="1878904"/>
            <a:chOff x="207101" y="380167"/>
            <a:chExt cx="3822423" cy="187890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98" name="Rounded Rectangular Callout 97"/>
            <p:cNvSpPr/>
            <p:nvPr/>
          </p:nvSpPr>
          <p:spPr>
            <a:xfrm>
              <a:off x="1509238" y="380167"/>
              <a:ext cx="2520286" cy="1634490"/>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dirty="0">
                  <a:cs typeface="Times New Roman" panose="02020603050405020304" pitchFamily="18" charset="0"/>
                  <a:sym typeface="Symbol" panose="05050102010706020507" pitchFamily="18" charset="2"/>
                </a:rPr>
                <a:t>I am a machine</a:t>
              </a:r>
              <a:br>
                <a:rPr lang="en-CA" sz="2400" dirty="0">
                  <a:cs typeface="Times New Roman" panose="02020603050405020304" pitchFamily="18" charset="0"/>
                  <a:sym typeface="Symbol" panose="05050102010706020507" pitchFamily="18" charset="2"/>
                </a:rPr>
              </a:br>
              <a:r>
                <a:rPr lang="en-CA" sz="2400" dirty="0">
                  <a:cs typeface="Times New Roman" panose="02020603050405020304" pitchFamily="18" charset="0"/>
                  <a:sym typeface="Symbol" panose="05050102010706020507" pitchFamily="18" charset="2"/>
                </a:rPr>
                <a:t>and I want to learn </a:t>
              </a:r>
              <a:br>
                <a:rPr lang="en-CA" sz="2400" dirty="0">
                  <a:cs typeface="Times New Roman" panose="02020603050405020304" pitchFamily="18" charset="0"/>
                  <a:sym typeface="Symbol" panose="05050102010706020507" pitchFamily="18" charset="2"/>
                </a:rPr>
              </a:br>
              <a:r>
                <a:rPr lang="en-CA" sz="2400" dirty="0">
                  <a:cs typeface="Times New Roman" panose="02020603050405020304" pitchFamily="18" charset="0"/>
                  <a:sym typeface="Symbol" panose="05050102010706020507" pitchFamily="18" charset="2"/>
                </a:rPr>
                <a:t>to identify </a:t>
              </a:r>
            </a:p>
            <a:p>
              <a:pPr algn="ctr"/>
              <a:r>
                <a:rPr lang="en-CA" sz="2400" dirty="0">
                  <a:cs typeface="Times New Roman" panose="02020603050405020304" pitchFamily="18" charset="0"/>
                  <a:sym typeface="Symbol" panose="05050102010706020507" pitchFamily="18" charset="2"/>
                </a:rPr>
                <a:t>faces and bicycles.</a:t>
              </a:r>
            </a:p>
          </p:txBody>
        </p:sp>
      </p:grpSp>
      <p:grpSp>
        <p:nvGrpSpPr>
          <p:cNvPr id="94" name="Group 93"/>
          <p:cNvGrpSpPr/>
          <p:nvPr/>
        </p:nvGrpSpPr>
        <p:grpSpPr>
          <a:xfrm flipH="1">
            <a:off x="7924800" y="685800"/>
            <a:ext cx="990600" cy="1447800"/>
            <a:chOff x="5060717" y="3077392"/>
            <a:chExt cx="1849758" cy="3642254"/>
          </a:xfrm>
        </p:grpSpPr>
        <p:pic>
          <p:nvPicPr>
            <p:cNvPr id="9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pic>
        <p:nvPicPr>
          <p:cNvPr id="206" name="Picture 8" descr="https://scontent-mrs1-1.xx.fbcdn.net/hphotos-xfp1/t31.0-8/10575340_10153802014361141_2581281123763146573_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303" t="13188" r="53606" b="53100"/>
          <a:stretch/>
        </p:blipFill>
        <p:spPr bwMode="auto">
          <a:xfrm>
            <a:off x="76200" y="2491152"/>
            <a:ext cx="645197"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739409" y="2209800"/>
            <a:ext cx="3410537" cy="1295400"/>
            <a:chOff x="5029200" y="2819400"/>
            <a:chExt cx="3410537" cy="1295400"/>
          </a:xfrm>
        </p:grpSpPr>
        <p:sp>
          <p:nvSpPr>
            <p:cNvPr id="209" name="Rectangle 208"/>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dirty="0"/>
            </a:p>
          </p:txBody>
        </p:sp>
        <p:pic>
          <p:nvPicPr>
            <p:cNvPr id="210" name="Picture 6" descr="Image result for convolutional neural netwo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Group 210"/>
          <p:cNvGrpSpPr/>
          <p:nvPr/>
        </p:nvGrpSpPr>
        <p:grpSpPr>
          <a:xfrm>
            <a:off x="992516" y="2400743"/>
            <a:ext cx="2789426" cy="1068329"/>
            <a:chOff x="5282307" y="3010343"/>
            <a:chExt cx="2789426" cy="1068329"/>
          </a:xfrm>
        </p:grpSpPr>
        <p:cxnSp>
          <p:nvCxnSpPr>
            <p:cNvPr id="212" name="Straight Connector 211"/>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13" name="Straight Connector 212"/>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14" name="Straight Connector 213"/>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23" name="Straight Connector 222"/>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26" name="Straight Connector 225"/>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31" name="Straight Connector 230"/>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32" name="Straight Connector 231"/>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252" name="Straight Connector 251"/>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257" name="Rectangle 256"/>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58" name="Rectangle 257"/>
            <p:cNvSpPr/>
            <p:nvPr/>
          </p:nvSpPr>
          <p:spPr>
            <a:xfrm>
              <a:off x="5406609" y="3215902"/>
              <a:ext cx="537444" cy="281437"/>
            </a:xfrm>
            <a:prstGeom prst="rect">
              <a:avLst/>
            </a:prstGeom>
            <a:noFill/>
          </p:spPr>
          <p:txBody>
            <a:bodyPr wrap="square">
              <a:spAutoFit/>
            </a:bodyPr>
            <a:lstStyle/>
            <a:p>
              <a:r>
                <a:rPr lang="en-US" altLang="en-US" sz="1200" i="1" dirty="0" err="1">
                  <a:solidFill>
                    <a:srgbClr val="66FF33"/>
                  </a:solidFill>
                  <a:cs typeface="Times New Roman" panose="02020603050405020304" pitchFamily="18" charset="0"/>
                  <a:sym typeface="Symbol" panose="05050102010706020507" pitchFamily="18" charset="2"/>
                </a:rPr>
                <a:t>w</a:t>
              </a:r>
              <a:r>
                <a:rPr lang="en-US" altLang="en-US" sz="1200" i="1" baseline="-25000" dirty="0" err="1">
                  <a:solidFill>
                    <a:srgbClr val="66FF33"/>
                  </a:solidFill>
                  <a:cs typeface="Times New Roman" panose="02020603050405020304" pitchFamily="18" charset="0"/>
                  <a:sym typeface="Symbol" panose="05050102010706020507" pitchFamily="18" charset="2"/>
                </a:rPr>
                <a:t>k</a:t>
              </a:r>
              <a:endParaRPr lang="en-CA" sz="1200" dirty="0">
                <a:solidFill>
                  <a:srgbClr val="66FF33"/>
                </a:solidFill>
              </a:endParaRPr>
            </a:p>
          </p:txBody>
        </p:sp>
        <p:cxnSp>
          <p:nvCxnSpPr>
            <p:cNvPr id="259" name="Straight Connector 258"/>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72" name="Straight Connector 271"/>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73" name="Straight Connector 272"/>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
        <p:nvSpPr>
          <p:cNvPr id="205" name="Rectangle 5"/>
          <p:cNvSpPr>
            <a:spLocks noChangeArrowheads="1"/>
          </p:cNvSpPr>
          <p:nvPr/>
        </p:nvSpPr>
        <p:spPr bwMode="auto">
          <a:xfrm>
            <a:off x="3886200" y="2615148"/>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rgbClr val="66FF33"/>
                </a:solidFill>
                <a:latin typeface="Times New Roman" pitchFamily="18" charset="0"/>
              </a:rPr>
              <a:t>face</a:t>
            </a:r>
          </a:p>
        </p:txBody>
      </p:sp>
      <p:pic>
        <p:nvPicPr>
          <p:cNvPr id="142" name="Picture 1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4520" y="5185444"/>
            <a:ext cx="508696" cy="643316"/>
          </a:xfrm>
          <a:prstGeom prst="rect">
            <a:avLst/>
          </a:prstGeom>
        </p:spPr>
      </p:pic>
      <p:sp>
        <p:nvSpPr>
          <p:cNvPr id="144" name="Rounded Rectangular Callout 143"/>
          <p:cNvSpPr/>
          <p:nvPr/>
        </p:nvSpPr>
        <p:spPr>
          <a:xfrm>
            <a:off x="4191000" y="3652599"/>
            <a:ext cx="4331240" cy="919401"/>
          </a:xfrm>
          <a:prstGeom prst="wedgeRoundRectCallout">
            <a:avLst>
              <a:gd name="adj1" fmla="val -40153"/>
              <a:gd name="adj2" fmla="val -103650"/>
              <a:gd name="adj3" fmla="val 16667"/>
            </a:avLst>
          </a:prstGeom>
          <a:ln w="25400">
            <a:solidFill>
              <a:schemeClr val="tx2"/>
            </a:solidFill>
          </a:ln>
        </p:spPr>
        <p:txBody>
          <a:bodyPr wrap="square" rtlCol="0" anchor="ctr">
            <a:spAutoFit/>
          </a:bodyPr>
          <a:lstStyle/>
          <a:p>
            <a:pPr algn="ctr"/>
            <a:r>
              <a:rPr lang="en-US" altLang="en-US" sz="2400" dirty="0">
                <a:solidFill>
                  <a:srgbClr val="00B050"/>
                </a:solidFill>
                <a:sym typeface="Symbol" panose="05050102010706020507" pitchFamily="18" charset="2"/>
              </a:rPr>
              <a:t></a:t>
            </a:r>
            <a:r>
              <a:rPr lang="en-US" altLang="en-US" sz="2400" i="1" dirty="0">
                <a:solidFill>
                  <a:srgbClr val="00B050"/>
                </a:solidFill>
              </a:rPr>
              <a:t>w</a:t>
            </a:r>
            <a:r>
              <a:rPr lang="en-US" altLang="en-US" sz="2400" i="1" baseline="-25000" dirty="0">
                <a:solidFill>
                  <a:srgbClr val="00B050"/>
                </a:solidFill>
              </a:rPr>
              <a:t>1</a:t>
            </a:r>
            <a:r>
              <a:rPr lang="en-US" altLang="en-US" sz="2400" i="1" dirty="0">
                <a:solidFill>
                  <a:srgbClr val="00B050"/>
                </a:solidFill>
              </a:rPr>
              <a:t>,…,</a:t>
            </a:r>
            <a:r>
              <a:rPr lang="en-US" altLang="en-US" sz="2400" i="1" dirty="0" err="1">
                <a:solidFill>
                  <a:srgbClr val="00B050"/>
                </a:solidFill>
              </a:rPr>
              <a:t>w</a:t>
            </a:r>
            <a:r>
              <a:rPr lang="en-US" altLang="en-US" sz="2400" i="1" baseline="-25000" dirty="0" err="1">
                <a:solidFill>
                  <a:srgbClr val="00B050"/>
                </a:solidFill>
              </a:rPr>
              <a:t>m</a:t>
            </a:r>
            <a:r>
              <a:rPr lang="en-US" altLang="en-US" sz="2400" dirty="0">
                <a:solidFill>
                  <a:srgbClr val="00B050"/>
                </a:solidFill>
                <a:sym typeface="Symbol" panose="05050102010706020507" pitchFamily="18" charset="2"/>
              </a:rPr>
              <a:t> </a:t>
            </a:r>
            <a:r>
              <a:rPr lang="en-US" altLang="en-US" sz="2400" dirty="0">
                <a:solidFill>
                  <a:schemeClr val="bg2"/>
                </a:solidFill>
                <a:sym typeface="Symbol" panose="05050102010706020507" pitchFamily="18" charset="2"/>
              </a:rPr>
              <a:t>v</a:t>
            </a:r>
            <a:r>
              <a:rPr lang="en-US" altLang="en-US" sz="2400" dirty="0">
                <a:solidFill>
                  <a:schemeClr val="bg2"/>
                </a:solidFill>
              </a:rPr>
              <a:t>isualized here </a:t>
            </a:r>
            <a:br>
              <a:rPr lang="en-US" altLang="en-US" sz="2400" dirty="0">
                <a:solidFill>
                  <a:schemeClr val="bg2"/>
                </a:solidFill>
              </a:rPr>
            </a:br>
            <a:r>
              <a:rPr lang="en-US" altLang="en-US" sz="2400" dirty="0">
                <a:solidFill>
                  <a:schemeClr val="bg2"/>
                </a:solidFill>
              </a:rPr>
              <a:t>by my location.</a:t>
            </a:r>
            <a:endParaRPr lang="en-US" altLang="en-US" sz="2400" dirty="0">
              <a:sym typeface="Symbol" panose="05050102010706020507" pitchFamily="18" charset="2"/>
            </a:endParaRPr>
          </a:p>
        </p:txBody>
      </p:sp>
      <p:grpSp>
        <p:nvGrpSpPr>
          <p:cNvPr id="101" name="Group 100">
            <a:extLst>
              <a:ext uri="{FF2B5EF4-FFF2-40B4-BE49-F238E27FC236}">
                <a16:creationId xmlns:a16="http://schemas.microsoft.com/office/drawing/2014/main" id="{B050700A-496B-4F96-8777-B329BB01D8D3}"/>
              </a:ext>
            </a:extLst>
          </p:cNvPr>
          <p:cNvGrpSpPr/>
          <p:nvPr/>
        </p:nvGrpSpPr>
        <p:grpSpPr>
          <a:xfrm>
            <a:off x="7522112" y="685800"/>
            <a:ext cx="1545688" cy="2828589"/>
            <a:chOff x="7522112" y="685800"/>
            <a:chExt cx="1545688" cy="2828589"/>
          </a:xfrm>
        </p:grpSpPr>
        <p:grpSp>
          <p:nvGrpSpPr>
            <p:cNvPr id="103" name="Group 102">
              <a:extLst>
                <a:ext uri="{FF2B5EF4-FFF2-40B4-BE49-F238E27FC236}">
                  <a16:creationId xmlns:a16="http://schemas.microsoft.com/office/drawing/2014/main" id="{09B68ADB-76F6-4D63-B635-4015A8217CB0}"/>
                </a:ext>
              </a:extLst>
            </p:cNvPr>
            <p:cNvGrpSpPr/>
            <p:nvPr/>
          </p:nvGrpSpPr>
          <p:grpSpPr>
            <a:xfrm flipH="1">
              <a:off x="7924800" y="685800"/>
              <a:ext cx="990600" cy="1447800"/>
              <a:chOff x="5060717" y="3077392"/>
              <a:chExt cx="1849758" cy="3642254"/>
            </a:xfrm>
          </p:grpSpPr>
          <p:pic>
            <p:nvPicPr>
              <p:cNvPr id="106" name="Picture 2" descr="Related image">
                <a:extLst>
                  <a:ext uri="{FF2B5EF4-FFF2-40B4-BE49-F238E27FC236}">
                    <a16:creationId xmlns:a16="http://schemas.microsoft.com/office/drawing/2014/main" id="{5756B9D9-299D-49B2-A8BF-A126412A63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FD2ED042-E83C-4312-8AAA-1F6167B140E0}"/>
                  </a:ext>
                </a:extLst>
              </p:cNvPr>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105" name="Rounded Rectangular Callout 280">
              <a:extLst>
                <a:ext uri="{FF2B5EF4-FFF2-40B4-BE49-F238E27FC236}">
                  <a16:creationId xmlns:a16="http://schemas.microsoft.com/office/drawing/2014/main" id="{47152562-F052-40A0-BCF6-C6F16ED90409}"/>
                </a:ext>
              </a:extLst>
            </p:cNvPr>
            <p:cNvSpPr/>
            <p:nvPr/>
          </p:nvSpPr>
          <p:spPr>
            <a:xfrm>
              <a:off x="7522112" y="2288521"/>
              <a:ext cx="1545688" cy="1225868"/>
            </a:xfrm>
            <a:prstGeom prst="wedgeRoundRectCallout">
              <a:avLst>
                <a:gd name="adj1" fmla="val 7762"/>
                <a:gd name="adj2" fmla="val -130136"/>
                <a:gd name="adj3" fmla="val 16667"/>
              </a:avLst>
            </a:prstGeom>
            <a:ln w="25400">
              <a:solidFill>
                <a:srgbClr val="FF00FF"/>
              </a:solidFill>
            </a:ln>
          </p:spPr>
          <p:txBody>
            <a:bodyPr wrap="none" lIns="0" tIns="0" rIns="0" bIns="0" rtlCol="0" anchor="ctr">
              <a:spAutoFit/>
            </a:bodyPr>
            <a:lstStyle/>
            <a:p>
              <a:pPr algn="ctr"/>
              <a:r>
                <a:rPr lang="en-CA" sz="2400" dirty="0">
                  <a:cs typeface="Times New Roman" panose="02020603050405020304" pitchFamily="18" charset="0"/>
                  <a:sym typeface="Symbol" panose="05050102010706020507" pitchFamily="18" charset="2"/>
                </a:rPr>
                <a:t>Here is a </a:t>
              </a:r>
            </a:p>
            <a:p>
              <a:pPr algn="ctr"/>
              <a:r>
                <a:rPr lang="en-CA" sz="2400" dirty="0">
                  <a:cs typeface="Times New Roman" panose="02020603050405020304" pitchFamily="18" charset="0"/>
                  <a:sym typeface="Symbol" panose="05050102010706020507" pitchFamily="18" charset="2"/>
                </a:rPr>
                <a:t>measure of </a:t>
              </a:r>
            </a:p>
            <a:p>
              <a:pPr algn="ctr"/>
              <a:r>
                <a:rPr lang="en-CA" sz="2400" dirty="0">
                  <a:cs typeface="Times New Roman" panose="02020603050405020304" pitchFamily="18" charset="0"/>
                  <a:sym typeface="Symbol" panose="05050102010706020507" pitchFamily="18" charset="2"/>
                </a:rPr>
                <a:t>your </a:t>
              </a:r>
              <a:r>
                <a:rPr lang="en-CA" sz="2400" dirty="0">
                  <a:solidFill>
                    <a:srgbClr val="FFC000"/>
                  </a:solidFill>
                  <a:cs typeface="Times New Roman" panose="02020603050405020304" pitchFamily="18" charset="0"/>
                  <a:sym typeface="Symbol" panose="05050102010706020507" pitchFamily="18" charset="2"/>
                </a:rPr>
                <a:t>error.</a:t>
              </a:r>
            </a:p>
          </p:txBody>
        </p:sp>
      </p:grpSp>
      <p:grpSp>
        <p:nvGrpSpPr>
          <p:cNvPr id="109" name="Group 108">
            <a:extLst>
              <a:ext uri="{FF2B5EF4-FFF2-40B4-BE49-F238E27FC236}">
                <a16:creationId xmlns:a16="http://schemas.microsoft.com/office/drawing/2014/main" id="{B46E8D62-D7B2-4AD5-8919-B33946432ADB}"/>
              </a:ext>
            </a:extLst>
          </p:cNvPr>
          <p:cNvGrpSpPr/>
          <p:nvPr/>
        </p:nvGrpSpPr>
        <p:grpSpPr>
          <a:xfrm>
            <a:off x="-737486" y="5426212"/>
            <a:ext cx="5766686" cy="1420120"/>
            <a:chOff x="4648200" y="2331023"/>
            <a:chExt cx="5043036" cy="4476812"/>
          </a:xfrm>
        </p:grpSpPr>
        <p:pic>
          <p:nvPicPr>
            <p:cNvPr id="113" name="Picture 2" descr="Related image">
              <a:extLst>
                <a:ext uri="{FF2B5EF4-FFF2-40B4-BE49-F238E27FC236}">
                  <a16:creationId xmlns:a16="http://schemas.microsoft.com/office/drawing/2014/main" id="{24F9885B-D6EC-4705-9012-D0A1F99D6C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2600" y="2331023"/>
              <a:ext cx="2955287" cy="4421733"/>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id="{B271CD74-16EC-4333-A167-C3609465BF61}"/>
                </a:ext>
              </a:extLst>
            </p:cNvPr>
            <p:cNvSpPr/>
            <p:nvPr/>
          </p:nvSpPr>
          <p:spPr>
            <a:xfrm>
              <a:off x="4648200" y="3023896"/>
              <a:ext cx="5043036" cy="3783939"/>
            </a:xfrm>
            <a:prstGeom prst="rect">
              <a:avLst/>
            </a:prstGeom>
          </p:spPr>
          <p:txBody>
            <a:bodyPr wrap="square">
              <a:spAutoFit/>
            </a:bodyPr>
            <a:lstStyle/>
            <a:p>
              <a:pPr algn="ctr"/>
              <a:r>
                <a:rPr lang="en-US" altLang="en-US" sz="2400" dirty="0">
                  <a:cs typeface="Times New Roman" pitchFamily="18" charset="0"/>
                </a:rPr>
                <a:t>Steepest Decent </a:t>
              </a:r>
            </a:p>
            <a:p>
              <a:pPr algn="ctr"/>
              <a:r>
                <a:rPr lang="en-US" sz="2400" dirty="0">
                  <a:cs typeface="Times New Roman" pitchFamily="18" charset="0"/>
                </a:rPr>
                <a:t>is </a:t>
              </a:r>
              <a:r>
                <a:rPr lang="en-CA" sz="2400" dirty="0">
                  <a:cs typeface="Times New Roman" pitchFamily="18" charset="0"/>
                </a:rPr>
                <a:t>t</a:t>
              </a:r>
              <a:r>
                <a:rPr lang="en-CA" sz="2400" dirty="0"/>
                <a:t>he direction </a:t>
              </a:r>
            </a:p>
            <a:p>
              <a:pPr algn="ctr"/>
              <a:r>
                <a:rPr lang="en-CA" sz="2400" dirty="0"/>
                <a:t>water flows</a:t>
              </a:r>
            </a:p>
          </p:txBody>
        </p:sp>
      </p:grpSp>
      <p:sp>
        <p:nvSpPr>
          <p:cNvPr id="118" name="Rounded Rectangular Callout 110">
            <a:extLst>
              <a:ext uri="{FF2B5EF4-FFF2-40B4-BE49-F238E27FC236}">
                <a16:creationId xmlns:a16="http://schemas.microsoft.com/office/drawing/2014/main" id="{8396A032-5BA3-448E-BD4A-40F965902138}"/>
              </a:ext>
            </a:extLst>
          </p:cNvPr>
          <p:cNvSpPr/>
          <p:nvPr/>
        </p:nvSpPr>
        <p:spPr>
          <a:xfrm>
            <a:off x="741707" y="3632478"/>
            <a:ext cx="2470969" cy="817245"/>
          </a:xfrm>
          <a:prstGeom prst="wedgeRoundRectCallout">
            <a:avLst>
              <a:gd name="adj1" fmla="val -33893"/>
              <a:gd name="adj2" fmla="val -61958"/>
              <a:gd name="adj3" fmla="val 16667"/>
            </a:avLst>
          </a:prstGeom>
          <a:ln w="25400">
            <a:solidFill>
              <a:schemeClr val="tx2"/>
            </a:solidFill>
          </a:ln>
        </p:spPr>
        <p:txBody>
          <a:bodyPr wrap="none" lIns="0" tIns="0" rIns="0" bIns="0" rtlCol="0" anchor="ctr">
            <a:spAutoFit/>
          </a:bodyPr>
          <a:lstStyle/>
          <a:p>
            <a:pPr algn="ctr"/>
            <a:r>
              <a:rPr lang="en-US" altLang="en-US" sz="2400" dirty="0"/>
              <a:t>My current </a:t>
            </a:r>
            <a:br>
              <a:rPr lang="en-US" altLang="en-US" sz="2400" dirty="0"/>
            </a:br>
            <a:r>
              <a:rPr lang="en-US" altLang="en-US" sz="2400" dirty="0"/>
              <a:t>weights </a:t>
            </a:r>
            <a:r>
              <a:rPr lang="en-US" altLang="en-US" sz="2400" dirty="0">
                <a:solidFill>
                  <a:srgbClr val="66FF33"/>
                </a:solidFill>
                <a:sym typeface="Symbol" panose="05050102010706020507" pitchFamily="18" charset="2"/>
              </a:rPr>
              <a:t></a:t>
            </a:r>
            <a:r>
              <a:rPr lang="en-US" altLang="en-US" sz="2400" i="1" dirty="0">
                <a:solidFill>
                  <a:srgbClr val="66FF33"/>
                </a:solidFill>
              </a:rPr>
              <a:t>w</a:t>
            </a:r>
            <a:r>
              <a:rPr lang="en-US" altLang="en-US" sz="2400" i="1" baseline="-25000" dirty="0">
                <a:solidFill>
                  <a:srgbClr val="66FF33"/>
                </a:solidFill>
              </a:rPr>
              <a:t>1</a:t>
            </a:r>
            <a:r>
              <a:rPr lang="en-US" altLang="en-US" sz="2400" i="1" dirty="0">
                <a:solidFill>
                  <a:srgbClr val="66FF33"/>
                </a:solidFill>
              </a:rPr>
              <a:t>,…,</a:t>
            </a:r>
            <a:r>
              <a:rPr lang="en-US" altLang="en-US" sz="2400" i="1" dirty="0" err="1">
                <a:solidFill>
                  <a:srgbClr val="66FF33"/>
                </a:solidFill>
              </a:rPr>
              <a:t>w</a:t>
            </a:r>
            <a:r>
              <a:rPr lang="en-US" altLang="en-US" sz="2400" i="1" baseline="-25000" dirty="0" err="1">
                <a:solidFill>
                  <a:srgbClr val="66FF33"/>
                </a:solidFill>
              </a:rPr>
              <a:t>m</a:t>
            </a:r>
            <a:r>
              <a:rPr lang="en-US" altLang="en-US" sz="2400" dirty="0">
                <a:solidFill>
                  <a:srgbClr val="66FF33"/>
                </a:solidFill>
                <a:sym typeface="Symbol" panose="05050102010706020507" pitchFamily="18" charset="2"/>
              </a:rPr>
              <a:t></a:t>
            </a:r>
            <a:r>
              <a:rPr lang="en-US" altLang="en-US" sz="2400" dirty="0">
                <a:sym typeface="Symbol" panose="05050102010706020507" pitchFamily="18" charset="2"/>
              </a:rPr>
              <a:t>.</a:t>
            </a:r>
          </a:p>
        </p:txBody>
      </p:sp>
      <p:sp>
        <p:nvSpPr>
          <p:cNvPr id="119" name="Rounded Rectangular Callout 278">
            <a:extLst>
              <a:ext uri="{FF2B5EF4-FFF2-40B4-BE49-F238E27FC236}">
                <a16:creationId xmlns:a16="http://schemas.microsoft.com/office/drawing/2014/main" id="{B5C5FA49-03CC-411A-954A-63F294D6F007}"/>
              </a:ext>
            </a:extLst>
          </p:cNvPr>
          <p:cNvSpPr/>
          <p:nvPr/>
        </p:nvSpPr>
        <p:spPr>
          <a:xfrm>
            <a:off x="431117" y="4532923"/>
            <a:ext cx="3096727" cy="817245"/>
          </a:xfrm>
          <a:prstGeom prst="wedgeRoundRectCallout">
            <a:avLst>
              <a:gd name="adj1" fmla="val -29683"/>
              <a:gd name="adj2" fmla="val -59211"/>
              <a:gd name="adj3" fmla="val 16667"/>
            </a:avLst>
          </a:prstGeom>
          <a:ln w="25400">
            <a:solidFill>
              <a:schemeClr val="tx2"/>
            </a:solidFill>
          </a:ln>
        </p:spPr>
        <p:txBody>
          <a:bodyPr wrap="square" lIns="0" tIns="0" rIns="0" bIns="0" rtlCol="0" anchor="ctr">
            <a:spAutoFit/>
          </a:bodyPr>
          <a:lstStyle/>
          <a:p>
            <a:pPr algn="ctr"/>
            <a:r>
              <a:rPr lang="en-US" altLang="en-US" sz="2400" dirty="0">
                <a:cs typeface="Times New Roman" pitchFamily="18" charset="0"/>
              </a:rPr>
              <a:t>I choose a direction</a:t>
            </a:r>
          </a:p>
          <a:p>
            <a:pPr algn="ctr"/>
            <a:r>
              <a:rPr lang="en-US" altLang="en-US" sz="2400" dirty="0">
                <a:cs typeface="Times New Roman" pitchFamily="18" charset="0"/>
              </a:rPr>
              <a:t>and take a small step.</a:t>
            </a:r>
          </a:p>
        </p:txBody>
      </p:sp>
      <p:cxnSp>
        <p:nvCxnSpPr>
          <p:cNvPr id="122" name="Straight Connector 121">
            <a:extLst>
              <a:ext uri="{FF2B5EF4-FFF2-40B4-BE49-F238E27FC236}">
                <a16:creationId xmlns:a16="http://schemas.microsoft.com/office/drawing/2014/main" id="{A4883C44-08AC-4380-8841-5C33AB1A1EC4}"/>
              </a:ext>
            </a:extLst>
          </p:cNvPr>
          <p:cNvCxnSpPr/>
          <p:nvPr/>
        </p:nvCxnSpPr>
        <p:spPr bwMode="auto">
          <a:xfrm>
            <a:off x="6068534" y="5566599"/>
            <a:ext cx="144889" cy="284775"/>
          </a:xfrm>
          <a:prstGeom prst="line">
            <a:avLst/>
          </a:prstGeom>
          <a:noFill/>
          <a:ln w="38100" cap="sq" cmpd="sng" algn="ctr">
            <a:solidFill>
              <a:srgbClr val="66FF33"/>
            </a:solidFill>
            <a:prstDash val="solid"/>
            <a:round/>
            <a:headEnd type="none" w="med" len="med"/>
            <a:tailEnd type="triangle" w="med" len="med"/>
          </a:ln>
          <a:effectLst/>
        </p:spPr>
      </p:cxnSp>
      <p:sp>
        <p:nvSpPr>
          <p:cNvPr id="100" name="Rectangle 63">
            <a:extLst>
              <a:ext uri="{FF2B5EF4-FFF2-40B4-BE49-F238E27FC236}">
                <a16:creationId xmlns:a16="http://schemas.microsoft.com/office/drawing/2014/main" id="{4D0B498D-2230-4263-BBD5-42EF96A11ED0}"/>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Gradient Decent</a:t>
            </a:r>
          </a:p>
        </p:txBody>
      </p:sp>
    </p:spTree>
    <p:extLst>
      <p:ext uri="{BB962C8B-B14F-4D97-AF65-F5344CB8AC3E}">
        <p14:creationId xmlns:p14="http://schemas.microsoft.com/office/powerpoint/2010/main" val="269143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are Contour Lines? | How to Read a Topographical Map 101 - Greenbelly  Meals">
            <a:extLst>
              <a:ext uri="{FF2B5EF4-FFF2-40B4-BE49-F238E27FC236}">
                <a16:creationId xmlns:a16="http://schemas.microsoft.com/office/drawing/2014/main" id="{65E1D0B5-A1DA-4642-B2F9-97DBD4E16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602" y="3659681"/>
            <a:ext cx="4687542" cy="30469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AA9AF8D-AF22-4DE8-B936-F8788CB6A055}"/>
              </a:ext>
            </a:extLst>
          </p:cNvPr>
          <p:cNvGrpSpPr/>
          <p:nvPr/>
        </p:nvGrpSpPr>
        <p:grpSpPr>
          <a:xfrm>
            <a:off x="3964971" y="3734783"/>
            <a:ext cx="5633657" cy="2971800"/>
            <a:chOff x="3964971" y="3734783"/>
            <a:chExt cx="5633657" cy="2971800"/>
          </a:xfrm>
        </p:grpSpPr>
        <p:pic>
          <p:nvPicPr>
            <p:cNvPr id="77" name="Picture 6" descr="Image result for gradient descent">
              <a:extLst>
                <a:ext uri="{FF2B5EF4-FFF2-40B4-BE49-F238E27FC236}">
                  <a16:creationId xmlns:a16="http://schemas.microsoft.com/office/drawing/2014/main" id="{06743F47-8B94-4C4A-8130-6D9362AE1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47171C0D-1270-4F20-8BCB-7EB7E9E6D7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4520" y="5185444"/>
              <a:ext cx="508696" cy="643316"/>
            </a:xfrm>
            <a:prstGeom prst="rect">
              <a:avLst/>
            </a:prstGeom>
          </p:spPr>
        </p:pic>
      </p:grpSp>
      <p:grpSp>
        <p:nvGrpSpPr>
          <p:cNvPr id="20" name="Group 19">
            <a:extLst>
              <a:ext uri="{FF2B5EF4-FFF2-40B4-BE49-F238E27FC236}">
                <a16:creationId xmlns:a16="http://schemas.microsoft.com/office/drawing/2014/main" id="{B5117CA9-9925-4B72-945D-B4145D0F2BEB}"/>
              </a:ext>
            </a:extLst>
          </p:cNvPr>
          <p:cNvGrpSpPr/>
          <p:nvPr/>
        </p:nvGrpSpPr>
        <p:grpSpPr>
          <a:xfrm>
            <a:off x="381000" y="3505200"/>
            <a:ext cx="8775440" cy="5791200"/>
            <a:chOff x="6006682" y="3505200"/>
            <a:chExt cx="3183800" cy="3124199"/>
          </a:xfrm>
        </p:grpSpPr>
        <p:pic>
          <p:nvPicPr>
            <p:cNvPr id="21" name="Picture 10" descr="The gradient descent algorithm in action. (1: contour)">
              <a:extLst>
                <a:ext uri="{FF2B5EF4-FFF2-40B4-BE49-F238E27FC236}">
                  <a16:creationId xmlns:a16="http://schemas.microsoft.com/office/drawing/2014/main" id="{322E00DF-0211-4265-BCF4-DF868297F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6682" y="3585774"/>
              <a:ext cx="3061117" cy="30436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9DE4356-B62F-470B-ADB3-AD35380F6C40}"/>
                </a:ext>
              </a:extLst>
            </p:cNvPr>
            <p:cNvSpPr/>
            <p:nvPr/>
          </p:nvSpPr>
          <p:spPr>
            <a:xfrm>
              <a:off x="8382000" y="5029200"/>
              <a:ext cx="808482" cy="523220"/>
            </a:xfrm>
            <a:prstGeom prst="rect">
              <a:avLst/>
            </a:prstGeom>
            <a:noFill/>
          </p:spPr>
          <p:txBody>
            <a:bodyPr wrap="square">
              <a:spAutoFit/>
            </a:bodyPr>
            <a:lstStyle/>
            <a:p>
              <a:pPr algn="ctr"/>
              <a:r>
                <a:rPr lang="en-US" altLang="en-US" dirty="0"/>
                <a:t>w1</a:t>
              </a:r>
              <a:endParaRPr lang="en-CA" dirty="0"/>
            </a:p>
          </p:txBody>
        </p:sp>
        <p:sp>
          <p:nvSpPr>
            <p:cNvPr id="23" name="Rectangle 22">
              <a:extLst>
                <a:ext uri="{FF2B5EF4-FFF2-40B4-BE49-F238E27FC236}">
                  <a16:creationId xmlns:a16="http://schemas.microsoft.com/office/drawing/2014/main" id="{A83096CC-F2B6-445B-A895-44D4512A6129}"/>
                </a:ext>
              </a:extLst>
            </p:cNvPr>
            <p:cNvSpPr/>
            <p:nvPr/>
          </p:nvSpPr>
          <p:spPr>
            <a:xfrm>
              <a:off x="6920378" y="3505200"/>
              <a:ext cx="808482" cy="523220"/>
            </a:xfrm>
            <a:prstGeom prst="rect">
              <a:avLst/>
            </a:prstGeom>
            <a:noFill/>
          </p:spPr>
          <p:txBody>
            <a:bodyPr wrap="square">
              <a:spAutoFit/>
            </a:bodyPr>
            <a:lstStyle/>
            <a:p>
              <a:pPr algn="ctr"/>
              <a:r>
                <a:rPr lang="en-US" altLang="en-US" dirty="0"/>
                <a:t>w2</a:t>
              </a:r>
              <a:endParaRPr lang="en-CA" dirty="0"/>
            </a:p>
          </p:txBody>
        </p:sp>
      </p:grpSp>
      <p:sp>
        <p:nvSpPr>
          <p:cNvPr id="75" name="Rectangle 63">
            <a:extLst>
              <a:ext uri="{FF2B5EF4-FFF2-40B4-BE49-F238E27FC236}">
                <a16:creationId xmlns:a16="http://schemas.microsoft.com/office/drawing/2014/main" id="{37AE9325-AB4B-465F-8627-D95F59DFA263}"/>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Vector Algebra and Contour Lines</a:t>
            </a:r>
          </a:p>
        </p:txBody>
      </p:sp>
      <mc:AlternateContent xmlns:mc="http://schemas.openxmlformats.org/markup-compatibility/2006" xmlns:a14="http://schemas.microsoft.com/office/drawing/2010/main">
        <mc:Choice Requires="a14">
          <p:sp>
            <p:nvSpPr>
              <p:cNvPr id="83" name="Rectangle 82"/>
              <p:cNvSpPr/>
              <p:nvPr/>
            </p:nvSpPr>
            <p:spPr>
              <a:xfrm>
                <a:off x="-304800" y="725031"/>
                <a:ext cx="9829800" cy="2677656"/>
              </a:xfrm>
              <a:prstGeom prst="rect">
                <a:avLst/>
              </a:prstGeom>
            </p:spPr>
            <p:txBody>
              <a:bodyPr wrap="square">
                <a:spAutoFit/>
              </a:bodyPr>
              <a:lstStyle/>
              <a:p>
                <a:pPr lvl="1">
                  <a:spcAft>
                    <a:spcPts val="0"/>
                  </a:spcAft>
                </a:pPr>
                <a:r>
                  <a:rPr lang="en-US" dirty="0">
                    <a:sym typeface="Symbol" panose="05050102010706020507" pitchFamily="18" charset="2"/>
                  </a:rPr>
                  <a:t>A contour map shows the same error surface.</a:t>
                </a:r>
              </a:p>
              <a:p>
                <a:pPr marL="914400" lvl="1" indent="-457200">
                  <a:spcAft>
                    <a:spcPts val="0"/>
                  </a:spcAft>
                  <a:buFont typeface="Arial" panose="020B0604020202020204" pitchFamily="34" charset="0"/>
                  <a:buChar char="•"/>
                </a:pPr>
                <a:r>
                  <a:rPr lang="en-US" dirty="0">
                    <a:sym typeface="Symbol" panose="05050102010706020507" pitchFamily="18" charset="2"/>
                  </a:rPr>
                  <a:t>Each point represents my “location” </a:t>
                </a:r>
                <a14:m>
                  <m:oMath xmlns:m="http://schemas.openxmlformats.org/officeDocument/2006/math">
                    <m:acc>
                      <m:accPr>
                        <m:chr m:val="⃗"/>
                        <m:ctrlPr>
                          <a:rPr lang="en-US" altLang="en-US" i="1" dirty="0">
                            <a:solidFill>
                              <a:srgbClr val="66FF33"/>
                            </a:solidFill>
                            <a:latin typeface="Cambria Math" panose="02040503050406030204" pitchFamily="18" charset="0"/>
                          </a:rPr>
                        </m:ctrlPr>
                      </m:accPr>
                      <m:e>
                        <m:r>
                          <a:rPr lang="en-CA" altLang="en-US" i="1" dirty="0">
                            <a:solidFill>
                              <a:srgbClr val="66FF33"/>
                            </a:solidFill>
                            <a:latin typeface="Cambria Math" panose="02040503050406030204" pitchFamily="18" charset="0"/>
                          </a:rPr>
                          <m:t>𝑤</m:t>
                        </m:r>
                      </m:e>
                    </m:acc>
                  </m:oMath>
                </a14:m>
                <a:r>
                  <a:rPr lang="en-US" altLang="en-US" i="1" dirty="0">
                    <a:solidFill>
                      <a:srgbClr val="66FF33"/>
                    </a:solidFill>
                  </a:rPr>
                  <a:t> = </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2</a:t>
                </a:r>
                <a:r>
                  <a:rPr lang="en-US" altLang="en-US" dirty="0">
                    <a:solidFill>
                      <a:srgbClr val="66FF33"/>
                    </a:solidFill>
                    <a:sym typeface="Symbol" panose="05050102010706020507" pitchFamily="18" charset="2"/>
                  </a:rPr>
                  <a:t></a:t>
                </a:r>
                <a:r>
                  <a:rPr lang="en-US" dirty="0">
                    <a:sym typeface="Symbol" panose="05050102010706020507" pitchFamily="18" charset="2"/>
                  </a:rPr>
                  <a:t>.</a:t>
                </a:r>
                <a:r>
                  <a:rPr lang="en-US" altLang="en-US" dirty="0">
                    <a:sym typeface="Symbol" panose="05050102010706020507" pitchFamily="18" charset="2"/>
                  </a:rPr>
                  <a:t> </a:t>
                </a:r>
              </a:p>
              <a:p>
                <a:pPr marL="914400" lvl="1" indent="-457200">
                  <a:spcAft>
                    <a:spcPts val="0"/>
                  </a:spcAft>
                  <a:buFont typeface="Arial" panose="020B0604020202020204" pitchFamily="34" charset="0"/>
                  <a:buChar char="•"/>
                </a:pPr>
                <a:r>
                  <a:rPr lang="en-US" dirty="0">
                    <a:sym typeface="Symbol" panose="05050102010706020507" pitchFamily="18" charset="2"/>
                  </a:rPr>
                  <a:t>Each brown curve is the set of points </a:t>
                </a:r>
                <a:br>
                  <a:rPr lang="en-US" dirty="0">
                    <a:sym typeface="Symbol" panose="05050102010706020507" pitchFamily="18" charset="2"/>
                  </a:rPr>
                </a:br>
                <a:r>
                  <a:rPr lang="en-US" dirty="0">
                    <a:sym typeface="Symbol" panose="05050102010706020507" pitchFamily="18" charset="2"/>
                  </a:rPr>
                  <a:t>   that have the same height/error. </a:t>
                </a:r>
              </a:p>
              <a:p>
                <a:pPr marL="914400" lvl="1" indent="-457200">
                  <a:spcAft>
                    <a:spcPts val="0"/>
                  </a:spcAft>
                  <a:buFont typeface="Arial" panose="020B0604020202020204" pitchFamily="34" charset="0"/>
                  <a:buChar char="•"/>
                </a:pPr>
                <a:r>
                  <a:rPr lang="en-US" dirty="0">
                    <a:sym typeface="Symbol" panose="05050102010706020507" pitchFamily="18" charset="2"/>
                  </a:rPr>
                  <a:t>If I walk perpendicular to the brown curve</a:t>
                </a:r>
                <a:br>
                  <a:rPr lang="en-US" dirty="0">
                    <a:sym typeface="Symbol" panose="05050102010706020507" pitchFamily="18" charset="2"/>
                  </a:rPr>
                </a:br>
                <a:r>
                  <a:rPr lang="en-US" dirty="0">
                    <a:sym typeface="Symbol" panose="05050102010706020507" pitchFamily="18" charset="2"/>
                  </a:rPr>
                  <a:t>       then I go steepest up/down.</a:t>
                </a:r>
              </a:p>
            </p:txBody>
          </p:sp>
        </mc:Choice>
        <mc:Fallback xmlns="">
          <p:sp>
            <p:nvSpPr>
              <p:cNvPr id="83" name="Rectangle 82"/>
              <p:cNvSpPr>
                <a:spLocks noRot="1" noChangeAspect="1" noMove="1" noResize="1" noEditPoints="1" noAdjustHandles="1" noChangeArrowheads="1" noChangeShapeType="1" noTextEdit="1"/>
              </p:cNvSpPr>
              <p:nvPr/>
            </p:nvSpPr>
            <p:spPr>
              <a:xfrm>
                <a:off x="-304800" y="725031"/>
                <a:ext cx="9829800" cy="2677656"/>
              </a:xfrm>
              <a:prstGeom prst="rect">
                <a:avLst/>
              </a:prstGeom>
              <a:blipFill>
                <a:blip r:embed="rId7"/>
                <a:stretch>
                  <a:fillRect t="-2506" b="-5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3581400" y="5180911"/>
                <a:ext cx="625715"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b="1" i="1" dirty="0">
                              <a:solidFill>
                                <a:srgbClr val="66FF33"/>
                              </a:solidFill>
                              <a:latin typeface="Cambria Math" panose="02040503050406030204" pitchFamily="18" charset="0"/>
                              <a:sym typeface="Symbol" panose="05050102010706020507" pitchFamily="18" charset="2"/>
                            </a:rPr>
                          </m:ctrlPr>
                        </m:accPr>
                        <m:e>
                          <m:r>
                            <a:rPr lang="en-CA" b="1" i="1" dirty="0">
                              <a:solidFill>
                                <a:srgbClr val="66FF33"/>
                              </a:solidFill>
                              <a:latin typeface="Cambria Math" panose="02040503050406030204" pitchFamily="18" charset="0"/>
                              <a:sym typeface="Symbol" panose="05050102010706020507" pitchFamily="18" charset="2"/>
                            </a:rPr>
                            <m:t>𝒘</m:t>
                          </m:r>
                        </m:e>
                      </m:acc>
                    </m:oMath>
                  </m:oMathPara>
                </a14:m>
                <a:endParaRPr lang="en-US" i="1" dirty="0"/>
              </a:p>
            </p:txBody>
          </p:sp>
        </mc:Choice>
        <mc:Fallback xmlns="">
          <p:sp>
            <p:nvSpPr>
              <p:cNvPr id="89" name="Rectangle 88"/>
              <p:cNvSpPr>
                <a:spLocks noRot="1" noChangeAspect="1" noMove="1" noResize="1" noEditPoints="1" noAdjustHandles="1" noChangeArrowheads="1" noChangeShapeType="1" noTextEdit="1"/>
              </p:cNvSpPr>
              <p:nvPr/>
            </p:nvSpPr>
            <p:spPr>
              <a:xfrm>
                <a:off x="3581400" y="5180911"/>
                <a:ext cx="625715" cy="523220"/>
              </a:xfrm>
              <a:prstGeom prst="rect">
                <a:avLst/>
              </a:prstGeom>
              <a:blipFill>
                <a:blip r:embed="rId8"/>
                <a:stretch>
                  <a:fillRect/>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F732565D-935A-4DDA-B236-835D816B2318}"/>
              </a:ext>
            </a:extLst>
          </p:cNvPr>
          <p:cNvSpPr>
            <a:spLocks noChangeAspect="1"/>
          </p:cNvSpPr>
          <p:nvPr/>
        </p:nvSpPr>
        <p:spPr>
          <a:xfrm>
            <a:off x="3611953" y="5601640"/>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dirty="0"/>
          </a:p>
        </p:txBody>
      </p:sp>
    </p:spTree>
    <p:extLst>
      <p:ext uri="{BB962C8B-B14F-4D97-AF65-F5344CB8AC3E}">
        <p14:creationId xmlns:p14="http://schemas.microsoft.com/office/powerpoint/2010/main" val="33138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0-#ppt_w/2"/>
                                          </p:val>
                                        </p:tav>
                                        <p:tav tm="100000">
                                          <p:val>
                                            <p:strVal val="#ppt_x"/>
                                          </p:val>
                                        </p:tav>
                                      </p:tavLst>
                                    </p:anim>
                                    <p:anim calcmode="lin" valueType="num">
                                      <p:cBhvr additive="base">
                                        <p:cTn id="14" dur="500" fill="hold"/>
                                        <p:tgtEl>
                                          <p:spTgt spid="2050"/>
                                        </p:tgtEl>
                                        <p:attrNameLst>
                                          <p:attrName>ppt_y</p:attrName>
                                        </p:attrNameLst>
                                      </p:cBhvr>
                                      <p:tavLst>
                                        <p:tav tm="0">
                                          <p:val>
                                            <p:strVal val="#ppt_y"/>
                                          </p:val>
                                        </p:tav>
                                        <p:tav tm="100000">
                                          <p:val>
                                            <p:strVal val="#ppt_y"/>
                                          </p:val>
                                        </p:tav>
                                      </p:tavLst>
                                    </p:anim>
                                  </p:childTnLst>
                                </p:cTn>
                              </p:par>
                              <p:par>
                                <p:cTn id="15" presetID="2" presetClass="exit" presetSubtype="2"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1+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par>
                                <p:cTn id="19" presetID="2" presetClass="entr" presetSubtype="8" fill="hold" nodeType="withEffect">
                                  <p:stCondLst>
                                    <p:cond delay="0"/>
                                  </p:stCondLst>
                                  <p:childTnLst>
                                    <p:set>
                                      <p:cBhvr>
                                        <p:cTn id="20" dur="1" fill="hold">
                                          <p:stCondLst>
                                            <p:cond delay="0"/>
                                          </p:stCondLst>
                                        </p:cTn>
                                        <p:tgtEl>
                                          <p:spTgt spid="83">
                                            <p:txEl>
                                              <p:pRg st="0" end="0"/>
                                            </p:txEl>
                                          </p:spTgt>
                                        </p:tgtEl>
                                        <p:attrNameLst>
                                          <p:attrName>style.visibility</p:attrName>
                                        </p:attrNameLst>
                                      </p:cBhvr>
                                      <p:to>
                                        <p:strVal val="visible"/>
                                      </p:to>
                                    </p:set>
                                    <p:anim calcmode="lin" valueType="num">
                                      <p:cBhvr additive="base">
                                        <p:cTn id="21" dur="500" fill="hold"/>
                                        <p:tgtEl>
                                          <p:spTgt spid="83">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xit" presetSubtype="2" fill="hold" nodeType="withEffect">
                                  <p:stCondLst>
                                    <p:cond delay="0"/>
                                  </p:stCondLst>
                                  <p:childTnLst>
                                    <p:anim calcmode="lin" valueType="num">
                                      <p:cBhvr additive="base">
                                        <p:cTn id="30" dur="500"/>
                                        <p:tgtEl>
                                          <p:spTgt spid="2050"/>
                                        </p:tgtEl>
                                        <p:attrNameLst>
                                          <p:attrName>ppt_x</p:attrName>
                                        </p:attrNameLst>
                                      </p:cBhvr>
                                      <p:tavLst>
                                        <p:tav tm="0">
                                          <p:val>
                                            <p:strVal val="ppt_x"/>
                                          </p:val>
                                        </p:tav>
                                        <p:tav tm="100000">
                                          <p:val>
                                            <p:strVal val="1+ppt_w/2"/>
                                          </p:val>
                                        </p:tav>
                                      </p:tavLst>
                                    </p:anim>
                                    <p:anim calcmode="lin" valueType="num">
                                      <p:cBhvr additive="base">
                                        <p:cTn id="31" dur="500"/>
                                        <p:tgtEl>
                                          <p:spTgt spid="2050"/>
                                        </p:tgtEl>
                                        <p:attrNameLst>
                                          <p:attrName>ppt_y</p:attrName>
                                        </p:attrNameLst>
                                      </p:cBhvr>
                                      <p:tavLst>
                                        <p:tav tm="0">
                                          <p:val>
                                            <p:strVal val="ppt_y"/>
                                          </p:val>
                                        </p:tav>
                                        <p:tav tm="100000">
                                          <p:val>
                                            <p:strVal val="ppt_y"/>
                                          </p:val>
                                        </p:tav>
                                      </p:tavLst>
                                    </p:anim>
                                    <p:set>
                                      <p:cBhvr>
                                        <p:cTn id="32" dur="1" fill="hold">
                                          <p:stCondLst>
                                            <p:cond delay="499"/>
                                          </p:stCondLst>
                                        </p:cTn>
                                        <p:tgtEl>
                                          <p:spTgt spid="205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3">
                                            <p:txEl>
                                              <p:pRg st="1" end="1"/>
                                            </p:txEl>
                                          </p:spTgt>
                                        </p:tgtEl>
                                        <p:attrNameLst>
                                          <p:attrName>style.visibility</p:attrName>
                                        </p:attrNameLst>
                                      </p:cBhvr>
                                      <p:to>
                                        <p:strVal val="visible"/>
                                      </p:to>
                                    </p:set>
                                    <p:anim calcmode="lin" valueType="num">
                                      <p:cBhvr additive="base">
                                        <p:cTn id="37" dur="500" fill="hold"/>
                                        <p:tgtEl>
                                          <p:spTgt spid="83">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3">
                                            <p:txEl>
                                              <p:pRg st="1" end="1"/>
                                            </p:txEl>
                                          </p:spTgt>
                                        </p:tgtEl>
                                        <p:attrNameLst>
                                          <p:attrName>ppt_y</p:attrName>
                                        </p:attrNameLst>
                                      </p:cBhvr>
                                      <p:tavLst>
                                        <p:tav tm="0">
                                          <p:val>
                                            <p:strVal val="#ppt_y"/>
                                          </p:val>
                                        </p:tav>
                                        <p:tav tm="100000">
                                          <p:val>
                                            <p:strVal val="#ppt_y"/>
                                          </p:val>
                                        </p:tav>
                                      </p:tavLst>
                                    </p:anim>
                                  </p:childTnLst>
                                </p:cTn>
                              </p:par>
                              <p:par>
                                <p:cTn id="39" presetID="2" presetClass="entr" presetSubtype="8" fill="hold" grpId="2"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89">
                                            <p:txEl>
                                              <p:pRg st="0" end="0"/>
                                            </p:txEl>
                                          </p:spTgt>
                                        </p:tgtEl>
                                        <p:attrNameLst>
                                          <p:attrName>style.visibility</p:attrName>
                                        </p:attrNameLst>
                                      </p:cBhvr>
                                      <p:to>
                                        <p:strVal val="visible"/>
                                      </p:to>
                                    </p:set>
                                    <p:anim calcmode="lin" valueType="num">
                                      <p:cBhvr additive="base">
                                        <p:cTn id="45" dur="500" fill="hold"/>
                                        <p:tgtEl>
                                          <p:spTgt spid="89">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83">
                                            <p:txEl>
                                              <p:pRg st="2" end="2"/>
                                            </p:txEl>
                                          </p:spTgt>
                                        </p:tgtEl>
                                        <p:attrNameLst>
                                          <p:attrName>style.visibility</p:attrName>
                                        </p:attrNameLst>
                                      </p:cBhvr>
                                      <p:to>
                                        <p:strVal val="visible"/>
                                      </p:to>
                                    </p:set>
                                    <p:anim calcmode="lin" valueType="num">
                                      <p:cBhvr additive="base">
                                        <p:cTn id="51" dur="500" fill="hold"/>
                                        <p:tgtEl>
                                          <p:spTgt spid="83">
                                            <p:txEl>
                                              <p:pRg st="2" end="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0" nodeType="clickEffect">
                                  <p:stCondLst>
                                    <p:cond delay="0"/>
                                  </p:stCondLst>
                                  <p:childTnLst>
                                    <p:animMotion origin="layout" path="M -3.05556E-6 -3.7037E-6 L -3.05556E-6 0.00024 C 0.00035 -0.00208 0.00087 -0.00416 0.00104 -0.00601 C 0.00157 -0.01203 0.00087 -0.01736 0.00243 -0.02291 C 0.00278 -0.02361 0.0033 -0.02384 0.00348 -0.0243 C 0.00677 -0.02939 0.0033 -0.02476 0.0066 -0.02893 C 0.00729 -0.03078 0.00816 -0.0331 0.00851 -0.03495 C 0.00886 -0.03634 0.00868 -0.03773 0.00903 -0.03912 C 0.00955 -0.04074 0.01216 -0.04375 0.01268 -0.04444 C 0.0132 -0.05046 0.01302 -0.05231 0.01459 -0.05856 C 0.01476 -0.05949 0.01545 -0.05995 0.01563 -0.06064 C 0.0158 -0.06134 0.01598 -0.06203 0.01615 -0.06273 C 0.0165 -0.06389 0.01684 -0.06481 0.01719 -0.06597 C 0.01736 -0.06666 0.01736 -0.06736 0.01771 -0.06805 C 0.01806 -0.06898 0.01875 -0.0699 0.0191 -0.07083 C 0.02066 -0.07639 0.01893 -0.07106 0.0257 -0.07939 C 0.02622 -0.08009 0.02639 -0.08078 0.02674 -0.08148 C 0.02795 -0.08356 0.02917 -0.08588 0.03073 -0.0875 C 0.03125 -0.08796 0.03177 -0.08796 0.03229 -0.08819 C 0.03247 -0.08889 0.03247 -0.08958 0.03282 -0.09027 C 0.03386 -0.09236 0.0342 -0.09236 0.03577 -0.09305 C 0.03629 -0.09351 0.03698 -0.09375 0.03733 -0.09421 C 0.03959 -0.09722 0.03993 -0.1 0.04289 -0.10231 C 0.04375 -0.10301 0.04462 -0.10347 0.04549 -0.10439 C 0.04653 -0.10555 0.04844 -0.10833 0.04844 -0.1081 C 0.04966 -0.12083 0.04792 -0.10949 0.05 -0.11574 C 0.05035 -0.11666 0.05018 -0.11782 0.05052 -0.11851 C 0.05104 -0.11944 0.05191 -0.11967 0.05243 -0.1206 C 0.05295 -0.12106 0.05313 -0.12199 0.05348 -0.12268 C 0.05521 -0.12639 0.05521 -0.12754 0.05764 -0.13009 C 0.06424 -0.13703 0.05504 -0.12523 0.0632 -0.13611 C 0.06337 -0.1368 0.0632 -0.1375 0.06354 -0.13796 C 0.06407 -0.13865 0.06459 -0.13842 0.06511 -0.13865 C 0.06598 -0.13912 0.06684 -0.13958 0.06771 -0.14004 C 0.06858 -0.14097 0.06927 -0.14213 0.07014 -0.14282 C 0.07118 -0.14328 0.07223 -0.14305 0.07327 -0.14351 C 0.07379 -0.14351 0.07431 -0.14398 0.07466 -0.14421 C 0.0757 -0.14537 0.07726 -0.14791 0.07882 -0.14884 C 0.07934 -0.1493 0.08021 -0.1493 0.08073 -0.14953 C 0.08247 -0.15115 0.08438 -0.15254 0.08577 -0.15416 C 0.08681 -0.15532 0.0875 -0.15694 0.08837 -0.15833 C 0.08889 -0.15902 0.08976 -0.15972 0.09045 -0.16018 C 0.0908 -0.16111 0.09098 -0.16226 0.09132 -0.16296 C 0.09184 -0.16365 0.09254 -0.16365 0.09289 -0.16435 C 0.09323 -0.16481 0.09306 -0.16574 0.09341 -0.16643 C 0.09462 -0.16875 0.09497 -0.16828 0.09688 -0.16898 C 0.10747 -0.17986 0.09775 -0.17037 0.10348 -0.175 C 0.10452 -0.17592 0.10539 -0.17731 0.1066 -0.17777 C 0.10712 -0.17801 0.10764 -0.17824 0.10799 -0.17847 C 0.11025 -0.17963 0.11233 -0.18101 0.11459 -0.18194 L 0.11667 -0.1824 C 0.11875 -0.18449 0.11875 -0.18426 0.12014 -0.18726 C 0.1217 -0.19051 0.12049 -0.19004 0.12327 -0.19259 C 0.12743 -0.19676 0.12361 -0.19259 0.12622 -0.19676 C 0.12691 -0.19768 0.1283 -0.1993 0.1283 -0.19907 C 0.12865 -0.20231 0.12848 -0.20324 0.13021 -0.20532 C 0.13177 -0.20717 0.13299 -0.20671 0.1349 -0.2074 C 0.13629 -0.2081 0.13785 -0.20856 0.13941 -0.20949 C 0.14132 -0.21041 0.14289 -0.21134 0.14497 -0.21203 C 0.14584 -0.2125 0.1467 -0.2125 0.1474 -0.21273 C 0.14983 -0.21458 0.15052 -0.21527 0.15295 -0.21689 C 0.15348 -0.21713 0.154 -0.21736 0.15452 -0.21759 C 0.15539 -0.21851 0.15608 -0.21967 0.15712 -0.22014 C 0.15799 -0.22083 0.1592 -0.22014 0.16007 -0.22083 C 0.16094 -0.22152 0.16094 -0.22338 0.16164 -0.2243 C 0.1632 -0.22662 0.16337 -0.22592 0.16511 -0.22685 C 0.1658 -0.22731 0.1665 -0.22801 0.16719 -0.22824 C 0.16771 -0.22847 0.16823 -0.2287 0.16875 -0.22893 C 0.16945 -0.22939 0.16997 -0.23009 0.17066 -0.23032 C 0.17223 -0.23078 0.17379 -0.23078 0.17518 -0.23101 C 0.1757 -0.23148 0.17622 -0.23194 0.17674 -0.2324 C 0.17743 -0.2331 0.17795 -0.23402 0.17882 -0.23426 C 0.17969 -0.23495 0.18073 -0.23472 0.18177 -0.23495 C 0.18282 -0.23541 0.18386 -0.23588 0.1849 -0.23634 C 0.18542 -0.23657 0.18611 -0.2368 0.18681 -0.23703 C 0.1875 -0.23773 0.18802 -0.23865 0.18889 -0.23912 C 0.18959 -0.23958 0.1908 -0.23889 0.19132 -0.23981 C 0.19236 -0.24097 0.19236 -0.24305 0.19289 -0.24444 C 0.19323 -0.2449 0.19358 -0.24537 0.19393 -0.24583 C 0.19497 -0.24676 0.19618 -0.24745 0.19688 -0.24861 C 0.19723 -0.24884 0.19757 -0.24953 0.19792 -0.24976 C 0.19861 -0.25046 0.19931 -0.25069 0.2 -0.25115 C 0.20035 -0.25162 0.2007 -0.25208 0.20104 -0.25254 C 0.20139 -0.25324 0.20157 -0.25416 0.20209 -0.25463 C 0.20278 -0.25509 0.20365 -0.25486 0.20452 -0.25532 C 0.20504 -0.25532 0.20556 -0.25578 0.20608 -0.25578 C 0.20799 -0.25648 0.21007 -0.25671 0.21216 -0.25717 C 0.21302 -0.2574 0.21372 -0.25764 0.21459 -0.25787 C 0.21545 -0.25856 0.21632 -0.25926 0.21719 -0.25995 C 0.21771 -0.26041 0.21945 -0.2618 0.21875 -0.26203 C 0.21702 -0.2625 0.21528 -0.26157 0.21354 -0.26134 C 0.2099 -0.25787 0.21459 -0.2618 0.21007 -0.25926 C 0.20955 -0.25902 0.20903 -0.25833 0.20851 -0.25787 C 0.19896 -0.25162 0.20087 -0.25416 0.19236 -0.24583 C 0.19098 -0.24444 0.18993 -0.24236 0.18889 -0.24051 C 0.18802 -0.2368 0.18907 -0.23912 0.18542 -0.23773 C 0.1783 -0.23518 0.1875 -0.23773 0.18021 -0.23426 C 0.1783 -0.23333 0.17118 -0.23194 0.16962 -0.23171 C 0.16198 -0.22384 0.17361 -0.23495 0.16511 -0.22893 C 0.15243 -0.2199 0.16667 -0.22754 0.15608 -0.22222 C 0.15556 -0.22106 0.15521 -0.2199 0.15452 -0.21898 C 0.1533 -0.21736 0.15018 -0.21597 0.14896 -0.21481 C 0.1467 -0.21273 0.1467 -0.21111 0.14445 -0.20949 C 0.1408 -0.20694 0.13646 -0.20625 0.13334 -0.20277 C 0.13229 -0.20162 0.13143 -0.20046 0.13021 -0.1993 C 0.1283 -0.19745 0.12587 -0.19629 0.12431 -0.19398 C 0.12032 -0.18865 0.12865 -0.2 0.1217 -0.18865 C 0.12101 -0.1875 0.11997 -0.1868 0.1191 -0.18588 C 0.11858 -0.18518 0.11823 -0.18449 0.11771 -0.18379 C 0.11754 -0.18287 0.11754 -0.18194 0.11719 -0.18125 C 0.11684 -0.18055 0.11615 -0.18078 0.11563 -0.18055 C 0.11459 -0.17986 0.11354 -0.17916 0.11268 -0.17847 C 0.11233 -0.17777 0.11198 -0.17708 0.11164 -0.17639 C 0.10816 -0.17176 0.10834 -0.17338 0.10348 -0.16967 C 0.10278 -0.16921 0.10226 -0.16828 0.10157 -0.16759 C 0.10087 -0.16736 0.10018 -0.16736 0.09948 -0.16713 C 0.09792 -0.1662 0.09653 -0.16527 0.09497 -0.16435 C 0.09427 -0.16389 0.09358 -0.16365 0.09289 -0.16296 C 0.0915 -0.1618 0.09011 -0.16041 0.08889 -0.15902 C 0.08837 -0.15833 0.08802 -0.1574 0.08733 -0.15694 C 0.08681 -0.15625 0.08594 -0.15601 0.08542 -0.15555 C 0.08507 -0.15416 0.08507 -0.15254 0.08438 -0.15162 C 0.08368 -0.15069 0.08264 -0.15092 0.08177 -0.15023 C 0.08021 -0.14861 0.07986 -0.14745 0.07882 -0.14537 C 0.0783 -0.14467 0.07795 -0.14351 0.07726 -0.14282 C 0.07691 -0.14236 0.07622 -0.14236 0.0757 -0.14213 C 0.07414 -0.14027 0.07257 -0.13819 0.07066 -0.1368 C 0.06789 -0.13449 0.06459 -0.13287 0.06164 -0.13055 C 0.05643 -0.12685 0.05677 -0.12731 0.05348 -0.12384 C 0.05313 -0.12152 0.05313 -0.12037 0.05157 -0.11851 C 0.05104 -0.11805 0.05052 -0.11805 0.05 -0.11782 C 0.04983 -0.1162 0.04966 -0.11481 0.04948 -0.11319 C 0.04931 -0.11226 0.04931 -0.11134 0.04896 -0.11041 C 0.04861 -0.10972 0.04792 -0.10949 0.0474 -0.10902 C 0.04705 -0.10694 0.04705 -0.10625 0.04653 -0.10439 C 0.04618 -0.10324 0.04601 -0.10208 0.04549 -0.10115 C 0.04497 -0.1 0.0441 -0.0993 0.04341 -0.09838 C 0.04306 -0.09652 0.04323 -0.09444 0.04236 -0.09305 C 0.04011 -0.08865 0.03802 -0.08819 0.0349 -0.0868 C 0.0342 -0.08564 0.03316 -0.08449 0.03282 -0.08287 C 0.03247 -0.08148 0.03073 -0.07407 0.03021 -0.07338 C 0.02813 -0.06967 0.02518 -0.06666 0.02275 -0.06342 C 0.0217 -0.06203 0.02032 -0.06111 0.01962 -0.05926 C 0.01736 -0.05324 0.02032 -0.06064 0.01667 -0.05254 C 0.01632 -0.05162 0.01598 -0.05069 0.01563 -0.04976 C 0.01545 -0.0493 0.01545 -0.04838 0.01511 -0.04791 C 0.01216 -0.04166 0.01233 -0.04189 0.00955 -0.03842 C 0.00938 -0.03379 0.00938 -0.02569 0.00851 -0.02014 C 0.00851 -0.01944 0.00834 -0.01898 0.00799 -0.01828 C 0.00764 -0.01643 0.00712 -0.01458 0.0066 -0.01273 C 0.00625 -0.00416 0.00608 0.00463 0.00556 0.01343 C 0.00556 0.01459 0.00504 0.01574 0.00504 0.0169 C 0.00469 0.0213 0.00539 0.02593 0.00452 0.03033 C 0.00434 0.03172 0.00278 0.03241 0.00209 0.03357 C 0.00174 0.03565 0.00174 0.03797 0.00104 0.03959 C 0.00052 0.04074 -0.00086 0.04074 -0.00156 0.04167 C -0.00208 0.0426 -0.00191 0.04399 -0.00208 0.04514 C -0.00243 0.04815 -0.00191 0.05162 -0.00312 0.0544 C -0.00347 0.05579 -0.00399 0.05741 -0.00451 0.05857 C -0.00555 0.06065 -0.00659 0.06135 -0.00816 0.0625 C -0.01406 0.07454 -0.00642 0.05857 -0.00955 0.09885 C -0.00989 0.10301 -0.01163 0.10348 -0.01371 0.1044 C -0.01389 0.10625 -0.01371 0.10834 -0.01423 0.11042 C -0.01441 0.11204 -0.01649 0.11621 -0.01718 0.11783 C -0.01753 0.1213 -0.01875 0.13311 -0.01927 0.13403 L -0.02118 0.13797 C -0.02326 0.15024 -0.02135 0.1375 -0.02274 0.15139 C -0.02309 0.15579 -0.02309 0.16019 -0.0243 0.16436 C -0.02534 0.16806 -0.02934 0.17431 -0.02934 0.17454 C -0.02951 0.17524 -0.02968 0.17616 -0.02986 0.17709 C -0.03003 0.17778 -0.03021 0.17848 -0.03038 0.17917 C -0.03073 0.18125 -0.03073 0.1838 -0.03177 0.18588 C -0.03246 0.18704 -0.0335 0.18797 -0.03437 0.18912 C -0.03576 0.20232 -0.0335 0.18496 -0.0368 0.19861 C -0.03941 0.20903 -0.03437 0.19931 -0.04045 0.20857 C -0.04062 0.20949 -0.04114 0.21297 -0.04149 0.21482 C -0.04218 0.21713 -0.04305 0.22014 -0.04392 0.22292 C -0.04427 0.22385 -0.04496 0.22454 -0.04548 0.22547 C -0.04566 0.22662 -0.04566 0.22778 -0.046 0.22894 C -0.04757 0.23311 -0.04791 0.23311 -0.05 0.23496 C -0.05017 0.23588 -0.05017 0.23681 -0.05052 0.23774 C -0.05121 0.24005 -0.0526 0.24051 -0.05399 0.2419 C -0.05555 0.24399 -0.05746 0.24746 -0.05868 0.24908 C -0.05868 0.24977 -0.05885 0.25047 -0.05902 0.25116 C -0.06527 0.26181 -0.0592 0.24977 -0.06458 0.25787 C -0.06944 0.26482 -0.06406 0.25903 -0.06875 0.26528 C -0.06909 0.26574 -0.06979 0.26621 -0.07014 0.26667 C -0.07152 0.27361 -0.06944 0.2632 -0.07274 0.27477 C -0.07309 0.2757 -0.07291 0.27709 -0.07326 0.27801 C -0.07448 0.28195 -0.07465 0.28195 -0.07621 0.28403 C -0.0776 0.29167 -0.07534 0.2794 -0.07882 0.29283 C -0.08177 0.30394 -0.07847 0.29676 -0.08229 0.3044 C -0.08246 0.30486 -0.08246 0.30579 -0.08281 0.30625 C -0.09548 0.32616 -0.08698 0.31574 -0.09288 0.31922 C -0.09566 0.32061 -0.09843 0.32199 -0.10104 0.32385 C -0.11354 0.33241 -0.10642 0.33033 -0.11406 0.33195 C -0.11406 0.33264 -0.11423 0.33403 -0.11371 0.33403 C -0.11302 0.33403 -0.11302 0.33241 -0.11267 0.33195 C -0.11093 0.32963 -0.10937 0.32709 -0.10764 0.32524 C -0.10555 0.32292 -0.10312 0.32107 -0.10104 0.31922 C -0.08889 0.29561 -0.09531 0.3051 -0.08281 0.28959 C -0.08003 0.27732 -0.08298 0.28681 -0.07482 0.27199 C -0.07448 0.2713 -0.07448 0.27061 -0.0743 0.26991 C -0.07222 0.26459 -0.07014 0.25903 -0.06771 0.25371 C -0.06493 0.24769 -0.06232 0.24121 -0.05868 0.23635 C -0.05833 0.23588 -0.05781 0.23542 -0.05764 0.23496 C -0.05677 0.23334 -0.05642 0.23149 -0.05555 0.22963 C -0.05399 0.22801 -0.05243 0.22547 -0.05052 0.22408 C -0.04948 0.22315 -0.04809 0.22292 -0.04705 0.22223 C -0.046 0.2213 -0.04496 0.22084 -0.04392 0.22014 C -0.04271 0.21713 -0.0408 0.21297 -0.03941 0.21065 L -0.03732 0.20741 C -0.03698 0.20139 -0.0368 0.19561 -0.03646 0.18982 C -0.03628 0.18912 -0.03593 0.18843 -0.03593 0.18774 C -0.03576 0.18681 -0.03559 0.18588 -0.03541 0.18519 C -0.03472 0.18334 -0.03368 0.18149 -0.03281 0.17963 C -0.03264 0.17871 -0.03264 0.17732 -0.03229 0.17639 C -0.03194 0.175 -0.03107 0.17408 -0.03038 0.17292 C -0.02916 0.16343 -0.0309 0.17315 -0.0283 0.1669 C -0.02795 0.16621 -0.02812 0.16505 -0.02777 0.16436 C -0.02708 0.16204 -0.02604 0.16019 -0.02534 0.15811 C -0.025 0.15764 -0.025 0.15672 -0.02482 0.15625 C -0.02413 0.15486 -0.02343 0.15394 -0.02274 0.15278 C -0.02187 0.15116 -0.02135 0.14931 -0.02014 0.14815 C -0.0184 0.14584 -0.01614 0.14445 -0.01423 0.1426 C -0.01406 0.14213 -0.01371 0.14144 -0.01371 0.14074 C -0.01354 0.13982 -0.01336 0.13889 -0.01319 0.13797 C -0.01215 0.13542 -0.01163 0.13542 -0.01007 0.13403 C -0.00885 0.12824 -0.00798 0.12269 -0.00659 0.11713 C -0.0059 0.11436 -0.00451 0.11181 -0.00399 0.10903 C -0.00277 0.10162 -0.00468 0.1007 -0.0026 0.09561 C -0.00225 0.09491 -0.00191 0.09468 -0.00156 0.09422 C -0.00104 0.09144 -0.00034 0.08889 -3.05556E-6 0.08611 C 0.00018 0.08449 0.00018 0.08287 0.00052 0.08149 C 0.0007 0.08056 0.00122 0.0801 0.00157 0.0794 C 0.00209 0.06389 0.00295 0.04838 0.00295 0.03287 C 0.00295 0.02246 0.00209 0.01181 0.00157 0.00139 C 0.0007 -0.01203 0.00018 0.00024 -3.05556E-6 -3.7037E-6 Z " pathEditMode="relative" rAng="0" ptsTypes="AAAAAAAAAAAAAAAAAAAAAAAAAAAAAAAAAAAAAAAAAAAAAAAAAAAAAAAAAAAAAAAAAAAAAAAAAAAAAAAAAAAAAAAAAAAAAAAAAAAAAAAAAAAAAAAAAAAAAAAAAAAAAAAAAAAAAAAAAAAAAAAAAAAAAAAAAAAAAAAAAAAAAAAAAAAAAAAAAAAAAAAAAAAAAAAAAAAAAAAAAAAAAAAAAAAAAAAAAAAAAAAAAAAAAAAAAAAAAA">
                                      <p:cBhvr>
                                        <p:cTn id="56" dur="2000" fill="hold"/>
                                        <p:tgtEl>
                                          <p:spTgt spid="17"/>
                                        </p:tgtEl>
                                        <p:attrNameLst>
                                          <p:attrName>ppt_x</p:attrName>
                                          <p:attrName>ppt_y</p:attrName>
                                        </p:attrNameLst>
                                      </p:cBhvr>
                                      <p:rCtr x="5226" y="3588"/>
                                    </p:animMotion>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83">
                                            <p:txEl>
                                              <p:pRg st="3" end="3"/>
                                            </p:txEl>
                                          </p:spTgt>
                                        </p:tgtEl>
                                        <p:attrNameLst>
                                          <p:attrName>style.visibility</p:attrName>
                                        </p:attrNameLst>
                                      </p:cBhvr>
                                      <p:to>
                                        <p:strVal val="visible"/>
                                      </p:to>
                                    </p:set>
                                    <p:anim calcmode="lin" valueType="num">
                                      <p:cBhvr additive="base">
                                        <p:cTn id="61" dur="500" fill="hold"/>
                                        <p:tgtEl>
                                          <p:spTgt spid="83">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grpId="1" nodeType="clickEffect">
                                  <p:stCondLst>
                                    <p:cond delay="0"/>
                                  </p:stCondLst>
                                  <p:childTnLst>
                                    <p:animMotion origin="layout" path="M -3.05556E-6 -0.00764 L -3.05556E-6 -0.0074 C -0.00868 -0.00625 -0.00104 -0.00694 -0.01423 -0.00764 L -0.04149 -0.0081 C -0.05451 -0.0118 -0.03906 -0.00787 -0.07517 -0.0081 C -0.08593 -0.00833 -0.0967 -0.00902 -0.10746 -0.00949 C -0.10642 -0.00995 -0.10521 -0.01041 -0.10399 -0.01088 C -0.10225 -0.0118 -0.10069 -0.01319 -0.09896 -0.01365 C -0.09531 -0.01458 -0.08784 -0.01551 -0.08784 -0.01527 L -0.02934 -0.01435 C -0.02812 -0.01412 -0.02691 -0.01319 -0.02586 -0.01296 C -0.02361 -0.01226 -0.02135 -0.01203 -0.01927 -0.01157 C -0.0184 -0.01134 -0.01753 -0.01111 -0.01666 -0.01088 C -0.01632 -0.00995 -0.01545 -0.0081 -0.01475 -0.00764 C -0.01423 -0.00717 -0.01371 -0.00694 -0.01319 -0.00694 C -0.00902 -0.00625 -0.00468 -0.00601 -0.00052 -0.00555 C -3.05556E-6 -0.00532 0.00052 -0.00486 0.00104 -0.00486 C 0.01528 -0.00254 0.01528 -0.0037 0.03334 -0.00416 C 0.03594 -0.00393 0.03872 -0.00393 0.04132 -0.00347 C 0.04289 -0.00324 0.04427 -0.00231 0.04584 -0.00208 C 0.05035 -0.00162 0.05504 -0.00162 0.05955 -0.00139 C 0.06025 -0.00069 0.06077 -3.7037E-6 0.06146 0.00047 C 0.06198 0.00093 0.0625 0.00093 0.06302 0.00116 C 0.06927 0.00371 0.06667 0.00255 0.07674 0.00394 C 0.07726 0.0044 0.07761 0.0051 0.07813 0.00533 C 0.08368 0.00718 0.09584 0.00764 0.09948 0.00811 C 0.07934 0.00973 0.09983 0.00672 0.08837 0.01065 C 0.08681 0.01111 0.08525 0.01111 0.08368 0.01135 C 0.08264 0.01158 0.08143 0.01181 0.08021 0.01204 L 0.06702 0.01412 C 0.05313 0.01644 0.06528 0.01459 0.05452 0.01621 C 0.05018 0.01574 0.04566 0.01551 0.04132 0.01482 C 0.0408 0.01459 0.04045 0.01366 0.03976 0.01343 C 0.03907 0.01297 0.0382 0.0125 0.03733 0.01204 C 0.03594 0.01135 0.03021 0.00996 0.03021 0.01019 C 0.02952 0.00973 0.02882 0.00949 0.0283 0.00926 C 0.02778 0.00926 0.02726 0.0088 0.02674 0.00857 C 0.01945 0.00649 0.02379 0.00834 0.02014 0.00672 C 0.01979 0.00602 0.01962 0.0051 0.0191 0.00463 C 0.01858 0.00394 0.01771 0.00394 0.01719 0.00324 C 0.01667 0.00301 0.0165 0.00232 0.01615 0.00186 C 0.0158 0.00093 0.01563 -3.7037E-6 0.01511 -0.00069 C 0.01476 -0.00139 0.01407 -0.00139 0.01354 -0.00139 C 0.00886 -0.00185 0.00226 -0.00648 -3.05556E-6 -0.00764 Z " pathEditMode="relative" rAng="0" ptsTypes="AAAAAAAAAAAAAAAAAAAAAAAAAAAAAAAAAAAAAAAAAAAA">
                                      <p:cBhvr>
                                        <p:cTn id="66" dur="2000" fill="hold"/>
                                        <p:tgtEl>
                                          <p:spTgt spid="17"/>
                                        </p:tgtEl>
                                        <p:attrNameLst>
                                          <p:attrName>ppt_x</p:attrName>
                                          <p:attrName>ppt_y</p:attrName>
                                        </p:attrNameLst>
                                      </p:cBhvr>
                                      <p:rCtr x="-399"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7" grpId="0" animBg="1"/>
      <p:bldP spid="17" grpId="1" animBg="1"/>
      <p:bldP spid="17" grpId="2"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31BF4F8C-4A12-4858-906B-6D1ED86ACCEF}"/>
              </a:ext>
            </a:extLst>
          </p:cNvPr>
          <p:cNvGrpSpPr/>
          <p:nvPr/>
        </p:nvGrpSpPr>
        <p:grpSpPr>
          <a:xfrm>
            <a:off x="381000" y="3505200"/>
            <a:ext cx="8775440" cy="5791200"/>
            <a:chOff x="6006682" y="3505200"/>
            <a:chExt cx="3183800" cy="3124199"/>
          </a:xfrm>
        </p:grpSpPr>
        <p:pic>
          <p:nvPicPr>
            <p:cNvPr id="37" name="Picture 10" descr="The gradient descent algorithm in action. (1: contour)">
              <a:extLst>
                <a:ext uri="{FF2B5EF4-FFF2-40B4-BE49-F238E27FC236}">
                  <a16:creationId xmlns:a16="http://schemas.microsoft.com/office/drawing/2014/main" id="{9799562B-850B-4FA2-BBBD-DA2526D8D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682" y="3585774"/>
              <a:ext cx="3061117" cy="30436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151223C1-A4B0-4439-9F50-99EC5D65B500}"/>
                </a:ext>
              </a:extLst>
            </p:cNvPr>
            <p:cNvSpPr/>
            <p:nvPr/>
          </p:nvSpPr>
          <p:spPr>
            <a:xfrm>
              <a:off x="8382000" y="5029200"/>
              <a:ext cx="808482" cy="523220"/>
            </a:xfrm>
            <a:prstGeom prst="rect">
              <a:avLst/>
            </a:prstGeom>
            <a:noFill/>
          </p:spPr>
          <p:txBody>
            <a:bodyPr wrap="square">
              <a:spAutoFit/>
            </a:bodyPr>
            <a:lstStyle/>
            <a:p>
              <a:pPr algn="ctr"/>
              <a:r>
                <a:rPr lang="en-US" altLang="en-US" dirty="0"/>
                <a:t>w1</a:t>
              </a:r>
              <a:endParaRPr lang="en-CA" dirty="0"/>
            </a:p>
          </p:txBody>
        </p:sp>
        <p:sp>
          <p:nvSpPr>
            <p:cNvPr id="39" name="Rectangle 38">
              <a:extLst>
                <a:ext uri="{FF2B5EF4-FFF2-40B4-BE49-F238E27FC236}">
                  <a16:creationId xmlns:a16="http://schemas.microsoft.com/office/drawing/2014/main" id="{5979AD9E-A4E2-4288-A829-31483CD876F4}"/>
                </a:ext>
              </a:extLst>
            </p:cNvPr>
            <p:cNvSpPr/>
            <p:nvPr/>
          </p:nvSpPr>
          <p:spPr>
            <a:xfrm>
              <a:off x="6920378" y="3505200"/>
              <a:ext cx="808482" cy="523220"/>
            </a:xfrm>
            <a:prstGeom prst="rect">
              <a:avLst/>
            </a:prstGeom>
            <a:noFill/>
          </p:spPr>
          <p:txBody>
            <a:bodyPr wrap="square">
              <a:spAutoFit/>
            </a:bodyPr>
            <a:lstStyle/>
            <a:p>
              <a:pPr algn="ctr"/>
              <a:r>
                <a:rPr lang="en-US" altLang="en-US" dirty="0"/>
                <a:t>w2</a:t>
              </a:r>
              <a:endParaRPr lang="en-CA" dirty="0"/>
            </a:p>
          </p:txBody>
        </p:sp>
      </p:grpSp>
      <p:sp>
        <p:nvSpPr>
          <p:cNvPr id="75" name="Rectangle 63">
            <a:extLst>
              <a:ext uri="{FF2B5EF4-FFF2-40B4-BE49-F238E27FC236}">
                <a16:creationId xmlns:a16="http://schemas.microsoft.com/office/drawing/2014/main" id="{37AE9325-AB4B-465F-8627-D95F59DFA263}"/>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Vector Algebra and Contour Lines</a:t>
            </a:r>
          </a:p>
        </p:txBody>
      </p:sp>
      <p:sp>
        <p:nvSpPr>
          <p:cNvPr id="16" name="Rectangle 15">
            <a:extLst>
              <a:ext uri="{FF2B5EF4-FFF2-40B4-BE49-F238E27FC236}">
                <a16:creationId xmlns:a16="http://schemas.microsoft.com/office/drawing/2014/main" id="{B98F5237-A486-4748-8202-959BA2BA7D3D}"/>
              </a:ext>
            </a:extLst>
          </p:cNvPr>
          <p:cNvSpPr/>
          <p:nvPr/>
        </p:nvSpPr>
        <p:spPr>
          <a:xfrm>
            <a:off x="-304800" y="725031"/>
            <a:ext cx="9829800" cy="954107"/>
          </a:xfrm>
          <a:prstGeom prst="rect">
            <a:avLst/>
          </a:prstGeom>
        </p:spPr>
        <p:txBody>
          <a:bodyPr wrap="square">
            <a:spAutoFit/>
          </a:bodyPr>
          <a:lstStyle/>
          <a:p>
            <a:pPr marL="914400" lvl="1" indent="-457200">
              <a:spcAft>
                <a:spcPts val="0"/>
              </a:spcAft>
              <a:buFont typeface="Arial" panose="020B0604020202020204" pitchFamily="34" charset="0"/>
              <a:buChar char="•"/>
            </a:pPr>
            <a:r>
              <a:rPr lang="en-CA" dirty="0">
                <a:sym typeface="Symbol" panose="05050102010706020507" pitchFamily="18" charset="2"/>
              </a:rPr>
              <a:t>The direction of steepest assent is computed as </a:t>
            </a:r>
          </a:p>
          <a:p>
            <a:pPr marL="914400" lvl="1" indent="-457200">
              <a:spcAft>
                <a:spcPts val="0"/>
              </a:spcAft>
              <a:buFont typeface="Arial" panose="020B0604020202020204" pitchFamily="34" charset="0"/>
              <a:buChar char="•"/>
            </a:pPr>
            <a:endParaRPr lang="en-CA" dirty="0">
              <a:sym typeface="Symbol" panose="05050102010706020507" pitchFamily="18" charset="2"/>
            </a:endParaRPr>
          </a:p>
        </p:txBody>
      </p:sp>
      <p:sp>
        <p:nvSpPr>
          <p:cNvPr id="18" name="Rectangle 17">
            <a:extLst>
              <a:ext uri="{FF2B5EF4-FFF2-40B4-BE49-F238E27FC236}">
                <a16:creationId xmlns:a16="http://schemas.microsoft.com/office/drawing/2014/main" id="{37F00C11-56A6-4CB0-8FB4-1337B713D238}"/>
              </a:ext>
            </a:extLst>
          </p:cNvPr>
          <p:cNvSpPr/>
          <p:nvPr/>
        </p:nvSpPr>
        <p:spPr>
          <a:xfrm>
            <a:off x="914400" y="1153180"/>
            <a:ext cx="5105400" cy="523220"/>
          </a:xfrm>
          <a:prstGeom prst="rect">
            <a:avLst/>
          </a:prstGeom>
        </p:spPr>
        <p:txBody>
          <a:bodyPr wrap="square">
            <a:spAutoFit/>
          </a:bodyPr>
          <a:lstStyle/>
          <a:p>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i="1" dirty="0"/>
          </a:p>
        </p:txBody>
      </p:sp>
      <p:sp>
        <p:nvSpPr>
          <p:cNvPr id="19" name="Rectangle 18">
            <a:extLst>
              <a:ext uri="{FF2B5EF4-FFF2-40B4-BE49-F238E27FC236}">
                <a16:creationId xmlns:a16="http://schemas.microsoft.com/office/drawing/2014/main" id="{89C0EC5A-FB37-4BF3-9617-D95AB531B33A}"/>
              </a:ext>
            </a:extLst>
          </p:cNvPr>
          <p:cNvSpPr/>
          <p:nvPr/>
        </p:nvSpPr>
        <p:spPr>
          <a:xfrm>
            <a:off x="6056492" y="1521822"/>
            <a:ext cx="1867819" cy="400110"/>
          </a:xfrm>
          <a:prstGeom prst="rect">
            <a:avLst/>
          </a:prstGeom>
        </p:spPr>
        <p:txBody>
          <a:bodyPr wrap="none">
            <a:spAutoFit/>
          </a:bodyPr>
          <a:lstStyle/>
          <a:p>
            <a:r>
              <a:rPr lang="en-US" sz="2000" dirty="0"/>
              <a:t>(explained later)</a:t>
            </a:r>
            <a:endParaRPr lang="en-CA" sz="2000" dirty="0"/>
          </a:p>
        </p:txBody>
      </p:sp>
      <p:sp>
        <p:nvSpPr>
          <p:cNvPr id="20" name="Rectangle 19">
            <a:extLst>
              <a:ext uri="{FF2B5EF4-FFF2-40B4-BE49-F238E27FC236}">
                <a16:creationId xmlns:a16="http://schemas.microsoft.com/office/drawing/2014/main" id="{13081DAC-880A-4F8E-A0FB-8EE4537A3340}"/>
              </a:ext>
            </a:extLst>
          </p:cNvPr>
          <p:cNvSpPr/>
          <p:nvPr/>
        </p:nvSpPr>
        <p:spPr>
          <a:xfrm>
            <a:off x="6028127" y="1219850"/>
            <a:ext cx="1896673" cy="400110"/>
          </a:xfrm>
          <a:prstGeom prst="rect">
            <a:avLst/>
          </a:prstGeom>
        </p:spPr>
        <p:txBody>
          <a:bodyPr wrap="none">
            <a:spAutoFit/>
          </a:bodyPr>
          <a:lstStyle/>
          <a:p>
            <a:r>
              <a:rPr lang="en-US" sz="2000" dirty="0"/>
              <a:t>(vector notation)</a:t>
            </a:r>
            <a:endParaRPr lang="en-CA" sz="2000" dirty="0"/>
          </a:p>
        </p:txBody>
      </p:sp>
      <p:sp>
        <p:nvSpPr>
          <p:cNvPr id="23" name="Rectangle 22">
            <a:extLst>
              <a:ext uri="{FF2B5EF4-FFF2-40B4-BE49-F238E27FC236}">
                <a16:creationId xmlns:a16="http://schemas.microsoft.com/office/drawing/2014/main" id="{589B045E-EEB1-4002-8230-EAD4D0541B44}"/>
              </a:ext>
            </a:extLst>
          </p:cNvPr>
          <p:cNvSpPr/>
          <p:nvPr/>
        </p:nvSpPr>
        <p:spPr>
          <a:xfrm>
            <a:off x="2972838" y="2823431"/>
            <a:ext cx="321732" cy="523220"/>
          </a:xfrm>
          <a:prstGeom prst="rect">
            <a:avLst/>
          </a:prstGeom>
        </p:spPr>
        <p:txBody>
          <a:bodyPr wrap="square">
            <a:spAutoFit/>
          </a:bodyPr>
          <a:lstStyle/>
          <a:p>
            <a:r>
              <a:rPr lang="en-US" i="1" dirty="0">
                <a:solidFill>
                  <a:srgbClr val="FFC000"/>
                </a:solidFill>
                <a:sym typeface="Symbol" panose="05050102010706020507" pitchFamily="18" charset="2"/>
              </a:rPr>
              <a:t>-</a:t>
            </a:r>
            <a:endParaRPr lang="en-US" i="1" dirty="0">
              <a:solidFill>
                <a:srgbClr val="FFC000"/>
              </a:solidFill>
            </a:endParaRP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6ABE8062-0C65-4782-8310-C781D6899DCC}"/>
                  </a:ext>
                </a:extLst>
              </p:cNvPr>
              <p:cNvSpPr/>
              <p:nvPr/>
            </p:nvSpPr>
            <p:spPr>
              <a:xfrm>
                <a:off x="3640668" y="2829580"/>
                <a:ext cx="1312332" cy="523220"/>
              </a:xfrm>
              <a:prstGeom prst="rect">
                <a:avLst/>
              </a:prstGeom>
            </p:spPr>
            <p:txBody>
              <a:bodyPr wrap="square">
                <a:spAutoFit/>
              </a:bodyPr>
              <a:lstStyle/>
              <a:p>
                <a:r>
                  <a:rPr lang="en-US" i="1" dirty="0">
                    <a:solidFill>
                      <a:srgbClr val="FFC000"/>
                    </a:solidFill>
                    <a:sym typeface="Symbol" panose="05050102010706020507" pitchFamily="18" charset="2"/>
                  </a:rPr>
                  <a:t>E(</a:t>
                </a:r>
                <a14:m>
                  <m:oMath xmlns:m="http://schemas.openxmlformats.org/officeDocument/2006/math">
                    <m:acc>
                      <m:accPr>
                        <m:chr m:val="⃗"/>
                        <m:ctrlPr>
                          <a:rPr lang="en-US" b="1" i="1" dirty="0" smtClean="0">
                            <a:solidFill>
                              <a:srgbClr val="66FF33"/>
                            </a:solidFill>
                            <a:latin typeface="Cambria Math" panose="02040503050406030204" pitchFamily="18" charset="0"/>
                            <a:sym typeface="Symbol" panose="05050102010706020507" pitchFamily="18" charset="2"/>
                          </a:rPr>
                        </m:ctrlPr>
                      </m:accPr>
                      <m:e>
                        <m:r>
                          <a:rPr lang="en-CA" b="1" i="1" dirty="0" smtClean="0">
                            <a:solidFill>
                              <a:srgbClr val="66FF33"/>
                            </a:solidFill>
                            <a:latin typeface="Cambria Math" panose="02040503050406030204" pitchFamily="18" charset="0"/>
                            <a:sym typeface="Symbol" panose="05050102010706020507" pitchFamily="18" charset="2"/>
                          </a:rPr>
                          <m:t>𝒘</m:t>
                        </m:r>
                      </m:e>
                    </m:acc>
                  </m:oMath>
                </a14:m>
                <a:r>
                  <a:rPr lang="en-US" i="1" dirty="0">
                    <a:solidFill>
                      <a:srgbClr val="FFC000"/>
                    </a:solidFill>
                    <a:sym typeface="Symbol" panose="05050102010706020507" pitchFamily="18" charset="2"/>
                  </a:rPr>
                  <a:t>)</a:t>
                </a:r>
                <a:endParaRPr lang="en-US" i="1" dirty="0">
                  <a:solidFill>
                    <a:srgbClr val="FFC000"/>
                  </a:solidFill>
                </a:endParaRPr>
              </a:p>
            </p:txBody>
          </p:sp>
        </mc:Choice>
        <mc:Fallback xmlns="">
          <p:sp>
            <p:nvSpPr>
              <p:cNvPr id="24" name="Rectangle 23">
                <a:extLst>
                  <a:ext uri="{FF2B5EF4-FFF2-40B4-BE49-F238E27FC236}">
                    <a16:creationId xmlns:a16="http://schemas.microsoft.com/office/drawing/2014/main" id="{6ABE8062-0C65-4782-8310-C781D6899DCC}"/>
                  </a:ext>
                </a:extLst>
              </p:cNvPr>
              <p:cNvSpPr>
                <a:spLocks noRot="1" noChangeAspect="1" noMove="1" noResize="1" noEditPoints="1" noAdjustHandles="1" noChangeArrowheads="1" noChangeShapeType="1" noTextEdit="1"/>
              </p:cNvSpPr>
              <p:nvPr/>
            </p:nvSpPr>
            <p:spPr>
              <a:xfrm>
                <a:off x="3640668" y="2829580"/>
                <a:ext cx="1312332" cy="523220"/>
              </a:xfrm>
              <a:prstGeom prst="rect">
                <a:avLst/>
              </a:prstGeom>
              <a:blipFill>
                <a:blip r:embed="rId4"/>
                <a:stretch>
                  <a:fillRect l="-9259" t="-11628" b="-32558"/>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657616DB-C5F0-434A-98A0-4CD0E0E7A509}"/>
              </a:ext>
            </a:extLst>
          </p:cNvPr>
          <p:cNvSpPr/>
          <p:nvPr/>
        </p:nvSpPr>
        <p:spPr>
          <a:xfrm>
            <a:off x="3260971" y="2812751"/>
            <a:ext cx="626532" cy="523220"/>
          </a:xfrm>
          <a:prstGeom prst="rect">
            <a:avLst/>
          </a:prstGeom>
        </p:spPr>
        <p:txBody>
          <a:bodyPr wrap="square">
            <a:spAutoFit/>
          </a:bodyPr>
          <a:lstStyle/>
          <a:p>
            <a:r>
              <a:rPr lang="en-US" i="1" dirty="0">
                <a:solidFill>
                  <a:srgbClr val="FFC000"/>
                </a:solidFill>
                <a:sym typeface="Symbol" panose="05050102010706020507" pitchFamily="18" charset="2"/>
              </a:rPr>
              <a:t> </a:t>
            </a:r>
            <a:r>
              <a:rPr lang="en-US" sz="1800" i="1" dirty="0">
                <a:solidFill>
                  <a:srgbClr val="FFC000"/>
                </a:solidFill>
                <a:sym typeface="Symbol" panose="05050102010706020507" pitchFamily="18" charset="2"/>
              </a:rPr>
              <a:t></a:t>
            </a:r>
            <a:endParaRPr lang="en-US" i="1" dirty="0">
              <a:solidFill>
                <a:srgbClr val="FFC000"/>
              </a:solidFill>
            </a:endParaRPr>
          </a:p>
        </p:txBody>
      </p:sp>
      <p:sp>
        <p:nvSpPr>
          <p:cNvPr id="29" name="Rectangle 28">
            <a:extLst>
              <a:ext uri="{FF2B5EF4-FFF2-40B4-BE49-F238E27FC236}">
                <a16:creationId xmlns:a16="http://schemas.microsoft.com/office/drawing/2014/main" id="{561348CE-F478-4C67-B053-36D8C37F89B3}"/>
              </a:ext>
            </a:extLst>
          </p:cNvPr>
          <p:cNvSpPr/>
          <p:nvPr/>
        </p:nvSpPr>
        <p:spPr>
          <a:xfrm>
            <a:off x="158088" y="1686315"/>
            <a:ext cx="9829800" cy="954107"/>
          </a:xfrm>
          <a:prstGeom prst="rect">
            <a:avLst/>
          </a:prstGeom>
        </p:spPr>
        <p:txBody>
          <a:bodyPr wrap="square">
            <a:spAutoFit/>
          </a:bodyPr>
          <a:lstStyle/>
          <a:p>
            <a:pPr marL="457200" indent="-457200">
              <a:spcAft>
                <a:spcPts val="0"/>
              </a:spcAft>
              <a:buFont typeface="Arial" panose="020B0604020202020204" pitchFamily="34" charset="0"/>
              <a:buChar char="•"/>
            </a:pPr>
            <a:r>
              <a:rPr lang="en-US" dirty="0">
                <a:sym typeface="Symbol" panose="05050102010706020507" pitchFamily="18" charset="2"/>
              </a:rPr>
              <a:t>Step, eg </a:t>
            </a:r>
            <a:r>
              <a:rPr lang="en-US" i="1" dirty="0">
                <a:solidFill>
                  <a:srgbClr val="FFC000"/>
                </a:solidFill>
                <a:sym typeface="Symbol" panose="05050102010706020507" pitchFamily="18" charset="2"/>
              </a:rPr>
              <a:t> = 0.01</a:t>
            </a:r>
            <a:r>
              <a:rPr lang="en-US" dirty="0">
                <a:sym typeface="Symbol" panose="05050102010706020507" pitchFamily="18" charset="2"/>
              </a:rPr>
              <a:t>.</a:t>
            </a:r>
          </a:p>
          <a:p>
            <a:pPr marL="457200" indent="-457200">
              <a:spcAft>
                <a:spcPts val="0"/>
              </a:spcAft>
              <a:buFont typeface="Arial" panose="020B0604020202020204" pitchFamily="34" charset="0"/>
              <a:buChar char="•"/>
            </a:pPr>
            <a:r>
              <a:rPr lang="en-US" dirty="0">
                <a:sym typeface="Symbol" panose="05050102010706020507" pitchFamily="18" charset="2"/>
              </a:rPr>
              <a:t>Vector Algebra: </a:t>
            </a:r>
          </a:p>
        </p:txBody>
      </p:sp>
      <p:cxnSp>
        <p:nvCxnSpPr>
          <p:cNvPr id="32" name="Straight Arrow Connector 31">
            <a:extLst>
              <a:ext uri="{FF2B5EF4-FFF2-40B4-BE49-F238E27FC236}">
                <a16:creationId xmlns:a16="http://schemas.microsoft.com/office/drawing/2014/main" id="{BD18C478-52E1-4EBA-986A-F46569B4053E}"/>
              </a:ext>
            </a:extLst>
          </p:cNvPr>
          <p:cNvCxnSpPr>
            <a:cxnSpLocks/>
            <a:endCxn id="41" idx="5"/>
          </p:cNvCxnSpPr>
          <p:nvPr/>
        </p:nvCxnSpPr>
        <p:spPr bwMode="auto">
          <a:xfrm flipH="1" flipV="1">
            <a:off x="3752072" y="5741759"/>
            <a:ext cx="827996" cy="721598"/>
          </a:xfrm>
          <a:prstGeom prst="straightConnector1">
            <a:avLst/>
          </a:prstGeom>
          <a:noFill/>
          <a:ln w="50800" cap="sq" cmpd="sng" algn="ctr">
            <a:solidFill>
              <a:srgbClr val="66FF33"/>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31C38029-3C82-4A32-97BC-420987D81F7C}"/>
              </a:ext>
            </a:extLst>
          </p:cNvPr>
          <p:cNvCxnSpPr/>
          <p:nvPr/>
        </p:nvCxnSpPr>
        <p:spPr bwMode="auto">
          <a:xfrm flipV="1">
            <a:off x="4636507" y="5917224"/>
            <a:ext cx="154741" cy="527286"/>
          </a:xfrm>
          <a:prstGeom prst="straightConnector1">
            <a:avLst/>
          </a:prstGeom>
          <a:noFill/>
          <a:ln w="50800" cap="sq" cmpd="sng" algn="ctr">
            <a:solidFill>
              <a:srgbClr val="00B050"/>
            </a:solidFill>
            <a:prstDash val="solid"/>
            <a:round/>
            <a:headEnd type="none" w="med" len="med"/>
            <a:tailEnd type="triangle"/>
          </a:ln>
          <a:effectLst/>
        </p:spPr>
      </p:cxnSp>
      <p:sp>
        <p:nvSpPr>
          <p:cNvPr id="34" name="Oval 33">
            <a:extLst>
              <a:ext uri="{FF2B5EF4-FFF2-40B4-BE49-F238E27FC236}">
                <a16:creationId xmlns:a16="http://schemas.microsoft.com/office/drawing/2014/main" id="{AAD5FC4D-8D20-4DBD-851C-21CFEEEFC9BD}"/>
              </a:ext>
            </a:extLst>
          </p:cNvPr>
          <p:cNvSpPr>
            <a:spLocks noChangeAspect="1"/>
          </p:cNvSpPr>
          <p:nvPr/>
        </p:nvSpPr>
        <p:spPr>
          <a:xfrm>
            <a:off x="4749388" y="5753064"/>
            <a:ext cx="164160" cy="164160"/>
          </a:xfrm>
          <a:prstGeom prst="ellipse">
            <a:avLst/>
          </a:prstGeom>
          <a:solidFill>
            <a:srgbClr val="00B050"/>
          </a:solidFill>
          <a:ln>
            <a:solidFill>
              <a:srgbClr val="66FF33"/>
            </a:solid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FB27BC3-870E-4D97-BE7C-A16F56374F70}"/>
                  </a:ext>
                </a:extLst>
              </p:cNvPr>
              <p:cNvSpPr/>
              <p:nvPr/>
            </p:nvSpPr>
            <p:spPr>
              <a:xfrm>
                <a:off x="4894987" y="5573534"/>
                <a:ext cx="477113"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b="1" i="1" dirty="0" smtClean="0">
                              <a:solidFill>
                                <a:srgbClr val="00B050"/>
                              </a:solidFill>
                              <a:latin typeface="Cambria Math" panose="02040503050406030204" pitchFamily="18" charset="0"/>
                              <a:sym typeface="Symbol" panose="05050102010706020507" pitchFamily="18" charset="2"/>
                            </a:rPr>
                          </m:ctrlPr>
                        </m:accPr>
                        <m:e>
                          <m:r>
                            <a:rPr lang="en-CA" b="1" i="1" dirty="0" smtClean="0">
                              <a:solidFill>
                                <a:srgbClr val="00B050"/>
                              </a:solidFill>
                              <a:latin typeface="Cambria Math" panose="02040503050406030204" pitchFamily="18" charset="0"/>
                              <a:sym typeface="Symbol" panose="05050102010706020507" pitchFamily="18" charset="2"/>
                            </a:rPr>
                            <m:t>𝒘</m:t>
                          </m:r>
                        </m:e>
                      </m:acc>
                    </m:oMath>
                  </m:oMathPara>
                </a14:m>
                <a:endParaRPr lang="en-US" i="1" dirty="0">
                  <a:solidFill>
                    <a:srgbClr val="00B050"/>
                  </a:solidFill>
                </a:endParaRPr>
              </a:p>
            </p:txBody>
          </p:sp>
        </mc:Choice>
        <mc:Fallback xmlns="">
          <p:sp>
            <p:nvSpPr>
              <p:cNvPr id="35" name="Rectangle 34">
                <a:extLst>
                  <a:ext uri="{FF2B5EF4-FFF2-40B4-BE49-F238E27FC236}">
                    <a16:creationId xmlns:a16="http://schemas.microsoft.com/office/drawing/2014/main" id="{1FB27BC3-870E-4D97-BE7C-A16F56374F70}"/>
                  </a:ext>
                </a:extLst>
              </p:cNvPr>
              <p:cNvSpPr>
                <a:spLocks noRot="1" noChangeAspect="1" noMove="1" noResize="1" noEditPoints="1" noAdjustHandles="1" noChangeArrowheads="1" noChangeShapeType="1" noTextEdit="1"/>
              </p:cNvSpPr>
              <p:nvPr/>
            </p:nvSpPr>
            <p:spPr>
              <a:xfrm>
                <a:off x="4894987" y="5573534"/>
                <a:ext cx="477113"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ADDB65E2-F06C-492F-93F4-949A6763A513}"/>
                  </a:ext>
                </a:extLst>
              </p:cNvPr>
              <p:cNvSpPr/>
              <p:nvPr/>
            </p:nvSpPr>
            <p:spPr>
              <a:xfrm>
                <a:off x="3581400" y="5180911"/>
                <a:ext cx="625715"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b="1" i="1" dirty="0">
                              <a:solidFill>
                                <a:srgbClr val="66FF33"/>
                              </a:solidFill>
                              <a:latin typeface="Cambria Math" panose="02040503050406030204" pitchFamily="18" charset="0"/>
                              <a:sym typeface="Symbol" panose="05050102010706020507" pitchFamily="18" charset="2"/>
                            </a:rPr>
                          </m:ctrlPr>
                        </m:accPr>
                        <m:e>
                          <m:r>
                            <a:rPr lang="en-CA" b="1" i="1" dirty="0">
                              <a:solidFill>
                                <a:srgbClr val="66FF33"/>
                              </a:solidFill>
                              <a:latin typeface="Cambria Math" panose="02040503050406030204" pitchFamily="18" charset="0"/>
                              <a:sym typeface="Symbol" panose="05050102010706020507" pitchFamily="18" charset="2"/>
                            </a:rPr>
                            <m:t>𝒘</m:t>
                          </m:r>
                        </m:e>
                      </m:acc>
                    </m:oMath>
                  </m:oMathPara>
                </a14:m>
                <a:endParaRPr lang="en-US" i="1" dirty="0"/>
              </a:p>
            </p:txBody>
          </p:sp>
        </mc:Choice>
        <mc:Fallback xmlns="">
          <p:sp>
            <p:nvSpPr>
              <p:cNvPr id="40" name="Rectangle 39">
                <a:extLst>
                  <a:ext uri="{FF2B5EF4-FFF2-40B4-BE49-F238E27FC236}">
                    <a16:creationId xmlns:a16="http://schemas.microsoft.com/office/drawing/2014/main" id="{ADDB65E2-F06C-492F-93F4-949A6763A513}"/>
                  </a:ext>
                </a:extLst>
              </p:cNvPr>
              <p:cNvSpPr>
                <a:spLocks noRot="1" noChangeAspect="1" noMove="1" noResize="1" noEditPoints="1" noAdjustHandles="1" noChangeArrowheads="1" noChangeShapeType="1" noTextEdit="1"/>
              </p:cNvSpPr>
              <p:nvPr/>
            </p:nvSpPr>
            <p:spPr>
              <a:xfrm>
                <a:off x="3581400" y="5180911"/>
                <a:ext cx="625715" cy="523220"/>
              </a:xfrm>
              <a:prstGeom prst="rect">
                <a:avLst/>
              </a:prstGeom>
              <a:blipFill>
                <a:blip r:embed="rId6"/>
                <a:stretch>
                  <a:fillRect/>
                </a:stretch>
              </a:blipFill>
            </p:spPr>
            <p:txBody>
              <a:bodyPr/>
              <a:lstStyle/>
              <a:p>
                <a:r>
                  <a:rPr lang="en-US">
                    <a:noFill/>
                  </a:rPr>
                  <a:t> </a:t>
                </a:r>
              </a:p>
            </p:txBody>
          </p:sp>
        </mc:Fallback>
      </mc:AlternateContent>
      <p:sp>
        <p:nvSpPr>
          <p:cNvPr id="41" name="Oval 40">
            <a:extLst>
              <a:ext uri="{FF2B5EF4-FFF2-40B4-BE49-F238E27FC236}">
                <a16:creationId xmlns:a16="http://schemas.microsoft.com/office/drawing/2014/main" id="{7521F7F2-0226-4106-A96E-411B23D54A18}"/>
              </a:ext>
            </a:extLst>
          </p:cNvPr>
          <p:cNvSpPr>
            <a:spLocks noChangeAspect="1"/>
          </p:cNvSpPr>
          <p:nvPr/>
        </p:nvSpPr>
        <p:spPr>
          <a:xfrm>
            <a:off x="3611953" y="5601640"/>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dirty="0"/>
          </a:p>
        </p:txBody>
      </p:sp>
      <p:cxnSp>
        <p:nvCxnSpPr>
          <p:cNvPr id="42" name="Straight Connector 41">
            <a:extLst>
              <a:ext uri="{FF2B5EF4-FFF2-40B4-BE49-F238E27FC236}">
                <a16:creationId xmlns:a16="http://schemas.microsoft.com/office/drawing/2014/main" id="{14A297C5-7320-4958-B2E5-6C267301600B}"/>
              </a:ext>
            </a:extLst>
          </p:cNvPr>
          <p:cNvCxnSpPr>
            <a:cxnSpLocks noChangeAspect="1"/>
          </p:cNvCxnSpPr>
          <p:nvPr/>
        </p:nvCxnSpPr>
        <p:spPr bwMode="auto">
          <a:xfrm flipH="1" flipV="1">
            <a:off x="1350409" y="5514620"/>
            <a:ext cx="2284615" cy="180000"/>
          </a:xfrm>
          <a:prstGeom prst="line">
            <a:avLst/>
          </a:prstGeom>
          <a:noFill/>
          <a:ln w="50800" cap="sq" cmpd="sng" algn="ctr">
            <a:solidFill>
              <a:schemeClr val="accent6">
                <a:lumMod val="50000"/>
              </a:schemeClr>
            </a:solidFill>
            <a:prstDash val="solid"/>
            <a:round/>
            <a:headEnd type="none" w="lg" len="lg"/>
            <a:tailEnd type="stealth" w="med" len="med"/>
          </a:ln>
          <a:effectLst/>
        </p:spPr>
      </p:cxnSp>
      <p:cxnSp>
        <p:nvCxnSpPr>
          <p:cNvPr id="43" name="Straight Connector 42">
            <a:extLst>
              <a:ext uri="{FF2B5EF4-FFF2-40B4-BE49-F238E27FC236}">
                <a16:creationId xmlns:a16="http://schemas.microsoft.com/office/drawing/2014/main" id="{84299ABA-35F7-41C2-B150-B8CC685DB9E3}"/>
              </a:ext>
            </a:extLst>
          </p:cNvPr>
          <p:cNvCxnSpPr>
            <a:cxnSpLocks noChangeAspect="1"/>
            <a:stCxn id="41" idx="6"/>
          </p:cNvCxnSpPr>
          <p:nvPr/>
        </p:nvCxnSpPr>
        <p:spPr bwMode="auto">
          <a:xfrm>
            <a:off x="3776113" y="5683720"/>
            <a:ext cx="977325" cy="93626"/>
          </a:xfrm>
          <a:prstGeom prst="line">
            <a:avLst/>
          </a:prstGeom>
          <a:noFill/>
          <a:ln w="50800" cap="sq" cmpd="sng" algn="ctr">
            <a:solidFill>
              <a:schemeClr val="accent6">
                <a:lumMod val="50000"/>
              </a:schemeClr>
            </a:solidFill>
            <a:prstDash val="solid"/>
            <a:round/>
            <a:headEnd type="none" w="lg" len="lg"/>
            <a:tailEnd type="stealth" w="med" len="med"/>
          </a:ln>
          <a:effectLst/>
        </p:spPr>
      </p:cxnSp>
      <p:cxnSp>
        <p:nvCxnSpPr>
          <p:cNvPr id="44" name="Straight Connector 43">
            <a:extLst>
              <a:ext uri="{FF2B5EF4-FFF2-40B4-BE49-F238E27FC236}">
                <a16:creationId xmlns:a16="http://schemas.microsoft.com/office/drawing/2014/main" id="{942639A7-D619-4B95-BB76-BE05364C0E26}"/>
              </a:ext>
            </a:extLst>
          </p:cNvPr>
          <p:cNvCxnSpPr>
            <a:cxnSpLocks noChangeAspect="1"/>
          </p:cNvCxnSpPr>
          <p:nvPr/>
        </p:nvCxnSpPr>
        <p:spPr bwMode="auto">
          <a:xfrm rot="10800000" flipH="1" flipV="1">
            <a:off x="3684441" y="5687399"/>
            <a:ext cx="2284615" cy="180000"/>
          </a:xfrm>
          <a:prstGeom prst="line">
            <a:avLst/>
          </a:prstGeom>
          <a:noFill/>
          <a:ln w="50800" cap="sq" cmpd="sng" algn="ctr">
            <a:solidFill>
              <a:schemeClr val="accent6">
                <a:lumMod val="50000"/>
              </a:schemeClr>
            </a:solidFill>
            <a:prstDash val="solid"/>
            <a:round/>
            <a:headEnd type="none" w="lg" len="lg"/>
            <a:tailEnd type="stealth" w="med" len="med"/>
          </a:ln>
          <a:effectLst/>
        </p:spPr>
      </p:cxnSp>
      <p:sp>
        <p:nvSpPr>
          <p:cNvPr id="48" name="Rectangle 47">
            <a:extLst>
              <a:ext uri="{FF2B5EF4-FFF2-40B4-BE49-F238E27FC236}">
                <a16:creationId xmlns:a16="http://schemas.microsoft.com/office/drawing/2014/main" id="{01741B9D-DC6D-4327-934F-0339874919FB}"/>
              </a:ext>
            </a:extLst>
          </p:cNvPr>
          <p:cNvSpPr/>
          <p:nvPr/>
        </p:nvSpPr>
        <p:spPr>
          <a:xfrm>
            <a:off x="5389160" y="2245903"/>
            <a:ext cx="2728632" cy="461665"/>
          </a:xfrm>
          <a:prstGeom prst="rect">
            <a:avLst/>
          </a:prstGeom>
        </p:spPr>
        <p:txBody>
          <a:bodyPr wrap="none">
            <a:spAutoFit/>
          </a:bodyPr>
          <a:lstStyle/>
          <a:p>
            <a:r>
              <a:rPr lang="en-US" sz="2400" dirty="0"/>
              <a:t>Add each coordinate</a:t>
            </a:r>
            <a:endParaRPr lang="en-CA" sz="2400" dirty="0"/>
          </a:p>
        </p:txBody>
      </p: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CBF0F0AD-B457-4C70-9D2B-7B5C03E387CC}"/>
                  </a:ext>
                </a:extLst>
              </p:cNvPr>
              <p:cNvSpPr/>
              <p:nvPr/>
            </p:nvSpPr>
            <p:spPr>
              <a:xfrm>
                <a:off x="1260145" y="2819400"/>
                <a:ext cx="2034426" cy="523220"/>
              </a:xfrm>
              <a:prstGeom prst="rect">
                <a:avLst/>
              </a:prstGeom>
            </p:spPr>
            <p:txBody>
              <a:bodyPr wrap="square">
                <a:spAutoFit/>
              </a:bodyPr>
              <a:lstStyle/>
              <a:p>
                <a:r>
                  <a:rPr lang="en-US" i="1" dirty="0">
                    <a:solidFill>
                      <a:srgbClr val="FFC000"/>
                    </a:solidFill>
                    <a:sym typeface="Symbol" panose="05050102010706020507" pitchFamily="18" charset="2"/>
                  </a:rPr>
                  <a:t>new </a:t>
                </a:r>
                <a14:m>
                  <m:oMath xmlns:m="http://schemas.openxmlformats.org/officeDocument/2006/math">
                    <m:acc>
                      <m:accPr>
                        <m:chr m:val="⃗"/>
                        <m:ctrlPr>
                          <a:rPr lang="en-US" b="1" i="1" dirty="0" smtClean="0">
                            <a:solidFill>
                              <a:srgbClr val="00B050"/>
                            </a:solidFill>
                            <a:latin typeface="Cambria Math" panose="02040503050406030204" pitchFamily="18" charset="0"/>
                            <a:sym typeface="Symbol" panose="05050102010706020507" pitchFamily="18" charset="2"/>
                          </a:rPr>
                        </m:ctrlPr>
                      </m:accPr>
                      <m:e>
                        <m:r>
                          <a:rPr lang="en-CA" b="1" i="1" dirty="0">
                            <a:solidFill>
                              <a:srgbClr val="00B050"/>
                            </a:solidFill>
                            <a:latin typeface="Cambria Math" panose="02040503050406030204" pitchFamily="18" charset="0"/>
                            <a:sym typeface="Symbol" panose="05050102010706020507" pitchFamily="18" charset="2"/>
                          </a:rPr>
                          <m:t>𝒘</m:t>
                        </m:r>
                      </m:e>
                    </m:acc>
                    <m:r>
                      <a:rPr lang="en-US" b="0" i="1" dirty="0" smtClean="0">
                        <a:solidFill>
                          <a:srgbClr val="66FF33"/>
                        </a:solidFill>
                        <a:latin typeface="Cambria Math" panose="02040503050406030204" pitchFamily="18" charset="0"/>
                        <a:sym typeface="Symbol" panose="05050102010706020507" pitchFamily="18" charset="2"/>
                      </a:rPr>
                      <m:t> </m:t>
                    </m:r>
                  </m:oMath>
                </a14:m>
                <a:r>
                  <a:rPr lang="en-US" i="1" dirty="0">
                    <a:solidFill>
                      <a:srgbClr val="FFC000"/>
                    </a:solidFill>
                    <a:sym typeface="Symbol" panose="05050102010706020507" pitchFamily="18" charset="2"/>
                  </a:rPr>
                  <a:t>=</a:t>
                </a:r>
                <a:r>
                  <a:rPr lang="en-US" i="1" dirty="0">
                    <a:sym typeface="Symbol" panose="05050102010706020507" pitchFamily="18" charset="2"/>
                  </a:rPr>
                  <a:t> </a:t>
                </a:r>
                <a14:m>
                  <m:oMath xmlns:m="http://schemas.openxmlformats.org/officeDocument/2006/math">
                    <m:acc>
                      <m:accPr>
                        <m:chr m:val="⃗"/>
                        <m:ctrlPr>
                          <a:rPr lang="en-US" b="1" i="1" dirty="0" smtClean="0">
                            <a:solidFill>
                              <a:srgbClr val="66FF33"/>
                            </a:solidFill>
                            <a:latin typeface="Cambria Math" panose="02040503050406030204" pitchFamily="18" charset="0"/>
                            <a:sym typeface="Symbol" panose="05050102010706020507" pitchFamily="18" charset="2"/>
                          </a:rPr>
                        </m:ctrlPr>
                      </m:accPr>
                      <m:e>
                        <m:r>
                          <a:rPr lang="en-CA" b="1" i="1" dirty="0" smtClean="0">
                            <a:solidFill>
                              <a:srgbClr val="66FF33"/>
                            </a:solidFill>
                            <a:latin typeface="Cambria Math" panose="02040503050406030204" pitchFamily="18" charset="0"/>
                            <a:sym typeface="Symbol" panose="05050102010706020507" pitchFamily="18" charset="2"/>
                          </a:rPr>
                          <m:t>𝒘</m:t>
                        </m:r>
                      </m:e>
                    </m:acc>
                  </m:oMath>
                </a14:m>
                <a:endParaRPr lang="en-US" i="1" dirty="0"/>
              </a:p>
            </p:txBody>
          </p:sp>
        </mc:Choice>
        <mc:Fallback xmlns="">
          <p:sp>
            <p:nvSpPr>
              <p:cNvPr id="49" name="Rectangle 48">
                <a:extLst>
                  <a:ext uri="{FF2B5EF4-FFF2-40B4-BE49-F238E27FC236}">
                    <a16:creationId xmlns:a16="http://schemas.microsoft.com/office/drawing/2014/main" id="{CBF0F0AD-B457-4C70-9D2B-7B5C03E387CC}"/>
                  </a:ext>
                </a:extLst>
              </p:cNvPr>
              <p:cNvSpPr>
                <a:spLocks noRot="1" noChangeAspect="1" noMove="1" noResize="1" noEditPoints="1" noAdjustHandles="1" noChangeArrowheads="1" noChangeShapeType="1" noTextEdit="1"/>
              </p:cNvSpPr>
              <p:nvPr/>
            </p:nvSpPr>
            <p:spPr>
              <a:xfrm>
                <a:off x="1260145" y="2819400"/>
                <a:ext cx="2034426" cy="523220"/>
              </a:xfrm>
              <a:prstGeom prst="rect">
                <a:avLst/>
              </a:prstGeom>
              <a:blipFill>
                <a:blip r:embed="rId7"/>
                <a:stretch>
                  <a:fillRect l="-6306" t="-12941" b="-31765"/>
                </a:stretch>
              </a:blipFill>
            </p:spPr>
            <p:txBody>
              <a:bodyPr/>
              <a:lstStyle/>
              <a:p>
                <a:r>
                  <a:rPr lang="en-US">
                    <a:noFill/>
                  </a:rPr>
                  <a:t> </a:t>
                </a:r>
              </a:p>
            </p:txBody>
          </p:sp>
        </mc:Fallback>
      </mc:AlternateContent>
      <p:sp>
        <p:nvSpPr>
          <p:cNvPr id="50" name="Rectangle 49">
            <a:extLst>
              <a:ext uri="{FF2B5EF4-FFF2-40B4-BE49-F238E27FC236}">
                <a16:creationId xmlns:a16="http://schemas.microsoft.com/office/drawing/2014/main" id="{FABC52D3-4041-4206-BC89-AAD751A4FC90}"/>
              </a:ext>
            </a:extLst>
          </p:cNvPr>
          <p:cNvSpPr/>
          <p:nvPr/>
        </p:nvSpPr>
        <p:spPr>
          <a:xfrm>
            <a:off x="5410200" y="2602173"/>
            <a:ext cx="4724400" cy="954107"/>
          </a:xfrm>
          <a:prstGeom prst="rect">
            <a:avLst/>
          </a:prstGeom>
        </p:spPr>
        <p:txBody>
          <a:bodyPr wrap="square">
            <a:spAutoFit/>
          </a:bodyPr>
          <a:lstStyle/>
          <a:p>
            <a:r>
              <a:rPr lang="en-US" i="1" dirty="0">
                <a:sym typeface="Symbol" panose="05050102010706020507" pitchFamily="18" charset="2"/>
              </a:rPr>
              <a:t>loop </a:t>
            </a:r>
            <a:r>
              <a:rPr lang="en-US" i="1" dirty="0" err="1">
                <a:sym typeface="Symbol" panose="05050102010706020507" pitchFamily="18" charset="2"/>
              </a:rPr>
              <a:t>i</a:t>
            </a:r>
            <a:r>
              <a:rPr lang="en-US" i="1" dirty="0">
                <a:sym typeface="Symbol" panose="05050102010706020507" pitchFamily="18" charset="2"/>
              </a:rPr>
              <a:t> = 1..m</a:t>
            </a:r>
          </a:p>
          <a:p>
            <a:r>
              <a:rPr lang="en-US" i="1" dirty="0">
                <a:solidFill>
                  <a:srgbClr val="66FF33"/>
                </a:solidFill>
                <a:sym typeface="Symbol" panose="05050102010706020507" pitchFamily="18" charset="2"/>
              </a:rPr>
              <a:t>     </a:t>
            </a:r>
            <a:r>
              <a:rPr lang="en-US" i="1" dirty="0" err="1">
                <a:solidFill>
                  <a:srgbClr val="66FF33"/>
                </a:solidFill>
                <a:sym typeface="Symbol" panose="05050102010706020507" pitchFamily="18" charset="2"/>
              </a:rPr>
              <a:t>w</a:t>
            </a:r>
            <a:r>
              <a:rPr lang="en-US" i="1" baseline="-25000" dirty="0" err="1">
                <a:solidFill>
                  <a:srgbClr val="66FF33"/>
                </a:solidFill>
                <a:sym typeface="Symbol" panose="05050102010706020507" pitchFamily="18" charset="2"/>
              </a:rPr>
              <a:t>i</a:t>
            </a:r>
            <a:r>
              <a:rPr lang="en-US" i="1" dirty="0">
                <a:solidFill>
                  <a:srgbClr val="66FF33"/>
                </a:solidFill>
                <a:sym typeface="Symbol" panose="05050102010706020507" pitchFamily="18" charset="2"/>
              </a:rPr>
              <a:t> = </a:t>
            </a:r>
            <a:r>
              <a:rPr lang="en-US" i="1" dirty="0" err="1">
                <a:solidFill>
                  <a:srgbClr val="66FF33"/>
                </a:solidFill>
                <a:sym typeface="Symbol" panose="05050102010706020507" pitchFamily="18" charset="2"/>
              </a:rPr>
              <a:t>w</a:t>
            </a:r>
            <a:r>
              <a:rPr lang="en-US" i="1" baseline="-25000" dirty="0" err="1">
                <a:solidFill>
                  <a:srgbClr val="66FF33"/>
                </a:solidFill>
                <a:sym typeface="Symbol" panose="05050102010706020507" pitchFamily="18" charset="2"/>
              </a:rPr>
              <a:t>i</a:t>
            </a:r>
            <a:r>
              <a:rPr lang="en-US" i="1" dirty="0">
                <a:solidFill>
                  <a:srgbClr val="66FF33"/>
                </a:solidFill>
                <a:sym typeface="Symbol" panose="05050102010706020507" pitchFamily="18" charset="2"/>
              </a:rPr>
              <a:t>  </a:t>
            </a:r>
            <a:r>
              <a:rPr lang="en-US" i="1" dirty="0">
                <a:solidFill>
                  <a:srgbClr val="FFC000"/>
                </a:solidFill>
                <a:sym typeface="Symbol" panose="05050102010706020507" pitchFamily="18" charset="2"/>
              </a:rPr>
              <a:t>-  </a:t>
            </a:r>
            <a:r>
              <a:rPr lang="en-US" sz="2000" i="1" dirty="0">
                <a:solidFill>
                  <a:srgbClr val="FFC000"/>
                </a:solidFill>
                <a:sym typeface="Symbol" panose="05050102010706020507" pitchFamily="18" charset="2"/>
              </a:rPr>
              <a:t></a:t>
            </a:r>
            <a:r>
              <a:rPr lang="en-US" i="1" dirty="0">
                <a:solidFill>
                  <a:srgbClr val="FFC000"/>
                </a:solidFill>
                <a:sym typeface="Symbol" panose="05050102010706020507" pitchFamily="18" charset="2"/>
              </a:rPr>
              <a:t> </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wi</a:t>
            </a:r>
            <a:r>
              <a:rPr lang="en-CA" i="1" dirty="0"/>
              <a:t> </a:t>
            </a:r>
            <a:endParaRPr lang="en-US" i="1" dirty="0"/>
          </a:p>
        </p:txBody>
      </p:sp>
    </p:spTree>
    <p:extLst>
      <p:ext uri="{BB962C8B-B14F-4D97-AF65-F5344CB8AC3E}">
        <p14:creationId xmlns:p14="http://schemas.microsoft.com/office/powerpoint/2010/main" val="142328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0-#ppt_w/2"/>
                                          </p:val>
                                        </p:tav>
                                        <p:tav tm="100000">
                                          <p:val>
                                            <p:strVal val="#ppt_x"/>
                                          </p:val>
                                        </p:tav>
                                      </p:tavLst>
                                    </p:anim>
                                    <p:anim calcmode="lin" valueType="num">
                                      <p:cBhvr additive="base">
                                        <p:cTn id="40" dur="500" fill="hold"/>
                                        <p:tgtEl>
                                          <p:spTgt spid="44"/>
                                        </p:tgtEl>
                                        <p:attrNameLst>
                                          <p:attrName>ppt_y</p:attrName>
                                        </p:attrNameLst>
                                      </p:cBhvr>
                                      <p:tavLst>
                                        <p:tav tm="0">
                                          <p:val>
                                            <p:strVal val="#ppt_y"/>
                                          </p:val>
                                        </p:tav>
                                        <p:tav tm="100000">
                                          <p:val>
                                            <p:strVal val="#ppt_y"/>
                                          </p:val>
                                        </p:tav>
                                      </p:tavLst>
                                    </p:anim>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9">
                                            <p:txEl>
                                              <p:pRg st="0" end="0"/>
                                            </p:txEl>
                                          </p:spTgt>
                                        </p:tgtEl>
                                        <p:attrNameLst>
                                          <p:attrName>style.visibility</p:attrName>
                                        </p:attrNameLst>
                                      </p:cBhvr>
                                      <p:to>
                                        <p:strVal val="visible"/>
                                      </p:to>
                                    </p:set>
                                    <p:anim calcmode="lin" valueType="num">
                                      <p:cBhvr additive="base">
                                        <p:cTn id="51"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5">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0-#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1" presetClass="exit" presetSubtype="0" fill="hold" nodeType="with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9">
                                            <p:txEl>
                                              <p:pRg st="1" end="1"/>
                                            </p:txEl>
                                          </p:spTgt>
                                        </p:tgtEl>
                                        <p:attrNameLst>
                                          <p:attrName>style.visibility</p:attrName>
                                        </p:attrNameLst>
                                      </p:cBhvr>
                                      <p:to>
                                        <p:strVal val="visible"/>
                                      </p:to>
                                    </p:set>
                                    <p:anim calcmode="lin" valueType="num">
                                      <p:cBhvr additive="base">
                                        <p:cTn id="67" dur="500" fill="hold"/>
                                        <p:tgtEl>
                                          <p:spTgt spid="29">
                                            <p:txEl>
                                              <p:pRg st="1" end="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9">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0-#ppt_w/2"/>
                                          </p:val>
                                        </p:tav>
                                        <p:tav tm="100000">
                                          <p:val>
                                            <p:strVal val="#ppt_x"/>
                                          </p:val>
                                        </p:tav>
                                      </p:tavLst>
                                    </p:anim>
                                    <p:anim calcmode="lin" valueType="num">
                                      <p:cBhvr additive="base">
                                        <p:cTn id="76" dur="500" fill="hold"/>
                                        <p:tgtEl>
                                          <p:spTgt spid="32"/>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0-#ppt_w/2"/>
                                          </p:val>
                                        </p:tav>
                                        <p:tav tm="100000">
                                          <p:val>
                                            <p:strVal val="#ppt_x"/>
                                          </p:val>
                                        </p:tav>
                                      </p:tavLst>
                                    </p:anim>
                                    <p:anim calcmode="lin" valueType="num">
                                      <p:cBhvr additive="base">
                                        <p:cTn id="80" dur="500" fill="hold"/>
                                        <p:tgtEl>
                                          <p:spTgt spid="33"/>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0-#ppt_w/2"/>
                                          </p:val>
                                        </p:tav>
                                        <p:tav tm="100000">
                                          <p:val>
                                            <p:strVal val="#ppt_x"/>
                                          </p:val>
                                        </p:tav>
                                      </p:tavLst>
                                    </p:anim>
                                    <p:anim calcmode="lin" valueType="num">
                                      <p:cBhvr additive="base">
                                        <p:cTn id="84" dur="500" fill="hold"/>
                                        <p:tgtEl>
                                          <p:spTgt spid="3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0-#ppt_w/2"/>
                                          </p:val>
                                        </p:tav>
                                        <p:tav tm="100000">
                                          <p:val>
                                            <p:strVal val="#ppt_x"/>
                                          </p:val>
                                        </p:tav>
                                      </p:tavLst>
                                    </p:anim>
                                    <p:anim calcmode="lin" valueType="num">
                                      <p:cBhvr additive="base">
                                        <p:cTn id="8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fill="hold"/>
                                        <p:tgtEl>
                                          <p:spTgt spid="48"/>
                                        </p:tgtEl>
                                        <p:attrNameLst>
                                          <p:attrName>ppt_x</p:attrName>
                                        </p:attrNameLst>
                                      </p:cBhvr>
                                      <p:tavLst>
                                        <p:tav tm="0">
                                          <p:val>
                                            <p:strVal val="0-#ppt_w/2"/>
                                          </p:val>
                                        </p:tav>
                                        <p:tav tm="100000">
                                          <p:val>
                                            <p:strVal val="#ppt_x"/>
                                          </p:val>
                                        </p:tav>
                                      </p:tavLst>
                                    </p:anim>
                                    <p:anim calcmode="lin" valueType="num">
                                      <p:cBhvr additive="base">
                                        <p:cTn id="94" dur="500" fill="hold"/>
                                        <p:tgtEl>
                                          <p:spTgt spid="48"/>
                                        </p:tgtEl>
                                        <p:attrNameLst>
                                          <p:attrName>ppt_y</p:attrName>
                                        </p:attrNameLst>
                                      </p:cBhvr>
                                      <p:tavLst>
                                        <p:tav tm="0">
                                          <p:val>
                                            <p:strVal val="#ppt_y"/>
                                          </p:val>
                                        </p:tav>
                                        <p:tav tm="100000">
                                          <p:val>
                                            <p:strVal val="#ppt_y"/>
                                          </p:val>
                                        </p:tav>
                                      </p:tavLst>
                                    </p:anim>
                                  </p:childTnLst>
                                </p:cTn>
                              </p:par>
                              <p:par>
                                <p:cTn id="95" presetID="2" presetClass="entr" presetSubtype="8" fill="hold" nodeType="withEffect">
                                  <p:stCondLst>
                                    <p:cond delay="0"/>
                                  </p:stCondLst>
                                  <p:childTnLst>
                                    <p:set>
                                      <p:cBhvr>
                                        <p:cTn id="96" dur="1" fill="hold">
                                          <p:stCondLst>
                                            <p:cond delay="0"/>
                                          </p:stCondLst>
                                        </p:cTn>
                                        <p:tgtEl>
                                          <p:spTgt spid="50">
                                            <p:txEl>
                                              <p:pRg st="0" end="0"/>
                                            </p:txEl>
                                          </p:spTgt>
                                        </p:tgtEl>
                                        <p:attrNameLst>
                                          <p:attrName>style.visibility</p:attrName>
                                        </p:attrNameLst>
                                      </p:cBhvr>
                                      <p:to>
                                        <p:strVal val="visible"/>
                                      </p:to>
                                    </p:set>
                                    <p:anim calcmode="lin" valueType="num">
                                      <p:cBhvr additive="base">
                                        <p:cTn id="97"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50">
                                            <p:txEl>
                                              <p:pRg st="0" end="0"/>
                                            </p:txEl>
                                          </p:spTgt>
                                        </p:tgtEl>
                                        <p:attrNameLst>
                                          <p:attrName>ppt_y</p:attrName>
                                        </p:attrNameLst>
                                      </p:cBhvr>
                                      <p:tavLst>
                                        <p:tav tm="0">
                                          <p:val>
                                            <p:strVal val="#ppt_y"/>
                                          </p:val>
                                        </p:tav>
                                        <p:tav tm="100000">
                                          <p:val>
                                            <p:strVal val="#ppt_y"/>
                                          </p:val>
                                        </p:tav>
                                      </p:tavLst>
                                    </p:anim>
                                  </p:childTnLst>
                                </p:cTn>
                              </p:par>
                              <p:par>
                                <p:cTn id="99" presetID="2" presetClass="entr" presetSubtype="8" fill="hold" nodeType="withEffect">
                                  <p:stCondLst>
                                    <p:cond delay="0"/>
                                  </p:stCondLst>
                                  <p:childTnLst>
                                    <p:set>
                                      <p:cBhvr>
                                        <p:cTn id="100" dur="1" fill="hold">
                                          <p:stCondLst>
                                            <p:cond delay="0"/>
                                          </p:stCondLst>
                                        </p:cTn>
                                        <p:tgtEl>
                                          <p:spTgt spid="50">
                                            <p:txEl>
                                              <p:pRg st="1" end="1"/>
                                            </p:txEl>
                                          </p:spTgt>
                                        </p:tgtEl>
                                        <p:attrNameLst>
                                          <p:attrName>style.visibility</p:attrName>
                                        </p:attrNameLst>
                                      </p:cBhvr>
                                      <p:to>
                                        <p:strVal val="visible"/>
                                      </p:to>
                                    </p:set>
                                    <p:anim calcmode="lin" valueType="num">
                                      <p:cBhvr additive="base">
                                        <p:cTn id="101" dur="500" fill="hold"/>
                                        <p:tgtEl>
                                          <p:spTgt spid="50">
                                            <p:txEl>
                                              <p:pRg st="1" end="1"/>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5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9" grpId="1"/>
      <p:bldP spid="20" grpId="0"/>
      <p:bldP spid="20" grpId="1"/>
      <p:bldP spid="34" grpId="0" animBg="1"/>
      <p:bldP spid="35" grpId="0"/>
      <p:bldP spid="4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31BF4F8C-4A12-4858-906B-6D1ED86ACCEF}"/>
              </a:ext>
            </a:extLst>
          </p:cNvPr>
          <p:cNvGrpSpPr/>
          <p:nvPr/>
        </p:nvGrpSpPr>
        <p:grpSpPr>
          <a:xfrm>
            <a:off x="381000" y="3505200"/>
            <a:ext cx="8775440" cy="5791200"/>
            <a:chOff x="6006682" y="3505200"/>
            <a:chExt cx="3183800" cy="3124199"/>
          </a:xfrm>
        </p:grpSpPr>
        <p:pic>
          <p:nvPicPr>
            <p:cNvPr id="37" name="Picture 10" descr="The gradient descent algorithm in action. (1: contour)">
              <a:extLst>
                <a:ext uri="{FF2B5EF4-FFF2-40B4-BE49-F238E27FC236}">
                  <a16:creationId xmlns:a16="http://schemas.microsoft.com/office/drawing/2014/main" id="{9799562B-850B-4FA2-BBBD-DA2526D8D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682" y="3585774"/>
              <a:ext cx="3061117" cy="30436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151223C1-A4B0-4439-9F50-99EC5D65B500}"/>
                </a:ext>
              </a:extLst>
            </p:cNvPr>
            <p:cNvSpPr/>
            <p:nvPr/>
          </p:nvSpPr>
          <p:spPr>
            <a:xfrm>
              <a:off x="8382000" y="5029200"/>
              <a:ext cx="808482" cy="523220"/>
            </a:xfrm>
            <a:prstGeom prst="rect">
              <a:avLst/>
            </a:prstGeom>
            <a:noFill/>
          </p:spPr>
          <p:txBody>
            <a:bodyPr wrap="square">
              <a:spAutoFit/>
            </a:bodyPr>
            <a:lstStyle/>
            <a:p>
              <a:pPr algn="ctr"/>
              <a:r>
                <a:rPr lang="en-US" altLang="en-US" dirty="0"/>
                <a:t>w1</a:t>
              </a:r>
              <a:endParaRPr lang="en-CA" dirty="0"/>
            </a:p>
          </p:txBody>
        </p:sp>
        <p:sp>
          <p:nvSpPr>
            <p:cNvPr id="39" name="Rectangle 38">
              <a:extLst>
                <a:ext uri="{FF2B5EF4-FFF2-40B4-BE49-F238E27FC236}">
                  <a16:creationId xmlns:a16="http://schemas.microsoft.com/office/drawing/2014/main" id="{5979AD9E-A4E2-4288-A829-31483CD876F4}"/>
                </a:ext>
              </a:extLst>
            </p:cNvPr>
            <p:cNvSpPr/>
            <p:nvPr/>
          </p:nvSpPr>
          <p:spPr>
            <a:xfrm>
              <a:off x="6920378" y="3505200"/>
              <a:ext cx="808482" cy="523220"/>
            </a:xfrm>
            <a:prstGeom prst="rect">
              <a:avLst/>
            </a:prstGeom>
            <a:noFill/>
          </p:spPr>
          <p:txBody>
            <a:bodyPr wrap="square">
              <a:spAutoFit/>
            </a:bodyPr>
            <a:lstStyle/>
            <a:p>
              <a:pPr algn="ctr"/>
              <a:r>
                <a:rPr lang="en-US" altLang="en-US" dirty="0"/>
                <a:t>w2</a:t>
              </a:r>
              <a:endParaRPr lang="en-CA" dirty="0"/>
            </a:p>
          </p:txBody>
        </p:sp>
      </p:grpSp>
      <p:sp>
        <p:nvSpPr>
          <p:cNvPr id="16" name="Rectangle 15">
            <a:extLst>
              <a:ext uri="{FF2B5EF4-FFF2-40B4-BE49-F238E27FC236}">
                <a16:creationId xmlns:a16="http://schemas.microsoft.com/office/drawing/2014/main" id="{B98F5237-A486-4748-8202-959BA2BA7D3D}"/>
              </a:ext>
            </a:extLst>
          </p:cNvPr>
          <p:cNvSpPr/>
          <p:nvPr/>
        </p:nvSpPr>
        <p:spPr>
          <a:xfrm>
            <a:off x="-304800" y="725031"/>
            <a:ext cx="9829800" cy="954107"/>
          </a:xfrm>
          <a:prstGeom prst="rect">
            <a:avLst/>
          </a:prstGeom>
        </p:spPr>
        <p:txBody>
          <a:bodyPr wrap="square">
            <a:spAutoFit/>
          </a:bodyPr>
          <a:lstStyle/>
          <a:p>
            <a:pPr marL="914400" lvl="1" indent="-457200">
              <a:spcAft>
                <a:spcPts val="0"/>
              </a:spcAft>
              <a:buFont typeface="Arial" panose="020B0604020202020204" pitchFamily="34" charset="0"/>
              <a:buChar char="•"/>
            </a:pPr>
            <a:r>
              <a:rPr lang="en-CA" dirty="0">
                <a:sym typeface="Symbol" panose="05050102010706020507" pitchFamily="18" charset="2"/>
              </a:rPr>
              <a:t>The direction of steepest assent is computed as </a:t>
            </a:r>
          </a:p>
          <a:p>
            <a:pPr marL="914400" lvl="1" indent="-457200">
              <a:spcAft>
                <a:spcPts val="0"/>
              </a:spcAft>
              <a:buFont typeface="Arial" panose="020B0604020202020204" pitchFamily="34" charset="0"/>
              <a:buChar char="•"/>
            </a:pPr>
            <a:endParaRPr lang="en-CA" dirty="0">
              <a:sym typeface="Symbol" panose="05050102010706020507" pitchFamily="18" charset="2"/>
            </a:endParaRPr>
          </a:p>
        </p:txBody>
      </p:sp>
      <p:sp>
        <p:nvSpPr>
          <p:cNvPr id="18" name="Rectangle 17">
            <a:extLst>
              <a:ext uri="{FF2B5EF4-FFF2-40B4-BE49-F238E27FC236}">
                <a16:creationId xmlns:a16="http://schemas.microsoft.com/office/drawing/2014/main" id="{37F00C11-56A6-4CB0-8FB4-1337B713D238}"/>
              </a:ext>
            </a:extLst>
          </p:cNvPr>
          <p:cNvSpPr/>
          <p:nvPr/>
        </p:nvSpPr>
        <p:spPr>
          <a:xfrm>
            <a:off x="914400" y="1153180"/>
            <a:ext cx="5105400" cy="523220"/>
          </a:xfrm>
          <a:prstGeom prst="rect">
            <a:avLst/>
          </a:prstGeom>
        </p:spPr>
        <p:txBody>
          <a:bodyPr wrap="square">
            <a:spAutoFit/>
          </a:bodyPr>
          <a:lstStyle/>
          <a:p>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i="1" dirty="0"/>
          </a:p>
        </p:txBody>
      </p:sp>
      <p:sp>
        <p:nvSpPr>
          <p:cNvPr id="19" name="Rectangle 18">
            <a:extLst>
              <a:ext uri="{FF2B5EF4-FFF2-40B4-BE49-F238E27FC236}">
                <a16:creationId xmlns:a16="http://schemas.microsoft.com/office/drawing/2014/main" id="{89C0EC5A-FB37-4BF3-9617-D95AB531B33A}"/>
              </a:ext>
            </a:extLst>
          </p:cNvPr>
          <p:cNvSpPr/>
          <p:nvPr/>
        </p:nvSpPr>
        <p:spPr>
          <a:xfrm>
            <a:off x="6056492" y="1521822"/>
            <a:ext cx="1867819" cy="400110"/>
          </a:xfrm>
          <a:prstGeom prst="rect">
            <a:avLst/>
          </a:prstGeom>
        </p:spPr>
        <p:txBody>
          <a:bodyPr wrap="none">
            <a:spAutoFit/>
          </a:bodyPr>
          <a:lstStyle/>
          <a:p>
            <a:r>
              <a:rPr lang="en-US" sz="2000" dirty="0"/>
              <a:t>(explained later)</a:t>
            </a:r>
            <a:endParaRPr lang="en-CA" sz="2000" dirty="0"/>
          </a:p>
        </p:txBody>
      </p:sp>
      <p:sp>
        <p:nvSpPr>
          <p:cNvPr id="20" name="Rectangle 19">
            <a:extLst>
              <a:ext uri="{FF2B5EF4-FFF2-40B4-BE49-F238E27FC236}">
                <a16:creationId xmlns:a16="http://schemas.microsoft.com/office/drawing/2014/main" id="{13081DAC-880A-4F8E-A0FB-8EE4537A3340}"/>
              </a:ext>
            </a:extLst>
          </p:cNvPr>
          <p:cNvSpPr/>
          <p:nvPr/>
        </p:nvSpPr>
        <p:spPr>
          <a:xfrm>
            <a:off x="6028127" y="1219850"/>
            <a:ext cx="1896673" cy="400110"/>
          </a:xfrm>
          <a:prstGeom prst="rect">
            <a:avLst/>
          </a:prstGeom>
        </p:spPr>
        <p:txBody>
          <a:bodyPr wrap="none">
            <a:spAutoFit/>
          </a:bodyPr>
          <a:lstStyle/>
          <a:p>
            <a:r>
              <a:rPr lang="en-US" sz="2000" dirty="0"/>
              <a:t>(vector notation)</a:t>
            </a:r>
            <a:endParaRPr lang="en-CA" sz="2000"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ADDB65E2-F06C-492F-93F4-949A6763A513}"/>
                  </a:ext>
                </a:extLst>
              </p:cNvPr>
              <p:cNvSpPr/>
              <p:nvPr/>
            </p:nvSpPr>
            <p:spPr>
              <a:xfrm>
                <a:off x="3581400" y="5180911"/>
                <a:ext cx="625715"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b="1" i="1" dirty="0">
                              <a:solidFill>
                                <a:srgbClr val="66FF33"/>
                              </a:solidFill>
                              <a:latin typeface="Cambria Math" panose="02040503050406030204" pitchFamily="18" charset="0"/>
                              <a:sym typeface="Symbol" panose="05050102010706020507" pitchFamily="18" charset="2"/>
                            </a:rPr>
                          </m:ctrlPr>
                        </m:accPr>
                        <m:e>
                          <m:r>
                            <a:rPr lang="en-CA" b="1" i="1" dirty="0">
                              <a:solidFill>
                                <a:srgbClr val="66FF33"/>
                              </a:solidFill>
                              <a:latin typeface="Cambria Math" panose="02040503050406030204" pitchFamily="18" charset="0"/>
                              <a:sym typeface="Symbol" panose="05050102010706020507" pitchFamily="18" charset="2"/>
                            </a:rPr>
                            <m:t>𝒘</m:t>
                          </m:r>
                        </m:e>
                      </m:acc>
                    </m:oMath>
                  </m:oMathPara>
                </a14:m>
                <a:endParaRPr lang="en-US" i="1" dirty="0"/>
              </a:p>
            </p:txBody>
          </p:sp>
        </mc:Choice>
        <mc:Fallback xmlns="">
          <p:sp>
            <p:nvSpPr>
              <p:cNvPr id="40" name="Rectangle 39">
                <a:extLst>
                  <a:ext uri="{FF2B5EF4-FFF2-40B4-BE49-F238E27FC236}">
                    <a16:creationId xmlns:a16="http://schemas.microsoft.com/office/drawing/2014/main" id="{ADDB65E2-F06C-492F-93F4-949A6763A513}"/>
                  </a:ext>
                </a:extLst>
              </p:cNvPr>
              <p:cNvSpPr>
                <a:spLocks noRot="1" noChangeAspect="1" noMove="1" noResize="1" noEditPoints="1" noAdjustHandles="1" noChangeArrowheads="1" noChangeShapeType="1" noTextEdit="1"/>
              </p:cNvSpPr>
              <p:nvPr/>
            </p:nvSpPr>
            <p:spPr>
              <a:xfrm>
                <a:off x="3581400" y="5180911"/>
                <a:ext cx="625715" cy="523220"/>
              </a:xfrm>
              <a:prstGeom prst="rect">
                <a:avLst/>
              </a:prstGeom>
              <a:blipFill>
                <a:blip r:embed="rId4"/>
                <a:stretch>
                  <a:fillRect/>
                </a:stretch>
              </a:blipFill>
            </p:spPr>
            <p:txBody>
              <a:bodyPr/>
              <a:lstStyle/>
              <a:p>
                <a:r>
                  <a:rPr lang="en-US">
                    <a:noFill/>
                  </a:rPr>
                  <a:t> </a:t>
                </a:r>
              </a:p>
            </p:txBody>
          </p:sp>
        </mc:Fallback>
      </mc:AlternateContent>
      <p:sp>
        <p:nvSpPr>
          <p:cNvPr id="41" name="Oval 40">
            <a:extLst>
              <a:ext uri="{FF2B5EF4-FFF2-40B4-BE49-F238E27FC236}">
                <a16:creationId xmlns:a16="http://schemas.microsoft.com/office/drawing/2014/main" id="{7521F7F2-0226-4106-A96E-411B23D54A18}"/>
              </a:ext>
            </a:extLst>
          </p:cNvPr>
          <p:cNvSpPr>
            <a:spLocks noChangeAspect="1"/>
          </p:cNvSpPr>
          <p:nvPr/>
        </p:nvSpPr>
        <p:spPr>
          <a:xfrm>
            <a:off x="3611953" y="5601640"/>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dirty="0"/>
          </a:p>
        </p:txBody>
      </p:sp>
      <p:grpSp>
        <p:nvGrpSpPr>
          <p:cNvPr id="27" name="Group 29">
            <a:extLst>
              <a:ext uri="{FF2B5EF4-FFF2-40B4-BE49-F238E27FC236}">
                <a16:creationId xmlns:a16="http://schemas.microsoft.com/office/drawing/2014/main" id="{922BCC6C-7F09-463A-A0E6-D539E2CCAF28}"/>
              </a:ext>
            </a:extLst>
          </p:cNvPr>
          <p:cNvGrpSpPr>
            <a:grpSpLocks/>
          </p:cNvGrpSpPr>
          <p:nvPr/>
        </p:nvGrpSpPr>
        <p:grpSpPr bwMode="auto">
          <a:xfrm>
            <a:off x="5029375" y="2564022"/>
            <a:ext cx="917591" cy="929993"/>
            <a:chOff x="2065" y="1551"/>
            <a:chExt cx="1628" cy="1988"/>
          </a:xfrm>
        </p:grpSpPr>
        <p:sp>
          <p:nvSpPr>
            <p:cNvPr id="28" name="Freeform 30">
              <a:extLst>
                <a:ext uri="{FF2B5EF4-FFF2-40B4-BE49-F238E27FC236}">
                  <a16:creationId xmlns:a16="http://schemas.microsoft.com/office/drawing/2014/main" id="{F0564CCA-78E8-47CB-946A-8F8F94EE9B28}"/>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0" name="Freeform 31">
              <a:extLst>
                <a:ext uri="{FF2B5EF4-FFF2-40B4-BE49-F238E27FC236}">
                  <a16:creationId xmlns:a16="http://schemas.microsoft.com/office/drawing/2014/main" id="{D8F566B1-D97A-4AD4-A16C-11AF119F5981}"/>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1" name="Freeform 32">
              <a:extLst>
                <a:ext uri="{FF2B5EF4-FFF2-40B4-BE49-F238E27FC236}">
                  <a16:creationId xmlns:a16="http://schemas.microsoft.com/office/drawing/2014/main" id="{969BAAF4-8F9C-498D-8D3B-6CD23B7F1A1C}"/>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5" name="Freeform 33">
              <a:extLst>
                <a:ext uri="{FF2B5EF4-FFF2-40B4-BE49-F238E27FC236}">
                  <a16:creationId xmlns:a16="http://schemas.microsoft.com/office/drawing/2014/main" id="{1CEAF58B-93F7-46C3-8D9A-25A95D630017}"/>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6" name="Freeform 34">
              <a:extLst>
                <a:ext uri="{FF2B5EF4-FFF2-40B4-BE49-F238E27FC236}">
                  <a16:creationId xmlns:a16="http://schemas.microsoft.com/office/drawing/2014/main" id="{732E3187-C496-456A-A456-CF7988D821EE}"/>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7" name="Freeform 35">
              <a:extLst>
                <a:ext uri="{FF2B5EF4-FFF2-40B4-BE49-F238E27FC236}">
                  <a16:creationId xmlns:a16="http://schemas.microsoft.com/office/drawing/2014/main" id="{6A3207D6-909A-4F29-9C0B-18C98BAB03A6}"/>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1" name="Freeform 36">
              <a:extLst>
                <a:ext uri="{FF2B5EF4-FFF2-40B4-BE49-F238E27FC236}">
                  <a16:creationId xmlns:a16="http://schemas.microsoft.com/office/drawing/2014/main" id="{15279BEF-90CD-4D67-AA50-5CFE4F4C2DEF}"/>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2" name="Freeform 37">
              <a:extLst>
                <a:ext uri="{FF2B5EF4-FFF2-40B4-BE49-F238E27FC236}">
                  <a16:creationId xmlns:a16="http://schemas.microsoft.com/office/drawing/2014/main" id="{2FA94378-FF85-4812-92A6-CA13DC1238C2}"/>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3" name="Freeform 38">
              <a:extLst>
                <a:ext uri="{FF2B5EF4-FFF2-40B4-BE49-F238E27FC236}">
                  <a16:creationId xmlns:a16="http://schemas.microsoft.com/office/drawing/2014/main" id="{090FA23D-0759-4F9E-BFC3-52BEF09CBC02}"/>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4" name="Freeform 39">
              <a:extLst>
                <a:ext uri="{FF2B5EF4-FFF2-40B4-BE49-F238E27FC236}">
                  <a16:creationId xmlns:a16="http://schemas.microsoft.com/office/drawing/2014/main" id="{B957D9D6-68E0-4B90-BBB2-AF42E7B76FF8}"/>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5" name="Freeform 40">
              <a:extLst>
                <a:ext uri="{FF2B5EF4-FFF2-40B4-BE49-F238E27FC236}">
                  <a16:creationId xmlns:a16="http://schemas.microsoft.com/office/drawing/2014/main" id="{3DE46C60-BE0F-46FC-8235-E2A56D335421}"/>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6" name="Freeform 41">
              <a:extLst>
                <a:ext uri="{FF2B5EF4-FFF2-40B4-BE49-F238E27FC236}">
                  <a16:creationId xmlns:a16="http://schemas.microsoft.com/office/drawing/2014/main" id="{4177C028-ABAB-46C4-B049-AC0622F40C65}"/>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7" name="Freeform 42">
              <a:extLst>
                <a:ext uri="{FF2B5EF4-FFF2-40B4-BE49-F238E27FC236}">
                  <a16:creationId xmlns:a16="http://schemas.microsoft.com/office/drawing/2014/main" id="{6B3F2960-F7A5-4FDF-B807-9960DD8C4F9F}"/>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8" name="Freeform 43">
              <a:extLst>
                <a:ext uri="{FF2B5EF4-FFF2-40B4-BE49-F238E27FC236}">
                  <a16:creationId xmlns:a16="http://schemas.microsoft.com/office/drawing/2014/main" id="{C6852F53-C9CC-4841-B106-B72539C47739}"/>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9" name="Freeform 44">
              <a:extLst>
                <a:ext uri="{FF2B5EF4-FFF2-40B4-BE49-F238E27FC236}">
                  <a16:creationId xmlns:a16="http://schemas.microsoft.com/office/drawing/2014/main" id="{6696FEB5-14F0-45B7-80CC-D948D540B73B}"/>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60" name="Freeform 45">
              <a:extLst>
                <a:ext uri="{FF2B5EF4-FFF2-40B4-BE49-F238E27FC236}">
                  <a16:creationId xmlns:a16="http://schemas.microsoft.com/office/drawing/2014/main" id="{18E090C5-AEA9-4793-BA4B-37A6D976C254}"/>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61" name="Freeform 46">
              <a:extLst>
                <a:ext uri="{FF2B5EF4-FFF2-40B4-BE49-F238E27FC236}">
                  <a16:creationId xmlns:a16="http://schemas.microsoft.com/office/drawing/2014/main" id="{D95A1737-1152-4152-918D-C55180913E16}"/>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62" name="AutoShape 35">
            <a:extLst>
              <a:ext uri="{FF2B5EF4-FFF2-40B4-BE49-F238E27FC236}">
                <a16:creationId xmlns:a16="http://schemas.microsoft.com/office/drawing/2014/main" id="{ED4A5B9B-561F-473D-AACA-F02A0F5CBE6A}"/>
              </a:ext>
            </a:extLst>
          </p:cNvPr>
          <p:cNvSpPr>
            <a:spLocks noChangeArrowheads="1"/>
          </p:cNvSpPr>
          <p:nvPr/>
        </p:nvSpPr>
        <p:spPr bwMode="auto">
          <a:xfrm>
            <a:off x="3124200" y="1828800"/>
            <a:ext cx="2151764" cy="1469503"/>
          </a:xfrm>
          <a:prstGeom prst="wedgeRoundRectCallout">
            <a:avLst>
              <a:gd name="adj1" fmla="val 56252"/>
              <a:gd name="adj2" fmla="val 18213"/>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2400" dirty="0"/>
              <a:t>???</a:t>
            </a:r>
          </a:p>
          <a:p>
            <a:pPr algn="ctr">
              <a:buNone/>
            </a:pPr>
            <a:r>
              <a:rPr lang="en-US" sz="2400" dirty="0"/>
              <a:t>What does this </a:t>
            </a:r>
            <a:br>
              <a:rPr lang="en-US" sz="2400" dirty="0"/>
            </a:br>
            <a:r>
              <a:rPr lang="en-US" sz="2400" dirty="0"/>
              <a:t>even mean?</a:t>
            </a:r>
            <a:endParaRPr lang="en-CA" sz="2400" dirty="0"/>
          </a:p>
        </p:txBody>
      </p:sp>
      <p:sp>
        <p:nvSpPr>
          <p:cNvPr id="63" name="Rectangle 63">
            <a:extLst>
              <a:ext uri="{FF2B5EF4-FFF2-40B4-BE49-F238E27FC236}">
                <a16:creationId xmlns:a16="http://schemas.microsoft.com/office/drawing/2014/main" id="{B753BAAB-53DF-48A8-BBF0-AF40DB5E70F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cxnSp>
        <p:nvCxnSpPr>
          <p:cNvPr id="64" name="Straight Connector 63">
            <a:extLst>
              <a:ext uri="{FF2B5EF4-FFF2-40B4-BE49-F238E27FC236}">
                <a16:creationId xmlns:a16="http://schemas.microsoft.com/office/drawing/2014/main" id="{3170C33B-1164-41ED-B9DF-6E2CE24E364A}"/>
              </a:ext>
            </a:extLst>
          </p:cNvPr>
          <p:cNvCxnSpPr>
            <a:cxnSpLocks noChangeAspect="1"/>
          </p:cNvCxnSpPr>
          <p:nvPr/>
        </p:nvCxnSpPr>
        <p:spPr bwMode="auto">
          <a:xfrm flipH="1" flipV="1">
            <a:off x="1350409" y="5514620"/>
            <a:ext cx="2284615" cy="180000"/>
          </a:xfrm>
          <a:prstGeom prst="line">
            <a:avLst/>
          </a:prstGeom>
          <a:noFill/>
          <a:ln w="50800" cap="sq" cmpd="sng" algn="ctr">
            <a:solidFill>
              <a:schemeClr val="accent6">
                <a:lumMod val="50000"/>
              </a:schemeClr>
            </a:solidFill>
            <a:prstDash val="solid"/>
            <a:round/>
            <a:headEnd type="none" w="lg" len="lg"/>
            <a:tailEnd type="stealth" w="med" len="med"/>
          </a:ln>
          <a:effectLst/>
        </p:spPr>
      </p:cxnSp>
    </p:spTree>
    <p:extLst>
      <p:ext uri="{BB962C8B-B14F-4D97-AF65-F5344CB8AC3E}">
        <p14:creationId xmlns:p14="http://schemas.microsoft.com/office/powerpoint/2010/main" val="376029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1+#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1+#ppt_w/2"/>
                                          </p:val>
                                        </p:tav>
                                        <p:tav tm="100000">
                                          <p:val>
                                            <p:strVal val="#ppt_x"/>
                                          </p:val>
                                        </p:tav>
                                      </p:tavLst>
                                    </p:anim>
                                    <p:anim calcmode="lin" valueType="num">
                                      <p:cBhvr additive="base">
                                        <p:cTn id="22" dur="500" fill="hold"/>
                                        <p:tgtEl>
                                          <p:spTgt spid="6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2">
                                            <p:txEl>
                                              <p:pRg st="0" end="0"/>
                                            </p:txEl>
                                          </p:spTgt>
                                        </p:tgtEl>
                                        <p:attrNameLst>
                                          <p:attrName>style.visibility</p:attrName>
                                        </p:attrNameLst>
                                      </p:cBhvr>
                                      <p:to>
                                        <p:strVal val="visible"/>
                                      </p:to>
                                    </p:set>
                                    <p:anim calcmode="lin" valueType="num">
                                      <p:cBhvr additive="base">
                                        <p:cTn id="25" dur="50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2">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2">
                                            <p:txEl>
                                              <p:pRg st="1" end="1"/>
                                            </p:txEl>
                                          </p:spTgt>
                                        </p:tgtEl>
                                        <p:attrNameLst>
                                          <p:attrName>style.visibility</p:attrName>
                                        </p:attrNameLst>
                                      </p:cBhvr>
                                      <p:to>
                                        <p:strVal val="visible"/>
                                      </p:to>
                                    </p:set>
                                    <p:anim calcmode="lin" valueType="num">
                                      <p:cBhvr additive="base">
                                        <p:cTn id="29" dur="500" fill="hold"/>
                                        <p:tgtEl>
                                          <p:spTgt spid="62">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8713" y="381000"/>
            <a:ext cx="9338913" cy="844700"/>
            <a:chOff x="-118713" y="381000"/>
            <a:chExt cx="9338913" cy="844700"/>
          </a:xfrm>
        </p:grpSpPr>
        <p:sp>
          <p:nvSpPr>
            <p:cNvPr id="598"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602" name="Rectangle 601"/>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grpSp>
      <p:sp>
        <p:nvSpPr>
          <p:cNvPr id="100" name="Rectangle 99"/>
          <p:cNvSpPr/>
          <p:nvPr/>
        </p:nvSpPr>
        <p:spPr>
          <a:xfrm>
            <a:off x="-304800" y="1066800"/>
            <a:ext cx="9733832" cy="4832092"/>
          </a:xfrm>
          <a:prstGeom prst="rect">
            <a:avLst/>
          </a:prstGeom>
        </p:spPr>
        <p:txBody>
          <a:bodyPr wrap="square">
            <a:spAutoFit/>
          </a:bodyPr>
          <a:lstStyle/>
          <a:p>
            <a:pPr marL="800100" lvl="1" indent="-342900">
              <a:spcAft>
                <a:spcPts val="0"/>
              </a:spcAft>
              <a:buFont typeface="Arial" panose="020B0604020202020204" pitchFamily="34" charset="0"/>
              <a:buChar char="•"/>
            </a:pPr>
            <a:r>
              <a:rPr lang="en-US" dirty="0"/>
              <a:t>We know where we are </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p>
          <a:p>
            <a:pPr marL="800100" lvl="1" indent="-342900">
              <a:spcAft>
                <a:spcPts val="0"/>
              </a:spcAft>
              <a:buFont typeface="Arial" panose="020B0604020202020204" pitchFamily="34" charset="0"/>
              <a:buChar char="•"/>
            </a:pPr>
            <a:r>
              <a:rPr lang="en-US" altLang="en-US" dirty="0">
                <a:sym typeface="Symbol" panose="05050102010706020507" pitchFamily="18" charset="2"/>
              </a:rPr>
              <a:t>Forward propagation calculates our height </a:t>
            </a:r>
            <a:r>
              <a:rPr lang="en-US" i="1" dirty="0">
                <a:solidFill>
                  <a:srgbClr val="FFC000"/>
                </a:solidFill>
              </a:rPr>
              <a:t>E(</a:t>
            </a:r>
            <a:r>
              <a:rPr lang="en-US" altLang="en-US" i="1" dirty="0">
                <a:solidFill>
                  <a:srgbClr val="66FF33"/>
                </a:solidFill>
              </a:rPr>
              <a:t>w</a:t>
            </a:r>
            <a:r>
              <a:rPr lang="en-US" altLang="en-US" i="1" baseline="-25000" dirty="0">
                <a:solidFill>
                  <a:srgbClr val="66FF33"/>
                </a:solidFill>
              </a:rPr>
              <a:t>1</a:t>
            </a:r>
            <a:r>
              <a:rPr lang="en-CA" i="1" dirty="0">
                <a:solidFill>
                  <a:srgbClr val="66FF33"/>
                </a:solidFill>
              </a:rPr>
              <a:t>,..,</a:t>
            </a:r>
            <a:r>
              <a:rPr lang="en-US" altLang="en-US" i="1" dirty="0" err="1">
                <a:solidFill>
                  <a:srgbClr val="66FF33"/>
                </a:solidFill>
              </a:rPr>
              <a:t>w</a:t>
            </a:r>
            <a:r>
              <a:rPr lang="en-US" altLang="en-US" i="1" baseline="-25000" dirty="0" err="1">
                <a:solidFill>
                  <a:srgbClr val="66FF33"/>
                </a:solidFill>
              </a:rPr>
              <a:t>m</a:t>
            </a:r>
            <a:r>
              <a:rPr lang="en-CA" i="1" dirty="0">
                <a:solidFill>
                  <a:srgbClr val="FFC000"/>
                </a:solidFill>
              </a:rPr>
              <a:t>)</a:t>
            </a:r>
            <a:r>
              <a:rPr lang="en-US" dirty="0"/>
              <a:t>.</a:t>
            </a:r>
            <a:endParaRPr lang="en-CA" i="1" dirty="0">
              <a:solidFill>
                <a:schemeClr val="accent1"/>
              </a:solidFill>
            </a:endParaRPr>
          </a:p>
          <a:p>
            <a:pPr marL="800100" lvl="1" indent="-342900">
              <a:spcAft>
                <a:spcPts val="0"/>
              </a:spcAft>
              <a:buFont typeface="Arial" panose="020B0604020202020204" pitchFamily="34" charset="0"/>
              <a:buChar char="•"/>
            </a:pPr>
            <a:r>
              <a:rPr lang="en-US" altLang="en-US" dirty="0">
                <a:sym typeface="Symbol" panose="05050102010706020507" pitchFamily="18" charset="2"/>
              </a:rPr>
              <a:t>Loop </a:t>
            </a:r>
            <a:r>
              <a:rPr lang="en-US" altLang="en-US" i="1" dirty="0">
                <a:solidFill>
                  <a:srgbClr val="66FF33"/>
                </a:solidFill>
                <a:sym typeface="Symbol" panose="05050102010706020507" pitchFamily="18" charset="2"/>
              </a:rPr>
              <a:t>k = 1..m</a:t>
            </a:r>
          </a:p>
          <a:p>
            <a:pPr marL="1257300" lvl="2" indent="-342900">
              <a:spcAft>
                <a:spcPts val="0"/>
              </a:spcAft>
              <a:buFont typeface="Arial" panose="020B0604020202020204" pitchFamily="34" charset="0"/>
              <a:buChar char="•"/>
            </a:pPr>
            <a:r>
              <a:rPr lang="en-US" dirty="0"/>
              <a:t>Change </a:t>
            </a:r>
            <a:r>
              <a:rPr lang="en-US" altLang="en-US" i="1" dirty="0" err="1">
                <a:solidFill>
                  <a:srgbClr val="66FF33"/>
                </a:solidFill>
              </a:rPr>
              <a:t>w</a:t>
            </a:r>
            <a:r>
              <a:rPr lang="en-US" altLang="en-US" i="1" baseline="-25000" dirty="0" err="1">
                <a:solidFill>
                  <a:srgbClr val="66FF33"/>
                </a:solidFill>
              </a:rPr>
              <a:t>k</a:t>
            </a:r>
            <a:r>
              <a:rPr lang="en-US" altLang="en-US" i="1" baseline="-25000" dirty="0">
                <a:solidFill>
                  <a:srgbClr val="66FF33"/>
                </a:solidFill>
              </a:rPr>
              <a:t> </a:t>
            </a:r>
            <a:r>
              <a:rPr lang="en-US" altLang="en-US" dirty="0"/>
              <a:t>a small amount to </a:t>
            </a:r>
            <a:r>
              <a:rPr lang="en-US" altLang="en-US" i="1" dirty="0" err="1">
                <a:solidFill>
                  <a:srgbClr val="66FF33"/>
                </a:solidFill>
              </a:rPr>
              <a:t>w</a:t>
            </a:r>
            <a:r>
              <a:rPr lang="en-US" altLang="en-US" i="1" baseline="-25000" dirty="0" err="1">
                <a:solidFill>
                  <a:srgbClr val="66FF33"/>
                </a:solidFill>
              </a:rPr>
              <a:t>k</a:t>
            </a:r>
            <a:r>
              <a:rPr lang="en-US" altLang="en-US" i="1" baseline="-25000" dirty="0">
                <a:solidFill>
                  <a:srgbClr val="66FF33"/>
                </a:solidFill>
              </a:rPr>
              <a:t> </a:t>
            </a:r>
            <a:r>
              <a:rPr lang="en-US" altLang="en-US" i="1" dirty="0">
                <a:solidFill>
                  <a:srgbClr val="66FF33"/>
                </a:solidFill>
              </a:rPr>
              <a:t>+</a:t>
            </a:r>
            <a:r>
              <a:rPr lang="en-CA" i="1" dirty="0">
                <a:solidFill>
                  <a:srgbClr val="66FF33"/>
                </a:solidFill>
                <a:cs typeface="Times New Roman" panose="02020603050405020304" pitchFamily="18" charset="0"/>
                <a:sym typeface="Symbol" panose="05050102010706020507" pitchFamily="18" charset="2"/>
              </a:rPr>
              <a:t></a:t>
            </a:r>
            <a:r>
              <a:rPr lang="en-CA" i="1" dirty="0">
                <a:solidFill>
                  <a:srgbClr val="66FF33"/>
                </a:solidFill>
                <a:cs typeface="Times New Roman" panose="02020603050405020304" pitchFamily="18" charset="0"/>
              </a:rPr>
              <a:t>w</a:t>
            </a:r>
            <a:r>
              <a:rPr lang="en-US" altLang="en-US" sz="1800" i="1" baseline="-25000" dirty="0">
                <a:solidFill>
                  <a:srgbClr val="66FF33"/>
                </a:solidFill>
              </a:rPr>
              <a:t>k</a:t>
            </a:r>
            <a:r>
              <a:rPr lang="en-US" dirty="0"/>
              <a:t>.</a:t>
            </a:r>
          </a:p>
          <a:p>
            <a:pPr marL="1257300" lvl="2" indent="-342900">
              <a:spcAft>
                <a:spcPts val="0"/>
              </a:spcAft>
              <a:buFont typeface="Arial" panose="020B0604020202020204" pitchFamily="34" charset="0"/>
              <a:buChar char="•"/>
            </a:pPr>
            <a:r>
              <a:rPr lang="en-US" dirty="0"/>
              <a:t>Do not change other weights </a:t>
            </a:r>
            <a:r>
              <a:rPr lang="en-US" altLang="en-US" i="1" dirty="0" err="1">
                <a:solidFill>
                  <a:srgbClr val="66FF33"/>
                </a:solidFill>
              </a:rPr>
              <a:t>w</a:t>
            </a:r>
            <a:r>
              <a:rPr lang="en-US" altLang="en-US" i="1" baseline="-25000" dirty="0" err="1">
                <a:solidFill>
                  <a:srgbClr val="66FF33"/>
                </a:solidFill>
              </a:rPr>
              <a:t>k</a:t>
            </a:r>
            <a:r>
              <a:rPr lang="en-US" altLang="en-US" i="1" baseline="-25000" dirty="0">
                <a:solidFill>
                  <a:srgbClr val="66FF33"/>
                </a:solidFill>
              </a:rPr>
              <a:t>’ </a:t>
            </a:r>
            <a:r>
              <a:rPr lang="en-US" dirty="0"/>
              <a:t>.</a:t>
            </a:r>
          </a:p>
          <a:p>
            <a:pPr marL="1257300" lvl="2" indent="-342900">
              <a:spcAft>
                <a:spcPts val="0"/>
              </a:spcAft>
              <a:buFont typeface="Arial" panose="020B0604020202020204" pitchFamily="34" charset="0"/>
              <a:buChar char="•"/>
            </a:pPr>
            <a:r>
              <a:rPr lang="en-US" altLang="en-US" dirty="0">
                <a:sym typeface="Symbol" panose="05050102010706020507" pitchFamily="18" charset="2"/>
              </a:rPr>
              <a:t>Forward propagation calculates new height </a:t>
            </a:r>
            <a:br>
              <a:rPr lang="en-US" altLang="en-US" dirty="0">
                <a:sym typeface="Symbol" panose="05050102010706020507" pitchFamily="18" charset="2"/>
              </a:rPr>
            </a:br>
            <a:r>
              <a:rPr lang="en-US" altLang="en-US" dirty="0">
                <a:sym typeface="Symbol" panose="05050102010706020507" pitchFamily="18" charset="2"/>
              </a:rPr>
              <a:t>  </a:t>
            </a:r>
            <a:r>
              <a:rPr lang="en-US" i="1" dirty="0">
                <a:solidFill>
                  <a:srgbClr val="FFC000"/>
                </a:solidFill>
              </a:rPr>
              <a:t>E(</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a:t>
            </a:r>
            <a:r>
              <a:rPr lang="en-CA" i="1" baseline="-25000" dirty="0">
                <a:solidFill>
                  <a:srgbClr val="66FF33"/>
                </a:solidFill>
                <a:cs typeface="Times New Roman" panose="02020603050405020304" pitchFamily="18" charset="0"/>
                <a:sym typeface="Symbol" panose="05050102010706020507" pitchFamily="18" charset="2"/>
              </a:rPr>
              <a:t> </a:t>
            </a:r>
            <a:r>
              <a:rPr lang="en-US" altLang="en-US" i="1" dirty="0" err="1">
                <a:solidFill>
                  <a:srgbClr val="66FF33"/>
                </a:solidFill>
              </a:rPr>
              <a:t>w</a:t>
            </a:r>
            <a:r>
              <a:rPr lang="en-US" altLang="en-US" i="1" baseline="-25000" dirty="0" err="1">
                <a:solidFill>
                  <a:srgbClr val="66FF33"/>
                </a:solidFill>
              </a:rPr>
              <a:t>k</a:t>
            </a:r>
            <a:r>
              <a:rPr lang="en-US" altLang="en-US" i="1" dirty="0">
                <a:solidFill>
                  <a:srgbClr val="66FF33"/>
                </a:solidFill>
              </a:rPr>
              <a:t>+</a:t>
            </a:r>
            <a:r>
              <a:rPr lang="en-CA" i="1" dirty="0">
                <a:solidFill>
                  <a:srgbClr val="66FF33"/>
                </a:solidFill>
                <a:cs typeface="Times New Roman" panose="02020603050405020304" pitchFamily="18" charset="0"/>
                <a:sym typeface="Symbol" panose="05050102010706020507" pitchFamily="18" charset="2"/>
              </a:rPr>
              <a:t></a:t>
            </a:r>
            <a:r>
              <a:rPr lang="en-CA" i="1" dirty="0">
                <a:solidFill>
                  <a:srgbClr val="66FF33"/>
                </a:solidFill>
                <a:cs typeface="Times New Roman" panose="02020603050405020304" pitchFamily="18" charset="0"/>
              </a:rPr>
              <a:t>w</a:t>
            </a:r>
            <a:r>
              <a:rPr lang="en-US" altLang="en-US" sz="1800" i="1" baseline="-25000" dirty="0">
                <a:solidFill>
                  <a:srgbClr val="66FF33"/>
                </a:solidFill>
              </a:rPr>
              <a:t>k </a:t>
            </a:r>
            <a:r>
              <a:rPr lang="en-US" altLang="en-US" i="1" dirty="0">
                <a:solidFill>
                  <a:srgbClr val="66FF33"/>
                </a:solidFill>
              </a:rPr>
              <a:t>, ..., </a:t>
            </a:r>
            <a:r>
              <a:rPr lang="en-US" altLang="en-US" i="1" dirty="0" err="1">
                <a:solidFill>
                  <a:srgbClr val="66FF33"/>
                </a:solidFill>
              </a:rPr>
              <a:t>w</a:t>
            </a:r>
            <a:r>
              <a:rPr lang="en-US" altLang="en-US" i="1" baseline="-25000" dirty="0" err="1">
                <a:solidFill>
                  <a:srgbClr val="66FF33"/>
                </a:solidFill>
              </a:rPr>
              <a:t>m</a:t>
            </a:r>
            <a:r>
              <a:rPr lang="en-CA" i="1" dirty="0">
                <a:solidFill>
                  <a:srgbClr val="FFC000"/>
                </a:solidFill>
              </a:rPr>
              <a:t>)</a:t>
            </a:r>
            <a:r>
              <a:rPr lang="en-US" dirty="0"/>
              <a:t>.</a:t>
            </a:r>
          </a:p>
          <a:p>
            <a:pPr marL="1257300" lvl="2" indent="-342900">
              <a:spcAft>
                <a:spcPts val="0"/>
              </a:spcAft>
              <a:buFont typeface="Arial" panose="020B0604020202020204" pitchFamily="34" charset="0"/>
              <a:buChar char="•"/>
            </a:pPr>
            <a:r>
              <a:rPr lang="en-US" dirty="0"/>
              <a:t>Let </a:t>
            </a:r>
            <a:r>
              <a:rPr lang="az-Cyrl-AZ" i="1" dirty="0">
                <a:solidFill>
                  <a:srgbClr val="FFC000"/>
                </a:solidFill>
                <a:cs typeface="Times New Roman" panose="02020603050405020304" pitchFamily="18" charset="0"/>
                <a:sym typeface="Symbol" panose="05050102010706020507" pitchFamily="18" charset="2"/>
              </a:rPr>
              <a:t></a:t>
            </a:r>
            <a:r>
              <a:rPr lang="en-CA" i="1" dirty="0">
                <a:solidFill>
                  <a:srgbClr val="FFC000"/>
                </a:solidFill>
                <a:cs typeface="Times New Roman" panose="02020603050405020304" pitchFamily="18" charset="0"/>
              </a:rPr>
              <a:t>E</a:t>
            </a:r>
            <a:r>
              <a:rPr lang="en-CA" i="1" dirty="0">
                <a:cs typeface="Times New Roman" panose="02020603050405020304" pitchFamily="18" charset="0"/>
              </a:rPr>
              <a:t> </a:t>
            </a:r>
            <a:r>
              <a:rPr lang="en-US" dirty="0"/>
              <a:t>denote the change in </a:t>
            </a:r>
            <a:r>
              <a:rPr lang="en-US" i="1" dirty="0">
                <a:solidFill>
                  <a:srgbClr val="FFC000"/>
                </a:solidFill>
              </a:rPr>
              <a:t>E.</a:t>
            </a:r>
          </a:p>
          <a:p>
            <a:pPr lvl="2">
              <a:spcAft>
                <a:spcPts val="0"/>
              </a:spcAft>
            </a:pPr>
            <a:r>
              <a:rPr lang="en-US" i="1" dirty="0">
                <a:solidFill>
                  <a:srgbClr val="FFC000"/>
                </a:solidFill>
              </a:rPr>
              <a:t>   </a:t>
            </a:r>
            <a:r>
              <a:rPr lang="en-US" i="1" dirty="0"/>
              <a:t>  ie</a:t>
            </a:r>
            <a:r>
              <a:rPr lang="en-US" i="1" dirty="0">
                <a:solidFill>
                  <a:srgbClr val="FFC000"/>
                </a:solidFill>
              </a:rPr>
              <a:t> </a:t>
            </a:r>
            <a:r>
              <a:rPr lang="en-US" dirty="0"/>
              <a:t> </a:t>
            </a:r>
            <a:r>
              <a:rPr lang="az-Cyrl-AZ" i="1" dirty="0">
                <a:solidFill>
                  <a:srgbClr val="FFC000"/>
                </a:solidFill>
                <a:cs typeface="Times New Roman" panose="02020603050405020304" pitchFamily="18" charset="0"/>
                <a:sym typeface="Symbol" panose="05050102010706020507" pitchFamily="18" charset="2"/>
              </a:rPr>
              <a:t></a:t>
            </a:r>
            <a:r>
              <a:rPr lang="en-CA" i="1" dirty="0">
                <a:solidFill>
                  <a:srgbClr val="FFC000"/>
                </a:solidFill>
                <a:cs typeface="Times New Roman" panose="02020603050405020304" pitchFamily="18" charset="0"/>
              </a:rPr>
              <a:t>E</a:t>
            </a:r>
            <a:r>
              <a:rPr lang="en-CA" i="1" dirty="0">
                <a:cs typeface="Times New Roman" panose="02020603050405020304" pitchFamily="18" charset="0"/>
              </a:rPr>
              <a:t> = </a:t>
            </a:r>
            <a:r>
              <a:rPr lang="en-US" i="1" dirty="0">
                <a:solidFill>
                  <a:srgbClr val="FFC000"/>
                </a:solidFill>
              </a:rPr>
              <a:t>E(</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a:t>
            </a:r>
            <a:r>
              <a:rPr lang="en-CA" i="1" baseline="-25000" dirty="0">
                <a:solidFill>
                  <a:srgbClr val="66FF33"/>
                </a:solidFill>
                <a:cs typeface="Times New Roman" panose="02020603050405020304" pitchFamily="18" charset="0"/>
                <a:sym typeface="Symbol" panose="05050102010706020507" pitchFamily="18" charset="2"/>
              </a:rPr>
              <a:t> </a:t>
            </a:r>
            <a:r>
              <a:rPr lang="en-US" altLang="en-US" i="1" dirty="0" err="1">
                <a:solidFill>
                  <a:srgbClr val="66FF33"/>
                </a:solidFill>
              </a:rPr>
              <a:t>w</a:t>
            </a:r>
            <a:r>
              <a:rPr lang="en-US" altLang="en-US" i="1" baseline="-25000" dirty="0" err="1">
                <a:solidFill>
                  <a:srgbClr val="66FF33"/>
                </a:solidFill>
              </a:rPr>
              <a:t>k</a:t>
            </a:r>
            <a:r>
              <a:rPr lang="en-US" altLang="en-US" i="1" dirty="0">
                <a:solidFill>
                  <a:srgbClr val="66FF33"/>
                </a:solidFill>
              </a:rPr>
              <a:t>+</a:t>
            </a:r>
            <a:r>
              <a:rPr lang="en-CA" i="1" dirty="0">
                <a:solidFill>
                  <a:srgbClr val="66FF33"/>
                </a:solidFill>
                <a:cs typeface="Times New Roman" panose="02020603050405020304" pitchFamily="18" charset="0"/>
                <a:sym typeface="Symbol" panose="05050102010706020507" pitchFamily="18" charset="2"/>
              </a:rPr>
              <a:t></a:t>
            </a:r>
            <a:r>
              <a:rPr lang="en-CA" i="1" dirty="0">
                <a:solidFill>
                  <a:srgbClr val="66FF33"/>
                </a:solidFill>
                <a:cs typeface="Times New Roman" panose="02020603050405020304" pitchFamily="18" charset="0"/>
              </a:rPr>
              <a:t>w</a:t>
            </a:r>
            <a:r>
              <a:rPr lang="en-US" altLang="en-US" sz="1800" i="1" baseline="-25000" dirty="0">
                <a:solidFill>
                  <a:srgbClr val="66FF33"/>
                </a:solidFill>
              </a:rPr>
              <a:t>k </a:t>
            </a:r>
            <a:r>
              <a:rPr lang="en-US" altLang="en-US" i="1" dirty="0">
                <a:solidFill>
                  <a:srgbClr val="66FF33"/>
                </a:solidFill>
              </a:rPr>
              <a:t>, ..., </a:t>
            </a:r>
            <a:r>
              <a:rPr lang="en-US" altLang="en-US" i="1" dirty="0" err="1">
                <a:solidFill>
                  <a:srgbClr val="66FF33"/>
                </a:solidFill>
              </a:rPr>
              <a:t>w</a:t>
            </a:r>
            <a:r>
              <a:rPr lang="en-US" altLang="en-US" i="1" baseline="-25000" dirty="0" err="1">
                <a:solidFill>
                  <a:srgbClr val="66FF33"/>
                </a:solidFill>
              </a:rPr>
              <a:t>m</a:t>
            </a:r>
            <a:r>
              <a:rPr lang="en-CA" i="1" dirty="0">
                <a:solidFill>
                  <a:srgbClr val="FFC000"/>
                </a:solidFill>
              </a:rPr>
              <a:t>)</a:t>
            </a:r>
            <a:r>
              <a:rPr lang="en-US" dirty="0"/>
              <a:t> - </a:t>
            </a:r>
            <a:r>
              <a:rPr lang="en-US" i="1" dirty="0">
                <a:solidFill>
                  <a:srgbClr val="FFC000"/>
                </a:solidFill>
              </a:rPr>
              <a:t>E(</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a:t>
            </a:r>
            <a:r>
              <a:rPr lang="en-CA" i="1" baseline="-25000" dirty="0">
                <a:solidFill>
                  <a:srgbClr val="66FF33"/>
                </a:solidFill>
                <a:cs typeface="Times New Roman" panose="02020603050405020304" pitchFamily="18" charset="0"/>
                <a:sym typeface="Symbol" panose="05050102010706020507" pitchFamily="18" charset="2"/>
              </a:rPr>
              <a:t> </a:t>
            </a:r>
            <a:r>
              <a:rPr lang="en-US" altLang="en-US" i="1" dirty="0" err="1">
                <a:solidFill>
                  <a:srgbClr val="66FF33"/>
                </a:solidFill>
              </a:rPr>
              <a:t>w</a:t>
            </a:r>
            <a:r>
              <a:rPr lang="en-US" altLang="en-US" i="1" baseline="-25000" dirty="0" err="1">
                <a:solidFill>
                  <a:srgbClr val="66FF33"/>
                </a:solidFill>
              </a:rPr>
              <a:t>k</a:t>
            </a:r>
            <a:r>
              <a:rPr lang="en-US" altLang="en-US" i="1" dirty="0">
                <a:solidFill>
                  <a:srgbClr val="66FF33"/>
                </a:solidFill>
              </a:rPr>
              <a:t>, ..., </a:t>
            </a:r>
            <a:r>
              <a:rPr lang="en-US" altLang="en-US" i="1" dirty="0" err="1">
                <a:solidFill>
                  <a:srgbClr val="66FF33"/>
                </a:solidFill>
              </a:rPr>
              <a:t>w</a:t>
            </a:r>
            <a:r>
              <a:rPr lang="en-US" altLang="en-US" i="1" baseline="-25000" dirty="0" err="1">
                <a:solidFill>
                  <a:srgbClr val="66FF33"/>
                </a:solidFill>
              </a:rPr>
              <a:t>m</a:t>
            </a:r>
            <a:r>
              <a:rPr lang="en-CA" i="1" dirty="0">
                <a:solidFill>
                  <a:srgbClr val="FFC000"/>
                </a:solidFill>
              </a:rPr>
              <a:t>)</a:t>
            </a:r>
            <a:r>
              <a:rPr lang="en-US" dirty="0"/>
              <a:t>.</a:t>
            </a:r>
            <a:endParaRPr lang="en-US" i="1" dirty="0">
              <a:solidFill>
                <a:srgbClr val="FFC000"/>
              </a:solidFill>
            </a:endParaRPr>
          </a:p>
          <a:p>
            <a:pPr marL="1257300" lvl="2" indent="-342900">
              <a:spcAft>
                <a:spcPts val="0"/>
              </a:spcAft>
              <a:buFont typeface="Arial" panose="020B0604020202020204" pitchFamily="34" charset="0"/>
              <a:buChar char="•"/>
            </a:pPr>
            <a:r>
              <a:rPr lang="az-Cyrl-AZ" i="1" baseline="30000" dirty="0">
                <a:solidFill>
                  <a:srgbClr val="FFC000"/>
                </a:solidFill>
                <a:cs typeface="Times New Roman" panose="02020603050405020304" pitchFamily="18" charset="0"/>
                <a:sym typeface="Symbol" panose="05050102010706020507" pitchFamily="18" charset="2"/>
              </a:rPr>
              <a:t></a:t>
            </a:r>
            <a:r>
              <a:rPr lang="en-CA" i="1" baseline="30000" dirty="0">
                <a:solidFill>
                  <a:srgbClr val="FFC000"/>
                </a:solidFill>
                <a:cs typeface="Times New Roman" panose="02020603050405020304" pitchFamily="18" charset="0"/>
              </a:rPr>
              <a:t>E</a:t>
            </a:r>
            <a:r>
              <a:rPr lang="en-CA" i="1" dirty="0">
                <a:cs typeface="Times New Roman" panose="02020603050405020304" pitchFamily="18" charset="0"/>
              </a:rPr>
              <a:t>/</a:t>
            </a:r>
            <a:r>
              <a:rPr lang="en-CA" i="1" baseline="-25000" dirty="0">
                <a:solidFill>
                  <a:srgbClr val="66FF33"/>
                </a:solidFill>
                <a:cs typeface="Times New Roman" panose="02020603050405020304" pitchFamily="18" charset="0"/>
                <a:sym typeface="Symbol" panose="05050102010706020507" pitchFamily="18" charset="2"/>
              </a:rPr>
              <a:t></a:t>
            </a:r>
            <a:r>
              <a:rPr lang="en-CA" i="1" baseline="-25000" dirty="0">
                <a:solidFill>
                  <a:srgbClr val="66FF33"/>
                </a:solidFill>
                <a:cs typeface="Times New Roman" panose="02020603050405020304" pitchFamily="18" charset="0"/>
              </a:rPr>
              <a:t>w</a:t>
            </a:r>
            <a:r>
              <a:rPr lang="en-CA" i="1" dirty="0">
                <a:solidFill>
                  <a:srgbClr val="FFC000"/>
                </a:solidFill>
              </a:rPr>
              <a:t>  </a:t>
            </a:r>
            <a:r>
              <a:rPr lang="en-US" dirty="0"/>
              <a:t>is the ratio of these.</a:t>
            </a:r>
          </a:p>
          <a:p>
            <a:pPr marL="1257300" lvl="2" indent="-342900">
              <a:spcAft>
                <a:spcPts val="0"/>
              </a:spcAft>
              <a:buFont typeface="Arial" panose="020B0604020202020204" pitchFamily="34" charset="0"/>
              <a:buChar char="•"/>
            </a:pPr>
            <a:r>
              <a:rPr lang="en-US" dirty="0"/>
              <a:t>This tells us the “influence” </a:t>
            </a:r>
            <a:r>
              <a:rPr lang="en-US" altLang="en-US" i="1" dirty="0" err="1">
                <a:solidFill>
                  <a:srgbClr val="66FF33"/>
                </a:solidFill>
              </a:rPr>
              <a:t>w</a:t>
            </a:r>
            <a:r>
              <a:rPr lang="en-US" altLang="en-US" i="1" baseline="-25000" dirty="0" err="1">
                <a:solidFill>
                  <a:srgbClr val="66FF33"/>
                </a:solidFill>
              </a:rPr>
              <a:t>k</a:t>
            </a:r>
            <a:r>
              <a:rPr lang="en-US" altLang="en-US" i="1" baseline="-25000" dirty="0">
                <a:solidFill>
                  <a:srgbClr val="66FF33"/>
                </a:solidFill>
              </a:rPr>
              <a:t>  </a:t>
            </a:r>
            <a:r>
              <a:rPr lang="en-US" dirty="0"/>
              <a:t>has on the error </a:t>
            </a:r>
            <a:r>
              <a:rPr lang="en-US" i="1" dirty="0">
                <a:solidFill>
                  <a:srgbClr val="FFC000"/>
                </a:solidFill>
              </a:rPr>
              <a:t>E</a:t>
            </a:r>
            <a:r>
              <a:rPr lang="en-US" dirty="0"/>
              <a:t>. </a:t>
            </a:r>
          </a:p>
        </p:txBody>
      </p:sp>
      <p:grpSp>
        <p:nvGrpSpPr>
          <p:cNvPr id="5" name="Group 4"/>
          <p:cNvGrpSpPr/>
          <p:nvPr/>
        </p:nvGrpSpPr>
        <p:grpSpPr>
          <a:xfrm>
            <a:off x="990600" y="2362200"/>
            <a:ext cx="5410200" cy="3795355"/>
            <a:chOff x="990600" y="2895600"/>
            <a:chExt cx="5410200" cy="3795355"/>
          </a:xfrm>
        </p:grpSpPr>
        <p:cxnSp>
          <p:nvCxnSpPr>
            <p:cNvPr id="3" name="Straight Connector 2"/>
            <p:cNvCxnSpPr/>
            <p:nvPr/>
          </p:nvCxnSpPr>
          <p:spPr bwMode="auto">
            <a:xfrm flipV="1">
              <a:off x="990600" y="2895600"/>
              <a:ext cx="4343400" cy="3200400"/>
            </a:xfrm>
            <a:prstGeom prst="line">
              <a:avLst/>
            </a:prstGeom>
            <a:noFill/>
            <a:ln w="38100" cap="sq" cmpd="sng" algn="ctr">
              <a:solidFill>
                <a:schemeClr val="hlink"/>
              </a:solidFill>
              <a:prstDash val="solid"/>
              <a:round/>
              <a:headEnd type="none" w="med" len="med"/>
              <a:tailEnd type="none" w="med" len="med"/>
            </a:ln>
            <a:effectLst/>
          </p:spPr>
        </p:cxnSp>
        <p:sp>
          <p:nvSpPr>
            <p:cNvPr id="4" name="Rectangle 3"/>
            <p:cNvSpPr/>
            <p:nvPr/>
          </p:nvSpPr>
          <p:spPr>
            <a:xfrm>
              <a:off x="1752600" y="6106180"/>
              <a:ext cx="4648200" cy="584775"/>
            </a:xfrm>
            <a:prstGeom prst="rect">
              <a:avLst/>
            </a:prstGeom>
          </p:spPr>
          <p:txBody>
            <a:bodyPr wrap="square">
              <a:spAutoFit/>
            </a:bodyPr>
            <a:lstStyle/>
            <a:p>
              <a:r>
                <a:rPr lang="en-CA" sz="3200" dirty="0">
                  <a:solidFill>
                    <a:srgbClr val="FF0000"/>
                  </a:solidFill>
                  <a:sym typeface="Symbol" panose="05050102010706020507" pitchFamily="18" charset="2"/>
                </a:rPr>
                <a:t>This takes too much time.</a:t>
              </a:r>
              <a:endParaRPr lang="en-US" sz="3200" dirty="0">
                <a:solidFill>
                  <a:srgbClr val="FF0000"/>
                </a:solidFill>
              </a:endParaRPr>
            </a:p>
          </p:txBody>
        </p:sp>
      </p:grpSp>
      <p:sp>
        <p:nvSpPr>
          <p:cNvPr id="11" name="Rectangle 10">
            <a:extLst>
              <a:ext uri="{FF2B5EF4-FFF2-40B4-BE49-F238E27FC236}">
                <a16:creationId xmlns:a16="http://schemas.microsoft.com/office/drawing/2014/main" id="{8F58FE2A-CEC3-4FDE-B11B-94A2A2AFE30A}"/>
              </a:ext>
            </a:extLst>
          </p:cNvPr>
          <p:cNvSpPr/>
          <p:nvPr/>
        </p:nvSpPr>
        <p:spPr>
          <a:xfrm>
            <a:off x="1600200" y="5198852"/>
            <a:ext cx="228600" cy="369332"/>
          </a:xfrm>
          <a:prstGeom prst="rect">
            <a:avLst/>
          </a:prstGeom>
        </p:spPr>
        <p:txBody>
          <a:bodyPr wrap="square">
            <a:spAutoFit/>
          </a:bodyPr>
          <a:lstStyle/>
          <a:p>
            <a:pPr algn="ctr"/>
            <a:r>
              <a:rPr lang="en-US" sz="1800" i="1" dirty="0">
                <a:solidFill>
                  <a:srgbClr val="66FF33"/>
                </a:solidFill>
              </a:rPr>
              <a:t>k</a:t>
            </a:r>
          </a:p>
        </p:txBody>
      </p:sp>
      <p:sp>
        <p:nvSpPr>
          <p:cNvPr id="12" name="Rectangle 63">
            <a:extLst>
              <a:ext uri="{FF2B5EF4-FFF2-40B4-BE49-F238E27FC236}">
                <a16:creationId xmlns:a16="http://schemas.microsoft.com/office/drawing/2014/main" id="{82D4B293-A293-47B2-92DE-C7566A7595B2}"/>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Tree>
    <p:extLst>
      <p:ext uri="{BB962C8B-B14F-4D97-AF65-F5344CB8AC3E}">
        <p14:creationId xmlns:p14="http://schemas.microsoft.com/office/powerpoint/2010/main" val="1233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0">
                                            <p:txEl>
                                              <p:pRg st="0" end="0"/>
                                            </p:txEl>
                                          </p:spTgt>
                                        </p:tgtEl>
                                        <p:attrNameLst>
                                          <p:attrName>style.visibility</p:attrName>
                                        </p:attrNameLst>
                                      </p:cBhvr>
                                      <p:to>
                                        <p:strVal val="visible"/>
                                      </p:to>
                                    </p:set>
                                    <p:anim calcmode="lin" valueType="num">
                                      <p:cBhvr additive="base">
                                        <p:cTn id="13" dur="500" fill="hold"/>
                                        <p:tgtEl>
                                          <p:spTgt spid="10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0">
                                            <p:txEl>
                                              <p:pRg st="1" end="1"/>
                                            </p:txEl>
                                          </p:spTgt>
                                        </p:tgtEl>
                                        <p:attrNameLst>
                                          <p:attrName>style.visibility</p:attrName>
                                        </p:attrNameLst>
                                      </p:cBhvr>
                                      <p:to>
                                        <p:strVal val="visible"/>
                                      </p:to>
                                    </p:set>
                                    <p:anim calcmode="lin" valueType="num">
                                      <p:cBhvr additive="base">
                                        <p:cTn id="19" dur="500" fill="hold"/>
                                        <p:tgtEl>
                                          <p:spTgt spid="100">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0">
                                            <p:txEl>
                                              <p:pRg st="2" end="2"/>
                                            </p:txEl>
                                          </p:spTgt>
                                        </p:tgtEl>
                                        <p:attrNameLst>
                                          <p:attrName>style.visibility</p:attrName>
                                        </p:attrNameLst>
                                      </p:cBhvr>
                                      <p:to>
                                        <p:strVal val="visible"/>
                                      </p:to>
                                    </p:set>
                                    <p:anim calcmode="lin" valueType="num">
                                      <p:cBhvr additive="base">
                                        <p:cTn id="25" dur="500" fill="hold"/>
                                        <p:tgtEl>
                                          <p:spTgt spid="100">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0">
                                            <p:txEl>
                                              <p:pRg st="3" end="3"/>
                                            </p:txEl>
                                          </p:spTgt>
                                        </p:tgtEl>
                                        <p:attrNameLst>
                                          <p:attrName>style.visibility</p:attrName>
                                        </p:attrNameLst>
                                      </p:cBhvr>
                                      <p:to>
                                        <p:strVal val="visible"/>
                                      </p:to>
                                    </p:set>
                                    <p:anim calcmode="lin" valueType="num">
                                      <p:cBhvr additive="base">
                                        <p:cTn id="31" dur="500" fill="hold"/>
                                        <p:tgtEl>
                                          <p:spTgt spid="100">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0">
                                            <p:txEl>
                                              <p:pRg st="4" end="4"/>
                                            </p:txEl>
                                          </p:spTgt>
                                        </p:tgtEl>
                                        <p:attrNameLst>
                                          <p:attrName>style.visibility</p:attrName>
                                        </p:attrNameLst>
                                      </p:cBhvr>
                                      <p:to>
                                        <p:strVal val="visible"/>
                                      </p:to>
                                    </p:set>
                                    <p:anim calcmode="lin" valueType="num">
                                      <p:cBhvr additive="base">
                                        <p:cTn id="37" dur="500" fill="hold"/>
                                        <p:tgtEl>
                                          <p:spTgt spid="100">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00">
                                            <p:txEl>
                                              <p:pRg st="5" end="5"/>
                                            </p:txEl>
                                          </p:spTgt>
                                        </p:tgtEl>
                                        <p:attrNameLst>
                                          <p:attrName>style.visibility</p:attrName>
                                        </p:attrNameLst>
                                      </p:cBhvr>
                                      <p:to>
                                        <p:strVal val="visible"/>
                                      </p:to>
                                    </p:set>
                                    <p:anim calcmode="lin" valueType="num">
                                      <p:cBhvr additive="base">
                                        <p:cTn id="43" dur="500" fill="hold"/>
                                        <p:tgtEl>
                                          <p:spTgt spid="100">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00">
                                            <p:txEl>
                                              <p:pRg st="6" end="6"/>
                                            </p:txEl>
                                          </p:spTgt>
                                        </p:tgtEl>
                                        <p:attrNameLst>
                                          <p:attrName>style.visibility</p:attrName>
                                        </p:attrNameLst>
                                      </p:cBhvr>
                                      <p:to>
                                        <p:strVal val="visible"/>
                                      </p:to>
                                    </p:set>
                                    <p:anim calcmode="lin" valueType="num">
                                      <p:cBhvr additive="base">
                                        <p:cTn id="49" dur="500" fill="hold"/>
                                        <p:tgtEl>
                                          <p:spTgt spid="100">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0">
                                            <p:txEl>
                                              <p:pRg st="6" end="6"/>
                                            </p:txEl>
                                          </p:spTgt>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00">
                                            <p:txEl>
                                              <p:pRg st="7" end="7"/>
                                            </p:txEl>
                                          </p:spTgt>
                                        </p:tgtEl>
                                        <p:attrNameLst>
                                          <p:attrName>style.visibility</p:attrName>
                                        </p:attrNameLst>
                                      </p:cBhvr>
                                      <p:to>
                                        <p:strVal val="visible"/>
                                      </p:to>
                                    </p:set>
                                    <p:anim calcmode="lin" valueType="num">
                                      <p:cBhvr additive="base">
                                        <p:cTn id="53" dur="500" fill="hold"/>
                                        <p:tgtEl>
                                          <p:spTgt spid="100">
                                            <p:txEl>
                                              <p:pRg st="7" end="7"/>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0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00">
                                            <p:txEl>
                                              <p:pRg st="8" end="8"/>
                                            </p:txEl>
                                          </p:spTgt>
                                        </p:tgtEl>
                                        <p:attrNameLst>
                                          <p:attrName>style.visibility</p:attrName>
                                        </p:attrNameLst>
                                      </p:cBhvr>
                                      <p:to>
                                        <p:strVal val="visible"/>
                                      </p:to>
                                    </p:set>
                                    <p:anim calcmode="lin" valueType="num">
                                      <p:cBhvr additive="base">
                                        <p:cTn id="59" dur="500" fill="hold"/>
                                        <p:tgtEl>
                                          <p:spTgt spid="100">
                                            <p:txEl>
                                              <p:pRg st="8" end="8"/>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00">
                                            <p:txEl>
                                              <p:pRg st="8" end="8"/>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0-#ppt_w/2"/>
                                          </p:val>
                                        </p:tav>
                                        <p:tav tm="100000">
                                          <p:val>
                                            <p:strVal val="#ppt_x"/>
                                          </p:val>
                                        </p:tav>
                                      </p:tavLst>
                                    </p:anim>
                                    <p:anim calcmode="lin" valueType="num">
                                      <p:cBhvr additive="base">
                                        <p:cTn id="6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100">
                                            <p:txEl>
                                              <p:pRg st="9" end="9"/>
                                            </p:txEl>
                                          </p:spTgt>
                                        </p:tgtEl>
                                        <p:attrNameLst>
                                          <p:attrName>style.visibility</p:attrName>
                                        </p:attrNameLst>
                                      </p:cBhvr>
                                      <p:to>
                                        <p:strVal val="visible"/>
                                      </p:to>
                                    </p:set>
                                    <p:anim calcmode="lin" valueType="num">
                                      <p:cBhvr additive="base">
                                        <p:cTn id="69" dur="500" fill="hold"/>
                                        <p:tgtEl>
                                          <p:spTgt spid="100">
                                            <p:txEl>
                                              <p:pRg st="9" end="9"/>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100">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0-#ppt_w/2"/>
                                          </p:val>
                                        </p:tav>
                                        <p:tav tm="100000">
                                          <p:val>
                                            <p:strVal val="#ppt_x"/>
                                          </p:val>
                                        </p:tav>
                                      </p:tavLst>
                                    </p:anim>
                                    <p:anim calcmode="lin" valueType="num">
                                      <p:cBhvr additive="base">
                                        <p:cTn id="7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Rectangle 599"/>
          <p:cNvSpPr/>
          <p:nvPr/>
        </p:nvSpPr>
        <p:spPr>
          <a:xfrm>
            <a:off x="152740" y="1053405"/>
            <a:ext cx="7255512" cy="523220"/>
          </a:xfrm>
          <a:prstGeom prst="rect">
            <a:avLst/>
          </a:prstGeom>
        </p:spPr>
        <p:txBody>
          <a:bodyPr wrap="none">
            <a:spAutoFit/>
          </a:bodyPr>
          <a:lstStyle/>
          <a:p>
            <a:r>
              <a:rPr lang="en-US" altLang="en-US" dirty="0">
                <a:cs typeface="Times New Roman" panose="02020603050405020304" pitchFamily="18" charset="0"/>
              </a:rPr>
              <a:t>In an earlier slide, we computed these as follows.</a:t>
            </a:r>
          </a:p>
        </p:txBody>
      </p:sp>
      <p:grpSp>
        <p:nvGrpSpPr>
          <p:cNvPr id="9" name="Group 8"/>
          <p:cNvGrpSpPr/>
          <p:nvPr/>
        </p:nvGrpSpPr>
        <p:grpSpPr>
          <a:xfrm>
            <a:off x="-118713" y="381000"/>
            <a:ext cx="9338913" cy="844700"/>
            <a:chOff x="-118713" y="381000"/>
            <a:chExt cx="9338913" cy="844700"/>
          </a:xfrm>
        </p:grpSpPr>
        <p:sp>
          <p:nvSpPr>
            <p:cNvPr id="598"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602" name="Rectangle 601"/>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grpSp>
      <p:sp>
        <p:nvSpPr>
          <p:cNvPr id="100" name="Rectangle 99"/>
          <p:cNvSpPr/>
          <p:nvPr/>
        </p:nvSpPr>
        <p:spPr>
          <a:xfrm>
            <a:off x="-304800" y="1600200"/>
            <a:ext cx="9733832" cy="2246769"/>
          </a:xfrm>
          <a:prstGeom prst="rect">
            <a:avLst/>
          </a:prstGeom>
        </p:spPr>
        <p:txBody>
          <a:bodyPr wrap="square">
            <a:spAutoFit/>
          </a:bodyPr>
          <a:lstStyle/>
          <a:p>
            <a:pPr marL="800100" lvl="1" indent="-342900">
              <a:spcAft>
                <a:spcPts val="0"/>
              </a:spcAft>
              <a:buFont typeface="Arial" panose="020B0604020202020204" pitchFamily="34" charset="0"/>
              <a:buChar char="•"/>
            </a:pPr>
            <a:r>
              <a:rPr lang="en-US" dirty="0"/>
              <a:t>We know where we are </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p>
          <a:p>
            <a:pPr marL="800100" lvl="1" indent="-342900">
              <a:spcAft>
                <a:spcPts val="0"/>
              </a:spcAft>
              <a:buFont typeface="Arial" panose="020B0604020202020204" pitchFamily="34" charset="0"/>
              <a:buChar char="•"/>
            </a:pPr>
            <a:r>
              <a:rPr lang="en-US" altLang="en-US" dirty="0">
                <a:sym typeface="Symbol" panose="05050102010706020507" pitchFamily="18" charset="2"/>
              </a:rPr>
              <a:t>Forward propagation calculates our height </a:t>
            </a:r>
            <a:r>
              <a:rPr lang="en-US" i="1" dirty="0">
                <a:solidFill>
                  <a:srgbClr val="FFC000"/>
                </a:solidFill>
              </a:rPr>
              <a:t>E(</a:t>
            </a:r>
            <a:r>
              <a:rPr lang="en-US" altLang="en-US" i="1" dirty="0">
                <a:solidFill>
                  <a:srgbClr val="66FF33"/>
                </a:solidFill>
              </a:rPr>
              <a:t>w</a:t>
            </a:r>
            <a:r>
              <a:rPr lang="en-US" altLang="en-US" i="1" baseline="-25000" dirty="0">
                <a:solidFill>
                  <a:srgbClr val="66FF33"/>
                </a:solidFill>
              </a:rPr>
              <a:t>1</a:t>
            </a:r>
            <a:r>
              <a:rPr lang="en-CA" i="1" dirty="0">
                <a:solidFill>
                  <a:srgbClr val="66FF33"/>
                </a:solidFill>
              </a:rPr>
              <a:t>,..,</a:t>
            </a:r>
            <a:r>
              <a:rPr lang="en-US" altLang="en-US" i="1" dirty="0" err="1">
                <a:solidFill>
                  <a:srgbClr val="66FF33"/>
                </a:solidFill>
              </a:rPr>
              <a:t>w</a:t>
            </a:r>
            <a:r>
              <a:rPr lang="en-US" altLang="en-US" i="1" baseline="-25000" dirty="0" err="1">
                <a:solidFill>
                  <a:srgbClr val="66FF33"/>
                </a:solidFill>
              </a:rPr>
              <a:t>m</a:t>
            </a:r>
            <a:r>
              <a:rPr lang="en-CA" i="1" dirty="0">
                <a:solidFill>
                  <a:srgbClr val="FFC000"/>
                </a:solidFill>
              </a:rPr>
              <a:t>)</a:t>
            </a:r>
            <a:r>
              <a:rPr lang="en-US" dirty="0"/>
              <a:t>.</a:t>
            </a:r>
          </a:p>
          <a:p>
            <a:pPr marL="800100" lvl="1" indent="-342900">
              <a:spcAft>
                <a:spcPts val="0"/>
              </a:spcAft>
              <a:buFont typeface="Arial" panose="020B0604020202020204" pitchFamily="34" charset="0"/>
              <a:buChar char="•"/>
            </a:pPr>
            <a:r>
              <a:rPr lang="en-CA" dirty="0">
                <a:sym typeface="Symbol" panose="05050102010706020507" pitchFamily="18" charset="2"/>
              </a:rPr>
              <a:t>Back propagation takes actual derivatives </a:t>
            </a:r>
            <a:br>
              <a:rPr lang="en-CA" dirty="0">
                <a:sym typeface="Symbol" panose="05050102010706020507" pitchFamily="18" charset="2"/>
              </a:rPr>
            </a:br>
            <a:r>
              <a:rPr lang="en-CA" dirty="0">
                <a:sym typeface="Symbol" panose="05050102010706020507" pitchFamily="18" charset="2"/>
              </a:rPr>
              <a:t>  just like learned in high school.</a:t>
            </a:r>
            <a:br>
              <a:rPr lang="en-CA" dirty="0">
                <a:sym typeface="Symbol" panose="05050102010706020507" pitchFamily="18" charset="2"/>
              </a:rPr>
            </a:br>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 </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dirty="0"/>
          </a:p>
        </p:txBody>
      </p:sp>
      <p:sp>
        <p:nvSpPr>
          <p:cNvPr id="8" name="Rectangle 63">
            <a:extLst>
              <a:ext uri="{FF2B5EF4-FFF2-40B4-BE49-F238E27FC236}">
                <a16:creationId xmlns:a16="http://schemas.microsoft.com/office/drawing/2014/main" id="{6CA2953B-A464-4032-8E84-E8352FD7B8CE}"/>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Tree>
    <p:extLst>
      <p:ext uri="{BB962C8B-B14F-4D97-AF65-F5344CB8AC3E}">
        <p14:creationId xmlns:p14="http://schemas.microsoft.com/office/powerpoint/2010/main" val="36298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0">
                                            <p:txEl>
                                              <p:pRg st="2" end="2"/>
                                            </p:txEl>
                                          </p:spTgt>
                                        </p:tgtEl>
                                        <p:attrNameLst>
                                          <p:attrName>style.visibility</p:attrName>
                                        </p:attrNameLst>
                                      </p:cBhvr>
                                      <p:to>
                                        <p:strVal val="visible"/>
                                      </p:to>
                                    </p:set>
                                    <p:anim calcmode="lin" valueType="num">
                                      <p:cBhvr additive="base">
                                        <p:cTn id="7" dur="500" fill="hold"/>
                                        <p:tgtEl>
                                          <p:spTgt spid="10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DFDD9D0-49A5-4CBA-B329-57B7D83C4058}"/>
              </a:ext>
            </a:extLst>
          </p:cNvPr>
          <p:cNvGrpSpPr/>
          <p:nvPr/>
        </p:nvGrpSpPr>
        <p:grpSpPr>
          <a:xfrm>
            <a:off x="4714951" y="4634950"/>
            <a:ext cx="3474892" cy="1167555"/>
            <a:chOff x="4714951" y="4860235"/>
            <a:chExt cx="3474892" cy="1167555"/>
          </a:xfrm>
        </p:grpSpPr>
        <p:cxnSp>
          <p:nvCxnSpPr>
            <p:cNvPr id="133" name="Straight Connector 132">
              <a:extLst>
                <a:ext uri="{FF2B5EF4-FFF2-40B4-BE49-F238E27FC236}">
                  <a16:creationId xmlns:a16="http://schemas.microsoft.com/office/drawing/2014/main" id="{242094BE-9EA4-40AD-9ED5-F61D8A971BDD}"/>
                </a:ext>
              </a:extLst>
            </p:cNvPr>
            <p:cNvCxnSpPr>
              <a:cxnSpLocks/>
              <a:endCxn id="135" idx="1"/>
            </p:cNvCxnSpPr>
            <p:nvPr/>
          </p:nvCxnSpPr>
          <p:spPr bwMode="auto">
            <a:xfrm>
              <a:off x="4714951" y="4860235"/>
              <a:ext cx="1860465" cy="1060131"/>
            </a:xfrm>
            <a:prstGeom prst="line">
              <a:avLst/>
            </a:prstGeom>
            <a:noFill/>
            <a:ln w="25400" cap="sq" cmpd="sng" algn="ctr">
              <a:solidFill>
                <a:srgbClr val="66FF33"/>
              </a:solidFill>
              <a:prstDash val="solid"/>
              <a:round/>
              <a:headEnd type="none" w="med" len="med"/>
              <a:tailEnd type="none" w="med" len="med"/>
            </a:ln>
            <a:effectLst/>
          </p:spPr>
        </p:cxnSp>
        <p:sp>
          <p:nvSpPr>
            <p:cNvPr id="135" name="Oval 134">
              <a:extLst>
                <a:ext uri="{FF2B5EF4-FFF2-40B4-BE49-F238E27FC236}">
                  <a16:creationId xmlns:a16="http://schemas.microsoft.com/office/drawing/2014/main" id="{0DE70520-00BF-41AB-976E-DFBB442FF103}"/>
                </a:ext>
              </a:extLst>
            </p:cNvPr>
            <p:cNvSpPr/>
            <p:nvPr/>
          </p:nvSpPr>
          <p:spPr>
            <a:xfrm>
              <a:off x="6555354" y="5901935"/>
              <a:ext cx="136993" cy="125855"/>
            </a:xfrm>
            <a:prstGeom prst="ellipse">
              <a:avLst/>
            </a:prstGeom>
            <a:solidFill>
              <a:srgbClr val="00FFFF"/>
            </a:solidFill>
            <a:ln>
              <a:noFill/>
            </a:ln>
          </p:spPr>
          <p:txBody>
            <a:bodyPr wrap="square" rtlCol="0" anchor="ctr">
              <a:spAutoFit/>
            </a:bodyPr>
            <a:lstStyle/>
            <a:p>
              <a:pPr algn="l"/>
              <a:endParaRPr lang="en-CA" sz="2400" dirty="0"/>
            </a:p>
          </p:txBody>
        </p:sp>
        <p:sp>
          <p:nvSpPr>
            <p:cNvPr id="138" name="Rectangle 137">
              <a:extLst>
                <a:ext uri="{FF2B5EF4-FFF2-40B4-BE49-F238E27FC236}">
                  <a16:creationId xmlns:a16="http://schemas.microsoft.com/office/drawing/2014/main" id="{E4C771F4-9F79-4F8F-BCC3-A3F51F7BDBEB}"/>
                </a:ext>
              </a:extLst>
            </p:cNvPr>
            <p:cNvSpPr/>
            <p:nvPr/>
          </p:nvSpPr>
          <p:spPr>
            <a:xfrm>
              <a:off x="5799286" y="5352427"/>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13</a:t>
              </a:r>
              <a:endParaRPr lang="en-CA" sz="2400" dirty="0">
                <a:solidFill>
                  <a:srgbClr val="66FF33"/>
                </a:solidFill>
              </a:endParaRPr>
            </a:p>
          </p:txBody>
        </p: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E4CE8D90-D2BF-406A-AD68-609CF2EA9697}"/>
                    </a:ext>
                  </a:extLst>
                </p:cNvPr>
                <p:cNvSpPr/>
                <p:nvPr/>
              </p:nvSpPr>
              <p:spPr>
                <a:xfrm>
                  <a:off x="6440356" y="5355602"/>
                  <a:ext cx="1749487" cy="461665"/>
                </a:xfrm>
                <a:prstGeom prst="rect">
                  <a:avLst/>
                </a:prstGeom>
                <a:noFill/>
              </p:spPr>
              <p:txBody>
                <a:bodyPr wrap="square">
                  <a:spAutoFit/>
                </a:bodyPr>
                <a:lstStyle/>
                <a:p>
                  <a:r>
                    <a:rPr lang="en-US" altLang="en-US" sz="2400" dirty="0">
                      <a:solidFill>
                        <a:srgbClr val="FF00FF"/>
                      </a:solidFill>
                      <a:cs typeface="Times New Roman" panose="02020603050405020304" pitchFamily="18" charset="0"/>
                      <a:sym typeface="Symbol" panose="05050102010706020507" pitchFamily="18" charset="2"/>
                    </a:rPr>
                    <a:t>13</a:t>
                  </a:r>
                  <a:r>
                    <a:rPr lang="en-US" altLang="en-US" sz="2400" dirty="0">
                      <a:cs typeface="Times New Roman" panose="02020603050405020304" pitchFamily="18" charset="0"/>
                      <a:sym typeface="Symbol" panose="05050102010706020507" pitchFamily="18" charset="2"/>
                    </a:rPr>
                    <a:t> </a:t>
                  </a:r>
                  <a:r>
                    <a:rPr lang="en-US" sz="2400" dirty="0">
                      <a:cs typeface="Times New Roman" panose="02020603050405020304" pitchFamily="18" charset="0"/>
                      <a:sym typeface="Symbol" panose="05050102010706020507" pitchFamily="18" charset="2"/>
                    </a:rPr>
                    <a:t>if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oMath>
                  </a14:m>
                  <a:r>
                    <a:rPr lang="en-CA" sz="2400" dirty="0"/>
                    <a:t> =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1</m:t>
                          </m:r>
                        </m:sub>
                      </m:sSub>
                    </m:oMath>
                  </a14:m>
                  <a:endParaRPr lang="en-US" altLang="en-US" sz="2400" dirty="0">
                    <a:solidFill>
                      <a:srgbClr val="FF00FF"/>
                    </a:solidFill>
                    <a:sym typeface="Symbol" panose="05050102010706020507" pitchFamily="18" charset="2"/>
                  </a:endParaRPr>
                </a:p>
              </p:txBody>
            </p:sp>
          </mc:Choice>
          <mc:Fallback xmlns="">
            <p:sp>
              <p:nvSpPr>
                <p:cNvPr id="139" name="Rectangle 138">
                  <a:extLst>
                    <a:ext uri="{FF2B5EF4-FFF2-40B4-BE49-F238E27FC236}">
                      <a16:creationId xmlns:a16="http://schemas.microsoft.com/office/drawing/2014/main" id="{E4CE8D90-D2BF-406A-AD68-609CF2EA9697}"/>
                    </a:ext>
                  </a:extLst>
                </p:cNvPr>
                <p:cNvSpPr>
                  <a:spLocks noRot="1" noChangeAspect="1" noMove="1" noResize="1" noEditPoints="1" noAdjustHandles="1" noChangeArrowheads="1" noChangeShapeType="1" noTextEdit="1"/>
                </p:cNvSpPr>
                <p:nvPr/>
              </p:nvSpPr>
              <p:spPr>
                <a:xfrm>
                  <a:off x="6440356" y="5355602"/>
                  <a:ext cx="1749487" cy="461665"/>
                </a:xfrm>
                <a:prstGeom prst="rect">
                  <a:avLst/>
                </a:prstGeom>
                <a:blipFill>
                  <a:blip r:embed="rId2"/>
                  <a:stretch>
                    <a:fillRect l="-5226" t="-18667" r="-8362" b="-30667"/>
                  </a:stretch>
                </a:blipFill>
              </p:spPr>
              <p:txBody>
                <a:bodyPr/>
                <a:lstStyle/>
                <a:p>
                  <a:r>
                    <a:rPr lang="en-GB">
                      <a:noFill/>
                    </a:rPr>
                    <a:t> </a:t>
                  </a:r>
                </a:p>
              </p:txBody>
            </p:sp>
          </mc:Fallback>
        </mc:AlternateContent>
      </p:grpSp>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AutoShape 8">
                <a:extLst>
                  <a:ext uri="{FF2B5EF4-FFF2-40B4-BE49-F238E27FC236}">
                    <a16:creationId xmlns:a16="http://schemas.microsoft.com/office/drawing/2014/main" id="{DB10AB0B-632C-478C-BBB6-5DCF1E6016F4}"/>
                  </a:ext>
                </a:extLst>
              </p:cNvPr>
              <p:cNvSpPr>
                <a:spLocks noChangeArrowheads="1"/>
              </p:cNvSpPr>
              <p:nvPr/>
            </p:nvSpPr>
            <p:spPr bwMode="auto">
              <a:xfrm>
                <a:off x="2211285" y="461831"/>
                <a:ext cx="4712655"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n-US" altLang="en-US" sz="2400" dirty="0">
                    <a:solidFill>
                      <a:srgbClr val="FFFFFF"/>
                    </a:solidFill>
                  </a:rPr>
                  <a:t>Given training data</a:t>
                </a:r>
              </a:p>
              <a:p>
                <a:pPr indent="-171450" algn="ctr" defTabSz="685800" eaLnBrk="1" fontAlgn="auto" hangingPunct="1">
                  <a:spcBef>
                    <a:spcPts val="0"/>
                  </a:spcBef>
                  <a:spcAft>
                    <a:spcPts val="0"/>
                  </a:spcAft>
                  <a:buNone/>
                </a:pPr>
                <a:r>
                  <a:rPr lang="en-US" altLang="en-US" sz="2400"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1</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1</m:t>
                        </m:r>
                      </m:sub>
                    </m:sSub>
                  </m:oMath>
                </a14:m>
                <a:r>
                  <a:rPr lang="en-US" altLang="en-US" sz="2400"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2</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2</m:t>
                        </m:r>
                      </m:sub>
                    </m:sSub>
                  </m:oMath>
                </a14:m>
                <a:r>
                  <a:rPr lang="en-US" altLang="en-US" sz="2400"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sz="2400" i="1">
                        <a:solidFill>
                          <a:srgbClr val="FF00FF"/>
                        </a:solidFill>
                        <a:latin typeface="Cambria Math" panose="02040503050406030204" pitchFamily="18" charset="0"/>
                        <a:sym typeface="Symbol" panose="05050102010706020507" pitchFamily="18" charset="2"/>
                      </a:rPr>
                      <m:t> </m:t>
                    </m:r>
                  </m:oMath>
                </a14:m>
                <a:r>
                  <a:rPr lang="en-US" altLang="en-US" sz="2400"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𝐷</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𝐷</m:t>
                        </m:r>
                      </m:sub>
                    </m:sSub>
                  </m:oMath>
                </a14:m>
                <a:r>
                  <a:rPr lang="en-US" altLang="en-US" sz="2400" dirty="0">
                    <a:solidFill>
                      <a:srgbClr val="FF00FF"/>
                    </a:solidFill>
                    <a:cs typeface="Times New Roman" panose="02020603050405020304" pitchFamily="18" charset="0"/>
                    <a:sym typeface="Symbol" panose="05050102010706020507" pitchFamily="18" charset="2"/>
                  </a:rPr>
                  <a:t> }</a:t>
                </a:r>
                <a:endParaRPr lang="en-US" altLang="en-US" sz="2400" dirty="0">
                  <a:solidFill>
                    <a:srgbClr val="FFFFFF"/>
                  </a:solidFill>
                </a:endParaRPr>
              </a:p>
              <a:p>
                <a:pPr indent="-171450" algn="ctr" defTabSz="685800" eaLnBrk="1" fontAlgn="auto" hangingPunct="1">
                  <a:spcBef>
                    <a:spcPts val="0"/>
                  </a:spcBef>
                  <a:spcAft>
                    <a:spcPts val="0"/>
                  </a:spcAft>
                  <a:buNone/>
                </a:pPr>
                <a:r>
                  <a:rPr lang="en-US" altLang="en-US" sz="2400" dirty="0">
                    <a:solidFill>
                      <a:srgbClr val="FFFFFF"/>
                    </a:solidFill>
                  </a:rPr>
                  <a:t>Let's compute.</a:t>
                </a:r>
              </a:p>
            </p:txBody>
          </p:sp>
        </mc:Choice>
        <mc:Fallback xmlns="">
          <p:sp>
            <p:nvSpPr>
              <p:cNvPr id="8" name="AutoShape 8">
                <a:extLst>
                  <a:ext uri="{FF2B5EF4-FFF2-40B4-BE49-F238E27FC236}">
                    <a16:creationId xmlns:a16="http://schemas.microsoft.com/office/drawing/2014/main" id="{DB10AB0B-632C-478C-BBB6-5DCF1E6016F4}"/>
                  </a:ext>
                </a:extLst>
              </p:cNvPr>
              <p:cNvSpPr>
                <a:spLocks noRot="1" noChangeAspect="1" noMove="1" noResize="1" noEditPoints="1" noAdjustHandles="1" noChangeArrowheads="1" noChangeShapeType="1" noTextEdit="1"/>
              </p:cNvSpPr>
              <p:nvPr/>
            </p:nvSpPr>
            <p:spPr bwMode="auto">
              <a:xfrm>
                <a:off x="2211285" y="461831"/>
                <a:ext cx="4712655" cy="1181436"/>
              </a:xfrm>
              <a:prstGeom prst="wedgeRectCallout">
                <a:avLst>
                  <a:gd name="adj1" fmla="val -62930"/>
                  <a:gd name="adj2" fmla="val -33086"/>
                </a:avLst>
              </a:prstGeom>
              <a:blipFill>
                <a:blip r:embed="rId4"/>
                <a:stretch>
                  <a:fillRect t="-3571" b="-11735"/>
                </a:stretch>
              </a:blip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8" name="AutoShape 35">
                <a:extLst>
                  <a:ext uri="{FF2B5EF4-FFF2-40B4-BE49-F238E27FC236}">
                    <a16:creationId xmlns:a16="http://schemas.microsoft.com/office/drawing/2014/main" id="{22EE0974-44F9-4341-983F-1EA49042236A}"/>
                  </a:ext>
                </a:extLst>
              </p:cNvPr>
              <p:cNvSpPr>
                <a:spLocks noChangeArrowheads="1"/>
              </p:cNvSpPr>
              <p:nvPr/>
            </p:nvSpPr>
            <p:spPr bwMode="auto">
              <a:xfrm>
                <a:off x="2211285" y="1696275"/>
                <a:ext cx="4573391" cy="436871"/>
              </a:xfrm>
              <a:prstGeom prst="wedgeRoundRectCallout">
                <a:avLst>
                  <a:gd name="adj1" fmla="val -52702"/>
                  <a:gd name="adj2" fmla="val 30509"/>
                  <a:gd name="adj3" fmla="val 16667"/>
                </a:avLst>
              </a:prstGeom>
              <a:noFill/>
              <a:ln w="12700">
                <a:solidFill>
                  <a:schemeClr val="hlink"/>
                </a:solidFill>
                <a:miter lim="800000"/>
                <a:headEnd/>
                <a:tailEnd/>
              </a:ln>
              <a:extLst>
                <a:ext uri="{909E8E84-426E-40DD-AFC4-6F175D3DCCD1}">
                  <a14:hiddenFill>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Start with </a:t>
                </a:r>
                <a:r>
                  <a:rPr lang="en-US" altLang="en-US" sz="2400"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1</m:t>
                        </m:r>
                      </m:sub>
                    </m:sSub>
                    <m:r>
                      <a:rPr lang="en-CA" altLang="en-US" sz="2400">
                        <a:solidFill>
                          <a:srgbClr val="FF00FF"/>
                        </a:solidFill>
                        <a:latin typeface="Cambria Math" panose="02040503050406030204" pitchFamily="18" charset="0"/>
                        <a:sym typeface="Symbol" panose="05050102010706020507" pitchFamily="18" charset="2"/>
                      </a:rPr>
                      <m:t>,</m:t>
                    </m:r>
                    <m:sSub>
                      <m:sSubPr>
                        <m:ctrlPr>
                          <a:rPr lang="en-CA" altLang="en-US" sz="2400" i="1">
                            <a:solidFill>
                              <a:srgbClr val="FF00FF"/>
                            </a:solidFill>
                            <a:latin typeface="Cambria Math" panose="02040503050406030204" pitchFamily="18" charset="0"/>
                            <a:sym typeface="Symbol" panose="05050102010706020507" pitchFamily="18" charset="2"/>
                          </a:rPr>
                        </m:ctrlPr>
                      </m:sSubPr>
                      <m:e>
                        <m:r>
                          <a:rPr lang="en-CA" altLang="en-US" sz="2400" i="1">
                            <a:solidFill>
                              <a:srgbClr val="FF00FF"/>
                            </a:solidFill>
                            <a:latin typeface="Cambria Math" panose="02040503050406030204" pitchFamily="18" charset="0"/>
                            <a:sym typeface="Symbol" panose="05050102010706020507" pitchFamily="18" charset="2"/>
                          </a:rPr>
                          <m:t>𝑦</m:t>
                        </m:r>
                      </m:e>
                      <m:sub>
                        <m:r>
                          <a:rPr lang="en-CA" altLang="en-US" sz="2400" i="1">
                            <a:solidFill>
                              <a:srgbClr val="FF00FF"/>
                            </a:solidFill>
                            <a:latin typeface="Cambria Math" panose="02040503050406030204" pitchFamily="18" charset="0"/>
                            <a:sym typeface="Symbol" panose="05050102010706020507" pitchFamily="18" charset="2"/>
                          </a:rPr>
                          <m:t>1</m:t>
                        </m:r>
                      </m:sub>
                    </m:sSub>
                  </m:oMath>
                </a14:m>
                <a:r>
                  <a:rPr lang="en-US" altLang="en-US" sz="2400" dirty="0">
                    <a:solidFill>
                      <a:srgbClr val="FF00FF"/>
                    </a:solidFill>
                    <a:cs typeface="Times New Roman" panose="02020603050405020304" pitchFamily="18" charset="0"/>
                    <a:sym typeface="Symbol" panose="05050102010706020507" pitchFamily="18" charset="2"/>
                  </a:rPr>
                  <a:t> = 7,4,…,9,13</a:t>
                </a:r>
                <a:endParaRPr lang="en-US" altLang="en-US" sz="2400" dirty="0">
                  <a:solidFill>
                    <a:srgbClr val="FFFFFF"/>
                  </a:solidFill>
                </a:endParaRPr>
              </a:p>
            </p:txBody>
          </p:sp>
        </mc:Choice>
        <mc:Fallback xmlns="">
          <p:sp>
            <p:nvSpPr>
              <p:cNvPr id="158" name="AutoShape 35">
                <a:extLst>
                  <a:ext uri="{FF2B5EF4-FFF2-40B4-BE49-F238E27FC236}">
                    <a16:creationId xmlns:a16="http://schemas.microsoft.com/office/drawing/2014/main" id="{22EE0974-44F9-4341-983F-1EA49042236A}"/>
                  </a:ext>
                </a:extLst>
              </p:cNvPr>
              <p:cNvSpPr>
                <a:spLocks noRot="1" noChangeAspect="1" noMove="1" noResize="1" noEditPoints="1" noAdjustHandles="1" noChangeArrowheads="1" noChangeShapeType="1" noTextEdit="1"/>
              </p:cNvSpPr>
              <p:nvPr/>
            </p:nvSpPr>
            <p:spPr bwMode="auto">
              <a:xfrm>
                <a:off x="2211285" y="1696275"/>
                <a:ext cx="4573391" cy="436871"/>
              </a:xfrm>
              <a:prstGeom prst="wedgeRoundRectCallout">
                <a:avLst>
                  <a:gd name="adj1" fmla="val -52702"/>
                  <a:gd name="adj2" fmla="val 30509"/>
                  <a:gd name="adj3" fmla="val 16667"/>
                </a:avLst>
              </a:prstGeom>
              <a:blipFill>
                <a:blip r:embed="rId5"/>
                <a:stretch>
                  <a:fillRect t="-12162" r="-775" b="-39189"/>
                </a:stretch>
              </a:blip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p:grpSp>
        <p:nvGrpSpPr>
          <p:cNvPr id="2" name="Group 1">
            <a:extLst>
              <a:ext uri="{FF2B5EF4-FFF2-40B4-BE49-F238E27FC236}">
                <a16:creationId xmlns:a16="http://schemas.microsoft.com/office/drawing/2014/main" id="{0F138FF4-125E-417E-97E1-871C175CDA6E}"/>
              </a:ext>
            </a:extLst>
          </p:cNvPr>
          <p:cNvGrpSpPr/>
          <p:nvPr/>
        </p:nvGrpSpPr>
        <p:grpSpPr>
          <a:xfrm>
            <a:off x="1162016" y="2165506"/>
            <a:ext cx="3774306" cy="850285"/>
            <a:chOff x="1162016" y="2165506"/>
            <a:chExt cx="3774306" cy="850285"/>
          </a:xfrm>
        </p:grpSpPr>
        <p:grpSp>
          <p:nvGrpSpPr>
            <p:cNvPr id="5" name="Group 4">
              <a:extLst>
                <a:ext uri="{FF2B5EF4-FFF2-40B4-BE49-F238E27FC236}">
                  <a16:creationId xmlns:a16="http://schemas.microsoft.com/office/drawing/2014/main" id="{77EF5443-A8DE-4FBA-BA21-F56F39749CBB}"/>
                </a:ext>
              </a:extLst>
            </p:cNvPr>
            <p:cNvGrpSpPr/>
            <p:nvPr/>
          </p:nvGrpSpPr>
          <p:grpSpPr>
            <a:xfrm>
              <a:off x="1162016" y="2165506"/>
              <a:ext cx="1089300" cy="850285"/>
              <a:chOff x="1162016" y="2443799"/>
              <a:chExt cx="1089300" cy="850285"/>
            </a:xfrm>
          </p:grpSpPr>
          <p:cxnSp>
            <p:nvCxnSpPr>
              <p:cNvPr id="198" name="Straight Connector 197">
                <a:extLst>
                  <a:ext uri="{FF2B5EF4-FFF2-40B4-BE49-F238E27FC236}">
                    <a16:creationId xmlns:a16="http://schemas.microsoft.com/office/drawing/2014/main" id="{39C56992-A9EA-4A21-9FB1-1E52C32DBA28}"/>
                  </a:ext>
                </a:extLst>
              </p:cNvPr>
              <p:cNvCxnSpPr>
                <a:cxnSpLocks/>
                <a:endCxn id="127" idx="2"/>
              </p:cNvCxnSpPr>
              <p:nvPr/>
            </p:nvCxnSpPr>
            <p:spPr bwMode="auto">
              <a:xfrm>
                <a:off x="1591377" y="2782341"/>
                <a:ext cx="396049" cy="85355"/>
              </a:xfrm>
              <a:prstGeom prst="line">
                <a:avLst/>
              </a:prstGeom>
              <a:noFill/>
              <a:ln w="25400" cap="sq" cmpd="sng" algn="ctr">
                <a:solidFill>
                  <a:srgbClr val="66FF33"/>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50143A27-C89C-4B8A-91AB-BCBDCBA29E81}"/>
                  </a:ext>
                </a:extLst>
              </p:cNvPr>
              <p:cNvCxnSpPr>
                <a:cxnSpLocks/>
                <a:endCxn id="127" idx="2"/>
              </p:cNvCxnSpPr>
              <p:nvPr/>
            </p:nvCxnSpPr>
            <p:spPr bwMode="auto">
              <a:xfrm flipV="1">
                <a:off x="1594961" y="2867696"/>
                <a:ext cx="392465" cy="122601"/>
              </a:xfrm>
              <a:prstGeom prst="line">
                <a:avLst/>
              </a:prstGeom>
              <a:noFill/>
              <a:ln w="25400" cap="sq" cmpd="sng" algn="ctr">
                <a:solidFill>
                  <a:srgbClr val="66FF33"/>
                </a:solidFill>
                <a:prstDash val="solid"/>
                <a:round/>
                <a:headEnd type="none" w="med" len="med"/>
                <a:tailEnd type="none" w="med" len="med"/>
              </a:ln>
              <a:effectLst/>
            </p:spPr>
          </p:cxnSp>
          <p:sp>
            <p:nvSpPr>
              <p:cNvPr id="61" name="Rectangle 60">
                <a:extLst>
                  <a:ext uri="{FF2B5EF4-FFF2-40B4-BE49-F238E27FC236}">
                    <a16:creationId xmlns:a16="http://schemas.microsoft.com/office/drawing/2014/main" id="{47614344-2308-4D52-B8E2-7CA84BF550F7}"/>
                  </a:ext>
                </a:extLst>
              </p:cNvPr>
              <p:cNvSpPr/>
              <p:nvPr/>
            </p:nvSpPr>
            <p:spPr>
              <a:xfrm>
                <a:off x="1611596" y="244379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-7</a:t>
                </a:r>
                <a:endParaRPr lang="en-CA" sz="2400" dirty="0">
                  <a:solidFill>
                    <a:srgbClr val="66FF33"/>
                  </a:solidFill>
                </a:endParaRPr>
              </a:p>
            </p:txBody>
          </p:sp>
          <p:sp>
            <p:nvSpPr>
              <p:cNvPr id="127" name="Oval 126">
                <a:extLst>
                  <a:ext uri="{FF2B5EF4-FFF2-40B4-BE49-F238E27FC236}">
                    <a16:creationId xmlns:a16="http://schemas.microsoft.com/office/drawing/2014/main" id="{0F2C674E-C269-4EDF-9E66-F05C31FA10D2}"/>
                  </a:ext>
                </a:extLst>
              </p:cNvPr>
              <p:cNvSpPr/>
              <p:nvPr/>
            </p:nvSpPr>
            <p:spPr>
              <a:xfrm>
                <a:off x="1987426" y="2804768"/>
                <a:ext cx="136993" cy="125855"/>
              </a:xfrm>
              <a:prstGeom prst="ellipse">
                <a:avLst/>
              </a:prstGeom>
              <a:solidFill>
                <a:srgbClr val="00FFFF"/>
              </a:solidFill>
              <a:ln>
                <a:noFill/>
              </a:ln>
            </p:spPr>
            <p:txBody>
              <a:bodyPr wrap="square" rtlCol="0" anchor="ctr">
                <a:spAutoFit/>
              </a:bodyPr>
              <a:lstStyle/>
              <a:p>
                <a:pPr algn="l"/>
                <a:endParaRPr lang="en-CA" sz="2400" dirty="0"/>
              </a:p>
            </p:txBody>
          </p:sp>
          <p:sp>
            <p:nvSpPr>
              <p:cNvPr id="197" name="Oval 196">
                <a:extLst>
                  <a:ext uri="{FF2B5EF4-FFF2-40B4-BE49-F238E27FC236}">
                    <a16:creationId xmlns:a16="http://schemas.microsoft.com/office/drawing/2014/main" id="{416E3369-E1F7-4BDB-A0A2-E4B6854B98BD}"/>
                  </a:ext>
                </a:extLst>
              </p:cNvPr>
              <p:cNvSpPr/>
              <p:nvPr/>
            </p:nvSpPr>
            <p:spPr>
              <a:xfrm>
                <a:off x="1506723" y="271289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202" name="Oval 201">
                <a:extLst>
                  <a:ext uri="{FF2B5EF4-FFF2-40B4-BE49-F238E27FC236}">
                    <a16:creationId xmlns:a16="http://schemas.microsoft.com/office/drawing/2014/main" id="{2B9594C4-DA58-4765-9CD5-5A46A550953F}"/>
                  </a:ext>
                </a:extLst>
              </p:cNvPr>
              <p:cNvSpPr/>
              <p:nvPr/>
            </p:nvSpPr>
            <p:spPr>
              <a:xfrm>
                <a:off x="1506723" y="293155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204" name="Rectangle 203">
                <a:extLst>
                  <a:ext uri="{FF2B5EF4-FFF2-40B4-BE49-F238E27FC236}">
                    <a16:creationId xmlns:a16="http://schemas.microsoft.com/office/drawing/2014/main" id="{58D0D67C-3A10-44F3-8CE7-608807ABF621}"/>
                  </a:ext>
                </a:extLst>
              </p:cNvPr>
              <p:cNvSpPr/>
              <p:nvPr/>
            </p:nvSpPr>
            <p:spPr>
              <a:xfrm>
                <a:off x="1169636" y="274169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x</a:t>
                </a:r>
                <a:r>
                  <a:rPr lang="en-US" altLang="en-US" sz="2000" i="1" baseline="-25000"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205" name="Rectangle 204">
                <a:extLst>
                  <a:ext uri="{FF2B5EF4-FFF2-40B4-BE49-F238E27FC236}">
                    <a16:creationId xmlns:a16="http://schemas.microsoft.com/office/drawing/2014/main" id="{B4811E71-84D6-446A-991F-E323B3D3528E}"/>
                  </a:ext>
                </a:extLst>
              </p:cNvPr>
              <p:cNvSpPr/>
              <p:nvPr/>
            </p:nvSpPr>
            <p:spPr>
              <a:xfrm>
                <a:off x="1162016" y="249785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206" name="Rectangle 205">
                <a:extLst>
                  <a:ext uri="{FF2B5EF4-FFF2-40B4-BE49-F238E27FC236}">
                    <a16:creationId xmlns:a16="http://schemas.microsoft.com/office/drawing/2014/main" id="{677B756D-ABB3-4D52-B3D6-3CC214827F82}"/>
                  </a:ext>
                </a:extLst>
              </p:cNvPr>
              <p:cNvSpPr/>
              <p:nvPr/>
            </p:nvSpPr>
            <p:spPr>
              <a:xfrm>
                <a:off x="1611596" y="283241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grpSp>
        <p:sp>
          <p:nvSpPr>
            <p:cNvPr id="207" name="Rectangle 206">
              <a:extLst>
                <a:ext uri="{FF2B5EF4-FFF2-40B4-BE49-F238E27FC236}">
                  <a16:creationId xmlns:a16="http://schemas.microsoft.com/office/drawing/2014/main" id="{3073ADEE-B5E5-401B-B90D-3AC218BC66BB}"/>
                </a:ext>
              </a:extLst>
            </p:cNvPr>
            <p:cNvSpPr/>
            <p:nvPr/>
          </p:nvSpPr>
          <p:spPr>
            <a:xfrm>
              <a:off x="2166418" y="2368343"/>
              <a:ext cx="2769904"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One if </a:t>
              </a:r>
              <a:r>
                <a:rPr lang="en-US" alt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cs typeface="Times New Roman" panose="02020603050405020304" pitchFamily="18" charset="0"/>
                  <a:sym typeface="Symbol" panose="05050102010706020507" pitchFamily="18" charset="2"/>
                </a:rPr>
                <a:t>1</a:t>
              </a:r>
              <a:r>
                <a:rPr lang="en-US" altLang="en-US" sz="2400" dirty="0">
                  <a:solidFill>
                    <a:srgbClr val="FF00FF"/>
                  </a:solidFill>
                  <a:cs typeface="Times New Roman" panose="02020603050405020304" pitchFamily="18" charset="0"/>
                  <a:sym typeface="Symbol" panose="05050102010706020507" pitchFamily="18" charset="2"/>
                </a:rPr>
                <a:t>&gt;7</a:t>
              </a:r>
              <a:endParaRPr lang="en-CA" sz="2400" dirty="0">
                <a:solidFill>
                  <a:srgbClr val="FF00FF"/>
                </a:solidFill>
              </a:endParaRPr>
            </a:p>
          </p:txBody>
        </p:sp>
        <p:sp>
          <p:nvSpPr>
            <p:cNvPr id="212" name="Oval 211">
              <a:extLst>
                <a:ext uri="{FF2B5EF4-FFF2-40B4-BE49-F238E27FC236}">
                  <a16:creationId xmlns:a16="http://schemas.microsoft.com/office/drawing/2014/main" id="{0AE2CCE6-F719-4EDF-9912-86C26AAC9899}"/>
                </a:ext>
              </a:extLst>
            </p:cNvPr>
            <p:cNvSpPr/>
            <p:nvPr/>
          </p:nvSpPr>
          <p:spPr>
            <a:xfrm>
              <a:off x="2070391" y="2532095"/>
              <a:ext cx="136993" cy="125855"/>
            </a:xfrm>
            <a:prstGeom prst="ellipse">
              <a:avLst/>
            </a:prstGeom>
            <a:solidFill>
              <a:srgbClr val="FF00FF"/>
            </a:solidFill>
            <a:ln>
              <a:noFill/>
            </a:ln>
          </p:spPr>
          <p:txBody>
            <a:bodyPr wrap="square" rtlCol="0" anchor="ctr">
              <a:spAutoFit/>
            </a:bodyPr>
            <a:lstStyle/>
            <a:p>
              <a:pPr algn="l"/>
              <a:endParaRPr lang="en-CA" sz="2400"/>
            </a:p>
          </p:txBody>
        </p:sp>
      </p:grpSp>
      <p:grpSp>
        <p:nvGrpSpPr>
          <p:cNvPr id="44" name="Group 43">
            <a:extLst>
              <a:ext uri="{FF2B5EF4-FFF2-40B4-BE49-F238E27FC236}">
                <a16:creationId xmlns:a16="http://schemas.microsoft.com/office/drawing/2014/main" id="{3227C33D-AC20-411C-932D-57255D0CD208}"/>
              </a:ext>
            </a:extLst>
          </p:cNvPr>
          <p:cNvGrpSpPr/>
          <p:nvPr/>
        </p:nvGrpSpPr>
        <p:grpSpPr>
          <a:xfrm>
            <a:off x="1155392" y="2874503"/>
            <a:ext cx="3774306" cy="837033"/>
            <a:chOff x="1162016" y="2178758"/>
            <a:chExt cx="3774306" cy="837033"/>
          </a:xfrm>
        </p:grpSpPr>
        <p:grpSp>
          <p:nvGrpSpPr>
            <p:cNvPr id="45" name="Group 44">
              <a:extLst>
                <a:ext uri="{FF2B5EF4-FFF2-40B4-BE49-F238E27FC236}">
                  <a16:creationId xmlns:a16="http://schemas.microsoft.com/office/drawing/2014/main" id="{2A303F3C-F636-4163-B8F6-57483428D424}"/>
                </a:ext>
              </a:extLst>
            </p:cNvPr>
            <p:cNvGrpSpPr/>
            <p:nvPr/>
          </p:nvGrpSpPr>
          <p:grpSpPr>
            <a:xfrm>
              <a:off x="1162016" y="2178758"/>
              <a:ext cx="1129056" cy="837033"/>
              <a:chOff x="1162016" y="2457051"/>
              <a:chExt cx="1129056" cy="837033"/>
            </a:xfrm>
          </p:grpSpPr>
          <p:cxnSp>
            <p:nvCxnSpPr>
              <p:cNvPr id="48" name="Straight Connector 47">
                <a:extLst>
                  <a:ext uri="{FF2B5EF4-FFF2-40B4-BE49-F238E27FC236}">
                    <a16:creationId xmlns:a16="http://schemas.microsoft.com/office/drawing/2014/main" id="{44DC82C0-474F-4BC4-986E-F897B8F49476}"/>
                  </a:ext>
                </a:extLst>
              </p:cNvPr>
              <p:cNvCxnSpPr>
                <a:cxnSpLocks/>
                <a:endCxn id="51" idx="2"/>
              </p:cNvCxnSpPr>
              <p:nvPr/>
            </p:nvCxnSpPr>
            <p:spPr bwMode="auto">
              <a:xfrm>
                <a:off x="1591377" y="2782341"/>
                <a:ext cx="396049" cy="85355"/>
              </a:xfrm>
              <a:prstGeom prst="line">
                <a:avLst/>
              </a:prstGeom>
              <a:noFill/>
              <a:ln w="25400" cap="sq" cmpd="sng" algn="ctr">
                <a:solidFill>
                  <a:srgbClr val="66FF33"/>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92420BC6-E848-4943-AADA-8A00A2E9E42C}"/>
                  </a:ext>
                </a:extLst>
              </p:cNvPr>
              <p:cNvCxnSpPr>
                <a:cxnSpLocks/>
                <a:endCxn id="51" idx="2"/>
              </p:cNvCxnSpPr>
              <p:nvPr/>
            </p:nvCxnSpPr>
            <p:spPr bwMode="auto">
              <a:xfrm flipV="1">
                <a:off x="1594961" y="2867696"/>
                <a:ext cx="392465" cy="122601"/>
              </a:xfrm>
              <a:prstGeom prst="line">
                <a:avLst/>
              </a:prstGeom>
              <a:noFill/>
              <a:ln w="25400" cap="sq" cmpd="sng" algn="ctr">
                <a:solidFill>
                  <a:srgbClr val="66FF33"/>
                </a:solidFill>
                <a:prstDash val="solid"/>
                <a:round/>
                <a:headEnd type="none" w="med" len="med"/>
                <a:tailEnd type="none" w="med" len="med"/>
              </a:ln>
              <a:effectLst/>
            </p:spPr>
          </p:cxnSp>
          <p:sp>
            <p:nvSpPr>
              <p:cNvPr id="50" name="Rectangle 49">
                <a:extLst>
                  <a:ext uri="{FF2B5EF4-FFF2-40B4-BE49-F238E27FC236}">
                    <a16:creationId xmlns:a16="http://schemas.microsoft.com/office/drawing/2014/main" id="{84D74B93-812A-452A-93DB-AD61F26496F6}"/>
                  </a:ext>
                </a:extLst>
              </p:cNvPr>
              <p:cNvSpPr/>
              <p:nvPr/>
            </p:nvSpPr>
            <p:spPr>
              <a:xfrm>
                <a:off x="1651352" y="2457051"/>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7</a:t>
                </a:r>
                <a:endParaRPr lang="en-CA" sz="2400" dirty="0">
                  <a:solidFill>
                    <a:srgbClr val="66FF33"/>
                  </a:solidFill>
                </a:endParaRPr>
              </a:p>
            </p:txBody>
          </p:sp>
          <p:sp>
            <p:nvSpPr>
              <p:cNvPr id="51" name="Oval 50">
                <a:extLst>
                  <a:ext uri="{FF2B5EF4-FFF2-40B4-BE49-F238E27FC236}">
                    <a16:creationId xmlns:a16="http://schemas.microsoft.com/office/drawing/2014/main" id="{7CA0ABC4-A387-4A3A-A6E7-26F79607B167}"/>
                  </a:ext>
                </a:extLst>
              </p:cNvPr>
              <p:cNvSpPr/>
              <p:nvPr/>
            </p:nvSpPr>
            <p:spPr>
              <a:xfrm>
                <a:off x="1987426" y="2804768"/>
                <a:ext cx="136993" cy="125855"/>
              </a:xfrm>
              <a:prstGeom prst="ellipse">
                <a:avLst/>
              </a:prstGeom>
              <a:solidFill>
                <a:srgbClr val="00FFFF"/>
              </a:solidFill>
              <a:ln>
                <a:noFill/>
              </a:ln>
            </p:spPr>
            <p:txBody>
              <a:bodyPr wrap="square" rtlCol="0" anchor="ctr">
                <a:spAutoFit/>
              </a:bodyPr>
              <a:lstStyle/>
              <a:p>
                <a:pPr algn="l"/>
                <a:endParaRPr lang="en-CA" sz="2400" dirty="0"/>
              </a:p>
            </p:txBody>
          </p:sp>
          <p:sp>
            <p:nvSpPr>
              <p:cNvPr id="52" name="Oval 51">
                <a:extLst>
                  <a:ext uri="{FF2B5EF4-FFF2-40B4-BE49-F238E27FC236}">
                    <a16:creationId xmlns:a16="http://schemas.microsoft.com/office/drawing/2014/main" id="{2145DB9F-B83F-49CE-9B28-D3024D30D7AC}"/>
                  </a:ext>
                </a:extLst>
              </p:cNvPr>
              <p:cNvSpPr/>
              <p:nvPr/>
            </p:nvSpPr>
            <p:spPr>
              <a:xfrm>
                <a:off x="1506723" y="271289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53" name="Oval 52">
                <a:extLst>
                  <a:ext uri="{FF2B5EF4-FFF2-40B4-BE49-F238E27FC236}">
                    <a16:creationId xmlns:a16="http://schemas.microsoft.com/office/drawing/2014/main" id="{6C66D7A0-5C09-4114-AD42-1F34C59D64B3}"/>
                  </a:ext>
                </a:extLst>
              </p:cNvPr>
              <p:cNvSpPr/>
              <p:nvPr/>
            </p:nvSpPr>
            <p:spPr>
              <a:xfrm>
                <a:off x="1506723" y="293155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54" name="Rectangle 53">
                <a:extLst>
                  <a:ext uri="{FF2B5EF4-FFF2-40B4-BE49-F238E27FC236}">
                    <a16:creationId xmlns:a16="http://schemas.microsoft.com/office/drawing/2014/main" id="{31701808-9C8A-4A6F-BA85-6A557049444B}"/>
                  </a:ext>
                </a:extLst>
              </p:cNvPr>
              <p:cNvSpPr/>
              <p:nvPr/>
            </p:nvSpPr>
            <p:spPr>
              <a:xfrm>
                <a:off x="1169636" y="274169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x</a:t>
                </a:r>
                <a:r>
                  <a:rPr lang="en-US" altLang="en-US" sz="2000" i="1" baseline="-25000"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55" name="Rectangle 54">
                <a:extLst>
                  <a:ext uri="{FF2B5EF4-FFF2-40B4-BE49-F238E27FC236}">
                    <a16:creationId xmlns:a16="http://schemas.microsoft.com/office/drawing/2014/main" id="{C7238E68-6626-4484-8B9D-8EA0F7F046F8}"/>
                  </a:ext>
                </a:extLst>
              </p:cNvPr>
              <p:cNvSpPr/>
              <p:nvPr/>
            </p:nvSpPr>
            <p:spPr>
              <a:xfrm>
                <a:off x="1162016" y="249785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56" name="Rectangle 55">
                <a:extLst>
                  <a:ext uri="{FF2B5EF4-FFF2-40B4-BE49-F238E27FC236}">
                    <a16:creationId xmlns:a16="http://schemas.microsoft.com/office/drawing/2014/main" id="{3F5C472D-FA8A-41DD-962C-079CDE8A9ABB}"/>
                  </a:ext>
                </a:extLst>
              </p:cNvPr>
              <p:cNvSpPr/>
              <p:nvPr/>
            </p:nvSpPr>
            <p:spPr>
              <a:xfrm>
                <a:off x="1611596" y="283241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grpSp>
        <p:sp>
          <p:nvSpPr>
            <p:cNvPr id="46" name="Rectangle 45">
              <a:extLst>
                <a:ext uri="{FF2B5EF4-FFF2-40B4-BE49-F238E27FC236}">
                  <a16:creationId xmlns:a16="http://schemas.microsoft.com/office/drawing/2014/main" id="{0276BF6E-7B9B-495F-9A5E-328D7726D957}"/>
                </a:ext>
              </a:extLst>
            </p:cNvPr>
            <p:cNvSpPr/>
            <p:nvPr/>
          </p:nvSpPr>
          <p:spPr>
            <a:xfrm>
              <a:off x="2166418" y="2368343"/>
              <a:ext cx="2769904"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One if </a:t>
              </a:r>
              <a:r>
                <a:rPr lang="en-US" alt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cs typeface="Times New Roman" panose="02020603050405020304" pitchFamily="18" charset="0"/>
                  <a:sym typeface="Symbol" panose="05050102010706020507" pitchFamily="18" charset="2"/>
                </a:rPr>
                <a:t>1</a:t>
              </a:r>
              <a:r>
                <a:rPr lang="en-US" altLang="en-US" sz="2400" dirty="0">
                  <a:solidFill>
                    <a:srgbClr val="FF00FF"/>
                  </a:solidFill>
                  <a:cs typeface="Times New Roman" panose="02020603050405020304" pitchFamily="18" charset="0"/>
                  <a:sym typeface="Symbol" panose="05050102010706020507" pitchFamily="18" charset="2"/>
                </a:rPr>
                <a:t>&lt;7</a:t>
              </a:r>
              <a:endParaRPr lang="en-CA" sz="2400" dirty="0">
                <a:solidFill>
                  <a:srgbClr val="FF00FF"/>
                </a:solidFill>
              </a:endParaRPr>
            </a:p>
          </p:txBody>
        </p:sp>
        <p:sp>
          <p:nvSpPr>
            <p:cNvPr id="47" name="Oval 46">
              <a:extLst>
                <a:ext uri="{FF2B5EF4-FFF2-40B4-BE49-F238E27FC236}">
                  <a16:creationId xmlns:a16="http://schemas.microsoft.com/office/drawing/2014/main" id="{5E85320D-DC39-438B-81FA-72E6A4AC599F}"/>
                </a:ext>
              </a:extLst>
            </p:cNvPr>
            <p:cNvSpPr/>
            <p:nvPr/>
          </p:nvSpPr>
          <p:spPr>
            <a:xfrm>
              <a:off x="2070391" y="2532095"/>
              <a:ext cx="136993" cy="125855"/>
            </a:xfrm>
            <a:prstGeom prst="ellipse">
              <a:avLst/>
            </a:prstGeom>
            <a:solidFill>
              <a:srgbClr val="FF00FF"/>
            </a:solidFill>
            <a:ln>
              <a:noFill/>
            </a:ln>
          </p:spPr>
          <p:txBody>
            <a:bodyPr wrap="square" rtlCol="0" anchor="ctr">
              <a:spAutoFit/>
            </a:bodyPr>
            <a:lstStyle/>
            <a:p>
              <a:pPr algn="l"/>
              <a:endParaRPr lang="en-CA" sz="2400"/>
            </a:p>
          </p:txBody>
        </p:sp>
      </p:grpSp>
      <p:grpSp>
        <p:nvGrpSpPr>
          <p:cNvPr id="3" name="Group 2">
            <a:extLst>
              <a:ext uri="{FF2B5EF4-FFF2-40B4-BE49-F238E27FC236}">
                <a16:creationId xmlns:a16="http://schemas.microsoft.com/office/drawing/2014/main" id="{2DC87C30-96F4-4430-BC15-A4DCC53935CB}"/>
              </a:ext>
            </a:extLst>
          </p:cNvPr>
          <p:cNvGrpSpPr/>
          <p:nvPr/>
        </p:nvGrpSpPr>
        <p:grpSpPr>
          <a:xfrm>
            <a:off x="1162020" y="4141512"/>
            <a:ext cx="3780930" cy="2690916"/>
            <a:chOff x="1162020" y="4141512"/>
            <a:chExt cx="3780930" cy="2690916"/>
          </a:xfrm>
        </p:grpSpPr>
        <p:grpSp>
          <p:nvGrpSpPr>
            <p:cNvPr id="57" name="Group 56">
              <a:extLst>
                <a:ext uri="{FF2B5EF4-FFF2-40B4-BE49-F238E27FC236}">
                  <a16:creationId xmlns:a16="http://schemas.microsoft.com/office/drawing/2014/main" id="{D05F924F-B985-468E-9CBA-AA43369C584A}"/>
                </a:ext>
              </a:extLst>
            </p:cNvPr>
            <p:cNvGrpSpPr/>
            <p:nvPr/>
          </p:nvGrpSpPr>
          <p:grpSpPr>
            <a:xfrm>
              <a:off x="1168644" y="5286398"/>
              <a:ext cx="3774306" cy="850285"/>
              <a:chOff x="1162016" y="2165506"/>
              <a:chExt cx="3774306" cy="850285"/>
            </a:xfrm>
          </p:grpSpPr>
          <p:grpSp>
            <p:nvGrpSpPr>
              <p:cNvPr id="58" name="Group 57">
                <a:extLst>
                  <a:ext uri="{FF2B5EF4-FFF2-40B4-BE49-F238E27FC236}">
                    <a16:creationId xmlns:a16="http://schemas.microsoft.com/office/drawing/2014/main" id="{44296101-5CFE-4218-804D-7F858CD51EBA}"/>
                  </a:ext>
                </a:extLst>
              </p:cNvPr>
              <p:cNvGrpSpPr/>
              <p:nvPr/>
            </p:nvGrpSpPr>
            <p:grpSpPr>
              <a:xfrm>
                <a:off x="1162016" y="2165506"/>
                <a:ext cx="1089300" cy="850285"/>
                <a:chOff x="1162016" y="2443799"/>
                <a:chExt cx="1089300" cy="850285"/>
              </a:xfrm>
            </p:grpSpPr>
            <p:cxnSp>
              <p:nvCxnSpPr>
                <p:cNvPr id="62" name="Straight Connector 61">
                  <a:extLst>
                    <a:ext uri="{FF2B5EF4-FFF2-40B4-BE49-F238E27FC236}">
                      <a16:creationId xmlns:a16="http://schemas.microsoft.com/office/drawing/2014/main" id="{C6FE06E7-C3B4-48E6-B5BD-0AE0D5C6B98C}"/>
                    </a:ext>
                  </a:extLst>
                </p:cNvPr>
                <p:cNvCxnSpPr>
                  <a:cxnSpLocks/>
                  <a:endCxn id="65" idx="2"/>
                </p:cNvCxnSpPr>
                <p:nvPr/>
              </p:nvCxnSpPr>
              <p:spPr bwMode="auto">
                <a:xfrm>
                  <a:off x="1591377" y="2782341"/>
                  <a:ext cx="396049" cy="85355"/>
                </a:xfrm>
                <a:prstGeom prst="line">
                  <a:avLst/>
                </a:prstGeom>
                <a:noFill/>
                <a:ln w="25400" cap="sq" cmpd="sng" algn="ctr">
                  <a:solidFill>
                    <a:srgbClr val="66FF33"/>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E0C458C-1FB4-44EF-87F7-19A2B3173C75}"/>
                    </a:ext>
                  </a:extLst>
                </p:cNvPr>
                <p:cNvCxnSpPr>
                  <a:cxnSpLocks/>
                  <a:endCxn id="65" idx="2"/>
                </p:cNvCxnSpPr>
                <p:nvPr/>
              </p:nvCxnSpPr>
              <p:spPr bwMode="auto">
                <a:xfrm flipV="1">
                  <a:off x="1594961" y="2867696"/>
                  <a:ext cx="392465" cy="122601"/>
                </a:xfrm>
                <a:prstGeom prst="line">
                  <a:avLst/>
                </a:prstGeom>
                <a:noFill/>
                <a:ln w="25400" cap="sq" cmpd="sng" algn="ctr">
                  <a:solidFill>
                    <a:srgbClr val="66FF33"/>
                  </a:solidFill>
                  <a:prstDash val="solid"/>
                  <a:round/>
                  <a:headEnd type="none" w="med" len="med"/>
                  <a:tailEnd type="none" w="med" len="med"/>
                </a:ln>
                <a:effectLst/>
              </p:spPr>
            </p:cxnSp>
            <p:sp>
              <p:nvSpPr>
                <p:cNvPr id="64" name="Rectangle 63">
                  <a:extLst>
                    <a:ext uri="{FF2B5EF4-FFF2-40B4-BE49-F238E27FC236}">
                      <a16:creationId xmlns:a16="http://schemas.microsoft.com/office/drawing/2014/main" id="{8A0B621B-A81B-459E-8D14-4777C4D7AE64}"/>
                    </a:ext>
                  </a:extLst>
                </p:cNvPr>
                <p:cNvSpPr/>
                <p:nvPr/>
              </p:nvSpPr>
              <p:spPr>
                <a:xfrm>
                  <a:off x="1611596" y="244379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-9</a:t>
                  </a:r>
                  <a:endParaRPr lang="en-CA" sz="2400" dirty="0">
                    <a:solidFill>
                      <a:srgbClr val="66FF33"/>
                    </a:solidFill>
                  </a:endParaRPr>
                </a:p>
              </p:txBody>
            </p:sp>
            <p:sp>
              <p:nvSpPr>
                <p:cNvPr id="65" name="Oval 64">
                  <a:extLst>
                    <a:ext uri="{FF2B5EF4-FFF2-40B4-BE49-F238E27FC236}">
                      <a16:creationId xmlns:a16="http://schemas.microsoft.com/office/drawing/2014/main" id="{4813EC27-2C9B-4EBD-84BA-BEF2C1D4ABFE}"/>
                    </a:ext>
                  </a:extLst>
                </p:cNvPr>
                <p:cNvSpPr/>
                <p:nvPr/>
              </p:nvSpPr>
              <p:spPr>
                <a:xfrm>
                  <a:off x="1987426" y="2804768"/>
                  <a:ext cx="136993" cy="125855"/>
                </a:xfrm>
                <a:prstGeom prst="ellipse">
                  <a:avLst/>
                </a:prstGeom>
                <a:solidFill>
                  <a:srgbClr val="00FFFF"/>
                </a:solidFill>
                <a:ln>
                  <a:noFill/>
                </a:ln>
              </p:spPr>
              <p:txBody>
                <a:bodyPr wrap="square" rtlCol="0" anchor="ctr">
                  <a:spAutoFit/>
                </a:bodyPr>
                <a:lstStyle/>
                <a:p>
                  <a:pPr algn="l"/>
                  <a:endParaRPr lang="en-CA" sz="2400" dirty="0"/>
                </a:p>
              </p:txBody>
            </p:sp>
            <p:sp>
              <p:nvSpPr>
                <p:cNvPr id="66" name="Oval 65">
                  <a:extLst>
                    <a:ext uri="{FF2B5EF4-FFF2-40B4-BE49-F238E27FC236}">
                      <a16:creationId xmlns:a16="http://schemas.microsoft.com/office/drawing/2014/main" id="{3C3B6378-F4B5-4ABD-B09E-786E7A35B56F}"/>
                    </a:ext>
                  </a:extLst>
                </p:cNvPr>
                <p:cNvSpPr/>
                <p:nvPr/>
              </p:nvSpPr>
              <p:spPr>
                <a:xfrm>
                  <a:off x="1506723" y="271289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67" name="Oval 66">
                  <a:extLst>
                    <a:ext uri="{FF2B5EF4-FFF2-40B4-BE49-F238E27FC236}">
                      <a16:creationId xmlns:a16="http://schemas.microsoft.com/office/drawing/2014/main" id="{7E9D2002-32AC-46C2-B705-1187BC2E053F}"/>
                    </a:ext>
                  </a:extLst>
                </p:cNvPr>
                <p:cNvSpPr/>
                <p:nvPr/>
              </p:nvSpPr>
              <p:spPr>
                <a:xfrm>
                  <a:off x="1506723" y="293155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68" name="Rectangle 67">
                  <a:extLst>
                    <a:ext uri="{FF2B5EF4-FFF2-40B4-BE49-F238E27FC236}">
                      <a16:creationId xmlns:a16="http://schemas.microsoft.com/office/drawing/2014/main" id="{78D30727-5A85-498A-A37E-600A17962F5E}"/>
                    </a:ext>
                  </a:extLst>
                </p:cNvPr>
                <p:cNvSpPr/>
                <p:nvPr/>
              </p:nvSpPr>
              <p:spPr>
                <a:xfrm>
                  <a:off x="1169636" y="2741694"/>
                  <a:ext cx="639720" cy="400110"/>
                </a:xfrm>
                <a:prstGeom prst="rect">
                  <a:avLst/>
                </a:prstGeom>
                <a:noFill/>
              </p:spPr>
              <p:txBody>
                <a:bodyPr wrap="square">
                  <a:spAutoFit/>
                </a:bodyPr>
                <a:lstStyle/>
                <a:p>
                  <a:r>
                    <a:rPr lang="en-US" altLang="en-US" sz="2000" i="1" dirty="0" err="1">
                      <a:solidFill>
                        <a:srgbClr val="FF00FF"/>
                      </a:solidFill>
                      <a:cs typeface="Times New Roman" panose="02020603050405020304" pitchFamily="18" charset="0"/>
                      <a:sym typeface="Symbol" panose="05050102010706020507" pitchFamily="18" charset="2"/>
                    </a:rPr>
                    <a:t>x</a:t>
                  </a:r>
                  <a:r>
                    <a:rPr lang="en-US" altLang="en-US" sz="2000" i="1" baseline="-25000" dirty="0" err="1">
                      <a:solidFill>
                        <a:srgbClr val="FF00FF"/>
                      </a:solidFill>
                      <a:cs typeface="Times New Roman" panose="02020603050405020304" pitchFamily="18" charset="0"/>
                      <a:sym typeface="Symbol" panose="05050102010706020507" pitchFamily="18" charset="2"/>
                    </a:rPr>
                    <a:t>n</a:t>
                  </a:r>
                  <a:endParaRPr lang="en-CA" sz="2000" baseline="-25000" dirty="0">
                    <a:solidFill>
                      <a:srgbClr val="FF00FF"/>
                    </a:solidFill>
                  </a:endParaRPr>
                </a:p>
              </p:txBody>
            </p:sp>
            <p:sp>
              <p:nvSpPr>
                <p:cNvPr id="69" name="Rectangle 68">
                  <a:extLst>
                    <a:ext uri="{FF2B5EF4-FFF2-40B4-BE49-F238E27FC236}">
                      <a16:creationId xmlns:a16="http://schemas.microsoft.com/office/drawing/2014/main" id="{E97A2E17-FFCA-4AF9-8375-5021512BA6D0}"/>
                    </a:ext>
                  </a:extLst>
                </p:cNvPr>
                <p:cNvSpPr/>
                <p:nvPr/>
              </p:nvSpPr>
              <p:spPr>
                <a:xfrm>
                  <a:off x="1162016" y="249785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70" name="Rectangle 69">
                  <a:extLst>
                    <a:ext uri="{FF2B5EF4-FFF2-40B4-BE49-F238E27FC236}">
                      <a16:creationId xmlns:a16="http://schemas.microsoft.com/office/drawing/2014/main" id="{CDAACB51-2650-4DAD-896D-16CE4A3DB70D}"/>
                    </a:ext>
                  </a:extLst>
                </p:cNvPr>
                <p:cNvSpPr/>
                <p:nvPr/>
              </p:nvSpPr>
              <p:spPr>
                <a:xfrm>
                  <a:off x="1611596" y="283241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grpSp>
          <p:sp>
            <p:nvSpPr>
              <p:cNvPr id="59" name="Rectangle 58">
                <a:extLst>
                  <a:ext uri="{FF2B5EF4-FFF2-40B4-BE49-F238E27FC236}">
                    <a16:creationId xmlns:a16="http://schemas.microsoft.com/office/drawing/2014/main" id="{B1A55BFB-0AAD-409D-B4F7-E5655DD1ED70}"/>
                  </a:ext>
                </a:extLst>
              </p:cNvPr>
              <p:cNvSpPr/>
              <p:nvPr/>
            </p:nvSpPr>
            <p:spPr>
              <a:xfrm>
                <a:off x="2166418" y="2368343"/>
                <a:ext cx="2769904"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One if </a:t>
                </a:r>
                <a:r>
                  <a:rPr lang="en-US" alt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cs typeface="Times New Roman" panose="02020603050405020304" pitchFamily="18" charset="0"/>
                    <a:sym typeface="Symbol" panose="05050102010706020507" pitchFamily="18" charset="2"/>
                  </a:rPr>
                  <a:t>n</a:t>
                </a:r>
                <a:r>
                  <a:rPr lang="en-US" altLang="en-US" sz="2400" dirty="0">
                    <a:solidFill>
                      <a:srgbClr val="FF00FF"/>
                    </a:solidFill>
                    <a:cs typeface="Times New Roman" panose="02020603050405020304" pitchFamily="18" charset="0"/>
                    <a:sym typeface="Symbol" panose="05050102010706020507" pitchFamily="18" charset="2"/>
                  </a:rPr>
                  <a:t>&gt;9</a:t>
                </a:r>
                <a:endParaRPr lang="en-CA" sz="2400" dirty="0">
                  <a:solidFill>
                    <a:srgbClr val="FF00FF"/>
                  </a:solidFill>
                </a:endParaRPr>
              </a:p>
            </p:txBody>
          </p:sp>
          <p:sp>
            <p:nvSpPr>
              <p:cNvPr id="60" name="Oval 59">
                <a:extLst>
                  <a:ext uri="{FF2B5EF4-FFF2-40B4-BE49-F238E27FC236}">
                    <a16:creationId xmlns:a16="http://schemas.microsoft.com/office/drawing/2014/main" id="{A42F998A-39C3-4617-AED3-E45C8EE2FE0F}"/>
                  </a:ext>
                </a:extLst>
              </p:cNvPr>
              <p:cNvSpPr/>
              <p:nvPr/>
            </p:nvSpPr>
            <p:spPr>
              <a:xfrm>
                <a:off x="2070391" y="2532095"/>
                <a:ext cx="136993" cy="125855"/>
              </a:xfrm>
              <a:prstGeom prst="ellipse">
                <a:avLst/>
              </a:prstGeom>
              <a:solidFill>
                <a:srgbClr val="FF00FF"/>
              </a:solidFill>
              <a:ln>
                <a:noFill/>
              </a:ln>
            </p:spPr>
            <p:txBody>
              <a:bodyPr wrap="square" rtlCol="0" anchor="ctr">
                <a:spAutoFit/>
              </a:bodyPr>
              <a:lstStyle/>
              <a:p>
                <a:pPr algn="l"/>
                <a:endParaRPr lang="en-CA" sz="2400"/>
              </a:p>
            </p:txBody>
          </p:sp>
        </p:grpSp>
        <p:grpSp>
          <p:nvGrpSpPr>
            <p:cNvPr id="71" name="Group 70">
              <a:extLst>
                <a:ext uri="{FF2B5EF4-FFF2-40B4-BE49-F238E27FC236}">
                  <a16:creationId xmlns:a16="http://schemas.microsoft.com/office/drawing/2014/main" id="{32200CC2-AAFF-457A-AE35-C5CC77FDBE3E}"/>
                </a:ext>
              </a:extLst>
            </p:cNvPr>
            <p:cNvGrpSpPr/>
            <p:nvPr/>
          </p:nvGrpSpPr>
          <p:grpSpPr>
            <a:xfrm>
              <a:off x="1162020" y="5995395"/>
              <a:ext cx="3774306" cy="837033"/>
              <a:chOff x="1162016" y="2178758"/>
              <a:chExt cx="3774306" cy="837033"/>
            </a:xfrm>
          </p:grpSpPr>
          <p:grpSp>
            <p:nvGrpSpPr>
              <p:cNvPr id="72" name="Group 71">
                <a:extLst>
                  <a:ext uri="{FF2B5EF4-FFF2-40B4-BE49-F238E27FC236}">
                    <a16:creationId xmlns:a16="http://schemas.microsoft.com/office/drawing/2014/main" id="{E0B1EE0F-38E8-49A5-96AC-0838A886187D}"/>
                  </a:ext>
                </a:extLst>
              </p:cNvPr>
              <p:cNvGrpSpPr/>
              <p:nvPr/>
            </p:nvGrpSpPr>
            <p:grpSpPr>
              <a:xfrm>
                <a:off x="1162016" y="2178758"/>
                <a:ext cx="1129056" cy="837033"/>
                <a:chOff x="1162016" y="2457051"/>
                <a:chExt cx="1129056" cy="837033"/>
              </a:xfrm>
            </p:grpSpPr>
            <p:cxnSp>
              <p:nvCxnSpPr>
                <p:cNvPr id="75" name="Straight Connector 74">
                  <a:extLst>
                    <a:ext uri="{FF2B5EF4-FFF2-40B4-BE49-F238E27FC236}">
                      <a16:creationId xmlns:a16="http://schemas.microsoft.com/office/drawing/2014/main" id="{94951E0E-1043-4B6E-896C-8A0B215CA043}"/>
                    </a:ext>
                  </a:extLst>
                </p:cNvPr>
                <p:cNvCxnSpPr>
                  <a:cxnSpLocks/>
                  <a:endCxn id="78" idx="2"/>
                </p:cNvCxnSpPr>
                <p:nvPr/>
              </p:nvCxnSpPr>
              <p:spPr bwMode="auto">
                <a:xfrm>
                  <a:off x="1591377" y="2782341"/>
                  <a:ext cx="396049" cy="85355"/>
                </a:xfrm>
                <a:prstGeom prst="line">
                  <a:avLst/>
                </a:prstGeom>
                <a:noFill/>
                <a:ln w="25400" cap="sq" cmpd="sng" algn="ctr">
                  <a:solidFill>
                    <a:srgbClr val="66FF33"/>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56742FCA-A816-4FC2-91CF-F8A65DBC181B}"/>
                    </a:ext>
                  </a:extLst>
                </p:cNvPr>
                <p:cNvCxnSpPr>
                  <a:cxnSpLocks/>
                  <a:endCxn id="78" idx="2"/>
                </p:cNvCxnSpPr>
                <p:nvPr/>
              </p:nvCxnSpPr>
              <p:spPr bwMode="auto">
                <a:xfrm flipV="1">
                  <a:off x="1594961" y="2867696"/>
                  <a:ext cx="392465" cy="122601"/>
                </a:xfrm>
                <a:prstGeom prst="line">
                  <a:avLst/>
                </a:prstGeom>
                <a:noFill/>
                <a:ln w="25400" cap="sq" cmpd="sng" algn="ctr">
                  <a:solidFill>
                    <a:srgbClr val="66FF33"/>
                  </a:solidFill>
                  <a:prstDash val="solid"/>
                  <a:round/>
                  <a:headEnd type="none" w="med" len="med"/>
                  <a:tailEnd type="none" w="med" len="med"/>
                </a:ln>
                <a:effectLst/>
              </p:spPr>
            </p:cxnSp>
            <p:sp>
              <p:nvSpPr>
                <p:cNvPr id="77" name="Rectangle 76">
                  <a:extLst>
                    <a:ext uri="{FF2B5EF4-FFF2-40B4-BE49-F238E27FC236}">
                      <a16:creationId xmlns:a16="http://schemas.microsoft.com/office/drawing/2014/main" id="{E0EB2B7D-A7EF-4AC9-890A-3E900FEACDA6}"/>
                    </a:ext>
                  </a:extLst>
                </p:cNvPr>
                <p:cNvSpPr/>
                <p:nvPr/>
              </p:nvSpPr>
              <p:spPr>
                <a:xfrm>
                  <a:off x="1651352" y="2457051"/>
                  <a:ext cx="639720" cy="461665"/>
                </a:xfrm>
                <a:prstGeom prst="rect">
                  <a:avLst/>
                </a:prstGeom>
                <a:noFill/>
              </p:spPr>
              <p:txBody>
                <a:bodyPr wrap="square">
                  <a:spAutoFit/>
                </a:bodyPr>
                <a:lstStyle/>
                <a:p>
                  <a:r>
                    <a:rPr lang="en-US" sz="2400" i="1" dirty="0">
                      <a:solidFill>
                        <a:srgbClr val="66FF33"/>
                      </a:solidFill>
                      <a:cs typeface="Times New Roman" panose="02020603050405020304" pitchFamily="18" charset="0"/>
                      <a:sym typeface="Symbol" panose="05050102010706020507" pitchFamily="18" charset="2"/>
                    </a:rPr>
                    <a:t>9</a:t>
                  </a:r>
                  <a:endParaRPr lang="en-CA" sz="2400" dirty="0">
                    <a:solidFill>
                      <a:srgbClr val="66FF33"/>
                    </a:solidFill>
                  </a:endParaRPr>
                </a:p>
              </p:txBody>
            </p:sp>
            <p:sp>
              <p:nvSpPr>
                <p:cNvPr id="78" name="Oval 77">
                  <a:extLst>
                    <a:ext uri="{FF2B5EF4-FFF2-40B4-BE49-F238E27FC236}">
                      <a16:creationId xmlns:a16="http://schemas.microsoft.com/office/drawing/2014/main" id="{256EFA1A-4BD7-4155-82A7-08A98EE1EB95}"/>
                    </a:ext>
                  </a:extLst>
                </p:cNvPr>
                <p:cNvSpPr/>
                <p:nvPr/>
              </p:nvSpPr>
              <p:spPr>
                <a:xfrm>
                  <a:off x="1987426" y="2804768"/>
                  <a:ext cx="136993" cy="125855"/>
                </a:xfrm>
                <a:prstGeom prst="ellipse">
                  <a:avLst/>
                </a:prstGeom>
                <a:solidFill>
                  <a:srgbClr val="00FFFF"/>
                </a:solidFill>
                <a:ln>
                  <a:noFill/>
                </a:ln>
              </p:spPr>
              <p:txBody>
                <a:bodyPr wrap="square" rtlCol="0" anchor="ctr">
                  <a:spAutoFit/>
                </a:bodyPr>
                <a:lstStyle/>
                <a:p>
                  <a:pPr algn="l"/>
                  <a:endParaRPr lang="en-CA" sz="2400" dirty="0"/>
                </a:p>
              </p:txBody>
            </p:sp>
            <p:sp>
              <p:nvSpPr>
                <p:cNvPr id="79" name="Oval 78">
                  <a:extLst>
                    <a:ext uri="{FF2B5EF4-FFF2-40B4-BE49-F238E27FC236}">
                      <a16:creationId xmlns:a16="http://schemas.microsoft.com/office/drawing/2014/main" id="{82581526-BF12-43A1-8535-BCB8FEF92094}"/>
                    </a:ext>
                  </a:extLst>
                </p:cNvPr>
                <p:cNvSpPr/>
                <p:nvPr/>
              </p:nvSpPr>
              <p:spPr>
                <a:xfrm>
                  <a:off x="1506723" y="271289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80" name="Oval 79">
                  <a:extLst>
                    <a:ext uri="{FF2B5EF4-FFF2-40B4-BE49-F238E27FC236}">
                      <a16:creationId xmlns:a16="http://schemas.microsoft.com/office/drawing/2014/main" id="{56D51A6F-E581-425B-A4ED-0EAB2A2B8DC5}"/>
                    </a:ext>
                  </a:extLst>
                </p:cNvPr>
                <p:cNvSpPr/>
                <p:nvPr/>
              </p:nvSpPr>
              <p:spPr>
                <a:xfrm>
                  <a:off x="1506723" y="293155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81" name="Rectangle 80">
                  <a:extLst>
                    <a:ext uri="{FF2B5EF4-FFF2-40B4-BE49-F238E27FC236}">
                      <a16:creationId xmlns:a16="http://schemas.microsoft.com/office/drawing/2014/main" id="{BD74CFAB-95B9-4114-ABA7-FCA165371FE1}"/>
                    </a:ext>
                  </a:extLst>
                </p:cNvPr>
                <p:cNvSpPr/>
                <p:nvPr/>
              </p:nvSpPr>
              <p:spPr>
                <a:xfrm>
                  <a:off x="1169636" y="2741694"/>
                  <a:ext cx="639720" cy="400110"/>
                </a:xfrm>
                <a:prstGeom prst="rect">
                  <a:avLst/>
                </a:prstGeom>
                <a:noFill/>
              </p:spPr>
              <p:txBody>
                <a:bodyPr wrap="square">
                  <a:spAutoFit/>
                </a:bodyPr>
                <a:lstStyle/>
                <a:p>
                  <a:r>
                    <a:rPr lang="en-US" altLang="en-US" sz="2000" i="1" dirty="0" err="1">
                      <a:solidFill>
                        <a:srgbClr val="FF00FF"/>
                      </a:solidFill>
                      <a:cs typeface="Times New Roman" panose="02020603050405020304" pitchFamily="18" charset="0"/>
                      <a:sym typeface="Symbol" panose="05050102010706020507" pitchFamily="18" charset="2"/>
                    </a:rPr>
                    <a:t>x</a:t>
                  </a:r>
                  <a:r>
                    <a:rPr lang="en-US" altLang="en-US" sz="2000" i="1" baseline="-25000" dirty="0" err="1">
                      <a:solidFill>
                        <a:srgbClr val="FF00FF"/>
                      </a:solidFill>
                      <a:cs typeface="Times New Roman" panose="02020603050405020304" pitchFamily="18" charset="0"/>
                      <a:sym typeface="Symbol" panose="05050102010706020507" pitchFamily="18" charset="2"/>
                    </a:rPr>
                    <a:t>n</a:t>
                  </a:r>
                  <a:endParaRPr lang="en-CA" sz="2000" baseline="-25000" dirty="0">
                    <a:solidFill>
                      <a:srgbClr val="FF00FF"/>
                    </a:solidFill>
                  </a:endParaRPr>
                </a:p>
              </p:txBody>
            </p:sp>
            <p:sp>
              <p:nvSpPr>
                <p:cNvPr id="82" name="Rectangle 81">
                  <a:extLst>
                    <a:ext uri="{FF2B5EF4-FFF2-40B4-BE49-F238E27FC236}">
                      <a16:creationId xmlns:a16="http://schemas.microsoft.com/office/drawing/2014/main" id="{A4D80050-FEAE-4F05-8CAD-61593683B619}"/>
                    </a:ext>
                  </a:extLst>
                </p:cNvPr>
                <p:cNvSpPr/>
                <p:nvPr/>
              </p:nvSpPr>
              <p:spPr>
                <a:xfrm>
                  <a:off x="1162016" y="2497854"/>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83" name="Rectangle 82">
                  <a:extLst>
                    <a:ext uri="{FF2B5EF4-FFF2-40B4-BE49-F238E27FC236}">
                      <a16:creationId xmlns:a16="http://schemas.microsoft.com/office/drawing/2014/main" id="{37324809-AF11-4825-AA36-FD1FFDFEA441}"/>
                    </a:ext>
                  </a:extLst>
                </p:cNvPr>
                <p:cNvSpPr/>
                <p:nvPr/>
              </p:nvSpPr>
              <p:spPr>
                <a:xfrm>
                  <a:off x="1611596" y="283241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grpSp>
          <p:sp>
            <p:nvSpPr>
              <p:cNvPr id="73" name="Rectangle 72">
                <a:extLst>
                  <a:ext uri="{FF2B5EF4-FFF2-40B4-BE49-F238E27FC236}">
                    <a16:creationId xmlns:a16="http://schemas.microsoft.com/office/drawing/2014/main" id="{AC9F1EE2-43D8-43F1-8A1F-04CE5B946546}"/>
                  </a:ext>
                </a:extLst>
              </p:cNvPr>
              <p:cNvSpPr/>
              <p:nvPr/>
            </p:nvSpPr>
            <p:spPr>
              <a:xfrm>
                <a:off x="2166418" y="2368343"/>
                <a:ext cx="2769904"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One if </a:t>
                </a:r>
                <a:r>
                  <a:rPr lang="en-US" alt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cs typeface="Times New Roman" panose="02020603050405020304" pitchFamily="18" charset="0"/>
                    <a:sym typeface="Symbol" panose="05050102010706020507" pitchFamily="18" charset="2"/>
                  </a:rPr>
                  <a:t>n</a:t>
                </a:r>
                <a:r>
                  <a:rPr lang="en-US" altLang="en-US" sz="2400" dirty="0">
                    <a:solidFill>
                      <a:srgbClr val="FF00FF"/>
                    </a:solidFill>
                    <a:cs typeface="Times New Roman" panose="02020603050405020304" pitchFamily="18" charset="0"/>
                    <a:sym typeface="Symbol" panose="05050102010706020507" pitchFamily="18" charset="2"/>
                  </a:rPr>
                  <a:t>&lt;9</a:t>
                </a:r>
                <a:endParaRPr lang="en-CA" sz="2400" dirty="0">
                  <a:solidFill>
                    <a:srgbClr val="FF00FF"/>
                  </a:solidFill>
                </a:endParaRPr>
              </a:p>
            </p:txBody>
          </p:sp>
          <p:sp>
            <p:nvSpPr>
              <p:cNvPr id="74" name="Oval 73">
                <a:extLst>
                  <a:ext uri="{FF2B5EF4-FFF2-40B4-BE49-F238E27FC236}">
                    <a16:creationId xmlns:a16="http://schemas.microsoft.com/office/drawing/2014/main" id="{AB5736CA-F121-4609-A75F-93B420633651}"/>
                  </a:ext>
                </a:extLst>
              </p:cNvPr>
              <p:cNvSpPr/>
              <p:nvPr/>
            </p:nvSpPr>
            <p:spPr>
              <a:xfrm>
                <a:off x="2070391" y="2532095"/>
                <a:ext cx="136993" cy="125855"/>
              </a:xfrm>
              <a:prstGeom prst="ellipse">
                <a:avLst/>
              </a:prstGeom>
              <a:solidFill>
                <a:srgbClr val="FF00FF"/>
              </a:solidFill>
              <a:ln>
                <a:noFill/>
              </a:ln>
            </p:spPr>
            <p:txBody>
              <a:bodyPr wrap="square" rtlCol="0" anchor="ctr">
                <a:spAutoFit/>
              </a:bodyPr>
              <a:lstStyle/>
              <a:p>
                <a:pPr algn="l"/>
                <a:endParaRPr lang="en-CA" sz="2400"/>
              </a:p>
            </p:txBody>
          </p:sp>
        </p:grpSp>
        <p:sp>
          <p:nvSpPr>
            <p:cNvPr id="84" name="Rectangle 83">
              <a:extLst>
                <a:ext uri="{FF2B5EF4-FFF2-40B4-BE49-F238E27FC236}">
                  <a16:creationId xmlns:a16="http://schemas.microsoft.com/office/drawing/2014/main" id="{06F14B99-BF08-4F1F-83F0-02D186BED3B1}"/>
                </a:ext>
              </a:extLst>
            </p:cNvPr>
            <p:cNvSpPr/>
            <p:nvPr/>
          </p:nvSpPr>
          <p:spPr>
            <a:xfrm rot="5400000">
              <a:off x="2298942" y="4210401"/>
              <a:ext cx="722554" cy="584775"/>
            </a:xfrm>
            <a:prstGeom prst="rect">
              <a:avLst/>
            </a:prstGeom>
            <a:noFill/>
          </p:spPr>
          <p:txBody>
            <a:bodyPr wrap="square">
              <a:spAutoFit/>
            </a:bodyPr>
            <a:lstStyle/>
            <a:p>
              <a:r>
                <a:rPr lang="en-US" altLang="en-US" sz="3200" dirty="0">
                  <a:cs typeface="Times New Roman" panose="02020603050405020304" pitchFamily="18" charset="0"/>
                  <a:sym typeface="Symbol" panose="05050102010706020507" pitchFamily="18" charset="2"/>
                </a:rPr>
                <a:t>…</a:t>
              </a:r>
              <a:endParaRPr lang="en-CA" sz="3200" dirty="0">
                <a:solidFill>
                  <a:srgbClr val="FF00FF"/>
                </a:solidFill>
              </a:endParaRPr>
            </a:p>
          </p:txBody>
        </p:sp>
      </p:grpSp>
      <p:grpSp>
        <p:nvGrpSpPr>
          <p:cNvPr id="17" name="Group 16">
            <a:extLst>
              <a:ext uri="{FF2B5EF4-FFF2-40B4-BE49-F238E27FC236}">
                <a16:creationId xmlns:a16="http://schemas.microsoft.com/office/drawing/2014/main" id="{52908BFA-48D6-43DB-86AC-A46D187B1BB2}"/>
              </a:ext>
            </a:extLst>
          </p:cNvPr>
          <p:cNvGrpSpPr/>
          <p:nvPr/>
        </p:nvGrpSpPr>
        <p:grpSpPr>
          <a:xfrm>
            <a:off x="2124423" y="2591852"/>
            <a:ext cx="2520915" cy="3826845"/>
            <a:chOff x="2124423" y="2591852"/>
            <a:chExt cx="2520915" cy="3826845"/>
          </a:xfrm>
        </p:grpSpPr>
        <p:sp>
          <p:nvSpPr>
            <p:cNvPr id="88" name="Rectangle 87">
              <a:extLst>
                <a:ext uri="{FF2B5EF4-FFF2-40B4-BE49-F238E27FC236}">
                  <a16:creationId xmlns:a16="http://schemas.microsoft.com/office/drawing/2014/main" id="{A204B35B-CDC2-47BB-A26C-B2007DB425B0}"/>
                </a:ext>
              </a:extLst>
            </p:cNvPr>
            <p:cNvSpPr/>
            <p:nvPr/>
          </p:nvSpPr>
          <p:spPr>
            <a:xfrm>
              <a:off x="3777861" y="3610770"/>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a:t>
              </a:r>
              <a:r>
                <a:rPr lang="en-US" altLang="en-US" sz="2400" i="1" dirty="0" err="1">
                  <a:solidFill>
                    <a:srgbClr val="66FF33"/>
                  </a:solidFill>
                  <a:cs typeface="Times New Roman" panose="02020603050405020304" pitchFamily="18" charset="0"/>
                  <a:sym typeface="Symbol" panose="05050102010706020507" pitchFamily="18" charset="2"/>
                </a:rPr>
                <a:t>2n</a:t>
              </a:r>
              <a:endParaRPr lang="en-CA" sz="2400" dirty="0">
                <a:solidFill>
                  <a:srgbClr val="66FF33"/>
                </a:solidFill>
              </a:endParaRPr>
            </a:p>
          </p:txBody>
        </p:sp>
        <p:sp>
          <p:nvSpPr>
            <p:cNvPr id="90" name="Oval 89">
              <a:extLst>
                <a:ext uri="{FF2B5EF4-FFF2-40B4-BE49-F238E27FC236}">
                  <a16:creationId xmlns:a16="http://schemas.microsoft.com/office/drawing/2014/main" id="{742A1A3F-3DFE-4DC6-9A0D-63F7646BA096}"/>
                </a:ext>
              </a:extLst>
            </p:cNvPr>
            <p:cNvSpPr/>
            <p:nvPr/>
          </p:nvSpPr>
          <p:spPr>
            <a:xfrm>
              <a:off x="3909938" y="3673539"/>
              <a:ext cx="136993" cy="125855"/>
            </a:xfrm>
            <a:prstGeom prst="ellipse">
              <a:avLst/>
            </a:prstGeom>
            <a:solidFill>
              <a:srgbClr val="FF00FF"/>
            </a:solidFill>
            <a:ln>
              <a:noFill/>
            </a:ln>
          </p:spPr>
          <p:txBody>
            <a:bodyPr wrap="square" rtlCol="0" anchor="ctr">
              <a:spAutoFit/>
            </a:bodyPr>
            <a:lstStyle/>
            <a:p>
              <a:pPr algn="l"/>
              <a:endParaRPr lang="en-CA" sz="2400"/>
            </a:p>
          </p:txBody>
        </p:sp>
        <p:sp>
          <p:nvSpPr>
            <p:cNvPr id="93" name="Rectangle 92">
              <a:extLst>
                <a:ext uri="{FF2B5EF4-FFF2-40B4-BE49-F238E27FC236}">
                  <a16:creationId xmlns:a16="http://schemas.microsoft.com/office/drawing/2014/main" id="{5C9D68BE-5274-4370-A361-431D8FC1B16F}"/>
                </a:ext>
              </a:extLst>
            </p:cNvPr>
            <p:cNvSpPr/>
            <p:nvPr/>
          </p:nvSpPr>
          <p:spPr>
            <a:xfrm>
              <a:off x="3679569" y="3366957"/>
              <a:ext cx="639720" cy="400110"/>
            </a:xfrm>
            <a:prstGeom prst="rect">
              <a:avLst/>
            </a:prstGeom>
            <a:noFill/>
          </p:spPr>
          <p:txBody>
            <a:bodyPr wrap="square">
              <a:spAutoFit/>
            </a:bodyPr>
            <a:lstStyle/>
            <a:p>
              <a:r>
                <a:rPr lang="en-US" altLang="en-US" sz="2000" i="1" dirty="0">
                  <a:solidFill>
                    <a:srgbClr val="FF00FF"/>
                  </a:solidFill>
                  <a:cs typeface="Times New Roman" panose="02020603050405020304" pitchFamily="18" charset="0"/>
                  <a:sym typeface="Symbol" panose="05050102010706020507" pitchFamily="18" charset="2"/>
                </a:rPr>
                <a:t>1</a:t>
              </a:r>
              <a:endParaRPr lang="en-CA" sz="2000" baseline="-25000" dirty="0">
                <a:solidFill>
                  <a:srgbClr val="FF00FF"/>
                </a:solidFill>
              </a:endParaRPr>
            </a:p>
          </p:txBody>
        </p:sp>
        <p:sp>
          <p:nvSpPr>
            <p:cNvPr id="94" name="Rectangle 93">
              <a:extLst>
                <a:ext uri="{FF2B5EF4-FFF2-40B4-BE49-F238E27FC236}">
                  <a16:creationId xmlns:a16="http://schemas.microsoft.com/office/drawing/2014/main" id="{9B6611A9-D9B1-447C-B1F7-E62E09127310}"/>
                </a:ext>
              </a:extLst>
            </p:cNvPr>
            <p:cNvSpPr/>
            <p:nvPr/>
          </p:nvSpPr>
          <p:spPr>
            <a:xfrm>
              <a:off x="3403181" y="3845312"/>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sp>
          <p:nvSpPr>
            <p:cNvPr id="91" name="Oval 90">
              <a:extLst>
                <a:ext uri="{FF2B5EF4-FFF2-40B4-BE49-F238E27FC236}">
                  <a16:creationId xmlns:a16="http://schemas.microsoft.com/office/drawing/2014/main" id="{736F10DA-83C1-4448-89A9-AE1CCCE9379C}"/>
                </a:ext>
              </a:extLst>
            </p:cNvPr>
            <p:cNvSpPr/>
            <p:nvPr/>
          </p:nvSpPr>
          <p:spPr>
            <a:xfrm>
              <a:off x="4508345" y="4554953"/>
              <a:ext cx="136993" cy="125855"/>
            </a:xfrm>
            <a:prstGeom prst="ellipse">
              <a:avLst/>
            </a:prstGeom>
            <a:solidFill>
              <a:srgbClr val="00FFFF"/>
            </a:solidFill>
            <a:ln>
              <a:noFill/>
            </a:ln>
          </p:spPr>
          <p:txBody>
            <a:bodyPr wrap="square" rtlCol="0" anchor="ctr">
              <a:spAutoFit/>
            </a:bodyPr>
            <a:lstStyle/>
            <a:p>
              <a:pPr algn="l"/>
              <a:endParaRPr lang="en-CA" sz="2400"/>
            </a:p>
          </p:txBody>
        </p:sp>
        <p:sp>
          <p:nvSpPr>
            <p:cNvPr id="104" name="Rectangle 103">
              <a:extLst>
                <a:ext uri="{FF2B5EF4-FFF2-40B4-BE49-F238E27FC236}">
                  <a16:creationId xmlns:a16="http://schemas.microsoft.com/office/drawing/2014/main" id="{796D854A-EFAD-4896-A6D4-0E07DF5D3036}"/>
                </a:ext>
              </a:extLst>
            </p:cNvPr>
            <p:cNvSpPr/>
            <p:nvPr/>
          </p:nvSpPr>
          <p:spPr>
            <a:xfrm>
              <a:off x="3555583" y="366357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sp>
          <p:nvSpPr>
            <p:cNvPr id="105" name="Rectangle 104">
              <a:extLst>
                <a:ext uri="{FF2B5EF4-FFF2-40B4-BE49-F238E27FC236}">
                  <a16:creationId xmlns:a16="http://schemas.microsoft.com/office/drawing/2014/main" id="{E5CBD7E6-78AA-4A0A-99AA-7124575AE62D}"/>
                </a:ext>
              </a:extLst>
            </p:cNvPr>
            <p:cNvSpPr/>
            <p:nvPr/>
          </p:nvSpPr>
          <p:spPr>
            <a:xfrm>
              <a:off x="3423061" y="4766336"/>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grpSp>
          <p:nvGrpSpPr>
            <p:cNvPr id="16" name="Group 15">
              <a:extLst>
                <a:ext uri="{FF2B5EF4-FFF2-40B4-BE49-F238E27FC236}">
                  <a16:creationId xmlns:a16="http://schemas.microsoft.com/office/drawing/2014/main" id="{3D33D897-F946-4E70-81CB-1C18B4EADC2C}"/>
                </a:ext>
              </a:extLst>
            </p:cNvPr>
            <p:cNvGrpSpPr/>
            <p:nvPr/>
          </p:nvGrpSpPr>
          <p:grpSpPr>
            <a:xfrm>
              <a:off x="2124423" y="2591852"/>
              <a:ext cx="2403984" cy="3826845"/>
              <a:chOff x="2124423" y="2591852"/>
              <a:chExt cx="2403984" cy="3826845"/>
            </a:xfrm>
          </p:grpSpPr>
          <p:cxnSp>
            <p:nvCxnSpPr>
              <p:cNvPr id="87" name="Straight Connector 86">
                <a:extLst>
                  <a:ext uri="{FF2B5EF4-FFF2-40B4-BE49-F238E27FC236}">
                    <a16:creationId xmlns:a16="http://schemas.microsoft.com/office/drawing/2014/main" id="{596AB42E-15E5-4705-B266-987D53EB5C6E}"/>
                  </a:ext>
                </a:extLst>
              </p:cNvPr>
              <p:cNvCxnSpPr>
                <a:cxnSpLocks/>
                <a:endCxn id="91" idx="1"/>
              </p:cNvCxnSpPr>
              <p:nvPr/>
            </p:nvCxnSpPr>
            <p:spPr bwMode="auto">
              <a:xfrm>
                <a:off x="2158277" y="2591852"/>
                <a:ext cx="2370130" cy="1981532"/>
              </a:xfrm>
              <a:prstGeom prst="line">
                <a:avLst/>
              </a:prstGeom>
              <a:noFill/>
              <a:ln w="25400" cap="sq" cmpd="sng" algn="ctr">
                <a:solidFill>
                  <a:srgbClr val="66FF33"/>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734CE98F-53A8-4696-A590-9BBF9982721A}"/>
                  </a:ext>
                </a:extLst>
              </p:cNvPr>
              <p:cNvCxnSpPr>
                <a:cxnSpLocks/>
                <a:endCxn id="91" idx="1"/>
              </p:cNvCxnSpPr>
              <p:nvPr/>
            </p:nvCxnSpPr>
            <p:spPr bwMode="auto">
              <a:xfrm>
                <a:off x="2124423" y="3288787"/>
                <a:ext cx="2403984" cy="1284597"/>
              </a:xfrm>
              <a:prstGeom prst="line">
                <a:avLst/>
              </a:prstGeom>
              <a:noFill/>
              <a:ln w="25400" cap="sq" cmpd="sng" algn="ctr">
                <a:solidFill>
                  <a:srgbClr val="66FF33"/>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B61FD8D0-5087-4901-8A4F-D95FB9245BD2}"/>
                  </a:ext>
                </a:extLst>
              </p:cNvPr>
              <p:cNvCxnSpPr>
                <a:cxnSpLocks/>
                <a:endCxn id="91" idx="2"/>
              </p:cNvCxnSpPr>
              <p:nvPr/>
            </p:nvCxnSpPr>
            <p:spPr bwMode="auto">
              <a:xfrm flipV="1">
                <a:off x="2130325" y="4617881"/>
                <a:ext cx="2378020" cy="1077373"/>
              </a:xfrm>
              <a:prstGeom prst="line">
                <a:avLst/>
              </a:prstGeom>
              <a:noFill/>
              <a:ln w="25400" cap="sq" cmpd="sng" algn="ctr">
                <a:solidFill>
                  <a:srgbClr val="66FF33"/>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A9D1792C-FA96-4660-9399-951BC2C83DE1}"/>
                  </a:ext>
                </a:extLst>
              </p:cNvPr>
              <p:cNvCxnSpPr>
                <a:cxnSpLocks/>
                <a:endCxn id="91" idx="2"/>
              </p:cNvCxnSpPr>
              <p:nvPr/>
            </p:nvCxnSpPr>
            <p:spPr bwMode="auto">
              <a:xfrm flipV="1">
                <a:off x="2136227" y="4617881"/>
                <a:ext cx="2372118" cy="1800816"/>
              </a:xfrm>
              <a:prstGeom prst="line">
                <a:avLst/>
              </a:prstGeom>
              <a:noFill/>
              <a:ln w="25400" cap="sq" cmpd="sng" algn="ctr">
                <a:solidFill>
                  <a:srgbClr val="66FF33"/>
                </a:solidFill>
                <a:prstDash val="solid"/>
                <a:round/>
                <a:headEnd type="none" w="med" len="med"/>
                <a:tailEnd type="none" w="med" len="med"/>
              </a:ln>
              <a:effectLst/>
            </p:spPr>
          </p:cxnSp>
          <p:sp>
            <p:nvSpPr>
              <p:cNvPr id="106" name="Rectangle 105">
                <a:extLst>
                  <a:ext uri="{FF2B5EF4-FFF2-40B4-BE49-F238E27FC236}">
                    <a16:creationId xmlns:a16="http://schemas.microsoft.com/office/drawing/2014/main" id="{2D48019B-DCCE-43D5-9B59-654E9BAF5170}"/>
                  </a:ext>
                </a:extLst>
              </p:cNvPr>
              <p:cNvSpPr/>
              <p:nvPr/>
            </p:nvSpPr>
            <p:spPr>
              <a:xfrm>
                <a:off x="3548957" y="5035179"/>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1</a:t>
                </a:r>
                <a:endParaRPr lang="en-CA" sz="2400" dirty="0">
                  <a:solidFill>
                    <a:srgbClr val="66FF33"/>
                  </a:solidFill>
                </a:endParaRPr>
              </a:p>
            </p:txBody>
          </p:sp>
        </p:grpSp>
        <p:cxnSp>
          <p:nvCxnSpPr>
            <p:cNvPr id="121" name="Straight Connector 120">
              <a:extLst>
                <a:ext uri="{FF2B5EF4-FFF2-40B4-BE49-F238E27FC236}">
                  <a16:creationId xmlns:a16="http://schemas.microsoft.com/office/drawing/2014/main" id="{68CF0FA8-4A43-496D-B39E-766EB1F0EC2F}"/>
                </a:ext>
              </a:extLst>
            </p:cNvPr>
            <p:cNvCxnSpPr>
              <a:cxnSpLocks/>
              <a:endCxn id="91" idx="1"/>
            </p:cNvCxnSpPr>
            <p:nvPr/>
          </p:nvCxnSpPr>
          <p:spPr bwMode="auto">
            <a:xfrm>
              <a:off x="3999429" y="3791099"/>
              <a:ext cx="528978" cy="782285"/>
            </a:xfrm>
            <a:prstGeom prst="line">
              <a:avLst/>
            </a:prstGeom>
            <a:noFill/>
            <a:ln w="25400" cap="sq" cmpd="sng" algn="ctr">
              <a:solidFill>
                <a:srgbClr val="66FF33"/>
              </a:solidFill>
              <a:prstDash val="solid"/>
              <a:round/>
              <a:headEnd type="none" w="med" len="med"/>
              <a:tailEnd type="none" w="med" len="med"/>
            </a:ln>
            <a:effectLst/>
          </p:spPr>
        </p:cxnSp>
      </p:grpSp>
      <p:sp>
        <p:nvSpPr>
          <p:cNvPr id="129" name="Oval 128">
            <a:extLst>
              <a:ext uri="{FF2B5EF4-FFF2-40B4-BE49-F238E27FC236}">
                <a16:creationId xmlns:a16="http://schemas.microsoft.com/office/drawing/2014/main" id="{DE572D89-8331-42E4-AB7C-EA13343FC541}"/>
              </a:ext>
            </a:extLst>
          </p:cNvPr>
          <p:cNvSpPr/>
          <p:nvPr/>
        </p:nvSpPr>
        <p:spPr>
          <a:xfrm>
            <a:off x="4577958" y="4558679"/>
            <a:ext cx="136993" cy="125855"/>
          </a:xfrm>
          <a:prstGeom prst="ellipse">
            <a:avLst/>
          </a:prstGeom>
          <a:solidFill>
            <a:srgbClr val="FF00FF"/>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130" name="Rectangle 129">
                <a:extLst>
                  <a:ext uri="{FF2B5EF4-FFF2-40B4-BE49-F238E27FC236}">
                    <a16:creationId xmlns:a16="http://schemas.microsoft.com/office/drawing/2014/main" id="{D8ACCE7F-B008-4E8F-87A9-FD1D3AF77337}"/>
                  </a:ext>
                </a:extLst>
              </p:cNvPr>
              <p:cNvSpPr/>
              <p:nvPr/>
            </p:nvSpPr>
            <p:spPr>
              <a:xfrm>
                <a:off x="4645338" y="4692997"/>
                <a:ext cx="2769904" cy="461665"/>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One </a:t>
                </a:r>
                <a:r>
                  <a:rPr lang="en-US" sz="2400" dirty="0">
                    <a:cs typeface="Times New Roman" panose="02020603050405020304" pitchFamily="18" charset="0"/>
                    <a:sym typeface="Symbol" panose="05050102010706020507" pitchFamily="18" charset="2"/>
                  </a:rPr>
                  <a:t>if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oMath>
                </a14:m>
                <a:r>
                  <a:rPr lang="en-CA" sz="2400" dirty="0"/>
                  <a:t> =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1</m:t>
                        </m:r>
                      </m:sub>
                    </m:sSub>
                  </m:oMath>
                </a14:m>
                <a:endParaRPr lang="en-CA" sz="2400" dirty="0"/>
              </a:p>
            </p:txBody>
          </p:sp>
        </mc:Choice>
        <mc:Fallback xmlns="">
          <p:sp>
            <p:nvSpPr>
              <p:cNvPr id="130" name="Rectangle 129">
                <a:extLst>
                  <a:ext uri="{FF2B5EF4-FFF2-40B4-BE49-F238E27FC236}">
                    <a16:creationId xmlns:a16="http://schemas.microsoft.com/office/drawing/2014/main" id="{D8ACCE7F-B008-4E8F-87A9-FD1D3AF77337}"/>
                  </a:ext>
                </a:extLst>
              </p:cNvPr>
              <p:cNvSpPr>
                <a:spLocks noRot="1" noChangeAspect="1" noMove="1" noResize="1" noEditPoints="1" noAdjustHandles="1" noChangeArrowheads="1" noChangeShapeType="1" noTextEdit="1"/>
              </p:cNvSpPr>
              <p:nvPr/>
            </p:nvSpPr>
            <p:spPr>
              <a:xfrm>
                <a:off x="4645338" y="4692997"/>
                <a:ext cx="2769904" cy="461665"/>
              </a:xfrm>
              <a:prstGeom prst="rect">
                <a:avLst/>
              </a:prstGeom>
              <a:blipFill>
                <a:blip r:embed="rId6"/>
                <a:stretch>
                  <a:fillRect l="-3304" t="-18421"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339BA7A8-5B5C-4F1A-9B3E-7CC5A8052C9A}"/>
                  </a:ext>
                </a:extLst>
              </p:cNvPr>
              <p:cNvSpPr/>
              <p:nvPr/>
            </p:nvSpPr>
            <p:spPr>
              <a:xfrm>
                <a:off x="4611260" y="3803953"/>
                <a:ext cx="2769904" cy="830997"/>
              </a:xfrm>
              <a:prstGeom prst="rect">
                <a:avLst/>
              </a:prstGeom>
              <a:noFill/>
            </p:spPr>
            <p:txBody>
              <a:bodyPr wrap="square">
                <a:spAutoFit/>
              </a:bodyPr>
              <a:lstStyle/>
              <a:p>
                <a:r>
                  <a:rPr lang="en-US" altLang="en-US" sz="2400" dirty="0">
                    <a:cs typeface="Times New Roman" panose="02020603050405020304" pitchFamily="18" charset="0"/>
                    <a:sym typeface="Symbol" panose="05050102010706020507" pitchFamily="18" charset="2"/>
                  </a:rPr>
                  <a:t>Positive if all true</a:t>
                </a:r>
              </a:p>
              <a:p>
                <a:r>
                  <a:rPr lang="en-US" sz="2400" dirty="0">
                    <a:cs typeface="Times New Roman" panose="02020603050405020304" pitchFamily="18" charset="0"/>
                    <a:sym typeface="Symbol" panose="05050102010706020507" pitchFamily="18" charset="2"/>
                  </a:rPr>
                  <a:t>              if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oMath>
                </a14:m>
                <a:r>
                  <a:rPr lang="en-CA" sz="2400" dirty="0"/>
                  <a:t> =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CA" altLang="en-US" sz="2400" i="1">
                            <a:solidFill>
                              <a:srgbClr val="FF00FF"/>
                            </a:solidFill>
                            <a:latin typeface="Cambria Math" panose="02040503050406030204" pitchFamily="18" charset="0"/>
                            <a:sym typeface="Symbol" panose="05050102010706020507" pitchFamily="18" charset="2"/>
                          </a:rPr>
                          <m:t>1</m:t>
                        </m:r>
                      </m:sub>
                    </m:sSub>
                  </m:oMath>
                </a14:m>
                <a:endParaRPr lang="en-CA" sz="2400" dirty="0"/>
              </a:p>
            </p:txBody>
          </p:sp>
        </mc:Choice>
        <mc:Fallback xmlns="">
          <p:sp>
            <p:nvSpPr>
              <p:cNvPr id="132" name="Rectangle 131">
                <a:extLst>
                  <a:ext uri="{FF2B5EF4-FFF2-40B4-BE49-F238E27FC236}">
                    <a16:creationId xmlns:a16="http://schemas.microsoft.com/office/drawing/2014/main" id="{339BA7A8-5B5C-4F1A-9B3E-7CC5A8052C9A}"/>
                  </a:ext>
                </a:extLst>
              </p:cNvPr>
              <p:cNvSpPr>
                <a:spLocks noRot="1" noChangeAspect="1" noMove="1" noResize="1" noEditPoints="1" noAdjustHandles="1" noChangeArrowheads="1" noChangeShapeType="1" noTextEdit="1"/>
              </p:cNvSpPr>
              <p:nvPr/>
            </p:nvSpPr>
            <p:spPr>
              <a:xfrm>
                <a:off x="4611260" y="3803953"/>
                <a:ext cx="2769904" cy="830997"/>
              </a:xfrm>
              <a:prstGeom prst="rect">
                <a:avLst/>
              </a:prstGeom>
              <a:blipFill>
                <a:blip r:embed="rId7"/>
                <a:stretch>
                  <a:fillRect l="-3297" t="-5882" b="-16176"/>
                </a:stretch>
              </a:blipFill>
            </p:spPr>
            <p:txBody>
              <a:bodyPr/>
              <a:lstStyle/>
              <a:p>
                <a:r>
                  <a:rPr lang="en-GB">
                    <a:noFill/>
                  </a:rPr>
                  <a:t> </a:t>
                </a:r>
              </a:p>
            </p:txBody>
          </p:sp>
        </mc:Fallback>
      </mc:AlternateContent>
      <p:pic>
        <p:nvPicPr>
          <p:cNvPr id="137" name="Picture 136" descr="Image result for sigmoid function">
            <a:extLst>
              <a:ext uri="{FF2B5EF4-FFF2-40B4-BE49-F238E27FC236}">
                <a16:creationId xmlns:a16="http://schemas.microsoft.com/office/drawing/2014/main" id="{0D0F0C49-217D-49CA-836E-CA2481BC84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6407" y="4837640"/>
            <a:ext cx="264000" cy="998052"/>
          </a:xfrm>
          <a:prstGeom prst="rect">
            <a:avLst/>
          </a:prstGeom>
          <a:noFill/>
          <a:extLst>
            <a:ext uri="{909E8E84-426E-40DD-AFC4-6F175D3DCCD1}">
              <a14:hiddenFill xmlns:a14="http://schemas.microsoft.com/office/drawing/2010/main">
                <a:solidFill>
                  <a:srgbClr val="FFFFFF"/>
                </a:solidFill>
              </a14:hiddenFill>
            </a:ext>
          </a:extLst>
        </p:spPr>
      </p:pic>
      <p:sp>
        <p:nvSpPr>
          <p:cNvPr id="159" name="Rectangle 158">
            <a:extLst>
              <a:ext uri="{FF2B5EF4-FFF2-40B4-BE49-F238E27FC236}">
                <a16:creationId xmlns:a16="http://schemas.microsoft.com/office/drawing/2014/main" id="{A2FAFEC3-D8B3-43D7-A7B3-D74D66F0AE5A}"/>
              </a:ext>
            </a:extLst>
          </p:cNvPr>
          <p:cNvSpPr/>
          <p:nvPr/>
        </p:nvSpPr>
        <p:spPr>
          <a:xfrm>
            <a:off x="6440356" y="5377634"/>
            <a:ext cx="1239279" cy="461665"/>
          </a:xfrm>
          <a:prstGeom prst="rect">
            <a:avLst/>
          </a:prstGeom>
          <a:noFill/>
        </p:spPr>
        <p:txBody>
          <a:bodyPr wrap="square">
            <a:spAutoFit/>
          </a:bodyPr>
          <a:lstStyle/>
          <a:p>
            <a:r>
              <a:rPr lang="en-US" sz="2400" dirty="0">
                <a:cs typeface="Times New Roman" panose="02020603050405020304" pitchFamily="18" charset="0"/>
                <a:sym typeface="Symbol" panose="05050102010706020507" pitchFamily="18" charset="2"/>
              </a:rPr>
              <a:t> </a:t>
            </a:r>
            <a:r>
              <a:rPr lang="en-US" sz="2400" dirty="0">
                <a:solidFill>
                  <a:srgbClr val="FF00FF"/>
                </a:solidFill>
                <a:cs typeface="Times New Roman" panose="02020603050405020304" pitchFamily="18" charset="0"/>
                <a:sym typeface="Symbol" panose="05050102010706020507" pitchFamily="18" charset="2"/>
              </a:rPr>
              <a:t> 0 </a:t>
            </a:r>
            <a:r>
              <a:rPr lang="en-US" sz="2400" dirty="0">
                <a:cs typeface="Times New Roman" panose="02020603050405020304" pitchFamily="18" charset="0"/>
                <a:sym typeface="Symbol" panose="05050102010706020507" pitchFamily="18" charset="2"/>
              </a:rPr>
              <a:t>else.</a:t>
            </a:r>
            <a:endParaRPr lang="en-CA" sz="2400" dirty="0"/>
          </a:p>
        </p:txBody>
      </p:sp>
      <p:grpSp>
        <p:nvGrpSpPr>
          <p:cNvPr id="160" name="Group 159">
            <a:extLst>
              <a:ext uri="{FF2B5EF4-FFF2-40B4-BE49-F238E27FC236}">
                <a16:creationId xmlns:a16="http://schemas.microsoft.com/office/drawing/2014/main" id="{D5052F63-7EFC-44A9-910A-FB12580A0E73}"/>
              </a:ext>
            </a:extLst>
          </p:cNvPr>
          <p:cNvGrpSpPr/>
          <p:nvPr/>
        </p:nvGrpSpPr>
        <p:grpSpPr>
          <a:xfrm>
            <a:off x="5799286" y="5752118"/>
            <a:ext cx="2476697" cy="522352"/>
            <a:chOff x="5646886" y="4857595"/>
            <a:chExt cx="2476697" cy="522352"/>
          </a:xfrm>
        </p:grpSpPr>
        <p:cxnSp>
          <p:nvCxnSpPr>
            <p:cNvPr id="161" name="Straight Connector 160">
              <a:extLst>
                <a:ext uri="{FF2B5EF4-FFF2-40B4-BE49-F238E27FC236}">
                  <a16:creationId xmlns:a16="http://schemas.microsoft.com/office/drawing/2014/main" id="{0C79A94E-AE98-47C1-BA9B-1CAE81BFA15C}"/>
                </a:ext>
              </a:extLst>
            </p:cNvPr>
            <p:cNvCxnSpPr>
              <a:cxnSpLocks/>
            </p:cNvCxnSpPr>
            <p:nvPr/>
          </p:nvCxnSpPr>
          <p:spPr bwMode="auto">
            <a:xfrm flipV="1">
              <a:off x="5646886" y="4857595"/>
              <a:ext cx="793470" cy="300343"/>
            </a:xfrm>
            <a:prstGeom prst="line">
              <a:avLst/>
            </a:prstGeom>
            <a:noFill/>
            <a:ln w="25400" cap="sq" cmpd="sng" algn="ctr">
              <a:solidFill>
                <a:srgbClr val="66FF33"/>
              </a:solidFill>
              <a:prstDash val="solid"/>
              <a:round/>
              <a:headEnd type="none" w="med" len="med"/>
              <a:tailEnd type="none" w="med" len="med"/>
            </a:ln>
            <a:effectLst/>
          </p:spPr>
        </p:cxnSp>
        <p:sp>
          <p:nvSpPr>
            <p:cNvPr id="163" name="Rectangle 162">
              <a:extLst>
                <a:ext uri="{FF2B5EF4-FFF2-40B4-BE49-F238E27FC236}">
                  <a16:creationId xmlns:a16="http://schemas.microsoft.com/office/drawing/2014/main" id="{82BF2207-C1D7-4643-9034-51BBDCE62EC0}"/>
                </a:ext>
              </a:extLst>
            </p:cNvPr>
            <p:cNvSpPr/>
            <p:nvPr/>
          </p:nvSpPr>
          <p:spPr>
            <a:xfrm>
              <a:off x="5812538" y="4915103"/>
              <a:ext cx="639720" cy="461665"/>
            </a:xfrm>
            <a:prstGeom prst="rect">
              <a:avLst/>
            </a:prstGeom>
            <a:noFill/>
          </p:spPr>
          <p:txBody>
            <a:bodyPr wrap="square">
              <a:spAutoFit/>
            </a:bodyPr>
            <a:lstStyle/>
            <a:p>
              <a:r>
                <a:rPr lang="en-US" altLang="en-US" sz="2400" i="1" dirty="0">
                  <a:solidFill>
                    <a:srgbClr val="66FF33"/>
                  </a:solidFill>
                  <a:cs typeface="Times New Roman" panose="02020603050405020304" pitchFamily="18" charset="0"/>
                  <a:sym typeface="Symbol" panose="05050102010706020507" pitchFamily="18" charset="2"/>
                </a:rPr>
                <a:t>8</a:t>
              </a:r>
              <a:endParaRPr lang="en-CA" sz="2400" dirty="0">
                <a:solidFill>
                  <a:srgbClr val="66FF33"/>
                </a:solidFill>
              </a:endParaRPr>
            </a:p>
          </p:txBody>
        </p:sp>
        <mc:AlternateContent xmlns:mc="http://schemas.openxmlformats.org/markup-compatibility/2006" xmlns:a14="http://schemas.microsoft.com/office/drawing/2010/main">
          <mc:Choice Requires="a14">
            <p:sp>
              <p:nvSpPr>
                <p:cNvPr id="164" name="Rectangle 163">
                  <a:extLst>
                    <a:ext uri="{FF2B5EF4-FFF2-40B4-BE49-F238E27FC236}">
                      <a16:creationId xmlns:a16="http://schemas.microsoft.com/office/drawing/2014/main" id="{A0671684-61E6-430E-8080-320914471958}"/>
                    </a:ext>
                  </a:extLst>
                </p:cNvPr>
                <p:cNvSpPr/>
                <p:nvPr/>
              </p:nvSpPr>
              <p:spPr>
                <a:xfrm>
                  <a:off x="6374096" y="4918282"/>
                  <a:ext cx="1749487" cy="461665"/>
                </a:xfrm>
                <a:prstGeom prst="rect">
                  <a:avLst/>
                </a:prstGeom>
                <a:noFill/>
              </p:spPr>
              <p:txBody>
                <a:bodyPr wrap="square">
                  <a:spAutoFit/>
                </a:bodyPr>
                <a:lstStyle/>
                <a:p>
                  <a:r>
                    <a:rPr lang="en-US" altLang="en-US" sz="2400" dirty="0">
                      <a:solidFill>
                        <a:srgbClr val="FF00FF"/>
                      </a:solidFill>
                      <a:cs typeface="Times New Roman" panose="02020603050405020304" pitchFamily="18" charset="0"/>
                      <a:sym typeface="Symbol" panose="05050102010706020507" pitchFamily="18" charset="2"/>
                    </a:rPr>
                    <a:t>8</a:t>
                  </a:r>
                  <a:r>
                    <a:rPr lang="en-US" altLang="en-US" sz="2400" dirty="0">
                      <a:cs typeface="Times New Roman" panose="02020603050405020304" pitchFamily="18" charset="0"/>
                      <a:sym typeface="Symbol" panose="05050102010706020507" pitchFamily="18" charset="2"/>
                    </a:rPr>
                    <a:t> </a:t>
                  </a:r>
                  <a:r>
                    <a:rPr lang="en-US" sz="2400" dirty="0">
                      <a:cs typeface="Times New Roman" panose="02020603050405020304" pitchFamily="18" charset="0"/>
                      <a:sym typeface="Symbol" panose="05050102010706020507" pitchFamily="18" charset="2"/>
                    </a:rPr>
                    <a:t>if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oMath>
                  </a14:m>
                  <a:r>
                    <a:rPr lang="en-CA" sz="2400" dirty="0"/>
                    <a:t> =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US" altLang="en-US" sz="2400" b="0" i="1" smtClean="0">
                              <a:solidFill>
                                <a:srgbClr val="FF00FF"/>
                              </a:solidFill>
                              <a:latin typeface="Cambria Math" panose="02040503050406030204" pitchFamily="18" charset="0"/>
                              <a:sym typeface="Symbol" panose="05050102010706020507" pitchFamily="18" charset="2"/>
                            </a:rPr>
                            <m:t>2</m:t>
                          </m:r>
                        </m:sub>
                      </m:sSub>
                    </m:oMath>
                  </a14:m>
                  <a:endParaRPr lang="en-US" altLang="en-US" sz="2400" dirty="0">
                    <a:solidFill>
                      <a:srgbClr val="FF00FF"/>
                    </a:solidFill>
                    <a:sym typeface="Symbol" panose="05050102010706020507" pitchFamily="18" charset="2"/>
                  </a:endParaRPr>
                </a:p>
              </p:txBody>
            </p:sp>
          </mc:Choice>
          <mc:Fallback xmlns="">
            <p:sp>
              <p:nvSpPr>
                <p:cNvPr id="164" name="Rectangle 163">
                  <a:extLst>
                    <a:ext uri="{FF2B5EF4-FFF2-40B4-BE49-F238E27FC236}">
                      <a16:creationId xmlns:a16="http://schemas.microsoft.com/office/drawing/2014/main" id="{A0671684-61E6-430E-8080-320914471958}"/>
                    </a:ext>
                  </a:extLst>
                </p:cNvPr>
                <p:cNvSpPr>
                  <a:spLocks noRot="1" noChangeAspect="1" noMove="1" noResize="1" noEditPoints="1" noAdjustHandles="1" noChangeArrowheads="1" noChangeShapeType="1" noTextEdit="1"/>
                </p:cNvSpPr>
                <p:nvPr/>
              </p:nvSpPr>
              <p:spPr>
                <a:xfrm>
                  <a:off x="6374096" y="4918282"/>
                  <a:ext cx="1749487" cy="461665"/>
                </a:xfrm>
                <a:prstGeom prst="rect">
                  <a:avLst/>
                </a:prstGeom>
                <a:blipFill>
                  <a:blip r:embed="rId9"/>
                  <a:stretch>
                    <a:fillRect l="-5575" t="-18667" b="-30667"/>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4F38E402-414A-4927-8F25-75AD3594E296}"/>
              </a:ext>
            </a:extLst>
          </p:cNvPr>
          <p:cNvGrpSpPr/>
          <p:nvPr/>
        </p:nvGrpSpPr>
        <p:grpSpPr>
          <a:xfrm>
            <a:off x="5958314" y="5778842"/>
            <a:ext cx="2337549" cy="1108672"/>
            <a:chOff x="5958314" y="5778842"/>
            <a:chExt cx="2337549" cy="1108672"/>
          </a:xfrm>
        </p:grpSpPr>
        <p:sp>
          <p:nvSpPr>
            <p:cNvPr id="165" name="Rectangle 164">
              <a:extLst>
                <a:ext uri="{FF2B5EF4-FFF2-40B4-BE49-F238E27FC236}">
                  <a16:creationId xmlns:a16="http://schemas.microsoft.com/office/drawing/2014/main" id="{D965A564-A992-44D7-93D5-5CABCB7F465E}"/>
                </a:ext>
              </a:extLst>
            </p:cNvPr>
            <p:cNvSpPr/>
            <p:nvPr/>
          </p:nvSpPr>
          <p:spPr>
            <a:xfrm rot="5400000">
              <a:off x="6855050" y="6117843"/>
              <a:ext cx="722554" cy="584775"/>
            </a:xfrm>
            <a:prstGeom prst="rect">
              <a:avLst/>
            </a:prstGeom>
            <a:noFill/>
          </p:spPr>
          <p:txBody>
            <a:bodyPr wrap="square">
              <a:spAutoFit/>
            </a:bodyPr>
            <a:lstStyle/>
            <a:p>
              <a:r>
                <a:rPr lang="en-US" altLang="en-US" sz="3200" dirty="0">
                  <a:cs typeface="Times New Roman" panose="02020603050405020304" pitchFamily="18" charset="0"/>
                  <a:sym typeface="Symbol" panose="05050102010706020507" pitchFamily="18" charset="2"/>
                </a:rPr>
                <a:t>…</a:t>
              </a:r>
              <a:endParaRPr lang="en-CA" sz="3200" dirty="0">
                <a:solidFill>
                  <a:srgbClr val="FF00FF"/>
                </a:solidFill>
              </a:endParaRPr>
            </a:p>
          </p:txBody>
        </p:sp>
        <p:grpSp>
          <p:nvGrpSpPr>
            <p:cNvPr id="166" name="Group 165">
              <a:extLst>
                <a:ext uri="{FF2B5EF4-FFF2-40B4-BE49-F238E27FC236}">
                  <a16:creationId xmlns:a16="http://schemas.microsoft.com/office/drawing/2014/main" id="{9D9A3A8F-B976-4F77-BFD4-DDAEF848DA62}"/>
                </a:ext>
              </a:extLst>
            </p:cNvPr>
            <p:cNvGrpSpPr/>
            <p:nvPr/>
          </p:nvGrpSpPr>
          <p:grpSpPr>
            <a:xfrm>
              <a:off x="5958314" y="5778842"/>
              <a:ext cx="2337549" cy="1108672"/>
              <a:chOff x="5786034" y="4281348"/>
              <a:chExt cx="2337549" cy="1108672"/>
            </a:xfrm>
          </p:grpSpPr>
          <p:cxnSp>
            <p:nvCxnSpPr>
              <p:cNvPr id="167" name="Straight Connector 166">
                <a:extLst>
                  <a:ext uri="{FF2B5EF4-FFF2-40B4-BE49-F238E27FC236}">
                    <a16:creationId xmlns:a16="http://schemas.microsoft.com/office/drawing/2014/main" id="{764089BD-A82C-49F3-B643-6F97F6CE264F}"/>
                  </a:ext>
                </a:extLst>
              </p:cNvPr>
              <p:cNvCxnSpPr>
                <a:cxnSpLocks/>
                <a:stCxn id="168" idx="1"/>
              </p:cNvCxnSpPr>
              <p:nvPr/>
            </p:nvCxnSpPr>
            <p:spPr bwMode="auto">
              <a:xfrm flipV="1">
                <a:off x="5786034" y="4281348"/>
                <a:ext cx="634442" cy="877840"/>
              </a:xfrm>
              <a:prstGeom prst="line">
                <a:avLst/>
              </a:prstGeom>
              <a:noFill/>
              <a:ln w="25400" cap="sq" cmpd="sng" algn="ctr">
                <a:solidFill>
                  <a:srgbClr val="66FF33"/>
                </a:solidFill>
                <a:prstDash val="solid"/>
                <a:round/>
                <a:headEnd type="none" w="med" len="med"/>
                <a:tailEnd type="none" w="med" len="med"/>
              </a:ln>
              <a:effectLst/>
            </p:spPr>
          </p:cxnSp>
          <p:sp>
            <p:nvSpPr>
              <p:cNvPr id="168" name="Rectangle 167">
                <a:extLst>
                  <a:ext uri="{FF2B5EF4-FFF2-40B4-BE49-F238E27FC236}">
                    <a16:creationId xmlns:a16="http://schemas.microsoft.com/office/drawing/2014/main" id="{C2D2B89F-6879-486E-B362-BACDFB1E704E}"/>
                  </a:ext>
                </a:extLst>
              </p:cNvPr>
              <p:cNvSpPr/>
              <p:nvPr/>
            </p:nvSpPr>
            <p:spPr>
              <a:xfrm>
                <a:off x="5786034" y="4928355"/>
                <a:ext cx="639720" cy="461665"/>
              </a:xfrm>
              <a:prstGeom prst="rect">
                <a:avLst/>
              </a:prstGeom>
              <a:noFill/>
            </p:spPr>
            <p:txBody>
              <a:bodyPr wrap="square">
                <a:spAutoFit/>
              </a:bodyPr>
              <a:lstStyle/>
              <a:p>
                <a:r>
                  <a:rPr lang="en-US" sz="2400" i="1" dirty="0">
                    <a:solidFill>
                      <a:srgbClr val="66FF33"/>
                    </a:solidFill>
                    <a:cs typeface="Times New Roman" panose="02020603050405020304" pitchFamily="18" charset="0"/>
                    <a:sym typeface="Symbol" panose="05050102010706020507" pitchFamily="18" charset="2"/>
                  </a:rPr>
                  <a:t>5</a:t>
                </a:r>
                <a:endParaRPr lang="en-CA" sz="2400" dirty="0">
                  <a:solidFill>
                    <a:srgbClr val="66FF33"/>
                  </a:solidFill>
                </a:endParaRPr>
              </a:p>
            </p:txBody>
          </p:sp>
          <mc:AlternateContent xmlns:mc="http://schemas.openxmlformats.org/markup-compatibility/2006" xmlns:a14="http://schemas.microsoft.com/office/drawing/2010/main">
            <mc:Choice Requires="a14">
              <p:sp>
                <p:nvSpPr>
                  <p:cNvPr id="169" name="Rectangle 168">
                    <a:extLst>
                      <a:ext uri="{FF2B5EF4-FFF2-40B4-BE49-F238E27FC236}">
                        <a16:creationId xmlns:a16="http://schemas.microsoft.com/office/drawing/2014/main" id="{3324BABB-4DAD-4A7E-9763-2DBE839F7F40}"/>
                      </a:ext>
                    </a:extLst>
                  </p:cNvPr>
                  <p:cNvSpPr/>
                  <p:nvPr/>
                </p:nvSpPr>
                <p:spPr>
                  <a:xfrm>
                    <a:off x="6374096" y="4918282"/>
                    <a:ext cx="1749487" cy="461665"/>
                  </a:xfrm>
                  <a:prstGeom prst="rect">
                    <a:avLst/>
                  </a:prstGeom>
                  <a:noFill/>
                </p:spPr>
                <p:txBody>
                  <a:bodyPr wrap="square">
                    <a:spAutoFit/>
                  </a:bodyPr>
                  <a:lstStyle/>
                  <a:p>
                    <a:r>
                      <a:rPr lang="en-US" altLang="en-US" sz="2400" dirty="0">
                        <a:solidFill>
                          <a:srgbClr val="FF00FF"/>
                        </a:solidFill>
                        <a:cs typeface="Times New Roman" panose="02020603050405020304" pitchFamily="18" charset="0"/>
                        <a:sym typeface="Symbol" panose="05050102010706020507" pitchFamily="18" charset="2"/>
                      </a:rPr>
                      <a:t>5</a:t>
                    </a:r>
                    <a:r>
                      <a:rPr lang="en-US" altLang="en-US" sz="2400" dirty="0">
                        <a:cs typeface="Times New Roman" panose="02020603050405020304" pitchFamily="18" charset="0"/>
                        <a:sym typeface="Symbol" panose="05050102010706020507" pitchFamily="18" charset="2"/>
                      </a:rPr>
                      <a:t> </a:t>
                    </a:r>
                    <a:r>
                      <a:rPr lang="en-US" sz="2400" dirty="0">
                        <a:cs typeface="Times New Roman" panose="02020603050405020304" pitchFamily="18" charset="0"/>
                        <a:sym typeface="Symbol" panose="05050102010706020507" pitchFamily="18" charset="2"/>
                      </a:rPr>
                      <a:t>if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oMath>
                    </a14:m>
                    <a:r>
                      <a:rPr lang="en-CA" sz="2400" dirty="0"/>
                      <a:t> =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US" altLang="en-US" sz="2400" b="0" i="1" smtClean="0">
                                <a:solidFill>
                                  <a:srgbClr val="FF00FF"/>
                                </a:solidFill>
                                <a:latin typeface="Cambria Math" panose="02040503050406030204" pitchFamily="18" charset="0"/>
                                <a:sym typeface="Symbol" panose="05050102010706020507" pitchFamily="18" charset="2"/>
                              </a:rPr>
                              <m:t>𝐷</m:t>
                            </m:r>
                          </m:sub>
                        </m:sSub>
                      </m:oMath>
                    </a14:m>
                    <a:endParaRPr lang="en-US" altLang="en-US" sz="2400" dirty="0">
                      <a:solidFill>
                        <a:srgbClr val="FF00FF"/>
                      </a:solidFill>
                      <a:sym typeface="Symbol" panose="05050102010706020507" pitchFamily="18" charset="2"/>
                    </a:endParaRPr>
                  </a:p>
                </p:txBody>
              </p:sp>
            </mc:Choice>
            <mc:Fallback xmlns="">
              <p:sp>
                <p:nvSpPr>
                  <p:cNvPr id="169" name="Rectangle 168">
                    <a:extLst>
                      <a:ext uri="{FF2B5EF4-FFF2-40B4-BE49-F238E27FC236}">
                        <a16:creationId xmlns:a16="http://schemas.microsoft.com/office/drawing/2014/main" id="{3324BABB-4DAD-4A7E-9763-2DBE839F7F40}"/>
                      </a:ext>
                    </a:extLst>
                  </p:cNvPr>
                  <p:cNvSpPr>
                    <a:spLocks noRot="1" noChangeAspect="1" noMove="1" noResize="1" noEditPoints="1" noAdjustHandles="1" noChangeArrowheads="1" noChangeShapeType="1" noTextEdit="1"/>
                  </p:cNvSpPr>
                  <p:nvPr/>
                </p:nvSpPr>
                <p:spPr>
                  <a:xfrm>
                    <a:off x="6374096" y="4918282"/>
                    <a:ext cx="1749487" cy="461665"/>
                  </a:xfrm>
                  <a:prstGeom prst="rect">
                    <a:avLst/>
                  </a:prstGeom>
                  <a:blipFill>
                    <a:blip r:embed="rId10"/>
                    <a:stretch>
                      <a:fillRect l="-5575" t="-18421" b="-2894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70" name="AutoShape 35">
                <a:extLst>
                  <a:ext uri="{FF2B5EF4-FFF2-40B4-BE49-F238E27FC236}">
                    <a16:creationId xmlns:a16="http://schemas.microsoft.com/office/drawing/2014/main" id="{42425446-4880-4203-9EE8-B42ED403D34A}"/>
                  </a:ext>
                </a:extLst>
              </p:cNvPr>
              <p:cNvSpPr>
                <a:spLocks noChangeArrowheads="1"/>
              </p:cNvSpPr>
              <p:nvPr/>
            </p:nvSpPr>
            <p:spPr bwMode="auto">
              <a:xfrm>
                <a:off x="4484034" y="2259493"/>
                <a:ext cx="2632383" cy="519628"/>
              </a:xfrm>
              <a:prstGeom prst="wedgeRoundRectCallout">
                <a:avLst>
                  <a:gd name="adj1" fmla="val -55723"/>
                  <a:gd name="adj2" fmla="val -38350"/>
                  <a:gd name="adj3" fmla="val 16667"/>
                </a:avLst>
              </a:prstGeom>
              <a:noFill/>
              <a:ln w="12700">
                <a:solidFill>
                  <a:schemeClr val="hlink"/>
                </a:solidFill>
                <a:miter lim="800000"/>
                <a:headEnd/>
                <a:tailEnd/>
              </a:ln>
              <a:extLst>
                <a:ext uri="{909E8E84-426E-40DD-AFC4-6F175D3DCCD1}">
                  <a14:hiddenFill>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US" altLang="en-US" sz="2400" b="0" i="1" smtClean="0">
                            <a:solidFill>
                              <a:srgbClr val="FF00FF"/>
                            </a:solidFill>
                            <a:latin typeface="Cambria Math" panose="02040503050406030204" pitchFamily="18" charset="0"/>
                            <a:sym typeface="Symbol" panose="05050102010706020507" pitchFamily="18" charset="2"/>
                          </a:rPr>
                          <m:t>2</m:t>
                        </m:r>
                      </m:sub>
                    </m:sSub>
                    <m:r>
                      <a:rPr lang="en-CA" altLang="en-US" sz="2400">
                        <a:solidFill>
                          <a:srgbClr val="FF00FF"/>
                        </a:solidFill>
                        <a:latin typeface="Cambria Math" panose="02040503050406030204" pitchFamily="18" charset="0"/>
                        <a:sym typeface="Symbol" panose="05050102010706020507" pitchFamily="18" charset="2"/>
                      </a:rPr>
                      <m:t>,</m:t>
                    </m:r>
                    <m:r>
                      <a:rPr lang="en-US" altLang="en-US" sz="2400" b="0" i="1" smtClean="0">
                        <a:solidFill>
                          <a:srgbClr val="FF00FF"/>
                        </a:solidFill>
                        <a:latin typeface="Cambria Math" panose="02040503050406030204" pitchFamily="18" charset="0"/>
                        <a:sym typeface="Symbol" panose="05050102010706020507" pitchFamily="18" charset="2"/>
                      </a:rPr>
                      <m:t>8</m:t>
                    </m:r>
                    <m:r>
                      <a:rPr lang="en-CA" altLang="en-US" sz="2400" i="1" smtClean="0">
                        <a:solidFill>
                          <a:srgbClr val="FF00FF"/>
                        </a:solidFill>
                        <a:latin typeface="Cambria Math" panose="02040503050406030204" pitchFamily="18" charset="0"/>
                        <a:sym typeface="Symbol" panose="05050102010706020507" pitchFamily="18" charset="2"/>
                      </a:rPr>
                      <m:t> </m:t>
                    </m:r>
                  </m:oMath>
                </a14:m>
                <a:r>
                  <a:rPr lang="en-US" altLang="en-US" sz="2400" dirty="0">
                    <a:solidFill>
                      <a:srgbClr val="FF00FF"/>
                    </a:solidFill>
                    <a:cs typeface="Times New Roman" panose="02020603050405020304" pitchFamily="18" charset="0"/>
                    <a:sym typeface="Symbol" panose="05050102010706020507" pitchFamily="18" charset="2"/>
                  </a:rPr>
                  <a:t>, …, </a:t>
                </a:r>
                <a14:m>
                  <m:oMath xmlns:m="http://schemas.openxmlformats.org/officeDocument/2006/math">
                    <m:sSub>
                      <m:sSubPr>
                        <m:ctrlPr>
                          <a:rPr lang="en-US" altLang="en-US" sz="2400" i="1">
                            <a:solidFill>
                              <a:srgbClr val="FF00FF"/>
                            </a:solidFill>
                            <a:latin typeface="Cambria Math" panose="02040503050406030204" pitchFamily="18" charset="0"/>
                            <a:sym typeface="Symbol" panose="05050102010706020507" pitchFamily="18" charset="2"/>
                          </a:rPr>
                        </m:ctrlPr>
                      </m:sSub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sub>
                        <m:r>
                          <a:rPr lang="en-US" altLang="en-US" sz="2400" b="0" i="1" smtClean="0">
                            <a:solidFill>
                              <a:srgbClr val="FF00FF"/>
                            </a:solidFill>
                            <a:latin typeface="Cambria Math" panose="02040503050406030204" pitchFamily="18" charset="0"/>
                            <a:sym typeface="Symbol" panose="05050102010706020507" pitchFamily="18" charset="2"/>
                          </a:rPr>
                          <m:t>𝐷</m:t>
                        </m:r>
                      </m:sub>
                    </m:sSub>
                    <m:r>
                      <a:rPr lang="en-CA" altLang="en-US" sz="2400">
                        <a:solidFill>
                          <a:srgbClr val="FF00FF"/>
                        </a:solidFill>
                        <a:latin typeface="Cambria Math" panose="02040503050406030204" pitchFamily="18" charset="0"/>
                        <a:sym typeface="Symbol" panose="05050102010706020507" pitchFamily="18" charset="2"/>
                      </a:rPr>
                      <m:t>,</m:t>
                    </m:r>
                    <m:r>
                      <a:rPr lang="en-US" altLang="en-US" sz="2400" b="0" i="1" smtClean="0">
                        <a:solidFill>
                          <a:srgbClr val="FF00FF"/>
                        </a:solidFill>
                        <a:latin typeface="Cambria Math" panose="02040503050406030204" pitchFamily="18" charset="0"/>
                        <a:sym typeface="Symbol" panose="05050102010706020507" pitchFamily="18" charset="2"/>
                      </a:rPr>
                      <m:t>5</m:t>
                    </m:r>
                    <m:r>
                      <a:rPr lang="en-CA" altLang="en-US" sz="2400" i="1">
                        <a:solidFill>
                          <a:srgbClr val="FF00FF"/>
                        </a:solidFill>
                        <a:latin typeface="Cambria Math" panose="02040503050406030204" pitchFamily="18" charset="0"/>
                        <a:sym typeface="Symbol" panose="05050102010706020507" pitchFamily="18" charset="2"/>
                      </a:rPr>
                      <m:t> </m:t>
                    </m:r>
                  </m:oMath>
                </a14:m>
                <a:r>
                  <a:rPr lang="en-US" altLang="en-US" sz="2400" dirty="0">
                    <a:solidFill>
                      <a:srgbClr val="FF00FF"/>
                    </a:solidFill>
                    <a:cs typeface="Times New Roman" panose="02020603050405020304" pitchFamily="18" charset="0"/>
                    <a:sym typeface="Symbol" panose="05050102010706020507" pitchFamily="18" charset="2"/>
                  </a:rPr>
                  <a:t> </a:t>
                </a:r>
                <a:endParaRPr lang="en-US" altLang="en-US" sz="2400" dirty="0">
                  <a:solidFill>
                    <a:srgbClr val="FFFFFF"/>
                  </a:solidFill>
                </a:endParaRPr>
              </a:p>
            </p:txBody>
          </p:sp>
        </mc:Choice>
        <mc:Fallback xmlns="">
          <p:sp>
            <p:nvSpPr>
              <p:cNvPr id="170" name="AutoShape 35">
                <a:extLst>
                  <a:ext uri="{FF2B5EF4-FFF2-40B4-BE49-F238E27FC236}">
                    <a16:creationId xmlns:a16="http://schemas.microsoft.com/office/drawing/2014/main" id="{42425446-4880-4203-9EE8-B42ED403D34A}"/>
                  </a:ext>
                </a:extLst>
              </p:cNvPr>
              <p:cNvSpPr>
                <a:spLocks noRot="1" noChangeAspect="1" noMove="1" noResize="1" noEditPoints="1" noAdjustHandles="1" noChangeArrowheads="1" noChangeShapeType="1" noTextEdit="1"/>
              </p:cNvSpPr>
              <p:nvPr/>
            </p:nvSpPr>
            <p:spPr bwMode="auto">
              <a:xfrm>
                <a:off x="4484034" y="2259493"/>
                <a:ext cx="2632383" cy="519628"/>
              </a:xfrm>
              <a:prstGeom prst="wedgeRoundRectCallout">
                <a:avLst>
                  <a:gd name="adj1" fmla="val -55723"/>
                  <a:gd name="adj2" fmla="val -38350"/>
                  <a:gd name="adj3" fmla="val 16667"/>
                </a:avLst>
              </a:prstGeom>
              <a:blipFill>
                <a:blip r:embed="rId11"/>
                <a:stretch>
                  <a:fillRect t="-10345" r="-1522" b="-18391"/>
                </a:stretch>
              </a:blip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p:sp>
        <p:nvSpPr>
          <p:cNvPr id="171" name="AutoShape 35">
            <a:extLst>
              <a:ext uri="{FF2B5EF4-FFF2-40B4-BE49-F238E27FC236}">
                <a16:creationId xmlns:a16="http://schemas.microsoft.com/office/drawing/2014/main" id="{E989C0E6-7869-4412-B014-215F81629F3C}"/>
              </a:ext>
            </a:extLst>
          </p:cNvPr>
          <p:cNvSpPr>
            <a:spLocks noChangeArrowheads="1"/>
          </p:cNvSpPr>
          <p:nvPr/>
        </p:nvSpPr>
        <p:spPr bwMode="auto">
          <a:xfrm>
            <a:off x="4252122" y="2822713"/>
            <a:ext cx="4560574" cy="847494"/>
          </a:xfrm>
          <a:prstGeom prst="wedgeRoundRectCallout">
            <a:avLst>
              <a:gd name="adj1" fmla="val -55723"/>
              <a:gd name="adj2" fmla="val -3835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800" eaLnBrk="1" fontAlgn="auto" hangingPunct="1">
              <a:spcBef>
                <a:spcPct val="0"/>
              </a:spcBef>
              <a:spcAft>
                <a:spcPts val="0"/>
              </a:spcAft>
              <a:buNone/>
            </a:pPr>
            <a:r>
              <a:rPr lang="en-US" altLang="en-US" sz="2400" dirty="0">
                <a:cs typeface="Times New Roman" panose="02020603050405020304" pitchFamily="18" charset="0"/>
                <a:sym typeface="Symbol" panose="05050102010706020507" pitchFamily="18" charset="2"/>
              </a:rPr>
              <a:t>Depth = </a:t>
            </a:r>
            <a:br>
              <a:rPr lang="en-US" altLang="en-US" sz="2400" dirty="0">
                <a:cs typeface="Times New Roman" panose="02020603050405020304" pitchFamily="18" charset="0"/>
                <a:sym typeface="Symbol" panose="05050102010706020507" pitchFamily="18" charset="2"/>
              </a:rPr>
            </a:br>
            <a:r>
              <a:rPr lang="en-US" altLang="en-US" sz="2400" dirty="0">
                <a:cs typeface="Times New Roman" panose="02020603050405020304" pitchFamily="18" charset="0"/>
                <a:sym typeface="Symbol" panose="05050102010706020507" pitchFamily="18" charset="2"/>
              </a:rPr>
              <a:t>Size = (# training data)  (dim of x)  </a:t>
            </a:r>
            <a:endParaRPr lang="en-US" altLang="en-US" sz="2400" dirty="0"/>
          </a:p>
        </p:txBody>
      </p:sp>
      <p:sp>
        <p:nvSpPr>
          <p:cNvPr id="172" name="Rectangle 171">
            <a:extLst>
              <a:ext uri="{FF2B5EF4-FFF2-40B4-BE49-F238E27FC236}">
                <a16:creationId xmlns:a16="http://schemas.microsoft.com/office/drawing/2014/main" id="{8F2D3F96-31F1-46F9-9ECC-D1DBCA41073F}"/>
              </a:ext>
            </a:extLst>
          </p:cNvPr>
          <p:cNvSpPr/>
          <p:nvPr/>
        </p:nvSpPr>
        <p:spPr>
          <a:xfrm>
            <a:off x="8560905" y="3308566"/>
            <a:ext cx="1239279" cy="707886"/>
          </a:xfrm>
          <a:prstGeom prst="rect">
            <a:avLst/>
          </a:prstGeom>
          <a:noFill/>
        </p:spPr>
        <p:txBody>
          <a:bodyPr wrap="square">
            <a:spAutoFit/>
          </a:bodyPr>
          <a:lstStyle/>
          <a:p>
            <a:r>
              <a:rPr lang="en-US" sz="4000" dirty="0">
                <a:cs typeface="Times New Roman" panose="02020603050405020304" pitchFamily="18" charset="0"/>
                <a:sym typeface="Symbol" panose="05050102010706020507" pitchFamily="18" charset="2"/>
              </a:rPr>
              <a:t>/</a:t>
            </a:r>
            <a:r>
              <a:rPr lang="en-US" sz="2400" dirty="0">
                <a:cs typeface="Times New Roman" panose="02020603050405020304" pitchFamily="18" charset="0"/>
                <a:sym typeface="Symbol" panose="05050102010706020507" pitchFamily="18" charset="2"/>
              </a:rPr>
              <a:t>k</a:t>
            </a:r>
            <a:endParaRPr lang="en-CA" sz="2400" dirty="0"/>
          </a:p>
        </p:txBody>
      </p:sp>
      <p:sp>
        <p:nvSpPr>
          <p:cNvPr id="173" name="Rectangle 172">
            <a:extLst>
              <a:ext uri="{FF2B5EF4-FFF2-40B4-BE49-F238E27FC236}">
                <a16:creationId xmlns:a16="http://schemas.microsoft.com/office/drawing/2014/main" id="{F530CC76-23C4-402C-BA00-008C14C34F63}"/>
              </a:ext>
            </a:extLst>
          </p:cNvPr>
          <p:cNvSpPr/>
          <p:nvPr/>
        </p:nvSpPr>
        <p:spPr>
          <a:xfrm>
            <a:off x="5328837" y="2853312"/>
            <a:ext cx="337930" cy="461665"/>
          </a:xfrm>
          <a:prstGeom prst="rect">
            <a:avLst/>
          </a:prstGeom>
          <a:noFill/>
        </p:spPr>
        <p:txBody>
          <a:bodyPr wrap="square">
            <a:spAutoFit/>
          </a:bodyPr>
          <a:lstStyle/>
          <a:p>
            <a:r>
              <a:rPr lang="en-US" sz="2400" dirty="0">
                <a:cs typeface="Times New Roman" panose="02020603050405020304" pitchFamily="18" charset="0"/>
                <a:sym typeface="Symbol" panose="05050102010706020507" pitchFamily="18" charset="2"/>
              </a:rPr>
              <a:t>k</a:t>
            </a:r>
            <a:endParaRPr lang="en-CA" sz="2400" dirty="0"/>
          </a:p>
        </p:txBody>
      </p:sp>
      <p:sp>
        <p:nvSpPr>
          <p:cNvPr id="174" name="Rectangle 173">
            <a:extLst>
              <a:ext uri="{FF2B5EF4-FFF2-40B4-BE49-F238E27FC236}">
                <a16:creationId xmlns:a16="http://schemas.microsoft.com/office/drawing/2014/main" id="{E1634063-8965-4B5F-8B2F-C55AA5A08852}"/>
              </a:ext>
            </a:extLst>
          </p:cNvPr>
          <p:cNvSpPr/>
          <p:nvPr/>
        </p:nvSpPr>
        <p:spPr>
          <a:xfrm>
            <a:off x="5328837" y="2861079"/>
            <a:ext cx="337930" cy="461665"/>
          </a:xfrm>
          <a:prstGeom prst="rect">
            <a:avLst/>
          </a:prstGeom>
          <a:noFill/>
        </p:spPr>
        <p:txBody>
          <a:bodyPr wrap="square">
            <a:spAutoFit/>
          </a:bodyPr>
          <a:lstStyle/>
          <a:p>
            <a:r>
              <a:rPr lang="en-US" sz="2400" dirty="0">
                <a:cs typeface="Times New Roman" panose="02020603050405020304" pitchFamily="18" charset="0"/>
                <a:sym typeface="Symbol" panose="05050102010706020507" pitchFamily="18" charset="2"/>
              </a:rPr>
              <a:t>2</a:t>
            </a:r>
            <a:endParaRPr lang="en-CA" sz="2400" dirty="0"/>
          </a:p>
        </p:txBody>
      </p:sp>
      <p:sp>
        <p:nvSpPr>
          <p:cNvPr id="175" name="Rectangle 174">
            <a:extLst>
              <a:ext uri="{FF2B5EF4-FFF2-40B4-BE49-F238E27FC236}">
                <a16:creationId xmlns:a16="http://schemas.microsoft.com/office/drawing/2014/main" id="{08CB5B6C-2D11-483F-8F9C-4AE8855A4D24}"/>
              </a:ext>
            </a:extLst>
          </p:cNvPr>
          <p:cNvSpPr/>
          <p:nvPr/>
        </p:nvSpPr>
        <p:spPr>
          <a:xfrm>
            <a:off x="7104088" y="3159146"/>
            <a:ext cx="337930" cy="461665"/>
          </a:xfrm>
          <a:prstGeom prst="rect">
            <a:avLst/>
          </a:prstGeom>
          <a:noFill/>
        </p:spPr>
        <p:txBody>
          <a:bodyPr wrap="square">
            <a:spAutoFit/>
          </a:bodyPr>
          <a:lstStyle/>
          <a:p>
            <a:r>
              <a:rPr lang="en-US" sz="2400" dirty="0">
                <a:cs typeface="Times New Roman" panose="02020603050405020304" pitchFamily="18" charset="0"/>
                <a:sym typeface="Symbol" panose="05050102010706020507" pitchFamily="18" charset="2"/>
              </a:rPr>
              <a:t>+</a:t>
            </a:r>
            <a:endParaRPr lang="en-CA" sz="2400" dirty="0"/>
          </a:p>
        </p:txBody>
      </p:sp>
    </p:spTree>
    <p:extLst>
      <p:ext uri="{BB962C8B-B14F-4D97-AF65-F5344CB8AC3E}">
        <p14:creationId xmlns:p14="http://schemas.microsoft.com/office/powerpoint/2010/main" val="20849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500" fill="hold"/>
                                        <p:tgtEl>
                                          <p:spTgt spid="132"/>
                                        </p:tgtEl>
                                        <p:attrNameLst>
                                          <p:attrName>ppt_x</p:attrName>
                                        </p:attrNameLst>
                                      </p:cBhvr>
                                      <p:tavLst>
                                        <p:tav tm="0">
                                          <p:val>
                                            <p:strVal val="0-#ppt_w/2"/>
                                          </p:val>
                                        </p:tav>
                                        <p:tav tm="100000">
                                          <p:val>
                                            <p:strVal val="#ppt_x"/>
                                          </p:val>
                                        </p:tav>
                                      </p:tavLst>
                                    </p:anim>
                                    <p:anim calcmode="lin" valueType="num">
                                      <p:cBhvr additive="base">
                                        <p:cTn id="24"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9"/>
                                        </p:tgtEl>
                                        <p:attrNameLst>
                                          <p:attrName>style.visibility</p:attrName>
                                        </p:attrNameLst>
                                      </p:cBhvr>
                                      <p:to>
                                        <p:strVal val="visible"/>
                                      </p:to>
                                    </p:set>
                                    <p:anim calcmode="lin" valueType="num">
                                      <p:cBhvr additive="base">
                                        <p:cTn id="29" dur="500" fill="hold"/>
                                        <p:tgtEl>
                                          <p:spTgt spid="129"/>
                                        </p:tgtEl>
                                        <p:attrNameLst>
                                          <p:attrName>ppt_x</p:attrName>
                                        </p:attrNameLst>
                                      </p:cBhvr>
                                      <p:tavLst>
                                        <p:tav tm="0">
                                          <p:val>
                                            <p:strVal val="0-#ppt_w/2"/>
                                          </p:val>
                                        </p:tav>
                                        <p:tav tm="100000">
                                          <p:val>
                                            <p:strVal val="#ppt_x"/>
                                          </p:val>
                                        </p:tav>
                                      </p:tavLst>
                                    </p:anim>
                                    <p:anim calcmode="lin" valueType="num">
                                      <p:cBhvr additive="base">
                                        <p:cTn id="30" dur="500" fill="hold"/>
                                        <p:tgtEl>
                                          <p:spTgt spid="12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0"/>
                                        </p:tgtEl>
                                        <p:attrNameLst>
                                          <p:attrName>style.visibility</p:attrName>
                                        </p:attrNameLst>
                                      </p:cBhvr>
                                      <p:to>
                                        <p:strVal val="visible"/>
                                      </p:to>
                                    </p:set>
                                    <p:anim calcmode="lin" valueType="num">
                                      <p:cBhvr additive="base">
                                        <p:cTn id="33" dur="500" fill="hold"/>
                                        <p:tgtEl>
                                          <p:spTgt spid="130"/>
                                        </p:tgtEl>
                                        <p:attrNameLst>
                                          <p:attrName>ppt_x</p:attrName>
                                        </p:attrNameLst>
                                      </p:cBhvr>
                                      <p:tavLst>
                                        <p:tav tm="0">
                                          <p:val>
                                            <p:strVal val="0-#ppt_w/2"/>
                                          </p:val>
                                        </p:tav>
                                        <p:tav tm="100000">
                                          <p:val>
                                            <p:strVal val="#ppt_x"/>
                                          </p:val>
                                        </p:tav>
                                      </p:tavLst>
                                    </p:anim>
                                    <p:anim calcmode="lin" valueType="num">
                                      <p:cBhvr additive="base">
                                        <p:cTn id="34" dur="500" fill="hold"/>
                                        <p:tgtEl>
                                          <p:spTgt spid="130"/>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37"/>
                                        </p:tgtEl>
                                        <p:attrNameLst>
                                          <p:attrName>style.visibility</p:attrName>
                                        </p:attrNameLst>
                                      </p:cBhvr>
                                      <p:to>
                                        <p:strVal val="visible"/>
                                      </p:to>
                                    </p:set>
                                    <p:anim calcmode="lin" valueType="num">
                                      <p:cBhvr additive="base">
                                        <p:cTn id="37" dur="500" fill="hold"/>
                                        <p:tgtEl>
                                          <p:spTgt spid="137"/>
                                        </p:tgtEl>
                                        <p:attrNameLst>
                                          <p:attrName>ppt_x</p:attrName>
                                        </p:attrNameLst>
                                      </p:cBhvr>
                                      <p:tavLst>
                                        <p:tav tm="0">
                                          <p:val>
                                            <p:strVal val="0-#ppt_w/2"/>
                                          </p:val>
                                        </p:tav>
                                        <p:tav tm="100000">
                                          <p:val>
                                            <p:strVal val="#ppt_x"/>
                                          </p:val>
                                        </p:tav>
                                      </p:tavLst>
                                    </p:anim>
                                    <p:anim calcmode="lin" valueType="num">
                                      <p:cBhvr additive="base">
                                        <p:cTn id="38"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59"/>
                                        </p:tgtEl>
                                        <p:attrNameLst>
                                          <p:attrName>style.visibility</p:attrName>
                                        </p:attrNameLst>
                                      </p:cBhvr>
                                      <p:to>
                                        <p:strVal val="visible"/>
                                      </p:to>
                                    </p:set>
                                    <p:anim calcmode="lin" valueType="num">
                                      <p:cBhvr additive="base">
                                        <p:cTn id="47" dur="500" fill="hold"/>
                                        <p:tgtEl>
                                          <p:spTgt spid="159"/>
                                        </p:tgtEl>
                                        <p:attrNameLst>
                                          <p:attrName>ppt_x</p:attrName>
                                        </p:attrNameLst>
                                      </p:cBhvr>
                                      <p:tavLst>
                                        <p:tav tm="0">
                                          <p:val>
                                            <p:strVal val="0-#ppt_w/2"/>
                                          </p:val>
                                        </p:tav>
                                        <p:tav tm="100000">
                                          <p:val>
                                            <p:strVal val="#ppt_x"/>
                                          </p:val>
                                        </p:tav>
                                      </p:tavLst>
                                    </p:anim>
                                    <p:anim calcmode="lin" valueType="num">
                                      <p:cBhvr additive="base">
                                        <p:cTn id="48" dur="500" fill="hold"/>
                                        <p:tgtEl>
                                          <p:spTgt spid="159"/>
                                        </p:tgtEl>
                                        <p:attrNameLst>
                                          <p:attrName>ppt_y</p:attrName>
                                        </p:attrNameLst>
                                      </p:cBhvr>
                                      <p:tavLst>
                                        <p:tav tm="0">
                                          <p:val>
                                            <p:strVal val="#ppt_y"/>
                                          </p:val>
                                        </p:tav>
                                        <p:tav tm="100000">
                                          <p:val>
                                            <p:strVal val="#ppt_y"/>
                                          </p:val>
                                        </p:tav>
                                      </p:tavLst>
                                    </p:anim>
                                  </p:childTnLst>
                                </p:cTn>
                              </p:par>
                              <p:par>
                                <p:cTn id="49" presetID="1" presetClass="exit" presetSubtype="0" fill="hold" grpId="1" nodeType="withEffect">
                                  <p:stCondLst>
                                    <p:cond delay="0"/>
                                  </p:stCondLst>
                                  <p:childTnLst>
                                    <p:set>
                                      <p:cBhvr>
                                        <p:cTn id="50" dur="1" fill="hold">
                                          <p:stCondLst>
                                            <p:cond delay="0"/>
                                          </p:stCondLst>
                                        </p:cTn>
                                        <p:tgtEl>
                                          <p:spTgt spid="13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70"/>
                                        </p:tgtEl>
                                        <p:attrNameLst>
                                          <p:attrName>style.visibility</p:attrName>
                                        </p:attrNameLst>
                                      </p:cBhvr>
                                      <p:to>
                                        <p:strVal val="visible"/>
                                      </p:to>
                                    </p:set>
                                    <p:anim calcmode="lin" valueType="num">
                                      <p:cBhvr additive="base">
                                        <p:cTn id="57" dur="500" fill="hold"/>
                                        <p:tgtEl>
                                          <p:spTgt spid="170"/>
                                        </p:tgtEl>
                                        <p:attrNameLst>
                                          <p:attrName>ppt_x</p:attrName>
                                        </p:attrNameLst>
                                      </p:cBhvr>
                                      <p:tavLst>
                                        <p:tav tm="0">
                                          <p:val>
                                            <p:strVal val="0-#ppt_w/2"/>
                                          </p:val>
                                        </p:tav>
                                        <p:tav tm="100000">
                                          <p:val>
                                            <p:strVal val="#ppt_x"/>
                                          </p:val>
                                        </p:tav>
                                      </p:tavLst>
                                    </p:anim>
                                    <p:anim calcmode="lin" valueType="num">
                                      <p:cBhvr additive="base">
                                        <p:cTn id="58" dur="5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160"/>
                                        </p:tgtEl>
                                        <p:attrNameLst>
                                          <p:attrName>style.visibility</p:attrName>
                                        </p:attrNameLst>
                                      </p:cBhvr>
                                      <p:to>
                                        <p:strVal val="visible"/>
                                      </p:to>
                                    </p:set>
                                    <p:anim calcmode="lin" valueType="num">
                                      <p:cBhvr additive="base">
                                        <p:cTn id="63" dur="500" fill="hold"/>
                                        <p:tgtEl>
                                          <p:spTgt spid="160"/>
                                        </p:tgtEl>
                                        <p:attrNameLst>
                                          <p:attrName>ppt_x</p:attrName>
                                        </p:attrNameLst>
                                      </p:cBhvr>
                                      <p:tavLst>
                                        <p:tav tm="0">
                                          <p:val>
                                            <p:strVal val="0-#ppt_w/2"/>
                                          </p:val>
                                        </p:tav>
                                        <p:tav tm="100000">
                                          <p:val>
                                            <p:strVal val="#ppt_x"/>
                                          </p:val>
                                        </p:tav>
                                      </p:tavLst>
                                    </p:anim>
                                    <p:anim calcmode="lin" valueType="num">
                                      <p:cBhvr additive="base">
                                        <p:cTn id="64"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0-#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71"/>
                                        </p:tgtEl>
                                        <p:attrNameLst>
                                          <p:attrName>style.visibility</p:attrName>
                                        </p:attrNameLst>
                                      </p:cBhvr>
                                      <p:to>
                                        <p:strVal val="visible"/>
                                      </p:to>
                                    </p:set>
                                    <p:anim calcmode="lin" valueType="num">
                                      <p:cBhvr additive="base">
                                        <p:cTn id="75" dur="500" fill="hold"/>
                                        <p:tgtEl>
                                          <p:spTgt spid="171"/>
                                        </p:tgtEl>
                                        <p:attrNameLst>
                                          <p:attrName>ppt_x</p:attrName>
                                        </p:attrNameLst>
                                      </p:cBhvr>
                                      <p:tavLst>
                                        <p:tav tm="0">
                                          <p:val>
                                            <p:strVal val="0-#ppt_w/2"/>
                                          </p:val>
                                        </p:tav>
                                        <p:tav tm="100000">
                                          <p:val>
                                            <p:strVal val="#ppt_x"/>
                                          </p:val>
                                        </p:tav>
                                      </p:tavLst>
                                    </p:anim>
                                    <p:anim calcmode="lin" valueType="num">
                                      <p:cBhvr additive="base">
                                        <p:cTn id="76" dur="500" fill="hold"/>
                                        <p:tgtEl>
                                          <p:spTgt spid="171"/>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174"/>
                                        </p:tgtEl>
                                        <p:attrNameLst>
                                          <p:attrName>style.visibility</p:attrName>
                                        </p:attrNameLst>
                                      </p:cBhvr>
                                      <p:to>
                                        <p:strVal val="visible"/>
                                      </p:to>
                                    </p:set>
                                    <p:anim calcmode="lin" valueType="num">
                                      <p:cBhvr additive="base">
                                        <p:cTn id="79" dur="500" fill="hold"/>
                                        <p:tgtEl>
                                          <p:spTgt spid="174"/>
                                        </p:tgtEl>
                                        <p:attrNameLst>
                                          <p:attrName>ppt_x</p:attrName>
                                        </p:attrNameLst>
                                      </p:cBhvr>
                                      <p:tavLst>
                                        <p:tav tm="0">
                                          <p:val>
                                            <p:strVal val="0-#ppt_w/2"/>
                                          </p:val>
                                        </p:tav>
                                        <p:tav tm="100000">
                                          <p:val>
                                            <p:strVal val="#ppt_x"/>
                                          </p:val>
                                        </p:tav>
                                      </p:tavLst>
                                    </p:anim>
                                    <p:anim calcmode="lin" valueType="num">
                                      <p:cBhvr additive="base">
                                        <p:cTn id="80" dur="500" fill="hold"/>
                                        <p:tgtEl>
                                          <p:spTgt spid="17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75"/>
                                        </p:tgtEl>
                                        <p:attrNameLst>
                                          <p:attrName>style.visibility</p:attrName>
                                        </p:attrNameLst>
                                      </p:cBhvr>
                                      <p:to>
                                        <p:strVal val="visible"/>
                                      </p:to>
                                    </p:set>
                                    <p:anim calcmode="lin" valueType="num">
                                      <p:cBhvr additive="base">
                                        <p:cTn id="85" dur="500" fill="hold"/>
                                        <p:tgtEl>
                                          <p:spTgt spid="175"/>
                                        </p:tgtEl>
                                        <p:attrNameLst>
                                          <p:attrName>ppt_x</p:attrName>
                                        </p:attrNameLst>
                                      </p:cBhvr>
                                      <p:tavLst>
                                        <p:tav tm="0">
                                          <p:val>
                                            <p:strVal val="0-#ppt_w/2"/>
                                          </p:val>
                                        </p:tav>
                                        <p:tav tm="100000">
                                          <p:val>
                                            <p:strVal val="#ppt_x"/>
                                          </p:val>
                                        </p:tav>
                                      </p:tavLst>
                                    </p:anim>
                                    <p:anim calcmode="lin" valueType="num">
                                      <p:cBhvr additive="base">
                                        <p:cTn id="86" dur="500" fill="hold"/>
                                        <p:tgtEl>
                                          <p:spTgt spid="175"/>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73"/>
                                        </p:tgtEl>
                                        <p:attrNameLst>
                                          <p:attrName>style.visibility</p:attrName>
                                        </p:attrNameLst>
                                      </p:cBhvr>
                                      <p:to>
                                        <p:strVal val="visible"/>
                                      </p:to>
                                    </p:set>
                                    <p:anim calcmode="lin" valueType="num">
                                      <p:cBhvr additive="base">
                                        <p:cTn id="91" dur="500" fill="hold"/>
                                        <p:tgtEl>
                                          <p:spTgt spid="173"/>
                                        </p:tgtEl>
                                        <p:attrNameLst>
                                          <p:attrName>ppt_x</p:attrName>
                                        </p:attrNameLst>
                                      </p:cBhvr>
                                      <p:tavLst>
                                        <p:tav tm="0">
                                          <p:val>
                                            <p:strVal val="0-#ppt_w/2"/>
                                          </p:val>
                                        </p:tav>
                                        <p:tav tm="100000">
                                          <p:val>
                                            <p:strVal val="#ppt_x"/>
                                          </p:val>
                                        </p:tav>
                                      </p:tavLst>
                                    </p:anim>
                                    <p:anim calcmode="lin" valueType="num">
                                      <p:cBhvr additive="base">
                                        <p:cTn id="92" dur="500" fill="hold"/>
                                        <p:tgtEl>
                                          <p:spTgt spid="173"/>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172"/>
                                        </p:tgtEl>
                                        <p:attrNameLst>
                                          <p:attrName>style.visibility</p:attrName>
                                        </p:attrNameLst>
                                      </p:cBhvr>
                                      <p:to>
                                        <p:strVal val="visible"/>
                                      </p:to>
                                    </p:set>
                                    <p:anim calcmode="lin" valueType="num">
                                      <p:cBhvr additive="base">
                                        <p:cTn id="95" dur="500" fill="hold"/>
                                        <p:tgtEl>
                                          <p:spTgt spid="172"/>
                                        </p:tgtEl>
                                        <p:attrNameLst>
                                          <p:attrName>ppt_x</p:attrName>
                                        </p:attrNameLst>
                                      </p:cBhvr>
                                      <p:tavLst>
                                        <p:tav tm="0">
                                          <p:val>
                                            <p:strVal val="0-#ppt_w/2"/>
                                          </p:val>
                                        </p:tav>
                                        <p:tav tm="100000">
                                          <p:val>
                                            <p:strVal val="#ppt_x"/>
                                          </p:val>
                                        </p:tav>
                                      </p:tavLst>
                                    </p:anim>
                                    <p:anim calcmode="lin" valueType="num">
                                      <p:cBhvr additive="base">
                                        <p:cTn id="96" dur="500" fill="hold"/>
                                        <p:tgtEl>
                                          <p:spTgt spid="172"/>
                                        </p:tgtEl>
                                        <p:attrNameLst>
                                          <p:attrName>ppt_y</p:attrName>
                                        </p:attrNameLst>
                                      </p:cBhvr>
                                      <p:tavLst>
                                        <p:tav tm="0">
                                          <p:val>
                                            <p:strVal val="#ppt_y"/>
                                          </p:val>
                                        </p:tav>
                                        <p:tav tm="100000">
                                          <p:val>
                                            <p:strVal val="#ppt_y"/>
                                          </p:val>
                                        </p:tav>
                                      </p:tavLst>
                                    </p:anim>
                                  </p:childTnLst>
                                </p:cTn>
                              </p:par>
                              <p:par>
                                <p:cTn id="97" presetID="1" presetClass="exit" presetSubtype="0" fill="hold" grpId="1" nodeType="withEffect">
                                  <p:stCondLst>
                                    <p:cond delay="0"/>
                                  </p:stCondLst>
                                  <p:childTnLst>
                                    <p:set>
                                      <p:cBhvr>
                                        <p:cTn id="98" dur="1" fill="hold">
                                          <p:stCondLst>
                                            <p:cond delay="0"/>
                                          </p:stCondLst>
                                        </p:cTn>
                                        <p:tgtEl>
                                          <p:spTgt spid="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p:bldP spid="132" grpId="0"/>
      <p:bldP spid="132" grpId="1"/>
      <p:bldP spid="159" grpId="0"/>
      <p:bldP spid="170" grpId="0" animBg="1"/>
      <p:bldP spid="171" grpId="0" animBg="1"/>
      <p:bldP spid="172" grpId="0"/>
      <p:bldP spid="173" grpId="0"/>
      <p:bldP spid="174" grpId="0"/>
      <p:bldP spid="174" grpId="1"/>
      <p:bldP spid="17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grpSp>
        <p:nvGrpSpPr>
          <p:cNvPr id="2" name="Group 1"/>
          <p:cNvGrpSpPr/>
          <p:nvPr/>
        </p:nvGrpSpPr>
        <p:grpSpPr>
          <a:xfrm>
            <a:off x="74688" y="2133600"/>
            <a:ext cx="7850112" cy="4648200"/>
            <a:chOff x="74688" y="2133600"/>
            <a:chExt cx="7850112" cy="4648200"/>
          </a:xfrm>
        </p:grpSpPr>
        <p:sp>
          <p:nvSpPr>
            <p:cNvPr id="10" name="Rectangle 9"/>
            <p:cNvSpPr/>
            <p:nvPr/>
          </p:nvSpPr>
          <p:spPr>
            <a:xfrm>
              <a:off x="152400" y="2133600"/>
              <a:ext cx="7772400" cy="4648200"/>
            </a:xfrm>
            <a:prstGeom prst="rect">
              <a:avLst/>
            </a:prstGeom>
            <a:solidFill>
              <a:schemeClr val="tx1"/>
            </a:solidFill>
            <a:ln>
              <a:noFill/>
            </a:ln>
          </p:spPr>
          <p:txBody>
            <a:bodyPr wrap="square" rtlCol="0" anchor="ctr">
              <a:spAutoFit/>
            </a:bodyPr>
            <a:lstStyle/>
            <a:p>
              <a:pPr algn="l"/>
              <a:endParaRPr lang="en-CA" sz="2400" dirty="0"/>
            </a:p>
          </p:txBody>
        </p:sp>
        <p:pic>
          <p:nvPicPr>
            <p:cNvPr id="261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10559"/>
              <a:ext cx="4724400" cy="4368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p:cNvSpPr txBox="1"/>
                <p:nvPr/>
              </p:nvSpPr>
              <p:spPr>
                <a:xfrm>
                  <a:off x="3652978" y="5105400"/>
                  <a:ext cx="4043222" cy="8361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b="0" i="1" smtClean="0">
                                <a:solidFill>
                                  <a:schemeClr val="bg1"/>
                                </a:solidFill>
                                <a:latin typeface="Cambria Math" panose="02040503050406030204" pitchFamily="18" charset="0"/>
                              </a:rPr>
                            </m:ctrlPr>
                          </m:fPr>
                          <m:num>
                            <m:r>
                              <m:rPr>
                                <m:nor/>
                              </m:rPr>
                              <a:rPr lang="en-CA" i="1" dirty="0">
                                <a:solidFill>
                                  <a:schemeClr val="bg1"/>
                                </a:solidFill>
                              </a:rPr>
                              <m:t>df</m:t>
                            </m:r>
                          </m:num>
                          <m:den>
                            <m:r>
                              <a:rPr lang="en-CA" b="0" i="1" smtClean="0">
                                <a:solidFill>
                                  <a:schemeClr val="bg1"/>
                                </a:solidFill>
                                <a:latin typeface="Cambria Math" panose="02040503050406030204" pitchFamily="18" charset="0"/>
                              </a:rPr>
                              <m:t>𝑑𝑥</m:t>
                            </m:r>
                          </m:den>
                        </m:f>
                        <m:r>
                          <a:rPr lang="en-CA" b="0" i="1" smtClean="0">
                            <a:solidFill>
                              <a:schemeClr val="bg1"/>
                            </a:solidFill>
                            <a:latin typeface="Cambria Math" panose="02040503050406030204" pitchFamily="18" charset="0"/>
                          </a:rPr>
                          <m:t>=</m:t>
                        </m:r>
                        <m:limLow>
                          <m:limLowPr>
                            <m:ctrlPr>
                              <a:rPr lang="en-CA" b="0" i="1" smtClean="0">
                                <a:solidFill>
                                  <a:schemeClr val="bg1"/>
                                </a:solidFill>
                                <a:latin typeface="Cambria Math" panose="02040503050406030204" pitchFamily="18" charset="0"/>
                              </a:rPr>
                            </m:ctrlPr>
                          </m:limLowPr>
                          <m:e>
                            <m:r>
                              <m:rPr>
                                <m:sty m:val="p"/>
                              </m:rPr>
                              <a:rPr lang="en-CA" b="0" i="0" smtClean="0">
                                <a:solidFill>
                                  <a:schemeClr val="bg1"/>
                                </a:solidFill>
                                <a:latin typeface="Cambria Math" panose="02040503050406030204" pitchFamily="18" charset="0"/>
                              </a:rPr>
                              <m:t>lim</m:t>
                            </m:r>
                          </m:e>
                          <m:lim>
                            <m:r>
                              <a:rPr lang="en-CA" b="0" i="1" smtClean="0">
                                <a:solidFill>
                                  <a:schemeClr val="bg1"/>
                                </a:solidFill>
                                <a:latin typeface="Cambria Math" panose="02040503050406030204" pitchFamily="18" charset="0"/>
                              </a:rPr>
                              <m:t>h</m:t>
                            </m:r>
                            <m:r>
                              <a:rPr lang="en-CA" b="0" i="1" smtClean="0">
                                <a:solidFill>
                                  <a:schemeClr val="bg1"/>
                                </a:solidFill>
                                <a:latin typeface="Cambria Math" panose="02040503050406030204" pitchFamily="18" charset="0"/>
                              </a:rPr>
                              <m:t>→0</m:t>
                            </m:r>
                          </m:lim>
                        </m:limLow>
                        <m:f>
                          <m:fPr>
                            <m:ctrlPr>
                              <a:rPr lang="en-CA" i="1">
                                <a:solidFill>
                                  <a:schemeClr val="bg1"/>
                                </a:solidFill>
                                <a:latin typeface="Cambria Math" panose="02040503050406030204" pitchFamily="18" charset="0"/>
                              </a:rPr>
                            </m:ctrlPr>
                          </m:fPr>
                          <m:num>
                            <m:r>
                              <a:rPr lang="en-CA" i="1">
                                <a:solidFill>
                                  <a:schemeClr val="bg1"/>
                                </a:solidFill>
                                <a:latin typeface="Cambria Math" panose="02040503050406030204" pitchFamily="18" charset="0"/>
                              </a:rPr>
                              <m:t>𝑓</m:t>
                            </m:r>
                            <m:d>
                              <m:dPr>
                                <m:ctrlPr>
                                  <a:rPr lang="en-CA" i="1">
                                    <a:solidFill>
                                      <a:schemeClr val="bg1"/>
                                    </a:solidFill>
                                    <a:latin typeface="Cambria Math" panose="02040503050406030204" pitchFamily="18" charset="0"/>
                                  </a:rPr>
                                </m:ctrlPr>
                              </m:dPr>
                              <m:e>
                                <m:r>
                                  <a:rPr lang="en-CA" i="1">
                                    <a:solidFill>
                                      <a:schemeClr val="bg1"/>
                                    </a:solidFill>
                                    <a:latin typeface="Cambria Math" panose="02040503050406030204" pitchFamily="18" charset="0"/>
                                  </a:rPr>
                                  <m:t>𝑥</m:t>
                                </m:r>
                                <m:r>
                                  <a:rPr lang="en-CA" i="1">
                                    <a:solidFill>
                                      <a:schemeClr val="bg1"/>
                                    </a:solidFill>
                                    <a:latin typeface="Cambria Math" panose="02040503050406030204" pitchFamily="18" charset="0"/>
                                  </a:rPr>
                                  <m:t>+</m:t>
                                </m:r>
                                <m:r>
                                  <a:rPr lang="en-CA" i="1">
                                    <a:solidFill>
                                      <a:schemeClr val="bg1"/>
                                    </a:solidFill>
                                    <a:latin typeface="Cambria Math" panose="02040503050406030204" pitchFamily="18" charset="0"/>
                                  </a:rPr>
                                  <m:t>h</m:t>
                                </m:r>
                              </m:e>
                            </m:d>
                            <m:r>
                              <a:rPr lang="en-CA" i="1">
                                <a:solidFill>
                                  <a:schemeClr val="bg1"/>
                                </a:solidFill>
                                <a:latin typeface="Cambria Math" panose="02040503050406030204" pitchFamily="18" charset="0"/>
                              </a:rPr>
                              <m:t>−</m:t>
                            </m:r>
                            <m:r>
                              <a:rPr lang="en-CA" i="1">
                                <a:solidFill>
                                  <a:schemeClr val="bg1"/>
                                </a:solidFill>
                                <a:latin typeface="Cambria Math" panose="02040503050406030204" pitchFamily="18" charset="0"/>
                              </a:rPr>
                              <m:t>𝑓</m:t>
                            </m:r>
                            <m:r>
                              <a:rPr lang="en-CA" i="1">
                                <a:solidFill>
                                  <a:schemeClr val="bg1"/>
                                </a:solidFill>
                                <a:latin typeface="Cambria Math" panose="02040503050406030204" pitchFamily="18" charset="0"/>
                              </a:rPr>
                              <m:t>(</m:t>
                            </m:r>
                            <m:r>
                              <a:rPr lang="en-CA" i="1">
                                <a:solidFill>
                                  <a:schemeClr val="bg1"/>
                                </a:solidFill>
                                <a:latin typeface="Cambria Math" panose="02040503050406030204" pitchFamily="18" charset="0"/>
                              </a:rPr>
                              <m:t>𝑥</m:t>
                            </m:r>
                            <m:r>
                              <a:rPr lang="en-CA" i="1">
                                <a:solidFill>
                                  <a:schemeClr val="bg1"/>
                                </a:solidFill>
                                <a:latin typeface="Cambria Math" panose="02040503050406030204" pitchFamily="18" charset="0"/>
                              </a:rPr>
                              <m:t>)</m:t>
                            </m:r>
                          </m:num>
                          <m:den>
                            <m:r>
                              <a:rPr lang="en-CA" b="0" i="1" dirty="0" smtClean="0">
                                <a:solidFill>
                                  <a:schemeClr val="bg1"/>
                                </a:solidFill>
                                <a:latin typeface="Cambria Math" panose="02040503050406030204" pitchFamily="18" charset="0"/>
                              </a:rPr>
                              <m:t>h</m:t>
                            </m:r>
                          </m:den>
                        </m:f>
                      </m:oMath>
                    </m:oMathPara>
                  </a14:m>
                  <a:endParaRPr lang="en-CA" dirty="0">
                    <a:solidFill>
                      <a:schemeClr val="bg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652978" y="5105400"/>
                  <a:ext cx="4043222" cy="836191"/>
                </a:xfrm>
                <a:prstGeom prst="rect">
                  <a:avLst/>
                </a:prstGeom>
                <a:blipFill>
                  <a:blip r:embed="rId4"/>
                  <a:stretch>
                    <a:fillRect/>
                  </a:stretch>
                </a:blipFill>
              </p:spPr>
              <p:txBody>
                <a:bodyPr/>
                <a:lstStyle/>
                <a:p>
                  <a:r>
                    <a:rPr lang="en-CA">
                      <a:noFill/>
                    </a:rPr>
                    <a:t> </a:t>
                  </a:r>
                </a:p>
              </p:txBody>
            </p:sp>
          </mc:Fallback>
        </mc:AlternateContent>
        <p:sp>
          <p:nvSpPr>
            <p:cNvPr id="16" name="Rectangle 15"/>
            <p:cNvSpPr/>
            <p:nvPr/>
          </p:nvSpPr>
          <p:spPr>
            <a:xfrm>
              <a:off x="762000" y="4344769"/>
              <a:ext cx="1014469" cy="608231"/>
            </a:xfrm>
            <a:prstGeom prst="rect">
              <a:avLst/>
            </a:prstGeom>
            <a:solidFill>
              <a:schemeClr val="tx1"/>
            </a:solidFill>
            <a:ln>
              <a:noFill/>
            </a:ln>
          </p:spPr>
          <p:txBody>
            <a:bodyPr wrap="square" rtlCol="0" anchor="ctr">
              <a:spAutoFit/>
            </a:bodyPr>
            <a:lstStyle/>
            <a:p>
              <a:pPr algn="l"/>
              <a:endParaRPr lang="en-CA" sz="2400" dirty="0"/>
            </a:p>
          </p:txBody>
        </p:sp>
        <p:sp>
          <p:nvSpPr>
            <p:cNvPr id="17" name="Rectangle 16"/>
            <p:cNvSpPr/>
            <p:nvPr/>
          </p:nvSpPr>
          <p:spPr>
            <a:xfrm>
              <a:off x="2895600" y="2293518"/>
              <a:ext cx="2895600" cy="685800"/>
            </a:xfrm>
            <a:prstGeom prst="rect">
              <a:avLst/>
            </a:prstGeom>
            <a:solidFill>
              <a:schemeClr val="tx1"/>
            </a:solidFill>
            <a:ln>
              <a:noFill/>
            </a:ln>
          </p:spPr>
          <p:txBody>
            <a:bodyPr wrap="square" rtlCol="0" anchor="ctr">
              <a:spAutoFit/>
            </a:bodyPr>
            <a:lstStyle/>
            <a:p>
              <a:pPr algn="l"/>
              <a:endParaRPr lang="en-CA" sz="2400" dirty="0"/>
            </a:p>
          </p:txBody>
        </p:sp>
        <p:sp>
          <p:nvSpPr>
            <p:cNvPr id="22" name="Rectangle 21"/>
            <p:cNvSpPr/>
            <p:nvPr/>
          </p:nvSpPr>
          <p:spPr>
            <a:xfrm>
              <a:off x="2010918" y="6167735"/>
              <a:ext cx="1722882" cy="461665"/>
            </a:xfrm>
            <a:prstGeom prst="rect">
              <a:avLst/>
            </a:prstGeom>
          </p:spPr>
          <p:txBody>
            <a:bodyPr wrap="square">
              <a:spAutoFit/>
            </a:bodyPr>
            <a:lstStyle/>
            <a:p>
              <a:pPr algn="ctr"/>
              <a:r>
                <a:rPr lang="en-CA" sz="2400" i="1" dirty="0" err="1">
                  <a:solidFill>
                    <a:schemeClr val="bg1"/>
                  </a:solidFill>
                </a:rPr>
                <a:t>x+h</a:t>
              </a:r>
              <a:endParaRPr lang="en-CA" sz="2400" i="1" dirty="0">
                <a:solidFill>
                  <a:schemeClr val="bg1"/>
                </a:solidFill>
              </a:endParaRPr>
            </a:p>
          </p:txBody>
        </p:sp>
        <p:sp>
          <p:nvSpPr>
            <p:cNvPr id="23" name="Rectangle 22"/>
            <p:cNvSpPr/>
            <p:nvPr/>
          </p:nvSpPr>
          <p:spPr>
            <a:xfrm>
              <a:off x="1066800" y="6179695"/>
              <a:ext cx="1722882" cy="461665"/>
            </a:xfrm>
            <a:prstGeom prst="rect">
              <a:avLst/>
            </a:prstGeom>
          </p:spPr>
          <p:txBody>
            <a:bodyPr wrap="square">
              <a:spAutoFit/>
            </a:bodyPr>
            <a:lstStyle/>
            <a:p>
              <a:pPr algn="ctr"/>
              <a:r>
                <a:rPr lang="en-CA" sz="2400" i="1" dirty="0">
                  <a:solidFill>
                    <a:schemeClr val="bg1"/>
                  </a:solidFill>
                </a:rPr>
                <a:t>x</a:t>
              </a:r>
            </a:p>
          </p:txBody>
        </p:sp>
        <p:sp>
          <p:nvSpPr>
            <p:cNvPr id="24" name="Rectangle 23"/>
            <p:cNvSpPr/>
            <p:nvPr/>
          </p:nvSpPr>
          <p:spPr>
            <a:xfrm>
              <a:off x="74688" y="4628745"/>
              <a:ext cx="1722882" cy="461665"/>
            </a:xfrm>
            <a:prstGeom prst="rect">
              <a:avLst/>
            </a:prstGeom>
          </p:spPr>
          <p:txBody>
            <a:bodyPr wrap="square">
              <a:spAutoFit/>
            </a:bodyPr>
            <a:lstStyle/>
            <a:p>
              <a:pPr algn="ctr"/>
              <a:r>
                <a:rPr lang="en-CA" sz="2400" i="1" dirty="0">
                  <a:solidFill>
                    <a:schemeClr val="bg1"/>
                  </a:solidFill>
                </a:rPr>
                <a:t>f(x)</a:t>
              </a:r>
            </a:p>
          </p:txBody>
        </p:sp>
        <p:sp>
          <p:nvSpPr>
            <p:cNvPr id="25" name="Rectangle 24"/>
            <p:cNvSpPr/>
            <p:nvPr/>
          </p:nvSpPr>
          <p:spPr>
            <a:xfrm>
              <a:off x="304800" y="2578840"/>
              <a:ext cx="1722882" cy="461665"/>
            </a:xfrm>
            <a:prstGeom prst="rect">
              <a:avLst/>
            </a:prstGeom>
          </p:spPr>
          <p:txBody>
            <a:bodyPr wrap="square">
              <a:spAutoFit/>
            </a:bodyPr>
            <a:lstStyle/>
            <a:p>
              <a:pPr algn="ctr"/>
              <a:r>
                <a:rPr lang="en-CA" sz="2400" i="1" dirty="0">
                  <a:solidFill>
                    <a:schemeClr val="bg1"/>
                  </a:solidFill>
                </a:rPr>
                <a:t>f(</a:t>
              </a:r>
              <a:r>
                <a:rPr lang="en-CA" sz="2400" i="1" dirty="0" err="1">
                  <a:solidFill>
                    <a:schemeClr val="bg1"/>
                  </a:solidFill>
                </a:rPr>
                <a:t>x+h</a:t>
              </a:r>
              <a:r>
                <a:rPr lang="en-CA" sz="2400" i="1" dirty="0">
                  <a:solidFill>
                    <a:schemeClr val="bg1"/>
                  </a:solidFill>
                </a:rPr>
                <a:t>)</a:t>
              </a:r>
            </a:p>
          </p:txBody>
        </p:sp>
        <p:sp>
          <p:nvSpPr>
            <p:cNvPr id="26" name="Rectangle 25"/>
            <p:cNvSpPr/>
            <p:nvPr/>
          </p:nvSpPr>
          <p:spPr>
            <a:xfrm>
              <a:off x="533401" y="2207966"/>
              <a:ext cx="381000" cy="305265"/>
            </a:xfrm>
            <a:prstGeom prst="rect">
              <a:avLst/>
            </a:prstGeom>
            <a:solidFill>
              <a:schemeClr val="tx1"/>
            </a:solidFill>
            <a:ln>
              <a:noFill/>
            </a:ln>
          </p:spPr>
          <p:txBody>
            <a:bodyPr wrap="square" rtlCol="0" anchor="ctr">
              <a:spAutoFit/>
            </a:bodyPr>
            <a:lstStyle/>
            <a:p>
              <a:pPr algn="l"/>
              <a:endParaRPr lang="en-CA" sz="2400" dirty="0"/>
            </a:p>
          </p:txBody>
        </p:sp>
      </p:grpSp>
      <p:pic>
        <p:nvPicPr>
          <p:cNvPr id="261124"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248" y="609600"/>
            <a:ext cx="4341878" cy="246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1124"/>
                                        </p:tgtEl>
                                        <p:attrNameLst>
                                          <p:attrName>style.visibility</p:attrName>
                                        </p:attrNameLst>
                                      </p:cBhvr>
                                      <p:to>
                                        <p:strVal val="visible"/>
                                      </p:to>
                                    </p:set>
                                    <p:anim calcmode="lin" valueType="num">
                                      <p:cBhvr additive="base">
                                        <p:cTn id="7" dur="500" fill="hold"/>
                                        <p:tgtEl>
                                          <p:spTgt spid="261124"/>
                                        </p:tgtEl>
                                        <p:attrNameLst>
                                          <p:attrName>ppt_x</p:attrName>
                                        </p:attrNameLst>
                                      </p:cBhvr>
                                      <p:tavLst>
                                        <p:tav tm="0">
                                          <p:val>
                                            <p:strVal val="0-#ppt_w/2"/>
                                          </p:val>
                                        </p:tav>
                                        <p:tav tm="100000">
                                          <p:val>
                                            <p:strVal val="#ppt_x"/>
                                          </p:val>
                                        </p:tav>
                                      </p:tavLst>
                                    </p:anim>
                                    <p:anim calcmode="lin" valueType="num">
                                      <p:cBhvr additive="base">
                                        <p:cTn id="8" dur="500" fill="hold"/>
                                        <p:tgtEl>
                                          <p:spTgt spid="2611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6" descr="Image result for stairs"/>
          <p:cNvPicPr>
            <a:picLocks noChangeAspect="1" noChangeArrowheads="1"/>
          </p:cNvPicPr>
          <p:nvPr/>
        </p:nvPicPr>
        <p:blipFill rotWithShape="1">
          <a:blip r:embed="rId3">
            <a:extLst>
              <a:ext uri="{28A0092B-C50C-407E-A947-70E740481C1C}">
                <a14:useLocalDpi xmlns:a14="http://schemas.microsoft.com/office/drawing/2010/main" val="0"/>
              </a:ext>
            </a:extLst>
          </a:blip>
          <a:srcRect l="15677"/>
          <a:stretch/>
        </p:blipFill>
        <p:spPr bwMode="auto">
          <a:xfrm rot="20666110">
            <a:off x="564018" y="926142"/>
            <a:ext cx="5067534" cy="3192629"/>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p:cNvSpPr/>
          <p:nvPr/>
        </p:nvSpPr>
        <p:spPr>
          <a:xfrm>
            <a:off x="5257800" y="2073057"/>
            <a:ext cx="4114800" cy="2308324"/>
          </a:xfrm>
          <a:prstGeom prst="rect">
            <a:avLst/>
          </a:prstGeom>
        </p:spPr>
        <p:txBody>
          <a:bodyPr wrap="square">
            <a:spAutoFit/>
          </a:bodyPr>
          <a:lstStyle/>
          <a:p>
            <a:r>
              <a:rPr lang="en-US" sz="2400" dirty="0"/>
              <a:t>Our location </a:t>
            </a:r>
            <a:br>
              <a:rPr lang="en-US" sz="2400" dirty="0"/>
            </a:br>
            <a:r>
              <a:rPr lang="en-US" sz="2400" dirty="0"/>
              <a:t>  </a:t>
            </a:r>
            <a:r>
              <a:rPr lang="en-US" altLang="en-US" sz="2400" dirty="0">
                <a:solidFill>
                  <a:srgbClr val="66FF33"/>
                </a:solidFill>
                <a:sym typeface="Symbol" panose="05050102010706020507" pitchFamily="18" charset="2"/>
              </a:rPr>
              <a:t></a:t>
            </a:r>
            <a:r>
              <a:rPr lang="en-US" altLang="en-US" sz="2400" i="1" dirty="0">
                <a:solidFill>
                  <a:srgbClr val="66FF33"/>
                </a:solidFill>
              </a:rPr>
              <a:t>w</a:t>
            </a:r>
            <a:r>
              <a:rPr lang="en-US" altLang="en-US" sz="2400" i="1" baseline="-25000" dirty="0">
                <a:solidFill>
                  <a:srgbClr val="66FF33"/>
                </a:solidFill>
              </a:rPr>
              <a:t>1</a:t>
            </a:r>
            <a:r>
              <a:rPr lang="en-US" altLang="en-US" sz="2400" i="1" dirty="0">
                <a:solidFill>
                  <a:srgbClr val="66FF33"/>
                </a:solidFill>
              </a:rPr>
              <a:t>,w</a:t>
            </a:r>
            <a:r>
              <a:rPr lang="en-US" altLang="en-US" sz="2400" i="1" baseline="-25000" dirty="0">
                <a:solidFill>
                  <a:srgbClr val="66FF33"/>
                </a:solidFill>
              </a:rPr>
              <a:t>2</a:t>
            </a:r>
            <a:r>
              <a:rPr lang="en-US" altLang="en-US" sz="2400" dirty="0">
                <a:solidFill>
                  <a:srgbClr val="66FF33"/>
                </a:solidFill>
                <a:sym typeface="Symbol" panose="05050102010706020507" pitchFamily="18" charset="2"/>
              </a:rPr>
              <a:t></a:t>
            </a:r>
            <a:r>
              <a:rPr lang="en-US" altLang="en-US" sz="2400" dirty="0">
                <a:solidFill>
                  <a:srgbClr val="66FF33"/>
                </a:solidFill>
              </a:rPr>
              <a:t> = </a:t>
            </a:r>
            <a:r>
              <a:rPr lang="en-US" altLang="en-US" sz="2400" dirty="0">
                <a:solidFill>
                  <a:srgbClr val="66FF33"/>
                </a:solidFill>
                <a:sym typeface="Symbol" panose="05050102010706020507" pitchFamily="18" charset="2"/>
              </a:rPr>
              <a:t></a:t>
            </a:r>
            <a:r>
              <a:rPr lang="en-US" altLang="en-US" sz="2400" i="1" dirty="0" err="1">
                <a:solidFill>
                  <a:srgbClr val="66FF33"/>
                </a:solidFill>
                <a:sym typeface="Symbol" panose="05050102010706020507" pitchFamily="18" charset="2"/>
              </a:rPr>
              <a:t>East</a:t>
            </a:r>
            <a:r>
              <a:rPr lang="en-US" altLang="en-US" sz="2400" i="1" dirty="0" err="1">
                <a:solidFill>
                  <a:srgbClr val="66FF33"/>
                </a:solidFill>
              </a:rPr>
              <a:t>,North</a:t>
            </a:r>
            <a:r>
              <a:rPr lang="en-US" altLang="en-US" sz="2400" dirty="0">
                <a:solidFill>
                  <a:srgbClr val="66FF33"/>
                </a:solidFill>
                <a:sym typeface="Symbol" panose="05050102010706020507" pitchFamily="18" charset="2"/>
              </a:rPr>
              <a:t></a:t>
            </a:r>
            <a:endParaRPr lang="en-US" altLang="en-US" sz="2400" dirty="0">
              <a:sym typeface="Symbol" panose="05050102010706020507" pitchFamily="18" charset="2"/>
            </a:endParaRPr>
          </a:p>
          <a:p>
            <a:r>
              <a:rPr lang="en-US" sz="2400" dirty="0">
                <a:sym typeface="Symbol" panose="05050102010706020507" pitchFamily="18" charset="2"/>
              </a:rPr>
              <a:t>               </a:t>
            </a:r>
            <a:r>
              <a:rPr lang="en-US" sz="2400" dirty="0">
                <a:solidFill>
                  <a:srgbClr val="66FF33"/>
                </a:solidFill>
                <a:sym typeface="Symbol" panose="05050102010706020507" pitchFamily="18" charset="2"/>
              </a:rPr>
              <a:t>=</a:t>
            </a:r>
            <a:r>
              <a:rPr lang="en-US" sz="2400" dirty="0">
                <a:sym typeface="Symbol" panose="05050102010706020507" pitchFamily="18" charset="2"/>
              </a:rPr>
              <a:t> </a:t>
            </a:r>
            <a:r>
              <a:rPr lang="en-US" altLang="en-US" sz="2400" dirty="0">
                <a:solidFill>
                  <a:srgbClr val="66FF33"/>
                </a:solidFill>
                <a:sym typeface="Symbol" panose="05050102010706020507" pitchFamily="18" charset="2"/>
              </a:rPr>
              <a:t></a:t>
            </a:r>
            <a:r>
              <a:rPr lang="en-US" altLang="en-US" sz="2400" i="1" dirty="0">
                <a:solidFill>
                  <a:srgbClr val="66FF33"/>
                </a:solidFill>
              </a:rPr>
              <a:t>w</a:t>
            </a:r>
            <a:r>
              <a:rPr lang="en-US" altLang="en-US" sz="2400" i="1" baseline="-25000" dirty="0">
                <a:solidFill>
                  <a:srgbClr val="66FF33"/>
                </a:solidFill>
              </a:rPr>
              <a:t>1</a:t>
            </a:r>
            <a:r>
              <a:rPr lang="en-US" altLang="en-US" sz="2400" i="1" dirty="0">
                <a:solidFill>
                  <a:srgbClr val="66FF33"/>
                </a:solidFill>
              </a:rPr>
              <a:t>,w</a:t>
            </a:r>
            <a:r>
              <a:rPr lang="en-US" altLang="en-US" sz="2400" i="1" baseline="-25000" dirty="0">
                <a:solidFill>
                  <a:srgbClr val="66FF33"/>
                </a:solidFill>
              </a:rPr>
              <a:t>2</a:t>
            </a:r>
            <a:r>
              <a:rPr lang="en-US" altLang="en-US" sz="2400" dirty="0">
                <a:solidFill>
                  <a:srgbClr val="66FF33"/>
                </a:solidFill>
                <a:sym typeface="Symbol" panose="05050102010706020507" pitchFamily="18" charset="2"/>
              </a:rPr>
              <a:t></a:t>
            </a:r>
            <a:r>
              <a:rPr lang="en-US" altLang="en-US" sz="2400" dirty="0">
                <a:solidFill>
                  <a:srgbClr val="66FF33"/>
                </a:solidFill>
              </a:rPr>
              <a:t>  </a:t>
            </a:r>
          </a:p>
          <a:p>
            <a:r>
              <a:rPr lang="en-US" altLang="en-US" sz="2400" dirty="0">
                <a:solidFill>
                  <a:srgbClr val="66FF33"/>
                </a:solidFill>
              </a:rPr>
              <a:t>               =</a:t>
            </a:r>
            <a:r>
              <a:rPr lang="en-US" altLang="en-US" sz="2400" dirty="0"/>
              <a:t> </a:t>
            </a:r>
            <a:r>
              <a:rPr lang="en-US" sz="2400" dirty="0">
                <a:solidFill>
                  <a:srgbClr val="66FF33"/>
                </a:solidFill>
              </a:rPr>
              <a:t>weights</a:t>
            </a:r>
            <a:br>
              <a:rPr lang="en-US" altLang="en-US" sz="2400" dirty="0">
                <a:solidFill>
                  <a:srgbClr val="66FF33"/>
                </a:solidFill>
              </a:rPr>
            </a:br>
            <a:r>
              <a:rPr lang="en-US" altLang="en-US" sz="2400" dirty="0">
                <a:solidFill>
                  <a:srgbClr val="66FF33"/>
                </a:solidFill>
              </a:rPr>
              <a:t>            </a:t>
            </a:r>
            <a:r>
              <a:rPr lang="en-US" sz="2400" dirty="0">
                <a:solidFill>
                  <a:srgbClr val="66FF33"/>
                </a:solidFill>
              </a:rPr>
              <a:t>for our machine.</a:t>
            </a:r>
            <a:endParaRPr lang="en-US" sz="2400" dirty="0">
              <a:solidFill>
                <a:srgbClr val="FFC000"/>
              </a:solidFill>
            </a:endParaRPr>
          </a:p>
          <a:p>
            <a:r>
              <a:rPr lang="en-US" sz="2400" dirty="0">
                <a:solidFill>
                  <a:srgbClr val="FFC000"/>
                </a:solidFill>
              </a:rPr>
              <a:t>Height = error </a:t>
            </a:r>
            <a:r>
              <a:rPr lang="en-US" sz="2400" i="1" dirty="0">
                <a:solidFill>
                  <a:srgbClr val="FFC000"/>
                </a:solidFill>
              </a:rPr>
              <a:t>E</a:t>
            </a:r>
            <a:r>
              <a:rPr lang="en-US" sz="2400" dirty="0">
                <a:solidFill>
                  <a:srgbClr val="FFC000"/>
                </a:solidFill>
              </a:rPr>
              <a:t>.</a:t>
            </a:r>
          </a:p>
        </p:txBody>
      </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97" name="Rectangle 96"/>
          <p:cNvSpPr/>
          <p:nvPr/>
        </p:nvSpPr>
        <p:spPr>
          <a:xfrm>
            <a:off x="5410200" y="596205"/>
            <a:ext cx="3505200" cy="1200329"/>
          </a:xfrm>
          <a:prstGeom prst="rect">
            <a:avLst/>
          </a:prstGeom>
        </p:spPr>
        <p:txBody>
          <a:bodyPr wrap="square">
            <a:spAutoFit/>
          </a:bodyPr>
          <a:lstStyle/>
          <a:p>
            <a:pPr algn="ctr"/>
            <a:r>
              <a:rPr lang="en-US" sz="2400" dirty="0"/>
              <a:t>Imagine looking down </a:t>
            </a:r>
            <a:br>
              <a:rPr lang="en-US" sz="2400" dirty="0"/>
            </a:br>
            <a:r>
              <a:rPr lang="en-US" sz="2400" dirty="0"/>
              <a:t>on the stair case</a:t>
            </a:r>
            <a:br>
              <a:rPr lang="en-US" sz="2400" dirty="0"/>
            </a:br>
            <a:r>
              <a:rPr lang="en-US" sz="2400" dirty="0"/>
              <a:t>from above.</a:t>
            </a:r>
          </a:p>
        </p:txBody>
      </p:sp>
      <p:sp>
        <p:nvSpPr>
          <p:cNvPr id="49" name="Oval 48"/>
          <p:cNvSpPr>
            <a:spLocks noChangeAspect="1"/>
          </p:cNvSpPr>
          <p:nvPr/>
        </p:nvSpPr>
        <p:spPr>
          <a:xfrm>
            <a:off x="2181660" y="319966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nvGrpSpPr>
          <p:cNvPr id="3" name="Group 2"/>
          <p:cNvGrpSpPr/>
          <p:nvPr/>
        </p:nvGrpSpPr>
        <p:grpSpPr>
          <a:xfrm>
            <a:off x="28575" y="-591711"/>
            <a:ext cx="4874025" cy="6571506"/>
            <a:chOff x="28575" y="-591711"/>
            <a:chExt cx="4874025" cy="6571506"/>
          </a:xfrm>
        </p:grpSpPr>
        <p:grpSp>
          <p:nvGrpSpPr>
            <p:cNvPr id="2" name="Group 1"/>
            <p:cNvGrpSpPr/>
            <p:nvPr/>
          </p:nvGrpSpPr>
          <p:grpSpPr>
            <a:xfrm>
              <a:off x="28575" y="626745"/>
              <a:ext cx="4874025" cy="5353050"/>
              <a:chOff x="28575" y="626745"/>
              <a:chExt cx="4874025" cy="5353050"/>
            </a:xfrm>
          </p:grpSpPr>
          <p:grpSp>
            <p:nvGrpSpPr>
              <p:cNvPr id="234" name="Group 233"/>
              <p:cNvGrpSpPr/>
              <p:nvPr/>
            </p:nvGrpSpPr>
            <p:grpSpPr>
              <a:xfrm>
                <a:off x="28575" y="626745"/>
                <a:ext cx="4874025" cy="5200650"/>
                <a:chOff x="28575" y="626745"/>
                <a:chExt cx="4874025" cy="5200650"/>
              </a:xfrm>
            </p:grpSpPr>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grpSp>
              <p:nvGrpSpPr>
                <p:cNvPr id="185" name="Group 184"/>
                <p:cNvGrpSpPr/>
                <p:nvPr/>
              </p:nvGrpSpPr>
              <p:grpSpPr>
                <a:xfrm>
                  <a:off x="28575" y="626745"/>
                  <a:ext cx="4874025" cy="5194935"/>
                  <a:chOff x="28575" y="626745"/>
                  <a:chExt cx="4874025" cy="5194935"/>
                </a:xfrm>
              </p:grpSpPr>
              <p:sp>
                <p:nvSpPr>
                  <p:cNvPr id="64" name="TextBox 63"/>
                  <p:cNvSpPr txBox="1"/>
                  <p:nvPr/>
                </p:nvSpPr>
                <p:spPr>
                  <a:xfrm>
                    <a:off x="28575" y="3085445"/>
                    <a:ext cx="106680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=3</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grpSp>
          </p:grpSp>
          <p:sp>
            <p:nvSpPr>
              <p:cNvPr id="94" name="TextBox 93"/>
              <p:cNvSpPr txBox="1"/>
              <p:nvPr/>
            </p:nvSpPr>
            <p:spPr>
              <a:xfrm rot="5400000">
                <a:off x="3100871" y="5162222"/>
                <a:ext cx="1173480" cy="461665"/>
              </a:xfrm>
              <a:prstGeom prst="rect">
                <a:avLst/>
              </a:prstGeom>
              <a:noFill/>
            </p:spPr>
            <p:txBody>
              <a:bodyPr wrap="square" rtlCol="0">
                <a:spAutoFit/>
              </a:bodyPr>
              <a:lstStyle/>
              <a:p>
                <a:endParaRPr lang="en-CA" sz="2400" i="1" dirty="0">
                  <a:solidFill>
                    <a:srgbClr val="66FF33"/>
                  </a:solidFill>
                </a:endParaRPr>
              </a:p>
            </p:txBody>
          </p:sp>
        </p:grpSp>
        <p:sp>
          <p:nvSpPr>
            <p:cNvPr id="56" name="TextBox 55"/>
            <p:cNvSpPr txBox="1"/>
            <p:nvPr/>
          </p:nvSpPr>
          <p:spPr>
            <a:xfrm>
              <a:off x="1905000" y="5405735"/>
              <a:ext cx="1981200" cy="461665"/>
            </a:xfrm>
            <a:prstGeom prst="rect">
              <a:avLst/>
            </a:prstGeom>
            <a:noFill/>
          </p:spPr>
          <p:txBody>
            <a:bodyPr wrap="square" rtlCol="0">
              <a:spAutoFit/>
            </a:bodyPr>
            <a:lstStyle/>
            <a:p>
              <a:r>
                <a:rPr lang="en-CA" sz="2400" i="1" dirty="0">
                  <a:solidFill>
                    <a:srgbClr val="66FF33"/>
                  </a:solidFill>
                </a:rPr>
                <a:t>Distance East</a:t>
              </a:r>
            </a:p>
          </p:txBody>
        </p:sp>
        <p:sp>
          <p:nvSpPr>
            <p:cNvPr id="57" name="TextBox 56"/>
            <p:cNvSpPr txBox="1"/>
            <p:nvPr/>
          </p:nvSpPr>
          <p:spPr>
            <a:xfrm rot="16200000">
              <a:off x="-753631" y="509840"/>
              <a:ext cx="2664768" cy="461665"/>
            </a:xfrm>
            <a:prstGeom prst="rect">
              <a:avLst/>
            </a:prstGeom>
            <a:noFill/>
          </p:spPr>
          <p:txBody>
            <a:bodyPr wrap="square" rtlCol="0">
              <a:spAutoFit/>
            </a:bodyPr>
            <a:lstStyle/>
            <a:p>
              <a:r>
                <a:rPr lang="en-CA" sz="2400" i="1" dirty="0">
                  <a:solidFill>
                    <a:srgbClr val="66FF33"/>
                  </a:solidFill>
                </a:rPr>
                <a:t>Distance North</a:t>
              </a:r>
            </a:p>
          </p:txBody>
        </p:sp>
      </p:grpSp>
      <p:sp>
        <p:nvSpPr>
          <p:cNvPr id="43" name="TextBox 42">
            <a:extLst>
              <a:ext uri="{FF2B5EF4-FFF2-40B4-BE49-F238E27FC236}">
                <a16:creationId xmlns:a16="http://schemas.microsoft.com/office/drawing/2014/main" id="{EB71F6F5-4BF6-4F46-8325-878D6FA8818A}"/>
              </a:ext>
            </a:extLst>
          </p:cNvPr>
          <p:cNvSpPr txBox="1"/>
          <p:nvPr/>
        </p:nvSpPr>
        <p:spPr bwMode="auto">
          <a:xfrm>
            <a:off x="7629928" y="2831486"/>
            <a:ext cx="1104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US" altLang="en-US" sz="2400" dirty="0">
                <a:solidFill>
                  <a:srgbClr val="FF00FF"/>
                </a:solidFill>
              </a:rPr>
              <a:t>=</a:t>
            </a:r>
            <a:r>
              <a:rPr lang="en-US" altLang="en-US" sz="2400" dirty="0">
                <a:solidFill>
                  <a:srgbClr val="FF00FF"/>
                </a:solidFill>
                <a:sym typeface="Symbol" panose="05050102010706020507" pitchFamily="18" charset="2"/>
              </a:rPr>
              <a:t> </a:t>
            </a:r>
            <a:r>
              <a:rPr lang="en-US" altLang="en-US" sz="2400" i="1" dirty="0">
                <a:solidFill>
                  <a:srgbClr val="FF00FF"/>
                </a:solidFill>
                <a:sym typeface="Symbol" panose="05050102010706020507" pitchFamily="18" charset="2"/>
              </a:rPr>
              <a:t>5,3</a:t>
            </a:r>
            <a:r>
              <a:rPr lang="en-US" altLang="en-US" sz="2400" dirty="0">
                <a:solidFill>
                  <a:srgbClr val="FF00FF"/>
                </a:solidFill>
                <a:sym typeface="Symbol" panose="05050102010706020507" pitchFamily="18" charset="2"/>
              </a:rPr>
              <a:t></a:t>
            </a:r>
            <a:r>
              <a:rPr lang="en-US" altLang="en-US" sz="2400" dirty="0">
                <a:solidFill>
                  <a:srgbClr val="FF00FF"/>
                </a:solidFill>
              </a:rPr>
              <a:t> </a:t>
            </a:r>
          </a:p>
        </p:txBody>
      </p:sp>
      <p:grpSp>
        <p:nvGrpSpPr>
          <p:cNvPr id="5" name="Group 4">
            <a:extLst>
              <a:ext uri="{FF2B5EF4-FFF2-40B4-BE49-F238E27FC236}">
                <a16:creationId xmlns:a16="http://schemas.microsoft.com/office/drawing/2014/main" id="{D707B1CA-5179-44EC-8ABD-F8E6D708EFBE}"/>
              </a:ext>
            </a:extLst>
          </p:cNvPr>
          <p:cNvGrpSpPr/>
          <p:nvPr/>
        </p:nvGrpSpPr>
        <p:grpSpPr>
          <a:xfrm>
            <a:off x="861060" y="2478405"/>
            <a:ext cx="5044518" cy="2809371"/>
            <a:chOff x="861060" y="2478405"/>
            <a:chExt cx="5044518" cy="2809371"/>
          </a:xfrm>
        </p:grpSpPr>
        <p:sp>
          <p:nvSpPr>
            <p:cNvPr id="44" name="TextBox 43">
              <a:extLst>
                <a:ext uri="{FF2B5EF4-FFF2-40B4-BE49-F238E27FC236}">
                  <a16:creationId xmlns:a16="http://schemas.microsoft.com/office/drawing/2014/main" id="{B13AE110-B725-48B1-BA11-E92622B1E40E}"/>
                </a:ext>
              </a:extLst>
            </p:cNvPr>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46" name="Straight Connector 45">
              <a:extLst>
                <a:ext uri="{FF2B5EF4-FFF2-40B4-BE49-F238E27FC236}">
                  <a16:creationId xmlns:a16="http://schemas.microsoft.com/office/drawing/2014/main" id="{9422B807-22EE-40A2-8DEC-1C58AB9BFA08}"/>
                </a:ext>
              </a:extLst>
            </p:cNvPr>
            <p:cNvCxnSpPr/>
            <p:nvPr/>
          </p:nvCxnSpPr>
          <p:spPr bwMode="auto">
            <a:xfrm>
              <a:off x="861060" y="2478405"/>
              <a:ext cx="3962400" cy="2263140"/>
            </a:xfrm>
            <a:prstGeom prst="line">
              <a:avLst/>
            </a:prstGeom>
            <a:noFill/>
            <a:ln w="38100" cap="sq" cmpd="sng" algn="ctr">
              <a:solidFill>
                <a:schemeClr val="hlink"/>
              </a:solidFill>
              <a:prstDash val="solid"/>
              <a:round/>
              <a:headEnd type="none" w="med" len="med"/>
              <a:tailEnd type="none" w="med" len="med"/>
            </a:ln>
            <a:effectLst/>
          </p:spPr>
        </p:cxnSp>
      </p:grpSp>
    </p:spTree>
    <p:extLst>
      <p:ext uri="{BB962C8B-B14F-4D97-AF65-F5344CB8AC3E}">
        <p14:creationId xmlns:p14="http://schemas.microsoft.com/office/powerpoint/2010/main" val="5868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 calcmode="lin" valueType="num">
                                      <p:cBhvr additive="base">
                                        <p:cTn id="7"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4">
                                            <p:txEl>
                                              <p:pRg st="0" end="0"/>
                                            </p:txEl>
                                          </p:spTgt>
                                        </p:tgtEl>
                                        <p:attrNameLst>
                                          <p:attrName>style.visibility</p:attrName>
                                        </p:attrNameLst>
                                      </p:cBhvr>
                                      <p:to>
                                        <p:strVal val="visible"/>
                                      </p:to>
                                    </p:set>
                                    <p:anim calcmode="lin" valueType="num">
                                      <p:cBhvr additive="base">
                                        <p:cTn id="21"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4">
                                            <p:txEl>
                                              <p:pRg st="1" end="1"/>
                                            </p:txEl>
                                          </p:spTgt>
                                        </p:tgtEl>
                                        <p:attrNameLst>
                                          <p:attrName>style.visibility</p:attrName>
                                        </p:attrNameLst>
                                      </p:cBhvr>
                                      <p:to>
                                        <p:strVal val="visible"/>
                                      </p:to>
                                    </p:set>
                                    <p:anim calcmode="lin" valueType="num">
                                      <p:cBhvr additive="base">
                                        <p:cTn id="27"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4">
                                            <p:txEl>
                                              <p:pRg st="2" end="2"/>
                                            </p:txEl>
                                          </p:spTgt>
                                        </p:tgtEl>
                                        <p:attrNameLst>
                                          <p:attrName>style.visibility</p:attrName>
                                        </p:attrNameLst>
                                      </p:cBhvr>
                                      <p:to>
                                        <p:strVal val="visible"/>
                                      </p:to>
                                    </p:set>
                                    <p:anim calcmode="lin" valueType="num">
                                      <p:cBhvr additive="base">
                                        <p:cTn id="31" dur="500" fill="hold"/>
                                        <p:tgtEl>
                                          <p:spTgt spid="8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4">
                                            <p:txEl>
                                              <p:pRg st="3" end="3"/>
                                            </p:txEl>
                                          </p:spTgt>
                                        </p:tgtEl>
                                        <p:attrNameLst>
                                          <p:attrName>style.visibility</p:attrName>
                                        </p:attrNameLst>
                                      </p:cBhvr>
                                      <p:to>
                                        <p:strVal val="visible"/>
                                      </p:to>
                                    </p:set>
                                    <p:anim calcmode="lin" valueType="num">
                                      <p:cBhvr additive="base">
                                        <p:cTn id="37" dur="500" fill="hold"/>
                                        <p:tgtEl>
                                          <p:spTgt spid="8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77778E-6 2.59259E-6 L 0.24132 -0.23797 " pathEditMode="relative" rAng="0" ptsTypes="AA">
                                      <p:cBhvr>
                                        <p:cTn id="58" dur="2000" fill="hold"/>
                                        <p:tgtEl>
                                          <p:spTgt spid="49"/>
                                        </p:tgtEl>
                                        <p:attrNameLst>
                                          <p:attrName>ppt_x</p:attrName>
                                          <p:attrName>ppt_y</p:attrName>
                                        </p:attrNameLst>
                                      </p:cBhvr>
                                      <p:rCtr x="12066" y="-1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4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 name="Group 236"/>
          <p:cNvGrpSpPr/>
          <p:nvPr/>
        </p:nvGrpSpPr>
        <p:grpSpPr>
          <a:xfrm>
            <a:off x="731676" y="-1615440"/>
            <a:ext cx="5173902" cy="8321040"/>
            <a:chOff x="731676" y="-1615440"/>
            <a:chExt cx="5173902" cy="8321040"/>
          </a:xfrm>
        </p:grpSpPr>
        <p:grpSp>
          <p:nvGrpSpPr>
            <p:cNvPr id="187" name="Group 186"/>
            <p:cNvGrpSpPr/>
            <p:nvPr/>
          </p:nvGrpSpPr>
          <p:grpSpPr>
            <a:xfrm>
              <a:off x="731676" y="-1615440"/>
              <a:ext cx="4419600" cy="8321040"/>
              <a:chOff x="152400" y="-1615440"/>
              <a:chExt cx="4419600" cy="8321040"/>
            </a:xfrm>
          </p:grpSpPr>
          <p:cxnSp>
            <p:nvCxnSpPr>
              <p:cNvPr id="190" name="Straight Connector 189"/>
              <p:cNvCxnSpPr/>
              <p:nvPr/>
            </p:nvCxnSpPr>
            <p:spPr bwMode="auto">
              <a:xfrm>
                <a:off x="304800" y="-1524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1" name="Straight Connector 190"/>
              <p:cNvCxnSpPr/>
              <p:nvPr/>
            </p:nvCxnSpPr>
            <p:spPr bwMode="auto">
              <a:xfrm>
                <a:off x="304800" y="-1348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2" name="Straight Connector 191"/>
              <p:cNvCxnSpPr/>
              <p:nvPr/>
            </p:nvCxnSpPr>
            <p:spPr bwMode="auto">
              <a:xfrm>
                <a:off x="304800" y="-1173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3" name="Straight Connector 192"/>
              <p:cNvCxnSpPr/>
              <p:nvPr/>
            </p:nvCxnSpPr>
            <p:spPr bwMode="auto">
              <a:xfrm>
                <a:off x="304800" y="-998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4" name="Straight Connector 193"/>
              <p:cNvCxnSpPr/>
              <p:nvPr/>
            </p:nvCxnSpPr>
            <p:spPr bwMode="auto">
              <a:xfrm>
                <a:off x="304800" y="-822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5" name="Straight Connector 194"/>
              <p:cNvCxnSpPr/>
              <p:nvPr/>
            </p:nvCxnSpPr>
            <p:spPr bwMode="auto">
              <a:xfrm>
                <a:off x="304800" y="-6477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6" name="Straight Connector 195"/>
              <p:cNvCxnSpPr/>
              <p:nvPr/>
            </p:nvCxnSpPr>
            <p:spPr bwMode="auto">
              <a:xfrm>
                <a:off x="304800" y="-4724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7" name="Straight Connector 196"/>
              <p:cNvCxnSpPr/>
              <p:nvPr/>
            </p:nvCxnSpPr>
            <p:spPr bwMode="auto">
              <a:xfrm>
                <a:off x="304800" y="-2971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8" name="Straight Connector 197"/>
              <p:cNvCxnSpPr/>
              <p:nvPr/>
            </p:nvCxnSpPr>
            <p:spPr bwMode="auto">
              <a:xfrm>
                <a:off x="304800" y="-1219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9" name="Straight Connector 198"/>
              <p:cNvCxnSpPr/>
              <p:nvPr/>
            </p:nvCxnSpPr>
            <p:spPr bwMode="auto">
              <a:xfrm>
                <a:off x="304800" y="53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0" name="Straight Connector 199"/>
              <p:cNvCxnSpPr/>
              <p:nvPr/>
            </p:nvCxnSpPr>
            <p:spPr bwMode="auto">
              <a:xfrm>
                <a:off x="304800" y="2286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1" name="Straight Connector 200"/>
              <p:cNvCxnSpPr/>
              <p:nvPr/>
            </p:nvCxnSpPr>
            <p:spPr bwMode="auto">
              <a:xfrm>
                <a:off x="304800" y="4038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2" name="Straight Connector 201"/>
              <p:cNvCxnSpPr/>
              <p:nvPr/>
            </p:nvCxnSpPr>
            <p:spPr bwMode="auto">
              <a:xfrm>
                <a:off x="304800" y="5791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3" name="Straight Connector 202"/>
              <p:cNvCxnSpPr/>
              <p:nvPr/>
            </p:nvCxnSpPr>
            <p:spPr bwMode="auto">
              <a:xfrm>
                <a:off x="304800" y="7543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4" name="Straight Connector 203"/>
              <p:cNvCxnSpPr/>
              <p:nvPr/>
            </p:nvCxnSpPr>
            <p:spPr bwMode="auto">
              <a:xfrm>
                <a:off x="304800" y="9296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5" name="Straight Connector 204"/>
              <p:cNvCxnSpPr/>
              <p:nvPr/>
            </p:nvCxnSpPr>
            <p:spPr bwMode="auto">
              <a:xfrm>
                <a:off x="304800"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6" name="Straight Connector 205"/>
              <p:cNvCxnSpPr/>
              <p:nvPr/>
            </p:nvCxnSpPr>
            <p:spPr bwMode="auto">
              <a:xfrm>
                <a:off x="304800" y="12801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7" name="Straight Connector 206"/>
              <p:cNvCxnSpPr/>
              <p:nvPr/>
            </p:nvCxnSpPr>
            <p:spPr bwMode="auto">
              <a:xfrm>
                <a:off x="304800" y="14554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8" name="Straight Connector 207"/>
              <p:cNvCxnSpPr/>
              <p:nvPr/>
            </p:nvCxnSpPr>
            <p:spPr bwMode="auto">
              <a:xfrm>
                <a:off x="304800" y="16306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9" name="Straight Connector 208"/>
              <p:cNvCxnSpPr/>
              <p:nvPr/>
            </p:nvCxnSpPr>
            <p:spPr bwMode="auto">
              <a:xfrm>
                <a:off x="304800" y="18059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0" name="Straight Connector 209"/>
              <p:cNvCxnSpPr/>
              <p:nvPr/>
            </p:nvCxnSpPr>
            <p:spPr bwMode="auto">
              <a:xfrm>
                <a:off x="304800" y="1965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1" name="Straight Connector 210"/>
              <p:cNvCxnSpPr/>
              <p:nvPr/>
            </p:nvCxnSpPr>
            <p:spPr bwMode="auto">
              <a:xfrm>
                <a:off x="304800" y="2141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2" name="Straight Connector 211"/>
              <p:cNvCxnSpPr/>
              <p:nvPr/>
            </p:nvCxnSpPr>
            <p:spPr bwMode="auto">
              <a:xfrm>
                <a:off x="304800" y="2316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3" name="Straight Connector 212"/>
              <p:cNvCxnSpPr/>
              <p:nvPr/>
            </p:nvCxnSpPr>
            <p:spPr bwMode="auto">
              <a:xfrm>
                <a:off x="304800"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4" name="Straight Connector 213"/>
              <p:cNvCxnSpPr/>
              <p:nvPr/>
            </p:nvCxnSpPr>
            <p:spPr bwMode="auto">
              <a:xfrm>
                <a:off x="304800"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5" name="Straight Connector 214"/>
              <p:cNvCxnSpPr/>
              <p:nvPr/>
            </p:nvCxnSpPr>
            <p:spPr bwMode="auto">
              <a:xfrm>
                <a:off x="304800"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6" name="Straight Connector 215"/>
              <p:cNvCxnSpPr/>
              <p:nvPr/>
            </p:nvCxnSpPr>
            <p:spPr bwMode="auto">
              <a:xfrm>
                <a:off x="304800"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7" name="Straight Connector 216"/>
              <p:cNvCxnSpPr/>
              <p:nvPr/>
            </p:nvCxnSpPr>
            <p:spPr bwMode="auto">
              <a:xfrm>
                <a:off x="304800"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8" name="Straight Connector 217"/>
              <p:cNvCxnSpPr/>
              <p:nvPr/>
            </p:nvCxnSpPr>
            <p:spPr bwMode="auto">
              <a:xfrm>
                <a:off x="304800"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9" name="Straight Connector 218"/>
              <p:cNvCxnSpPr/>
              <p:nvPr/>
            </p:nvCxnSpPr>
            <p:spPr bwMode="auto">
              <a:xfrm>
                <a:off x="304800"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20" name="Straight Connector 219"/>
              <p:cNvCxnSpPr/>
              <p:nvPr/>
            </p:nvCxnSpPr>
            <p:spPr bwMode="auto">
              <a:xfrm>
                <a:off x="304800"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21" name="Straight Connector 220"/>
              <p:cNvCxnSpPr/>
              <p:nvPr/>
            </p:nvCxnSpPr>
            <p:spPr bwMode="auto">
              <a:xfrm>
                <a:off x="304800"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22" name="Straight Connector 221"/>
              <p:cNvCxnSpPr/>
              <p:nvPr/>
            </p:nvCxnSpPr>
            <p:spPr bwMode="auto">
              <a:xfrm>
                <a:off x="304800"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23" name="Straight Connector 222"/>
              <p:cNvCxnSpPr/>
              <p:nvPr/>
            </p:nvCxnSpPr>
            <p:spPr bwMode="auto">
              <a:xfrm>
                <a:off x="304800"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24" name="Straight Connector 223"/>
              <p:cNvCxnSpPr/>
              <p:nvPr/>
            </p:nvCxnSpPr>
            <p:spPr bwMode="auto">
              <a:xfrm>
                <a:off x="304800"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225" name="Rectangle 224"/>
              <p:cNvSpPr/>
              <p:nvPr/>
            </p:nvSpPr>
            <p:spPr>
              <a:xfrm>
                <a:off x="152400" y="-1615440"/>
                <a:ext cx="4170925" cy="2225040"/>
              </a:xfrm>
              <a:prstGeom prst="rect">
                <a:avLst/>
              </a:prstGeom>
              <a:solidFill>
                <a:srgbClr val="000066"/>
              </a:solidFill>
              <a:ln>
                <a:noFill/>
              </a:ln>
            </p:spPr>
            <p:txBody>
              <a:bodyPr wrap="square" rtlCol="0" anchor="ctr">
                <a:spAutoFit/>
              </a:bodyPr>
              <a:lstStyle/>
              <a:p>
                <a:pPr algn="l"/>
                <a:endParaRPr lang="en-CA" sz="2400" dirty="0"/>
              </a:p>
            </p:txBody>
          </p:sp>
          <p:sp>
            <p:nvSpPr>
              <p:cNvPr id="226" name="Rectangle 225"/>
              <p:cNvSpPr/>
              <p:nvPr/>
            </p:nvSpPr>
            <p:spPr>
              <a:xfrm>
                <a:off x="304800" y="4724400"/>
                <a:ext cx="4267200" cy="1981200"/>
              </a:xfrm>
              <a:prstGeom prst="rect">
                <a:avLst/>
              </a:prstGeom>
              <a:solidFill>
                <a:srgbClr val="000066"/>
              </a:solidFill>
              <a:ln>
                <a:noFill/>
              </a:ln>
            </p:spPr>
            <p:txBody>
              <a:bodyPr wrap="square" rtlCol="0" anchor="ctr">
                <a:spAutoFit/>
              </a:bodyPr>
              <a:lstStyle/>
              <a:p>
                <a:pPr algn="l"/>
                <a:endParaRPr lang="en-CA" sz="2400" dirty="0"/>
              </a:p>
            </p:txBody>
          </p:sp>
        </p:grpSp>
        <p:sp>
          <p:nvSpPr>
            <p:cNvPr id="235" name="TextBox 234"/>
            <p:cNvSpPr txBox="1"/>
            <p:nvPr/>
          </p:nvSpPr>
          <p:spPr>
            <a:xfrm rot="1886187">
              <a:off x="4732098" y="790201"/>
              <a:ext cx="1173480" cy="461665"/>
            </a:xfrm>
            <a:prstGeom prst="rect">
              <a:avLst/>
            </a:prstGeom>
            <a:noFill/>
          </p:spPr>
          <p:txBody>
            <a:bodyPr wrap="square" rtlCol="0">
              <a:spAutoFit/>
            </a:bodyPr>
            <a:lstStyle/>
            <a:p>
              <a:r>
                <a:rPr lang="en-CA" sz="2400" i="1" dirty="0">
                  <a:solidFill>
                    <a:srgbClr val="FFC000"/>
                  </a:solidFill>
                </a:rPr>
                <a:t>E=43</a:t>
              </a:r>
            </a:p>
          </p:txBody>
        </p:sp>
        <p:sp>
          <p:nvSpPr>
            <p:cNvPr id="236" name="TextBox 235"/>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gr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grpSp>
        <p:nvGrpSpPr>
          <p:cNvPr id="2" name="Group 1"/>
          <p:cNvGrpSpPr/>
          <p:nvPr/>
        </p:nvGrpSpPr>
        <p:grpSpPr>
          <a:xfrm>
            <a:off x="28575" y="626745"/>
            <a:ext cx="4874025" cy="5353050"/>
            <a:chOff x="28575" y="626745"/>
            <a:chExt cx="4874025" cy="5353050"/>
          </a:xfrm>
        </p:grpSpPr>
        <p:grpSp>
          <p:nvGrpSpPr>
            <p:cNvPr id="234" name="Group 233"/>
            <p:cNvGrpSpPr/>
            <p:nvPr/>
          </p:nvGrpSpPr>
          <p:grpSpPr>
            <a:xfrm>
              <a:off x="28575" y="626745"/>
              <a:ext cx="4874025" cy="5200650"/>
              <a:chOff x="28575" y="626745"/>
              <a:chExt cx="4874025" cy="5200650"/>
            </a:xfrm>
          </p:grpSpPr>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grpSp>
            <p:nvGrpSpPr>
              <p:cNvPr id="185" name="Group 184"/>
              <p:cNvGrpSpPr/>
              <p:nvPr/>
            </p:nvGrpSpPr>
            <p:grpSpPr>
              <a:xfrm>
                <a:off x="28575" y="626745"/>
                <a:ext cx="4874025" cy="5194935"/>
                <a:chOff x="28575" y="626745"/>
                <a:chExt cx="4874025" cy="5194935"/>
              </a:xfrm>
            </p:grpSpPr>
            <p:sp>
              <p:nvSpPr>
                <p:cNvPr id="64" name="TextBox 63"/>
                <p:cNvSpPr txBox="1"/>
                <p:nvPr/>
              </p:nvSpPr>
              <p:spPr>
                <a:xfrm>
                  <a:off x="28575" y="3085445"/>
                  <a:ext cx="106680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=3</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grpSp>
        </p:grpSp>
        <p:sp>
          <p:nvSpPr>
            <p:cNvPr id="94" name="TextBox 93"/>
            <p:cNvSpPr txBox="1"/>
            <p:nvPr/>
          </p:nvSpPr>
          <p:spPr>
            <a:xfrm rot="5400000">
              <a:off x="3100871" y="5162222"/>
              <a:ext cx="1173480" cy="461665"/>
            </a:xfrm>
            <a:prstGeom prst="rect">
              <a:avLst/>
            </a:prstGeom>
            <a:noFill/>
          </p:spPr>
          <p:txBody>
            <a:bodyPr wrap="square" rtlCol="0">
              <a:spAutoFit/>
            </a:bodyPr>
            <a:lstStyle/>
            <a:p>
              <a:endParaRPr lang="en-CA" sz="2400" i="1" dirty="0">
                <a:solidFill>
                  <a:srgbClr val="66FF33"/>
                </a:solidFill>
              </a:endParaRPr>
            </a:p>
          </p:txBody>
        </p:sp>
      </p:grpSp>
      <p:grpSp>
        <p:nvGrpSpPr>
          <p:cNvPr id="230" name="Group 229"/>
          <p:cNvGrpSpPr/>
          <p:nvPr/>
        </p:nvGrpSpPr>
        <p:grpSpPr>
          <a:xfrm>
            <a:off x="861060" y="2478405"/>
            <a:ext cx="3962400" cy="2263140"/>
            <a:chOff x="884076" y="2491740"/>
            <a:chExt cx="3962400" cy="2263140"/>
          </a:xfrm>
        </p:grpSpPr>
        <p:cxnSp>
          <p:nvCxnSpPr>
            <p:cNvPr id="231" name="Straight Connector 230"/>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232" name="Oval 231"/>
            <p:cNvSpPr>
              <a:spLocks noChangeAspect="1"/>
            </p:cNvSpPr>
            <p:nvPr/>
          </p:nvSpPr>
          <p:spPr>
            <a:xfrm>
              <a:off x="2204676" y="3213000"/>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sp>
        <p:nvSpPr>
          <p:cNvPr id="92" name="Rectangle 91">
            <a:extLst>
              <a:ext uri="{FF2B5EF4-FFF2-40B4-BE49-F238E27FC236}">
                <a16:creationId xmlns:a16="http://schemas.microsoft.com/office/drawing/2014/main" id="{F44A1134-A449-4F99-A28A-B52B0FCD97CD}"/>
              </a:ext>
            </a:extLst>
          </p:cNvPr>
          <p:cNvSpPr/>
          <p:nvPr/>
        </p:nvSpPr>
        <p:spPr>
          <a:xfrm>
            <a:off x="5257800" y="2073057"/>
            <a:ext cx="4114800" cy="3046988"/>
          </a:xfrm>
          <a:prstGeom prst="rect">
            <a:avLst/>
          </a:prstGeom>
        </p:spPr>
        <p:txBody>
          <a:bodyPr wrap="square">
            <a:spAutoFit/>
          </a:bodyPr>
          <a:lstStyle/>
          <a:p>
            <a:r>
              <a:rPr lang="en-US" sz="2400" dirty="0"/>
              <a:t>Our location </a:t>
            </a:r>
            <a:br>
              <a:rPr lang="en-US" sz="2400" dirty="0"/>
            </a:br>
            <a:r>
              <a:rPr lang="en-US" sz="2400" dirty="0"/>
              <a:t>  </a:t>
            </a:r>
            <a:r>
              <a:rPr lang="en-US" altLang="en-US" sz="2400" dirty="0">
                <a:solidFill>
                  <a:srgbClr val="66FF33"/>
                </a:solidFill>
                <a:sym typeface="Symbol" panose="05050102010706020507" pitchFamily="18" charset="2"/>
              </a:rPr>
              <a:t></a:t>
            </a:r>
            <a:r>
              <a:rPr lang="en-US" altLang="en-US" sz="2400" i="1" dirty="0">
                <a:solidFill>
                  <a:srgbClr val="66FF33"/>
                </a:solidFill>
              </a:rPr>
              <a:t>w</a:t>
            </a:r>
            <a:r>
              <a:rPr lang="en-US" altLang="en-US" sz="2400" i="1" baseline="-25000" dirty="0">
                <a:solidFill>
                  <a:srgbClr val="66FF33"/>
                </a:solidFill>
              </a:rPr>
              <a:t>1</a:t>
            </a:r>
            <a:r>
              <a:rPr lang="en-US" altLang="en-US" sz="2400" i="1" dirty="0">
                <a:solidFill>
                  <a:srgbClr val="66FF33"/>
                </a:solidFill>
              </a:rPr>
              <a:t>,w</a:t>
            </a:r>
            <a:r>
              <a:rPr lang="en-US" altLang="en-US" sz="2400" i="1" baseline="-25000" dirty="0">
                <a:solidFill>
                  <a:srgbClr val="66FF33"/>
                </a:solidFill>
              </a:rPr>
              <a:t>2</a:t>
            </a:r>
            <a:r>
              <a:rPr lang="en-US" altLang="en-US" sz="2400" dirty="0">
                <a:solidFill>
                  <a:srgbClr val="66FF33"/>
                </a:solidFill>
                <a:sym typeface="Symbol" panose="05050102010706020507" pitchFamily="18" charset="2"/>
              </a:rPr>
              <a:t></a:t>
            </a:r>
            <a:r>
              <a:rPr lang="en-US" altLang="en-US" sz="2400" dirty="0">
                <a:solidFill>
                  <a:srgbClr val="66FF33"/>
                </a:solidFill>
              </a:rPr>
              <a:t> = </a:t>
            </a:r>
            <a:r>
              <a:rPr lang="en-US" altLang="en-US" sz="2400" dirty="0">
                <a:solidFill>
                  <a:srgbClr val="66FF33"/>
                </a:solidFill>
                <a:sym typeface="Symbol" panose="05050102010706020507" pitchFamily="18" charset="2"/>
              </a:rPr>
              <a:t></a:t>
            </a:r>
            <a:r>
              <a:rPr lang="en-US" altLang="en-US" sz="2400" i="1" dirty="0" err="1">
                <a:solidFill>
                  <a:srgbClr val="66FF33"/>
                </a:solidFill>
                <a:sym typeface="Symbol" panose="05050102010706020507" pitchFamily="18" charset="2"/>
              </a:rPr>
              <a:t>East</a:t>
            </a:r>
            <a:r>
              <a:rPr lang="en-US" altLang="en-US" sz="2400" i="1" dirty="0" err="1">
                <a:solidFill>
                  <a:srgbClr val="66FF33"/>
                </a:solidFill>
              </a:rPr>
              <a:t>,North</a:t>
            </a:r>
            <a:r>
              <a:rPr lang="en-US" altLang="en-US" sz="2400" dirty="0">
                <a:solidFill>
                  <a:srgbClr val="66FF33"/>
                </a:solidFill>
                <a:sym typeface="Symbol" panose="05050102010706020507" pitchFamily="18" charset="2"/>
              </a:rPr>
              <a:t></a:t>
            </a:r>
            <a:endParaRPr lang="en-US" altLang="en-US" sz="2400" dirty="0">
              <a:sym typeface="Symbol" panose="05050102010706020507" pitchFamily="18" charset="2"/>
            </a:endParaRPr>
          </a:p>
          <a:p>
            <a:r>
              <a:rPr lang="en-US" sz="2400" dirty="0">
                <a:sym typeface="Symbol" panose="05050102010706020507" pitchFamily="18" charset="2"/>
              </a:rPr>
              <a:t>               </a:t>
            </a:r>
            <a:r>
              <a:rPr lang="en-US" sz="2400" dirty="0">
                <a:solidFill>
                  <a:srgbClr val="66FF33"/>
                </a:solidFill>
                <a:sym typeface="Symbol" panose="05050102010706020507" pitchFamily="18" charset="2"/>
              </a:rPr>
              <a:t>=</a:t>
            </a:r>
            <a:r>
              <a:rPr lang="en-US" sz="2400" dirty="0">
                <a:sym typeface="Symbol" panose="05050102010706020507" pitchFamily="18" charset="2"/>
              </a:rPr>
              <a:t> </a:t>
            </a:r>
            <a:r>
              <a:rPr lang="en-US" altLang="en-US" sz="2400" dirty="0">
                <a:solidFill>
                  <a:srgbClr val="66FF33"/>
                </a:solidFill>
                <a:sym typeface="Symbol" panose="05050102010706020507" pitchFamily="18" charset="2"/>
              </a:rPr>
              <a:t></a:t>
            </a:r>
            <a:r>
              <a:rPr lang="en-US" altLang="en-US" sz="2400" i="1" dirty="0">
                <a:solidFill>
                  <a:srgbClr val="66FF33"/>
                </a:solidFill>
              </a:rPr>
              <a:t>w</a:t>
            </a:r>
            <a:r>
              <a:rPr lang="en-US" altLang="en-US" sz="2400" i="1" baseline="-25000" dirty="0">
                <a:solidFill>
                  <a:srgbClr val="66FF33"/>
                </a:solidFill>
              </a:rPr>
              <a:t>1</a:t>
            </a:r>
            <a:r>
              <a:rPr lang="en-US" altLang="en-US" sz="2400" i="1" dirty="0">
                <a:solidFill>
                  <a:srgbClr val="66FF33"/>
                </a:solidFill>
              </a:rPr>
              <a:t>,w</a:t>
            </a:r>
            <a:r>
              <a:rPr lang="en-US" altLang="en-US" sz="2400" i="1" baseline="-25000" dirty="0">
                <a:solidFill>
                  <a:srgbClr val="66FF33"/>
                </a:solidFill>
              </a:rPr>
              <a:t>2</a:t>
            </a:r>
            <a:r>
              <a:rPr lang="en-US" altLang="en-US" sz="2400" dirty="0">
                <a:solidFill>
                  <a:srgbClr val="66FF33"/>
                </a:solidFill>
                <a:sym typeface="Symbol" panose="05050102010706020507" pitchFamily="18" charset="2"/>
              </a:rPr>
              <a:t></a:t>
            </a:r>
            <a:r>
              <a:rPr lang="en-US" altLang="en-US" sz="2400" dirty="0">
                <a:solidFill>
                  <a:srgbClr val="66FF33"/>
                </a:solidFill>
              </a:rPr>
              <a:t>  </a:t>
            </a:r>
          </a:p>
          <a:p>
            <a:r>
              <a:rPr lang="en-US" altLang="en-US" sz="2400" dirty="0">
                <a:solidFill>
                  <a:srgbClr val="66FF33"/>
                </a:solidFill>
              </a:rPr>
              <a:t>               =</a:t>
            </a:r>
            <a:r>
              <a:rPr lang="en-US" altLang="en-US" sz="2400" dirty="0"/>
              <a:t> </a:t>
            </a:r>
            <a:r>
              <a:rPr lang="en-US" sz="2400" dirty="0">
                <a:solidFill>
                  <a:srgbClr val="66FF33"/>
                </a:solidFill>
              </a:rPr>
              <a:t>weights</a:t>
            </a:r>
            <a:br>
              <a:rPr lang="en-US" altLang="en-US" sz="2400" dirty="0">
                <a:solidFill>
                  <a:srgbClr val="66FF33"/>
                </a:solidFill>
              </a:rPr>
            </a:br>
            <a:r>
              <a:rPr lang="en-US" altLang="en-US" sz="2400" dirty="0">
                <a:solidFill>
                  <a:srgbClr val="66FF33"/>
                </a:solidFill>
              </a:rPr>
              <a:t>            </a:t>
            </a:r>
            <a:r>
              <a:rPr lang="en-US" sz="2400" dirty="0">
                <a:solidFill>
                  <a:srgbClr val="66FF33"/>
                </a:solidFill>
              </a:rPr>
              <a:t>for our machine.</a:t>
            </a:r>
            <a:endParaRPr lang="en-US" sz="2400" dirty="0">
              <a:solidFill>
                <a:srgbClr val="FFC000"/>
              </a:solidFill>
            </a:endParaRPr>
          </a:p>
          <a:p>
            <a:r>
              <a:rPr lang="en-US" sz="2400" dirty="0">
                <a:solidFill>
                  <a:srgbClr val="FFC000"/>
                </a:solidFill>
              </a:rPr>
              <a:t>Height = error </a:t>
            </a:r>
            <a:r>
              <a:rPr lang="en-US" sz="2400" i="1" dirty="0">
                <a:solidFill>
                  <a:srgbClr val="FFC000"/>
                </a:solidFill>
              </a:rPr>
              <a:t>E</a:t>
            </a:r>
            <a:r>
              <a:rPr lang="en-US" sz="2400" dirty="0">
                <a:solidFill>
                  <a:srgbClr val="FFC000"/>
                </a:solidFill>
              </a:rPr>
              <a:t>.</a:t>
            </a:r>
          </a:p>
          <a:p>
            <a:r>
              <a:rPr lang="en-US" sz="2400" dirty="0"/>
              <a:t>Each </a:t>
            </a:r>
            <a:r>
              <a:rPr lang="en-US" sz="2400" dirty="0">
                <a:solidFill>
                  <a:srgbClr val="FFC000"/>
                </a:solidFill>
              </a:rPr>
              <a:t>contour lines</a:t>
            </a:r>
            <a:r>
              <a:rPr lang="en-US" sz="2400" dirty="0"/>
              <a:t> </a:t>
            </a:r>
            <a:br>
              <a:rPr lang="en-US" sz="2400" dirty="0"/>
            </a:br>
            <a:r>
              <a:rPr lang="en-US" sz="2400" dirty="0"/>
              <a:t>   </a:t>
            </a:r>
            <a:r>
              <a:rPr lang="en-CA" sz="2400" dirty="0"/>
              <a:t>raises us a foot.</a:t>
            </a:r>
            <a:r>
              <a:rPr lang="en-US" sz="2400" dirty="0"/>
              <a:t> </a:t>
            </a:r>
          </a:p>
        </p:txBody>
      </p:sp>
      <p:sp>
        <p:nvSpPr>
          <p:cNvPr id="93" name="Rectangle 92">
            <a:extLst>
              <a:ext uri="{FF2B5EF4-FFF2-40B4-BE49-F238E27FC236}">
                <a16:creationId xmlns:a16="http://schemas.microsoft.com/office/drawing/2014/main" id="{22A8D624-AEEA-4201-AB77-569849229AC0}"/>
              </a:ext>
            </a:extLst>
          </p:cNvPr>
          <p:cNvSpPr/>
          <p:nvPr/>
        </p:nvSpPr>
        <p:spPr>
          <a:xfrm>
            <a:off x="5410200" y="596205"/>
            <a:ext cx="3505200" cy="1200329"/>
          </a:xfrm>
          <a:prstGeom prst="rect">
            <a:avLst/>
          </a:prstGeom>
        </p:spPr>
        <p:txBody>
          <a:bodyPr wrap="square">
            <a:spAutoFit/>
          </a:bodyPr>
          <a:lstStyle/>
          <a:p>
            <a:pPr algn="ctr"/>
            <a:r>
              <a:rPr lang="en-US" sz="2400" dirty="0"/>
              <a:t>Imagine looking down </a:t>
            </a:r>
            <a:br>
              <a:rPr lang="en-US" sz="2400" dirty="0"/>
            </a:br>
            <a:r>
              <a:rPr lang="en-US" sz="2400" dirty="0"/>
              <a:t>on the stair case</a:t>
            </a:r>
            <a:br>
              <a:rPr lang="en-US" sz="2400" dirty="0"/>
            </a:br>
            <a:r>
              <a:rPr lang="en-US" sz="2400" dirty="0"/>
              <a:t>from above.</a:t>
            </a:r>
          </a:p>
        </p:txBody>
      </p:sp>
      <p:sp>
        <p:nvSpPr>
          <p:cNvPr id="96" name="TextBox 95">
            <a:extLst>
              <a:ext uri="{FF2B5EF4-FFF2-40B4-BE49-F238E27FC236}">
                <a16:creationId xmlns:a16="http://schemas.microsoft.com/office/drawing/2014/main" id="{01A78AF4-ACC7-4F7F-ACE0-04F5EC8658CA}"/>
              </a:ext>
            </a:extLst>
          </p:cNvPr>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spTree>
    <p:extLst>
      <p:ext uri="{BB962C8B-B14F-4D97-AF65-F5344CB8AC3E}">
        <p14:creationId xmlns:p14="http://schemas.microsoft.com/office/powerpoint/2010/main" val="190983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500" fill="hold"/>
                                        <p:tgtEl>
                                          <p:spTgt spid="237"/>
                                        </p:tgtEl>
                                        <p:attrNameLst>
                                          <p:attrName>ppt_x</p:attrName>
                                        </p:attrNameLst>
                                      </p:cBhvr>
                                      <p:tavLst>
                                        <p:tav tm="0">
                                          <p:val>
                                            <p:strVal val="#ppt_x"/>
                                          </p:val>
                                        </p:tav>
                                        <p:tav tm="100000">
                                          <p:val>
                                            <p:strVal val="#ppt_x"/>
                                          </p:val>
                                        </p:tav>
                                      </p:tavLst>
                                    </p:anim>
                                    <p:anim calcmode="lin" valueType="num">
                                      <p:cBhvr additive="base">
                                        <p:cTn id="8" dur="500" fill="hold"/>
                                        <p:tgtEl>
                                          <p:spTgt spid="2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
                                            <p:txEl>
                                              <p:pRg st="4" end="4"/>
                                            </p:txEl>
                                          </p:spTgt>
                                        </p:tgtEl>
                                        <p:attrNameLst>
                                          <p:attrName>style.visibility</p:attrName>
                                        </p:attrNameLst>
                                      </p:cBhvr>
                                      <p:to>
                                        <p:strVal val="visible"/>
                                      </p:to>
                                    </p:set>
                                    <p:anim calcmode="lin" valueType="num">
                                      <p:cBhvr additive="base">
                                        <p:cTn id="11" dur="500" fill="hold"/>
                                        <p:tgtEl>
                                          <p:spTgt spid="9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731676" y="-1615440"/>
            <a:ext cx="4419600" cy="8321040"/>
            <a:chOff x="152400" y="-1615440"/>
            <a:chExt cx="4419600" cy="8321040"/>
          </a:xfrm>
        </p:grpSpPr>
        <p:cxnSp>
          <p:nvCxnSpPr>
            <p:cNvPr id="3" name="Straight Connector 2"/>
            <p:cNvCxnSpPr/>
            <p:nvPr/>
          </p:nvCxnSpPr>
          <p:spPr bwMode="auto">
            <a:xfrm>
              <a:off x="304800" y="-1524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1" name="Straight Connector 20"/>
            <p:cNvCxnSpPr/>
            <p:nvPr/>
          </p:nvCxnSpPr>
          <p:spPr bwMode="auto">
            <a:xfrm>
              <a:off x="304800" y="-1348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2" name="Straight Connector 21"/>
            <p:cNvCxnSpPr/>
            <p:nvPr/>
          </p:nvCxnSpPr>
          <p:spPr bwMode="auto">
            <a:xfrm>
              <a:off x="304800" y="-1173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3" name="Straight Connector 22"/>
            <p:cNvCxnSpPr/>
            <p:nvPr/>
          </p:nvCxnSpPr>
          <p:spPr bwMode="auto">
            <a:xfrm>
              <a:off x="304800" y="-998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4" name="Straight Connector 23"/>
            <p:cNvCxnSpPr/>
            <p:nvPr/>
          </p:nvCxnSpPr>
          <p:spPr bwMode="auto">
            <a:xfrm>
              <a:off x="304800" y="-822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5" name="Straight Connector 24"/>
            <p:cNvCxnSpPr/>
            <p:nvPr/>
          </p:nvCxnSpPr>
          <p:spPr bwMode="auto">
            <a:xfrm>
              <a:off x="304800" y="-6477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6" name="Straight Connector 25"/>
            <p:cNvCxnSpPr/>
            <p:nvPr/>
          </p:nvCxnSpPr>
          <p:spPr bwMode="auto">
            <a:xfrm>
              <a:off x="304800" y="-4724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7" name="Straight Connector 26"/>
            <p:cNvCxnSpPr/>
            <p:nvPr/>
          </p:nvCxnSpPr>
          <p:spPr bwMode="auto">
            <a:xfrm>
              <a:off x="304800" y="-2971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8" name="Straight Connector 27"/>
            <p:cNvCxnSpPr/>
            <p:nvPr/>
          </p:nvCxnSpPr>
          <p:spPr bwMode="auto">
            <a:xfrm>
              <a:off x="304800" y="-1219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9" name="Straight Connector 28"/>
            <p:cNvCxnSpPr/>
            <p:nvPr/>
          </p:nvCxnSpPr>
          <p:spPr bwMode="auto">
            <a:xfrm>
              <a:off x="304800" y="53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0" name="Straight Connector 29"/>
            <p:cNvCxnSpPr/>
            <p:nvPr/>
          </p:nvCxnSpPr>
          <p:spPr bwMode="auto">
            <a:xfrm>
              <a:off x="304800" y="2286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1" name="Straight Connector 30"/>
            <p:cNvCxnSpPr/>
            <p:nvPr/>
          </p:nvCxnSpPr>
          <p:spPr bwMode="auto">
            <a:xfrm>
              <a:off x="304800" y="4038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2" name="Straight Connector 31"/>
            <p:cNvCxnSpPr/>
            <p:nvPr/>
          </p:nvCxnSpPr>
          <p:spPr bwMode="auto">
            <a:xfrm>
              <a:off x="304800" y="5791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3" name="Straight Connector 32"/>
            <p:cNvCxnSpPr/>
            <p:nvPr/>
          </p:nvCxnSpPr>
          <p:spPr bwMode="auto">
            <a:xfrm>
              <a:off x="304800" y="7543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4" name="Straight Connector 33"/>
            <p:cNvCxnSpPr/>
            <p:nvPr/>
          </p:nvCxnSpPr>
          <p:spPr bwMode="auto">
            <a:xfrm>
              <a:off x="304800" y="9296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5" name="Straight Connector 34"/>
            <p:cNvCxnSpPr/>
            <p:nvPr/>
          </p:nvCxnSpPr>
          <p:spPr bwMode="auto">
            <a:xfrm>
              <a:off x="304800"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6" name="Straight Connector 35"/>
            <p:cNvCxnSpPr/>
            <p:nvPr/>
          </p:nvCxnSpPr>
          <p:spPr bwMode="auto">
            <a:xfrm>
              <a:off x="304800" y="12801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7" name="Straight Connector 36"/>
            <p:cNvCxnSpPr/>
            <p:nvPr/>
          </p:nvCxnSpPr>
          <p:spPr bwMode="auto">
            <a:xfrm>
              <a:off x="304800" y="14554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8" name="Straight Connector 37"/>
            <p:cNvCxnSpPr/>
            <p:nvPr/>
          </p:nvCxnSpPr>
          <p:spPr bwMode="auto">
            <a:xfrm>
              <a:off x="304800" y="16306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39" name="Straight Connector 38"/>
            <p:cNvCxnSpPr/>
            <p:nvPr/>
          </p:nvCxnSpPr>
          <p:spPr bwMode="auto">
            <a:xfrm>
              <a:off x="304800" y="18059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0" name="Straight Connector 39"/>
            <p:cNvCxnSpPr/>
            <p:nvPr/>
          </p:nvCxnSpPr>
          <p:spPr bwMode="auto">
            <a:xfrm>
              <a:off x="304800" y="1965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1" name="Straight Connector 40"/>
            <p:cNvCxnSpPr/>
            <p:nvPr/>
          </p:nvCxnSpPr>
          <p:spPr bwMode="auto">
            <a:xfrm>
              <a:off x="304800" y="2141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2" name="Straight Connector 41"/>
            <p:cNvCxnSpPr/>
            <p:nvPr/>
          </p:nvCxnSpPr>
          <p:spPr bwMode="auto">
            <a:xfrm>
              <a:off x="304800" y="2316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3" name="Straight Connector 42"/>
            <p:cNvCxnSpPr/>
            <p:nvPr/>
          </p:nvCxnSpPr>
          <p:spPr bwMode="auto">
            <a:xfrm>
              <a:off x="304800"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4" name="Straight Connector 43"/>
            <p:cNvCxnSpPr/>
            <p:nvPr/>
          </p:nvCxnSpPr>
          <p:spPr bwMode="auto">
            <a:xfrm>
              <a:off x="304800"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5" name="Straight Connector 44"/>
            <p:cNvCxnSpPr/>
            <p:nvPr/>
          </p:nvCxnSpPr>
          <p:spPr bwMode="auto">
            <a:xfrm>
              <a:off x="304800"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6" name="Straight Connector 45"/>
            <p:cNvCxnSpPr/>
            <p:nvPr/>
          </p:nvCxnSpPr>
          <p:spPr bwMode="auto">
            <a:xfrm>
              <a:off x="304800"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7" name="Straight Connector 46"/>
            <p:cNvCxnSpPr/>
            <p:nvPr/>
          </p:nvCxnSpPr>
          <p:spPr bwMode="auto">
            <a:xfrm>
              <a:off x="304800"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8" name="Straight Connector 47"/>
            <p:cNvCxnSpPr/>
            <p:nvPr/>
          </p:nvCxnSpPr>
          <p:spPr bwMode="auto">
            <a:xfrm>
              <a:off x="304800"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49" name="Straight Connector 48"/>
            <p:cNvCxnSpPr/>
            <p:nvPr/>
          </p:nvCxnSpPr>
          <p:spPr bwMode="auto">
            <a:xfrm>
              <a:off x="304800"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50" name="Straight Connector 49"/>
            <p:cNvCxnSpPr/>
            <p:nvPr/>
          </p:nvCxnSpPr>
          <p:spPr bwMode="auto">
            <a:xfrm>
              <a:off x="304800"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51" name="Straight Connector 50"/>
            <p:cNvCxnSpPr/>
            <p:nvPr/>
          </p:nvCxnSpPr>
          <p:spPr bwMode="auto">
            <a:xfrm>
              <a:off x="304800"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52" name="Straight Connector 51"/>
            <p:cNvCxnSpPr/>
            <p:nvPr/>
          </p:nvCxnSpPr>
          <p:spPr bwMode="auto">
            <a:xfrm>
              <a:off x="304800"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53" name="Straight Connector 52"/>
            <p:cNvCxnSpPr/>
            <p:nvPr/>
          </p:nvCxnSpPr>
          <p:spPr bwMode="auto">
            <a:xfrm>
              <a:off x="304800"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54" name="Straight Connector 53"/>
            <p:cNvCxnSpPr/>
            <p:nvPr/>
          </p:nvCxnSpPr>
          <p:spPr bwMode="auto">
            <a:xfrm>
              <a:off x="304800"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7" name="Rectangle 6"/>
            <p:cNvSpPr/>
            <p:nvPr/>
          </p:nvSpPr>
          <p:spPr>
            <a:xfrm>
              <a:off x="152400" y="-1615440"/>
              <a:ext cx="4170925" cy="2225040"/>
            </a:xfrm>
            <a:prstGeom prst="rect">
              <a:avLst/>
            </a:prstGeom>
            <a:solidFill>
              <a:srgbClr val="000066"/>
            </a:solidFill>
            <a:ln>
              <a:noFill/>
            </a:ln>
          </p:spPr>
          <p:txBody>
            <a:bodyPr wrap="square" rtlCol="0" anchor="ctr">
              <a:spAutoFit/>
            </a:bodyPr>
            <a:lstStyle/>
            <a:p>
              <a:pPr algn="l"/>
              <a:endParaRPr lang="en-CA" sz="2400" dirty="0"/>
            </a:p>
          </p:txBody>
        </p:sp>
        <p:sp>
          <p:nvSpPr>
            <p:cNvPr id="62" name="Rectangle 61"/>
            <p:cNvSpPr/>
            <p:nvPr/>
          </p:nvSpPr>
          <p:spPr>
            <a:xfrm>
              <a:off x="304800" y="4724400"/>
              <a:ext cx="4267200" cy="1981200"/>
            </a:xfrm>
            <a:prstGeom prst="rect">
              <a:avLst/>
            </a:prstGeom>
            <a:solidFill>
              <a:srgbClr val="000066"/>
            </a:solidFill>
            <a:ln>
              <a:noFill/>
            </a:ln>
          </p:spPr>
          <p:txBody>
            <a:bodyPr wrap="square" rtlCol="0" anchor="ctr">
              <a:spAutoFit/>
            </a:bodyPr>
            <a:lstStyle/>
            <a:p>
              <a:pPr algn="l"/>
              <a:endParaRPr lang="en-CA" sz="2400" dirty="0"/>
            </a:p>
          </p:txBody>
        </p:sp>
      </p:grpSp>
      <p:sp>
        <p:nvSpPr>
          <p:cNvPr id="64" name="TextBox 63"/>
          <p:cNvSpPr txBox="1"/>
          <p:nvPr/>
        </p:nvSpPr>
        <p:spPr>
          <a:xfrm>
            <a:off x="28575" y="3085445"/>
            <a:ext cx="106680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=3</a:t>
            </a:r>
          </a:p>
        </p:txBody>
      </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67" name="TextBox 66"/>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72" name="Straight Connector 71"/>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cxnSp>
        <p:nvCxnSpPr>
          <p:cNvPr id="78" name="Straight Connector 77"/>
          <p:cNvCxnSpPr/>
          <p:nvPr/>
        </p:nvCxnSpPr>
        <p:spPr bwMode="auto">
          <a:xfrm>
            <a:off x="884076" y="179832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2" name="TextBox 81"/>
          <p:cNvSpPr txBox="1"/>
          <p:nvPr/>
        </p:nvSpPr>
        <p:spPr>
          <a:xfrm rot="1886187">
            <a:off x="4732098" y="4098158"/>
            <a:ext cx="1173480" cy="461665"/>
          </a:xfrm>
          <a:prstGeom prst="rect">
            <a:avLst/>
          </a:prstGeom>
          <a:noFill/>
        </p:spPr>
        <p:txBody>
          <a:bodyPr wrap="square" rtlCol="0">
            <a:spAutoFit/>
          </a:bodyPr>
          <a:lstStyle/>
          <a:p>
            <a:r>
              <a:rPr lang="en-CA" sz="2400" i="1" dirty="0">
                <a:solidFill>
                  <a:srgbClr val="FFC000"/>
                </a:solidFill>
              </a:rPr>
              <a:t>E</a:t>
            </a:r>
            <a:r>
              <a:rPr lang="en-US" sz="2400" dirty="0">
                <a:solidFill>
                  <a:srgbClr val="FFC000"/>
                </a:solidFill>
                <a:latin typeface="Times New Roman"/>
                <a:cs typeface="Times New Roman" panose="02020603050405020304" pitchFamily="18" charset="0"/>
                <a:sym typeface="Symbol" panose="05050102010706020507" pitchFamily="18" charset="2"/>
              </a:rPr>
              <a:t> </a:t>
            </a:r>
            <a:r>
              <a:rPr lang="en-CA" sz="2400" i="1" dirty="0">
                <a:solidFill>
                  <a:srgbClr val="FFC000"/>
                </a:solidFill>
              </a:rPr>
              <a:t>=24</a:t>
            </a:r>
          </a:p>
        </p:txBody>
      </p:sp>
      <p:sp>
        <p:nvSpPr>
          <p:cNvPr id="84" name="Rectangle 83"/>
          <p:cNvSpPr/>
          <p:nvPr/>
        </p:nvSpPr>
        <p:spPr>
          <a:xfrm>
            <a:off x="5410200" y="2793861"/>
            <a:ext cx="4114800" cy="4431983"/>
          </a:xfrm>
          <a:prstGeom prst="rect">
            <a:avLst/>
          </a:prstGeom>
        </p:spPr>
        <p:txBody>
          <a:bodyPr wrap="square">
            <a:spAutoFit/>
          </a:bodyPr>
          <a:lstStyle/>
          <a:p>
            <a:pPr algn="ctr"/>
            <a:r>
              <a:rPr lang="en-US" sz="2400" dirty="0"/>
              <a:t>We make a small </a:t>
            </a:r>
            <a:br>
              <a:rPr lang="en-US" sz="2400" dirty="0"/>
            </a:br>
            <a:r>
              <a:rPr lang="en-US" sz="2400" dirty="0"/>
              <a:t>change in </a:t>
            </a:r>
            <a:r>
              <a:rPr lang="en-CA" sz="2400" i="1" dirty="0">
                <a:solidFill>
                  <a:srgbClr val="66FF33"/>
                </a:solidFill>
              </a:rPr>
              <a:t>w</a:t>
            </a:r>
            <a:r>
              <a:rPr lang="en-CA" sz="2400" i="1" baseline="-25000" dirty="0">
                <a:solidFill>
                  <a:srgbClr val="66FF33"/>
                </a:solidFill>
              </a:rPr>
              <a:t>1</a:t>
            </a:r>
            <a:r>
              <a:rPr lang="en-CA" sz="2400" i="1" dirty="0"/>
              <a:t> </a:t>
            </a:r>
            <a:br>
              <a:rPr lang="en-CA" sz="2400" i="1" dirty="0"/>
            </a:br>
            <a:r>
              <a:rPr lang="en-CA" sz="2400" dirty="0"/>
              <a:t>and see what the effective change in</a:t>
            </a:r>
            <a:r>
              <a:rPr lang="en-CA" sz="2400" i="1" dirty="0">
                <a:solidFill>
                  <a:srgbClr val="FFC000"/>
                </a:solidFill>
              </a:rPr>
              <a:t> E </a:t>
            </a:r>
            <a:r>
              <a:rPr lang="en-CA" sz="2400" dirty="0"/>
              <a:t>will be.</a:t>
            </a:r>
            <a:endParaRPr lang="en-US" sz="2400" dirty="0"/>
          </a:p>
          <a:p>
            <a:pPr algn="ctr"/>
            <a:r>
              <a:rPr lang="en-US" sz="1600" dirty="0"/>
              <a:t> </a:t>
            </a:r>
          </a:p>
          <a:p>
            <a:pPr algn="ctr"/>
            <a:r>
              <a:rPr lang="en-CA" sz="2400" i="1" dirty="0">
                <a:solidFill>
                  <a:srgbClr val="66FF33"/>
                </a:solidFill>
                <a:sym typeface="Symbol" panose="05050102010706020507" pitchFamily="18" charset="2"/>
              </a:rPr>
              <a:t></a:t>
            </a:r>
            <a:r>
              <a:rPr lang="en-CA" sz="2400" i="1" dirty="0">
                <a:solidFill>
                  <a:srgbClr val="66FF33"/>
                </a:solidFill>
              </a:rPr>
              <a:t>w</a:t>
            </a:r>
            <a:r>
              <a:rPr lang="en-CA" sz="2400" i="1" baseline="-25000" dirty="0">
                <a:solidFill>
                  <a:srgbClr val="66FF33"/>
                </a:solidFill>
              </a:rPr>
              <a:t>1 </a:t>
            </a:r>
            <a:r>
              <a:rPr lang="en-US" sz="2400" i="1" dirty="0">
                <a:solidFill>
                  <a:srgbClr val="66FF33"/>
                </a:solidFill>
              </a:rPr>
              <a:t>= 6-5 =1 </a:t>
            </a:r>
          </a:p>
          <a:p>
            <a:pPr algn="ctr"/>
            <a:r>
              <a:rPr lang="en-CA" sz="2400" i="1" dirty="0">
                <a:solidFill>
                  <a:srgbClr val="FFC000"/>
                </a:solidFill>
                <a:sym typeface="Symbol" panose="05050102010706020507" pitchFamily="18" charset="2"/>
              </a:rPr>
              <a:t></a:t>
            </a:r>
            <a:r>
              <a:rPr lang="en-CA" sz="2400" i="1" dirty="0">
                <a:solidFill>
                  <a:srgbClr val="FFC000"/>
                </a:solidFill>
              </a:rPr>
              <a:t>E</a:t>
            </a:r>
            <a:r>
              <a:rPr lang="en-CA" sz="2400" i="1" baseline="-25000" dirty="0">
                <a:solidFill>
                  <a:srgbClr val="FFC000"/>
                </a:solidFill>
              </a:rPr>
              <a:t> </a:t>
            </a:r>
            <a:r>
              <a:rPr lang="en-US" sz="2400" i="1" dirty="0">
                <a:solidFill>
                  <a:srgbClr val="FFC000"/>
                </a:solidFill>
              </a:rPr>
              <a:t>= 24-20 =4</a:t>
            </a:r>
          </a:p>
          <a:p>
            <a:pPr algn="ctr"/>
            <a:r>
              <a:rPr lang="en-US" sz="1600" i="1" dirty="0">
                <a:solidFill>
                  <a:srgbClr val="FFC000"/>
                </a:solidFill>
              </a:rPr>
              <a:t>  </a:t>
            </a:r>
          </a:p>
          <a:p>
            <a:pPr algn="ctr"/>
            <a:r>
              <a:rPr lang="en-US" sz="2400" dirty="0"/>
              <a:t>Slope of </a:t>
            </a:r>
            <a:r>
              <a:rPr lang="en-US" sz="2400" dirty="0">
                <a:solidFill>
                  <a:schemeClr val="tx2"/>
                </a:solidFill>
              </a:rPr>
              <a:t>surface</a:t>
            </a:r>
            <a:br>
              <a:rPr lang="en-CA" sz="2400" i="1" baseline="-25000" dirty="0">
                <a:solidFill>
                  <a:srgbClr val="66FF33"/>
                </a:solidFill>
              </a:rPr>
            </a:br>
            <a:r>
              <a:rPr lang="en-US" sz="2400" dirty="0"/>
              <a:t>in </a:t>
            </a:r>
            <a:r>
              <a:rPr lang="en-CA" sz="2400" i="1" dirty="0">
                <a:solidFill>
                  <a:srgbClr val="66FF33"/>
                </a:solidFill>
              </a:rPr>
              <a:t>w</a:t>
            </a:r>
            <a:r>
              <a:rPr lang="en-CA" sz="2400" i="1" baseline="-25000" dirty="0">
                <a:solidFill>
                  <a:srgbClr val="66FF33"/>
                </a:solidFill>
              </a:rPr>
              <a:t>1  </a:t>
            </a:r>
            <a:r>
              <a:rPr lang="en-US" sz="2400" dirty="0"/>
              <a:t>direction =</a:t>
            </a:r>
            <a:endParaRPr lang="en-US" sz="2400" i="1" dirty="0">
              <a:solidFill>
                <a:srgbClr val="FFC000"/>
              </a:solidFill>
            </a:endParaRPr>
          </a:p>
          <a:p>
            <a:pPr algn="ct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t>/</a:t>
            </a:r>
            <a:r>
              <a:rPr lang="en-CA" sz="3600" i="1" baseline="-25000" dirty="0">
                <a:solidFill>
                  <a:srgbClr val="66FF33"/>
                </a:solidFill>
                <a:sym typeface="Symbol" panose="05050102010706020507" pitchFamily="18" charset="2"/>
              </a:rPr>
              <a:t></a:t>
            </a:r>
            <a:r>
              <a:rPr lang="en-CA" sz="3600" i="1" baseline="-25000" dirty="0">
                <a:solidFill>
                  <a:srgbClr val="66FF33"/>
                </a:solidFill>
              </a:rPr>
              <a:t>w</a:t>
            </a:r>
            <a:r>
              <a:rPr lang="en-CA" sz="2400" i="1" baseline="-25000" dirty="0">
                <a:solidFill>
                  <a:srgbClr val="66FF33"/>
                </a:solidFill>
              </a:rPr>
              <a:t> </a:t>
            </a:r>
            <a:r>
              <a:rPr lang="en-US" sz="2400" i="1" dirty="0">
                <a:solidFill>
                  <a:srgbClr val="66FF33"/>
                </a:solidFill>
              </a:rPr>
              <a:t> </a:t>
            </a:r>
            <a:r>
              <a:rPr lang="en-US" sz="2400" i="1" dirty="0"/>
              <a:t>=</a:t>
            </a:r>
            <a:r>
              <a:rPr lang="en-US" sz="2400" i="1" dirty="0">
                <a:solidFill>
                  <a:srgbClr val="66FF33"/>
                </a:solidFill>
              </a:rPr>
              <a:t> </a:t>
            </a:r>
            <a:r>
              <a:rPr lang="en-US" sz="3200" i="1" baseline="30000" dirty="0">
                <a:solidFill>
                  <a:srgbClr val="FFC000"/>
                </a:solidFill>
              </a:rPr>
              <a:t>4</a:t>
            </a:r>
            <a:r>
              <a:rPr lang="en-US" sz="3200" i="1" dirty="0"/>
              <a:t>/</a:t>
            </a:r>
            <a:r>
              <a:rPr lang="en-US" sz="3200" i="1" baseline="-25000" dirty="0">
                <a:solidFill>
                  <a:srgbClr val="66FF33"/>
                </a:solidFill>
              </a:rPr>
              <a:t>1</a:t>
            </a:r>
            <a:r>
              <a:rPr lang="en-US" sz="2400" i="1" dirty="0">
                <a:solidFill>
                  <a:srgbClr val="66FF33"/>
                </a:solidFill>
              </a:rPr>
              <a:t> </a:t>
            </a:r>
            <a:r>
              <a:rPr lang="en-US" sz="2400" i="1" dirty="0"/>
              <a:t>= 4</a:t>
            </a:r>
          </a:p>
          <a:p>
            <a:pPr algn="ctr"/>
            <a:endParaRPr lang="en-US" sz="1400" i="1" dirty="0"/>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sp>
        <p:nvSpPr>
          <p:cNvPr id="4" name="Rectangle 3"/>
          <p:cNvSpPr/>
          <p:nvPr/>
        </p:nvSpPr>
        <p:spPr>
          <a:xfrm>
            <a:off x="7099062" y="6501563"/>
            <a:ext cx="287258" cy="461665"/>
          </a:xfrm>
          <a:prstGeom prst="rect">
            <a:avLst/>
          </a:prstGeom>
        </p:spPr>
        <p:txBody>
          <a:bodyPr wrap="none">
            <a:spAutoFit/>
          </a:bodyPr>
          <a:lstStyle/>
          <a:p>
            <a:r>
              <a:rPr lang="en-CA" sz="2400" i="1" baseline="-25000" dirty="0">
                <a:solidFill>
                  <a:srgbClr val="66FF33"/>
                </a:solidFill>
              </a:rPr>
              <a:t>1</a:t>
            </a:r>
            <a:endParaRPr lang="en-CA" sz="2400" dirty="0">
              <a:solidFill>
                <a:srgbClr val="66FF33"/>
              </a:solidFill>
            </a:endParaRPr>
          </a:p>
        </p:txBody>
      </p:sp>
      <p:grpSp>
        <p:nvGrpSpPr>
          <p:cNvPr id="92" name="Group 91"/>
          <p:cNvGrpSpPr/>
          <p:nvPr/>
        </p:nvGrpSpPr>
        <p:grpSpPr>
          <a:xfrm>
            <a:off x="2417444" y="4895820"/>
            <a:ext cx="1011556" cy="742980"/>
            <a:chOff x="7059929" y="1938010"/>
            <a:chExt cx="1011556" cy="742980"/>
          </a:xfrm>
        </p:grpSpPr>
        <p:sp>
          <p:nvSpPr>
            <p:cNvPr id="93" name="Left Brace 92"/>
            <p:cNvSpPr/>
            <p:nvPr/>
          </p:nvSpPr>
          <p:spPr bwMode="auto">
            <a:xfrm rot="16200000">
              <a:off x="7391712" y="1606227"/>
              <a:ext cx="347990" cy="1011556"/>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5" name="Rectangle 94"/>
            <p:cNvSpPr/>
            <p:nvPr/>
          </p:nvSpPr>
          <p:spPr>
            <a:xfrm>
              <a:off x="7368540" y="2219325"/>
              <a:ext cx="338554" cy="461665"/>
            </a:xfrm>
            <a:prstGeom prst="rect">
              <a:avLst/>
            </a:prstGeom>
          </p:spPr>
          <p:txBody>
            <a:bodyPr wrap="none">
              <a:spAutoFit/>
            </a:bodyPr>
            <a:lstStyle/>
            <a:p>
              <a:r>
                <a:rPr lang="en-CA" sz="2400" i="1" dirty="0">
                  <a:solidFill>
                    <a:srgbClr val="66FF33"/>
                  </a:solidFill>
                </a:rPr>
                <a:t>1</a:t>
              </a:r>
              <a:endParaRPr lang="en-CA" sz="2400" dirty="0">
                <a:solidFill>
                  <a:srgbClr val="66FF33"/>
                </a:solidFill>
              </a:endParaRPr>
            </a:p>
          </p:txBody>
        </p:sp>
      </p:grpSp>
      <p:grpSp>
        <p:nvGrpSpPr>
          <p:cNvPr id="10" name="Group 9">
            <a:extLst>
              <a:ext uri="{FF2B5EF4-FFF2-40B4-BE49-F238E27FC236}">
                <a16:creationId xmlns:a16="http://schemas.microsoft.com/office/drawing/2014/main" id="{1BA6B7CC-8068-4055-9F6D-6CDD952A3761}"/>
              </a:ext>
            </a:extLst>
          </p:cNvPr>
          <p:cNvGrpSpPr/>
          <p:nvPr/>
        </p:nvGrpSpPr>
        <p:grpSpPr>
          <a:xfrm>
            <a:off x="2326852" y="3213000"/>
            <a:ext cx="1301720" cy="216000"/>
            <a:chOff x="2326852" y="3213000"/>
            <a:chExt cx="1301720" cy="216000"/>
          </a:xfrm>
        </p:grpSpPr>
        <p:sp>
          <p:nvSpPr>
            <p:cNvPr id="60" name="Oval 59"/>
            <p:cNvSpPr>
              <a:spLocks noChangeAspect="1"/>
            </p:cNvSpPr>
            <p:nvPr/>
          </p:nvSpPr>
          <p:spPr>
            <a:xfrm>
              <a:off x="3412572" y="3213000"/>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cxnSp>
          <p:nvCxnSpPr>
            <p:cNvPr id="87" name="Straight Connector 86"/>
            <p:cNvCxnSpPr/>
            <p:nvPr/>
          </p:nvCxnSpPr>
          <p:spPr bwMode="auto">
            <a:xfrm>
              <a:off x="2326852" y="3301684"/>
              <a:ext cx="1166234" cy="8523"/>
            </a:xfrm>
            <a:prstGeom prst="line">
              <a:avLst/>
            </a:prstGeom>
            <a:noFill/>
            <a:ln w="50800" cap="sq" cmpd="sng" algn="ctr">
              <a:solidFill>
                <a:srgbClr val="FF00FF"/>
              </a:solidFill>
              <a:prstDash val="solid"/>
              <a:round/>
              <a:headEnd type="none" w="lg" len="lg"/>
              <a:tailEnd type="stealth" w="med" len="med"/>
            </a:ln>
            <a:effectLst/>
          </p:spPr>
        </p:cxnSp>
      </p:grpSp>
      <p:sp>
        <p:nvSpPr>
          <p:cNvPr id="97" name="TextBox 96"/>
          <p:cNvSpPr txBox="1"/>
          <p:nvPr/>
        </p:nvSpPr>
        <p:spPr>
          <a:xfrm rot="1886187">
            <a:off x="4732098" y="790201"/>
            <a:ext cx="1173480" cy="461665"/>
          </a:xfrm>
          <a:prstGeom prst="rect">
            <a:avLst/>
          </a:prstGeom>
          <a:noFill/>
        </p:spPr>
        <p:txBody>
          <a:bodyPr wrap="square" rtlCol="0">
            <a:spAutoFit/>
          </a:bodyPr>
          <a:lstStyle/>
          <a:p>
            <a:r>
              <a:rPr lang="en-CA" sz="2400" i="1" dirty="0">
                <a:solidFill>
                  <a:srgbClr val="FFC000"/>
                </a:solidFill>
              </a:rPr>
              <a:t>E=43</a:t>
            </a:r>
          </a:p>
        </p:txBody>
      </p:sp>
      <p:sp>
        <p:nvSpPr>
          <p:cNvPr id="98" name="TextBox 97"/>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grpSp>
        <p:nvGrpSpPr>
          <p:cNvPr id="99" name="Group 98"/>
          <p:cNvGrpSpPr/>
          <p:nvPr/>
        </p:nvGrpSpPr>
        <p:grpSpPr>
          <a:xfrm rot="2028312">
            <a:off x="5720805" y="4783972"/>
            <a:ext cx="567155" cy="741045"/>
            <a:chOff x="8610599" y="990599"/>
            <a:chExt cx="567155" cy="741045"/>
          </a:xfrm>
        </p:grpSpPr>
        <p:sp>
          <p:nvSpPr>
            <p:cNvPr id="102" name="Left Brace 101"/>
            <p:cNvSpPr/>
            <p:nvPr/>
          </p:nvSpPr>
          <p:spPr bwMode="auto">
            <a:xfrm rot="10800000">
              <a:off x="8610599" y="990599"/>
              <a:ext cx="310515" cy="741045"/>
            </a:xfrm>
            <a:prstGeom prst="leftBrace">
              <a:avLst/>
            </a:prstGeom>
            <a:noFill/>
            <a:ln w="25400" cap="sq" cmpd="sng" algn="ctr">
              <a:solidFill>
                <a:srgbClr val="FFC000"/>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3" name="Rectangle 102"/>
            <p:cNvSpPr/>
            <p:nvPr/>
          </p:nvSpPr>
          <p:spPr>
            <a:xfrm>
              <a:off x="8839200" y="1118235"/>
              <a:ext cx="338554" cy="461665"/>
            </a:xfrm>
            <a:prstGeom prst="rect">
              <a:avLst/>
            </a:prstGeom>
          </p:spPr>
          <p:txBody>
            <a:bodyPr wrap="none">
              <a:spAutoFit/>
            </a:bodyPr>
            <a:lstStyle/>
            <a:p>
              <a:r>
                <a:rPr lang="en-CA" sz="2400" i="1" dirty="0">
                  <a:solidFill>
                    <a:srgbClr val="FFC000"/>
                  </a:solidFill>
                </a:rPr>
                <a:t>4</a:t>
              </a:r>
              <a:endParaRPr lang="en-CA" sz="2400" dirty="0">
                <a:solidFill>
                  <a:srgbClr val="FFC000"/>
                </a:solidFill>
              </a:endParaRPr>
            </a:p>
          </p:txBody>
        </p:sp>
      </p:grpSp>
      <p:sp>
        <p:nvSpPr>
          <p:cNvPr id="106" name="Oval 105">
            <a:extLst>
              <a:ext uri="{FF2B5EF4-FFF2-40B4-BE49-F238E27FC236}">
                <a16:creationId xmlns:a16="http://schemas.microsoft.com/office/drawing/2014/main" id="{BF45E7F8-65E5-4EF4-9DE4-347EED7AED20}"/>
              </a:ext>
            </a:extLst>
          </p:cNvPr>
          <p:cNvSpPr>
            <a:spLocks noChangeAspect="1"/>
          </p:cNvSpPr>
          <p:nvPr/>
        </p:nvSpPr>
        <p:spPr>
          <a:xfrm>
            <a:off x="2181660" y="319966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nvGrpSpPr>
          <p:cNvPr id="107" name="Group 106">
            <a:extLst>
              <a:ext uri="{FF2B5EF4-FFF2-40B4-BE49-F238E27FC236}">
                <a16:creationId xmlns:a16="http://schemas.microsoft.com/office/drawing/2014/main" id="{F219BBB4-9D3D-4ABD-AF19-B8A99A60D13B}"/>
              </a:ext>
            </a:extLst>
          </p:cNvPr>
          <p:cNvGrpSpPr/>
          <p:nvPr/>
        </p:nvGrpSpPr>
        <p:grpSpPr>
          <a:xfrm>
            <a:off x="5726430" y="395205"/>
            <a:ext cx="2813685" cy="2728995"/>
            <a:chOff x="5726430" y="395205"/>
            <a:chExt cx="2813685" cy="2728995"/>
          </a:xfrm>
        </p:grpSpPr>
        <p:sp>
          <p:nvSpPr>
            <p:cNvPr id="108" name="TextBox 107">
              <a:extLst>
                <a:ext uri="{FF2B5EF4-FFF2-40B4-BE49-F238E27FC236}">
                  <a16:creationId xmlns:a16="http://schemas.microsoft.com/office/drawing/2014/main" id="{97D70A7E-0A9D-4CEE-9CE0-8EA71DA61762}"/>
                </a:ext>
              </a:extLst>
            </p:cNvPr>
            <p:cNvSpPr txBox="1"/>
            <p:nvPr/>
          </p:nvSpPr>
          <p:spPr>
            <a:xfrm rot="5400000">
              <a:off x="7609850" y="230662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grpSp>
          <p:nvGrpSpPr>
            <p:cNvPr id="109" name="Group 108">
              <a:extLst>
                <a:ext uri="{FF2B5EF4-FFF2-40B4-BE49-F238E27FC236}">
                  <a16:creationId xmlns:a16="http://schemas.microsoft.com/office/drawing/2014/main" id="{C8105B1A-8484-42F3-8FDE-A897F924C7B4}"/>
                </a:ext>
              </a:extLst>
            </p:cNvPr>
            <p:cNvGrpSpPr/>
            <p:nvPr/>
          </p:nvGrpSpPr>
          <p:grpSpPr>
            <a:xfrm>
              <a:off x="5726430" y="395205"/>
              <a:ext cx="2813685" cy="1549800"/>
              <a:chOff x="5726430" y="395205"/>
              <a:chExt cx="2813685" cy="1549800"/>
            </a:xfrm>
          </p:grpSpPr>
          <p:cxnSp>
            <p:nvCxnSpPr>
              <p:cNvPr id="119" name="Straight Connector 118">
                <a:extLst>
                  <a:ext uri="{FF2B5EF4-FFF2-40B4-BE49-F238E27FC236}">
                    <a16:creationId xmlns:a16="http://schemas.microsoft.com/office/drawing/2014/main" id="{7257B74A-1318-439F-A472-6291DFB71323}"/>
                  </a:ext>
                </a:extLst>
              </p:cNvPr>
              <p:cNvCxnSpPr/>
              <p:nvPr/>
            </p:nvCxnSpPr>
            <p:spPr bwMode="auto">
              <a:xfrm>
                <a:off x="6635115" y="9563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0B87AE9E-CF2E-41B6-860C-E38FB30D813A}"/>
                  </a:ext>
                </a:extLst>
              </p:cNvPr>
              <p:cNvCxnSpPr/>
              <p:nvPr/>
            </p:nvCxnSpPr>
            <p:spPr bwMode="auto">
              <a:xfrm flipV="1">
                <a:off x="6947379"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0E939AE1-51CD-4F88-90A1-9232CCA63BF3}"/>
                  </a:ext>
                </a:extLst>
              </p:cNvPr>
              <p:cNvCxnSpPr/>
              <p:nvPr/>
            </p:nvCxnSpPr>
            <p:spPr bwMode="auto">
              <a:xfrm>
                <a:off x="6629400" y="1716405"/>
                <a:ext cx="1905000" cy="0"/>
              </a:xfrm>
              <a:prstGeom prst="line">
                <a:avLst/>
              </a:prstGeom>
              <a:noFill/>
              <a:ln w="31750" cap="sq" cmpd="sng" algn="ctr">
                <a:solidFill>
                  <a:srgbClr val="FF0000"/>
                </a:solidFill>
                <a:prstDash val="solid"/>
                <a:round/>
                <a:headEnd type="none" w="med" len="med"/>
                <a:tailEnd type="none" w="med" len="med"/>
              </a:ln>
              <a:effectLst/>
            </p:spPr>
          </p:cxnSp>
          <p:sp>
            <p:nvSpPr>
              <p:cNvPr id="124" name="TextBox 123">
                <a:extLst>
                  <a:ext uri="{FF2B5EF4-FFF2-40B4-BE49-F238E27FC236}">
                    <a16:creationId xmlns:a16="http://schemas.microsoft.com/office/drawing/2014/main" id="{79C9E02D-B681-4D8F-91C8-1C92F5F7CC16}"/>
                  </a:ext>
                </a:extLst>
              </p:cNvPr>
              <p:cNvSpPr txBox="1"/>
              <p:nvPr/>
            </p:nvSpPr>
            <p:spPr>
              <a:xfrm>
                <a:off x="5726430" y="1464945"/>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125" name="Straight Connector 124">
                <a:extLst>
                  <a:ext uri="{FF2B5EF4-FFF2-40B4-BE49-F238E27FC236}">
                    <a16:creationId xmlns:a16="http://schemas.microsoft.com/office/drawing/2014/main" id="{5E90562B-9501-4FFF-A81F-2C27897485BA}"/>
                  </a:ext>
                </a:extLst>
              </p:cNvPr>
              <p:cNvCxnSpPr/>
              <p:nvPr/>
            </p:nvCxnSpPr>
            <p:spPr bwMode="auto">
              <a:xfrm>
                <a:off x="6629400" y="15278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86E79554-36DE-4947-B5FA-6012E30DD45F}"/>
                  </a:ext>
                </a:extLst>
              </p:cNvPr>
              <p:cNvCxnSpPr/>
              <p:nvPr/>
            </p:nvCxnSpPr>
            <p:spPr bwMode="auto">
              <a:xfrm>
                <a:off x="6629400" y="133921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44C2B6E9-B97D-464B-8940-40799318E757}"/>
                  </a:ext>
                </a:extLst>
              </p:cNvPr>
              <p:cNvCxnSpPr/>
              <p:nvPr/>
            </p:nvCxnSpPr>
            <p:spPr bwMode="auto">
              <a:xfrm>
                <a:off x="6629400" y="115062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FD544EF0-D1E6-43A9-9181-05574BA057CF}"/>
                  </a:ext>
                </a:extLst>
              </p:cNvPr>
              <p:cNvCxnSpPr/>
              <p:nvPr/>
            </p:nvCxnSpPr>
            <p:spPr bwMode="auto">
              <a:xfrm>
                <a:off x="6629400" y="77343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C5AD7F3F-3BA9-4C4F-9EFA-9F1D9377F402}"/>
                  </a:ext>
                </a:extLst>
              </p:cNvPr>
              <p:cNvCxnSpPr/>
              <p:nvPr/>
            </p:nvCxnSpPr>
            <p:spPr bwMode="auto">
              <a:xfrm>
                <a:off x="6629400" y="58483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4838EF78-F897-48B7-AF82-84FB7307ECEA}"/>
                  </a:ext>
                </a:extLst>
              </p:cNvPr>
              <p:cNvCxnSpPr/>
              <p:nvPr/>
            </p:nvCxnSpPr>
            <p:spPr bwMode="auto">
              <a:xfrm flipV="1">
                <a:off x="8153400"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DDE779F6-E0C6-4ED1-BFB7-80B1CFC77212}"/>
                  </a:ext>
                </a:extLst>
              </p:cNvPr>
              <p:cNvCxnSpPr/>
              <p:nvPr/>
            </p:nvCxnSpPr>
            <p:spPr bwMode="auto">
              <a:xfrm flipV="1">
                <a:off x="6858000" y="722651"/>
                <a:ext cx="1676400" cy="996284"/>
              </a:xfrm>
              <a:prstGeom prst="line">
                <a:avLst/>
              </a:prstGeom>
              <a:noFill/>
              <a:ln w="31750" cap="sq" cmpd="sng" algn="ctr">
                <a:solidFill>
                  <a:srgbClr val="FFFF66"/>
                </a:solidFill>
                <a:prstDash val="solid"/>
                <a:round/>
                <a:headEnd type="none" w="med" len="med"/>
                <a:tailEnd type="none" w="med" len="med"/>
              </a:ln>
              <a:effectLst/>
            </p:spPr>
          </p:cxnSp>
          <p:sp>
            <p:nvSpPr>
              <p:cNvPr id="144" name="Oval 143">
                <a:extLst>
                  <a:ext uri="{FF2B5EF4-FFF2-40B4-BE49-F238E27FC236}">
                    <a16:creationId xmlns:a16="http://schemas.microsoft.com/office/drawing/2014/main" id="{2A5A1BD5-D297-41CF-B064-CB58DABBE304}"/>
                  </a:ext>
                </a:extLst>
              </p:cNvPr>
              <p:cNvSpPr>
                <a:spLocks noChangeAspect="1"/>
              </p:cNvSpPr>
              <p:nvPr/>
            </p:nvSpPr>
            <p:spPr>
              <a:xfrm>
                <a:off x="6840855" y="160972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cxnSp>
          <p:nvCxnSpPr>
            <p:cNvPr id="117" name="Straight Connector 116">
              <a:extLst>
                <a:ext uri="{FF2B5EF4-FFF2-40B4-BE49-F238E27FC236}">
                  <a16:creationId xmlns:a16="http://schemas.microsoft.com/office/drawing/2014/main" id="{06F64B21-AA49-4F32-93BC-7EDA26277214}"/>
                </a:ext>
              </a:extLst>
            </p:cNvPr>
            <p:cNvCxnSpPr/>
            <p:nvPr/>
          </p:nvCxnSpPr>
          <p:spPr bwMode="auto">
            <a:xfrm>
              <a:off x="7010400" y="1676400"/>
              <a:ext cx="1166234" cy="8523"/>
            </a:xfrm>
            <a:prstGeom prst="line">
              <a:avLst/>
            </a:prstGeom>
            <a:noFill/>
            <a:ln w="50800" cap="sq" cmpd="sng" algn="ctr">
              <a:solidFill>
                <a:srgbClr val="FF00FF"/>
              </a:solidFill>
              <a:prstDash val="solid"/>
              <a:round/>
              <a:headEnd type="none" w="lg" len="lg"/>
              <a:tailEnd type="stealth" w="med" len="med"/>
            </a:ln>
            <a:effectLst/>
          </p:spPr>
        </p:cxnSp>
        <p:sp>
          <p:nvSpPr>
            <p:cNvPr id="118" name="TextBox 117">
              <a:extLst>
                <a:ext uri="{FF2B5EF4-FFF2-40B4-BE49-F238E27FC236}">
                  <a16:creationId xmlns:a16="http://schemas.microsoft.com/office/drawing/2014/main" id="{B5296A59-45DA-438C-AB0E-1A86B0D190B3}"/>
                </a:ext>
              </a:extLst>
            </p:cNvPr>
            <p:cNvSpPr txBox="1"/>
            <p:nvPr/>
          </p:nvSpPr>
          <p:spPr>
            <a:xfrm rot="5400000">
              <a:off x="6393649" y="230091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cxnSp>
        <p:nvCxnSpPr>
          <p:cNvPr id="145" name="Straight Connector 144">
            <a:extLst>
              <a:ext uri="{FF2B5EF4-FFF2-40B4-BE49-F238E27FC236}">
                <a16:creationId xmlns:a16="http://schemas.microsoft.com/office/drawing/2014/main" id="{3BFF3CB7-5404-4CB4-BC84-7C6A7F85131B}"/>
              </a:ext>
            </a:extLst>
          </p:cNvPr>
          <p:cNvCxnSpPr/>
          <p:nvPr/>
        </p:nvCxnSpPr>
        <p:spPr bwMode="auto">
          <a:xfrm>
            <a:off x="6629400" y="962025"/>
            <a:ext cx="1905000" cy="0"/>
          </a:xfrm>
          <a:prstGeom prst="line">
            <a:avLst/>
          </a:prstGeom>
          <a:noFill/>
          <a:ln w="31750" cap="sq" cmpd="sng" algn="ctr">
            <a:solidFill>
              <a:srgbClr val="FF0000"/>
            </a:solidFill>
            <a:prstDash val="solid"/>
            <a:round/>
            <a:headEnd type="none" w="med" len="med"/>
            <a:tailEnd type="none" w="med" len="med"/>
          </a:ln>
          <a:effectLst/>
        </p:spPr>
      </p:cxnSp>
      <p:grpSp>
        <p:nvGrpSpPr>
          <p:cNvPr id="146" name="Group 145">
            <a:extLst>
              <a:ext uri="{FF2B5EF4-FFF2-40B4-BE49-F238E27FC236}">
                <a16:creationId xmlns:a16="http://schemas.microsoft.com/office/drawing/2014/main" id="{00652C12-1051-4E4B-889D-8F811D54989A}"/>
              </a:ext>
            </a:extLst>
          </p:cNvPr>
          <p:cNvGrpSpPr/>
          <p:nvPr/>
        </p:nvGrpSpPr>
        <p:grpSpPr>
          <a:xfrm>
            <a:off x="7059929" y="1938010"/>
            <a:ext cx="1011556" cy="742980"/>
            <a:chOff x="7059929" y="1938010"/>
            <a:chExt cx="1011556" cy="742980"/>
          </a:xfrm>
        </p:grpSpPr>
        <p:sp>
          <p:nvSpPr>
            <p:cNvPr id="147" name="Left Brace 146">
              <a:extLst>
                <a:ext uri="{FF2B5EF4-FFF2-40B4-BE49-F238E27FC236}">
                  <a16:creationId xmlns:a16="http://schemas.microsoft.com/office/drawing/2014/main" id="{DF8D6957-3994-4A4E-AB8A-F591AF8E8336}"/>
                </a:ext>
              </a:extLst>
            </p:cNvPr>
            <p:cNvSpPr/>
            <p:nvPr/>
          </p:nvSpPr>
          <p:spPr bwMode="auto">
            <a:xfrm rot="16200000">
              <a:off x="7391712" y="1606227"/>
              <a:ext cx="347990" cy="1011556"/>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8" name="Rectangle 147">
              <a:extLst>
                <a:ext uri="{FF2B5EF4-FFF2-40B4-BE49-F238E27FC236}">
                  <a16:creationId xmlns:a16="http://schemas.microsoft.com/office/drawing/2014/main" id="{6B3DD09C-3EEF-44C7-AEBE-4EB5A26850F5}"/>
                </a:ext>
              </a:extLst>
            </p:cNvPr>
            <p:cNvSpPr/>
            <p:nvPr/>
          </p:nvSpPr>
          <p:spPr>
            <a:xfrm>
              <a:off x="7368540" y="2219325"/>
              <a:ext cx="338554" cy="461665"/>
            </a:xfrm>
            <a:prstGeom prst="rect">
              <a:avLst/>
            </a:prstGeom>
          </p:spPr>
          <p:txBody>
            <a:bodyPr wrap="none">
              <a:spAutoFit/>
            </a:bodyPr>
            <a:lstStyle/>
            <a:p>
              <a:r>
                <a:rPr lang="en-CA" sz="2400" i="1" dirty="0">
                  <a:solidFill>
                    <a:srgbClr val="66FF33"/>
                  </a:solidFill>
                </a:rPr>
                <a:t>1</a:t>
              </a:r>
              <a:endParaRPr lang="en-CA" sz="2400" dirty="0">
                <a:solidFill>
                  <a:srgbClr val="66FF33"/>
                </a:solidFill>
              </a:endParaRPr>
            </a:p>
          </p:txBody>
        </p:sp>
      </p:grpSp>
      <p:grpSp>
        <p:nvGrpSpPr>
          <p:cNvPr id="149" name="Group 148">
            <a:extLst>
              <a:ext uri="{FF2B5EF4-FFF2-40B4-BE49-F238E27FC236}">
                <a16:creationId xmlns:a16="http://schemas.microsoft.com/office/drawing/2014/main" id="{2B77DBA7-8309-4F5C-AB07-A9816898EBB9}"/>
              </a:ext>
            </a:extLst>
          </p:cNvPr>
          <p:cNvGrpSpPr/>
          <p:nvPr/>
        </p:nvGrpSpPr>
        <p:grpSpPr>
          <a:xfrm>
            <a:off x="8610599" y="990599"/>
            <a:ext cx="567155" cy="741045"/>
            <a:chOff x="8610599" y="990599"/>
            <a:chExt cx="567155" cy="741045"/>
          </a:xfrm>
        </p:grpSpPr>
        <p:sp>
          <p:nvSpPr>
            <p:cNvPr id="150" name="Left Brace 149">
              <a:extLst>
                <a:ext uri="{FF2B5EF4-FFF2-40B4-BE49-F238E27FC236}">
                  <a16:creationId xmlns:a16="http://schemas.microsoft.com/office/drawing/2014/main" id="{0E784C9F-FAA8-413E-B30F-92C03D70892D}"/>
                </a:ext>
              </a:extLst>
            </p:cNvPr>
            <p:cNvSpPr/>
            <p:nvPr/>
          </p:nvSpPr>
          <p:spPr bwMode="auto">
            <a:xfrm rot="10800000">
              <a:off x="8610599" y="990599"/>
              <a:ext cx="310515" cy="741045"/>
            </a:xfrm>
            <a:prstGeom prst="leftBrace">
              <a:avLst/>
            </a:prstGeom>
            <a:noFill/>
            <a:ln w="25400" cap="sq" cmpd="sng" algn="ctr">
              <a:solidFill>
                <a:srgbClr val="FFC000"/>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1" name="Rectangle 150">
              <a:extLst>
                <a:ext uri="{FF2B5EF4-FFF2-40B4-BE49-F238E27FC236}">
                  <a16:creationId xmlns:a16="http://schemas.microsoft.com/office/drawing/2014/main" id="{3ADFE7CB-7828-45E7-84C8-C4411A305D92}"/>
                </a:ext>
              </a:extLst>
            </p:cNvPr>
            <p:cNvSpPr/>
            <p:nvPr/>
          </p:nvSpPr>
          <p:spPr>
            <a:xfrm>
              <a:off x="8839200" y="1118235"/>
              <a:ext cx="338554" cy="461665"/>
            </a:xfrm>
            <a:prstGeom prst="rect">
              <a:avLst/>
            </a:prstGeom>
          </p:spPr>
          <p:txBody>
            <a:bodyPr wrap="none">
              <a:spAutoFit/>
            </a:bodyPr>
            <a:lstStyle/>
            <a:p>
              <a:r>
                <a:rPr lang="en-CA" sz="2400" i="1" dirty="0">
                  <a:solidFill>
                    <a:srgbClr val="FFC000"/>
                  </a:solidFill>
                </a:rPr>
                <a:t>4</a:t>
              </a:r>
              <a:endParaRPr lang="en-CA" sz="2400" dirty="0">
                <a:solidFill>
                  <a:srgbClr val="FFC000"/>
                </a:solidFill>
              </a:endParaRPr>
            </a:p>
          </p:txBody>
        </p:sp>
      </p:grpSp>
      <p:sp>
        <p:nvSpPr>
          <p:cNvPr id="152" name="TextBox 151">
            <a:extLst>
              <a:ext uri="{FF2B5EF4-FFF2-40B4-BE49-F238E27FC236}">
                <a16:creationId xmlns:a16="http://schemas.microsoft.com/office/drawing/2014/main" id="{9419C770-B7F1-495F-8891-72870409217D}"/>
              </a:ext>
            </a:extLst>
          </p:cNvPr>
          <p:cNvSpPr txBox="1"/>
          <p:nvPr/>
        </p:nvSpPr>
        <p:spPr>
          <a:xfrm>
            <a:off x="5761482" y="734318"/>
            <a:ext cx="1290828" cy="461665"/>
          </a:xfrm>
          <a:prstGeom prst="rect">
            <a:avLst/>
          </a:prstGeom>
          <a:noFill/>
        </p:spPr>
        <p:txBody>
          <a:bodyPr wrap="square" rtlCol="0">
            <a:spAutoFit/>
          </a:bodyPr>
          <a:lstStyle/>
          <a:p>
            <a:r>
              <a:rPr lang="en-CA" sz="2400" i="1" dirty="0">
                <a:solidFill>
                  <a:srgbClr val="FFC000"/>
                </a:solidFill>
              </a:rPr>
              <a:t>E=24</a:t>
            </a:r>
          </a:p>
        </p:txBody>
      </p:sp>
    </p:spTree>
    <p:extLst>
      <p:ext uri="{BB962C8B-B14F-4D97-AF65-F5344CB8AC3E}">
        <p14:creationId xmlns:p14="http://schemas.microsoft.com/office/powerpoint/2010/main" val="12971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fill="hold"/>
                                        <p:tgtEl>
                                          <p:spTgt spid="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4">
                                            <p:txEl>
                                              <p:pRg st="0" end="0"/>
                                            </p:txEl>
                                          </p:spTgt>
                                        </p:tgtEl>
                                        <p:attrNameLst>
                                          <p:attrName>ppt_y</p:attrName>
                                        </p:attrNameLst>
                                      </p:cBhvr>
                                      <p:tavLst>
                                        <p:tav tm="0">
                                          <p:val>
                                            <p:strVal val="#ppt_y"/>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hidden"/>
                                      </p:to>
                                    </p:set>
                                  </p:childTnLst>
                                </p:cTn>
                              </p:par>
                              <p:par>
                                <p:cTn id="11" presetID="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additive="base">
                                        <p:cTn id="17" dur="500" fill="hold"/>
                                        <p:tgtEl>
                                          <p:spTgt spid="92"/>
                                        </p:tgtEl>
                                        <p:attrNameLst>
                                          <p:attrName>ppt_x</p:attrName>
                                        </p:attrNameLst>
                                      </p:cBhvr>
                                      <p:tavLst>
                                        <p:tav tm="0">
                                          <p:val>
                                            <p:strVal val="0-#ppt_w/2"/>
                                          </p:val>
                                        </p:tav>
                                        <p:tav tm="100000">
                                          <p:val>
                                            <p:strVal val="#ppt_x"/>
                                          </p:val>
                                        </p:tav>
                                      </p:tavLst>
                                    </p:anim>
                                    <p:anim calcmode="lin" valueType="num">
                                      <p:cBhvr additive="base">
                                        <p:cTn id="18" dur="500" fill="hold"/>
                                        <p:tgtEl>
                                          <p:spTgt spid="9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
                                            <p:txEl>
                                              <p:pRg st="2" end="2"/>
                                            </p:txEl>
                                          </p:spTgt>
                                        </p:tgtEl>
                                        <p:attrNameLst>
                                          <p:attrName>style.visibility</p:attrName>
                                        </p:attrNameLst>
                                      </p:cBhvr>
                                      <p:to>
                                        <p:strVal val="visible"/>
                                      </p:to>
                                    </p:set>
                                    <p:anim calcmode="lin" valueType="num">
                                      <p:cBhvr additive="base">
                                        <p:cTn id="21" dur="500" fill="hold"/>
                                        <p:tgtEl>
                                          <p:spTgt spid="8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0-#ppt_w/2"/>
                                          </p:val>
                                        </p:tav>
                                        <p:tav tm="100000">
                                          <p:val>
                                            <p:strVal val="#ppt_x"/>
                                          </p:val>
                                        </p:tav>
                                      </p:tavLst>
                                    </p:anim>
                                    <p:anim calcmode="lin" valueType="num">
                                      <p:cBhvr additive="base">
                                        <p:cTn id="28" dur="50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0-#ppt_w/2"/>
                                          </p:val>
                                        </p:tav>
                                        <p:tav tm="100000">
                                          <p:val>
                                            <p:strVal val="#ppt_x"/>
                                          </p:val>
                                        </p:tav>
                                      </p:tavLst>
                                    </p:anim>
                                    <p:anim calcmode="lin" valueType="num">
                                      <p:cBhvr additive="base">
                                        <p:cTn id="32" dur="500" fill="hold"/>
                                        <p:tgtEl>
                                          <p:spTgt spid="8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84">
                                            <p:txEl>
                                              <p:pRg st="3" end="3"/>
                                            </p:txEl>
                                          </p:spTgt>
                                        </p:tgtEl>
                                        <p:attrNameLst>
                                          <p:attrName>style.visibility</p:attrName>
                                        </p:attrNameLst>
                                      </p:cBhvr>
                                      <p:to>
                                        <p:strVal val="visible"/>
                                      </p:to>
                                    </p:set>
                                    <p:anim calcmode="lin" valueType="num">
                                      <p:cBhvr additive="base">
                                        <p:cTn id="35" dur="500" fill="hold"/>
                                        <p:tgtEl>
                                          <p:spTgt spid="84">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4">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0-#ppt_w/2"/>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fill="hold"/>
                                        <p:tgtEl>
                                          <p:spTgt spid="107"/>
                                        </p:tgtEl>
                                        <p:attrNameLst>
                                          <p:attrName>ppt_x</p:attrName>
                                        </p:attrNameLst>
                                      </p:cBhvr>
                                      <p:tavLst>
                                        <p:tav tm="0">
                                          <p:val>
                                            <p:strVal val="1+#ppt_w/2"/>
                                          </p:val>
                                        </p:tav>
                                        <p:tav tm="100000">
                                          <p:val>
                                            <p:strVal val="#ppt_x"/>
                                          </p:val>
                                        </p:tav>
                                      </p:tavLst>
                                    </p:anim>
                                    <p:anim calcmode="lin" valueType="num">
                                      <p:cBhvr additive="base">
                                        <p:cTn id="46" dur="500" fill="hold"/>
                                        <p:tgtEl>
                                          <p:spTgt spid="10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46"/>
                                        </p:tgtEl>
                                        <p:attrNameLst>
                                          <p:attrName>style.visibility</p:attrName>
                                        </p:attrNameLst>
                                      </p:cBhvr>
                                      <p:to>
                                        <p:strVal val="visible"/>
                                      </p:to>
                                    </p:set>
                                    <p:anim calcmode="lin" valueType="num">
                                      <p:cBhvr additive="base">
                                        <p:cTn id="49" dur="500" fill="hold"/>
                                        <p:tgtEl>
                                          <p:spTgt spid="146"/>
                                        </p:tgtEl>
                                        <p:attrNameLst>
                                          <p:attrName>ppt_x</p:attrName>
                                        </p:attrNameLst>
                                      </p:cBhvr>
                                      <p:tavLst>
                                        <p:tav tm="0">
                                          <p:val>
                                            <p:strVal val="1+#ppt_w/2"/>
                                          </p:val>
                                        </p:tav>
                                        <p:tav tm="100000">
                                          <p:val>
                                            <p:strVal val="#ppt_x"/>
                                          </p:val>
                                        </p:tav>
                                      </p:tavLst>
                                    </p:anim>
                                    <p:anim calcmode="lin" valueType="num">
                                      <p:cBhvr additive="base">
                                        <p:cTn id="50" dur="500" fill="hold"/>
                                        <p:tgtEl>
                                          <p:spTgt spid="146"/>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45"/>
                                        </p:tgtEl>
                                        <p:attrNameLst>
                                          <p:attrName>style.visibility</p:attrName>
                                        </p:attrNameLst>
                                      </p:cBhvr>
                                      <p:to>
                                        <p:strVal val="visible"/>
                                      </p:to>
                                    </p:set>
                                    <p:anim calcmode="lin" valueType="num">
                                      <p:cBhvr additive="base">
                                        <p:cTn id="53" dur="500" fill="hold"/>
                                        <p:tgtEl>
                                          <p:spTgt spid="145"/>
                                        </p:tgtEl>
                                        <p:attrNameLst>
                                          <p:attrName>ppt_x</p:attrName>
                                        </p:attrNameLst>
                                      </p:cBhvr>
                                      <p:tavLst>
                                        <p:tav tm="0">
                                          <p:val>
                                            <p:strVal val="1+#ppt_w/2"/>
                                          </p:val>
                                        </p:tav>
                                        <p:tav tm="100000">
                                          <p:val>
                                            <p:strVal val="#ppt_x"/>
                                          </p:val>
                                        </p:tav>
                                      </p:tavLst>
                                    </p:anim>
                                    <p:anim calcmode="lin" valueType="num">
                                      <p:cBhvr additive="base">
                                        <p:cTn id="54" dur="500" fill="hold"/>
                                        <p:tgtEl>
                                          <p:spTgt spid="14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52"/>
                                        </p:tgtEl>
                                        <p:attrNameLst>
                                          <p:attrName>style.visibility</p:attrName>
                                        </p:attrNameLst>
                                      </p:cBhvr>
                                      <p:to>
                                        <p:strVal val="visible"/>
                                      </p:to>
                                    </p:set>
                                    <p:anim calcmode="lin" valueType="num">
                                      <p:cBhvr additive="base">
                                        <p:cTn id="57" dur="500" fill="hold"/>
                                        <p:tgtEl>
                                          <p:spTgt spid="152"/>
                                        </p:tgtEl>
                                        <p:attrNameLst>
                                          <p:attrName>ppt_x</p:attrName>
                                        </p:attrNameLst>
                                      </p:cBhvr>
                                      <p:tavLst>
                                        <p:tav tm="0">
                                          <p:val>
                                            <p:strVal val="1+#ppt_w/2"/>
                                          </p:val>
                                        </p:tav>
                                        <p:tav tm="100000">
                                          <p:val>
                                            <p:strVal val="#ppt_x"/>
                                          </p:val>
                                        </p:tav>
                                      </p:tavLst>
                                    </p:anim>
                                    <p:anim calcmode="lin" valueType="num">
                                      <p:cBhvr additive="base">
                                        <p:cTn id="58" dur="500" fill="hold"/>
                                        <p:tgtEl>
                                          <p:spTgt spid="152"/>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49"/>
                                        </p:tgtEl>
                                        <p:attrNameLst>
                                          <p:attrName>style.visibility</p:attrName>
                                        </p:attrNameLst>
                                      </p:cBhvr>
                                      <p:to>
                                        <p:strVal val="visible"/>
                                      </p:to>
                                    </p:set>
                                    <p:anim calcmode="lin" valueType="num">
                                      <p:cBhvr additive="base">
                                        <p:cTn id="61" dur="500" fill="hold"/>
                                        <p:tgtEl>
                                          <p:spTgt spid="149"/>
                                        </p:tgtEl>
                                        <p:attrNameLst>
                                          <p:attrName>ppt_x</p:attrName>
                                        </p:attrNameLst>
                                      </p:cBhvr>
                                      <p:tavLst>
                                        <p:tav tm="0">
                                          <p:val>
                                            <p:strVal val="1+#ppt_w/2"/>
                                          </p:val>
                                        </p:tav>
                                        <p:tav tm="100000">
                                          <p:val>
                                            <p:strVal val="#ppt_x"/>
                                          </p:val>
                                        </p:tav>
                                      </p:tavLst>
                                    </p:anim>
                                    <p:anim calcmode="lin" valueType="num">
                                      <p:cBhvr additive="base">
                                        <p:cTn id="62"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4">
                                            <p:txEl>
                                              <p:pRg st="5" end="5"/>
                                            </p:txEl>
                                          </p:spTgt>
                                        </p:tgtEl>
                                        <p:attrNameLst>
                                          <p:attrName>style.visibility</p:attrName>
                                        </p:attrNameLst>
                                      </p:cBhvr>
                                      <p:to>
                                        <p:strVal val="visible"/>
                                      </p:to>
                                    </p:set>
                                    <p:anim calcmode="lin" valueType="num">
                                      <p:cBhvr additive="base">
                                        <p:cTn id="67" dur="500" fill="hold"/>
                                        <p:tgtEl>
                                          <p:spTgt spid="84">
                                            <p:txEl>
                                              <p:pRg st="5" end="5"/>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84">
                                            <p:txEl>
                                              <p:pRg st="5" end="5"/>
                                            </p:txEl>
                                          </p:spTgt>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84">
                                            <p:txEl>
                                              <p:pRg st="6" end="6"/>
                                            </p:txEl>
                                          </p:spTgt>
                                        </p:tgtEl>
                                        <p:attrNameLst>
                                          <p:attrName>style.visibility</p:attrName>
                                        </p:attrNameLst>
                                      </p:cBhvr>
                                      <p:to>
                                        <p:strVal val="visible"/>
                                      </p:to>
                                    </p:set>
                                    <p:anim calcmode="lin" valueType="num">
                                      <p:cBhvr additive="base">
                                        <p:cTn id="71" dur="500" fill="hold"/>
                                        <p:tgtEl>
                                          <p:spTgt spid="84">
                                            <p:txEl>
                                              <p:pRg st="6" end="6"/>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84">
                                            <p:txEl>
                                              <p:pRg st="6" end="6"/>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1+#ppt_w/2"/>
                                          </p:val>
                                        </p:tav>
                                        <p:tav tm="100000">
                                          <p:val>
                                            <p:strVal val="#ppt_x"/>
                                          </p:val>
                                        </p:tav>
                                      </p:tavLst>
                                    </p:anim>
                                    <p:anim calcmode="lin" valueType="num">
                                      <p:cBhvr additive="base">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4" grpId="0"/>
      <p:bldP spid="106" grpId="0" animBg="1"/>
      <p:bldP spid="15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 160"/>
          <p:cNvGrpSpPr/>
          <p:nvPr/>
        </p:nvGrpSpPr>
        <p:grpSpPr>
          <a:xfrm>
            <a:off x="731676" y="-1615440"/>
            <a:ext cx="4419600" cy="8321040"/>
            <a:chOff x="152400" y="-1615440"/>
            <a:chExt cx="4419600" cy="8321040"/>
          </a:xfrm>
        </p:grpSpPr>
        <p:cxnSp>
          <p:nvCxnSpPr>
            <p:cNvPr id="169" name="Straight Connector 168"/>
            <p:cNvCxnSpPr/>
            <p:nvPr/>
          </p:nvCxnSpPr>
          <p:spPr bwMode="auto">
            <a:xfrm>
              <a:off x="304800" y="-1524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0" name="Straight Connector 169"/>
            <p:cNvCxnSpPr/>
            <p:nvPr/>
          </p:nvCxnSpPr>
          <p:spPr bwMode="auto">
            <a:xfrm>
              <a:off x="304800" y="-1348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1" name="Straight Connector 170"/>
            <p:cNvCxnSpPr/>
            <p:nvPr/>
          </p:nvCxnSpPr>
          <p:spPr bwMode="auto">
            <a:xfrm>
              <a:off x="304800" y="-1173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2" name="Straight Connector 171"/>
            <p:cNvCxnSpPr/>
            <p:nvPr/>
          </p:nvCxnSpPr>
          <p:spPr bwMode="auto">
            <a:xfrm>
              <a:off x="304800" y="-998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3" name="Straight Connector 172"/>
            <p:cNvCxnSpPr/>
            <p:nvPr/>
          </p:nvCxnSpPr>
          <p:spPr bwMode="auto">
            <a:xfrm>
              <a:off x="304800" y="-822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4" name="Straight Connector 173"/>
            <p:cNvCxnSpPr/>
            <p:nvPr/>
          </p:nvCxnSpPr>
          <p:spPr bwMode="auto">
            <a:xfrm>
              <a:off x="304800" y="-6477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5" name="Straight Connector 174"/>
            <p:cNvCxnSpPr/>
            <p:nvPr/>
          </p:nvCxnSpPr>
          <p:spPr bwMode="auto">
            <a:xfrm>
              <a:off x="304800" y="-4724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6" name="Straight Connector 175"/>
            <p:cNvCxnSpPr/>
            <p:nvPr/>
          </p:nvCxnSpPr>
          <p:spPr bwMode="auto">
            <a:xfrm>
              <a:off x="304800" y="-2971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7" name="Straight Connector 176"/>
            <p:cNvCxnSpPr/>
            <p:nvPr/>
          </p:nvCxnSpPr>
          <p:spPr bwMode="auto">
            <a:xfrm>
              <a:off x="304800" y="-1219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8" name="Straight Connector 177"/>
            <p:cNvCxnSpPr/>
            <p:nvPr/>
          </p:nvCxnSpPr>
          <p:spPr bwMode="auto">
            <a:xfrm>
              <a:off x="304800" y="53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9" name="Straight Connector 178"/>
            <p:cNvCxnSpPr/>
            <p:nvPr/>
          </p:nvCxnSpPr>
          <p:spPr bwMode="auto">
            <a:xfrm>
              <a:off x="304800" y="2286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0" name="Straight Connector 179"/>
            <p:cNvCxnSpPr/>
            <p:nvPr/>
          </p:nvCxnSpPr>
          <p:spPr bwMode="auto">
            <a:xfrm>
              <a:off x="304800" y="4038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1" name="Straight Connector 180"/>
            <p:cNvCxnSpPr/>
            <p:nvPr/>
          </p:nvCxnSpPr>
          <p:spPr bwMode="auto">
            <a:xfrm>
              <a:off x="304800" y="5791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2" name="Straight Connector 181"/>
            <p:cNvCxnSpPr/>
            <p:nvPr/>
          </p:nvCxnSpPr>
          <p:spPr bwMode="auto">
            <a:xfrm>
              <a:off x="304800" y="7543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3" name="Straight Connector 182"/>
            <p:cNvCxnSpPr/>
            <p:nvPr/>
          </p:nvCxnSpPr>
          <p:spPr bwMode="auto">
            <a:xfrm>
              <a:off x="304800" y="9296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4" name="Straight Connector 183"/>
            <p:cNvCxnSpPr/>
            <p:nvPr/>
          </p:nvCxnSpPr>
          <p:spPr bwMode="auto">
            <a:xfrm>
              <a:off x="304800"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6" name="Straight Connector 185"/>
            <p:cNvCxnSpPr/>
            <p:nvPr/>
          </p:nvCxnSpPr>
          <p:spPr bwMode="auto">
            <a:xfrm>
              <a:off x="304800" y="14554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7" name="Straight Connector 186"/>
            <p:cNvCxnSpPr/>
            <p:nvPr/>
          </p:nvCxnSpPr>
          <p:spPr bwMode="auto">
            <a:xfrm>
              <a:off x="304800" y="16306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8" name="Straight Connector 187"/>
            <p:cNvCxnSpPr/>
            <p:nvPr/>
          </p:nvCxnSpPr>
          <p:spPr bwMode="auto">
            <a:xfrm>
              <a:off x="304800" y="18059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9" name="Straight Connector 188"/>
            <p:cNvCxnSpPr/>
            <p:nvPr/>
          </p:nvCxnSpPr>
          <p:spPr bwMode="auto">
            <a:xfrm>
              <a:off x="304800" y="1965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0" name="Straight Connector 189"/>
            <p:cNvCxnSpPr/>
            <p:nvPr/>
          </p:nvCxnSpPr>
          <p:spPr bwMode="auto">
            <a:xfrm>
              <a:off x="304800" y="2141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1" name="Straight Connector 190"/>
            <p:cNvCxnSpPr/>
            <p:nvPr/>
          </p:nvCxnSpPr>
          <p:spPr bwMode="auto">
            <a:xfrm>
              <a:off x="304800" y="2316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2" name="Straight Connector 191"/>
            <p:cNvCxnSpPr/>
            <p:nvPr/>
          </p:nvCxnSpPr>
          <p:spPr bwMode="auto">
            <a:xfrm>
              <a:off x="304800"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3" name="Straight Connector 192"/>
            <p:cNvCxnSpPr/>
            <p:nvPr/>
          </p:nvCxnSpPr>
          <p:spPr bwMode="auto">
            <a:xfrm>
              <a:off x="304800"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4" name="Straight Connector 193"/>
            <p:cNvCxnSpPr/>
            <p:nvPr/>
          </p:nvCxnSpPr>
          <p:spPr bwMode="auto">
            <a:xfrm>
              <a:off x="304800"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5" name="Straight Connector 194"/>
            <p:cNvCxnSpPr/>
            <p:nvPr/>
          </p:nvCxnSpPr>
          <p:spPr bwMode="auto">
            <a:xfrm>
              <a:off x="304800"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6" name="Straight Connector 195"/>
            <p:cNvCxnSpPr/>
            <p:nvPr/>
          </p:nvCxnSpPr>
          <p:spPr bwMode="auto">
            <a:xfrm>
              <a:off x="304800"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7" name="Straight Connector 196"/>
            <p:cNvCxnSpPr/>
            <p:nvPr/>
          </p:nvCxnSpPr>
          <p:spPr bwMode="auto">
            <a:xfrm>
              <a:off x="304800"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8" name="Straight Connector 197"/>
            <p:cNvCxnSpPr/>
            <p:nvPr/>
          </p:nvCxnSpPr>
          <p:spPr bwMode="auto">
            <a:xfrm>
              <a:off x="304800"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99" name="Straight Connector 198"/>
            <p:cNvCxnSpPr/>
            <p:nvPr/>
          </p:nvCxnSpPr>
          <p:spPr bwMode="auto">
            <a:xfrm>
              <a:off x="304800"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0" name="Straight Connector 199"/>
            <p:cNvCxnSpPr/>
            <p:nvPr/>
          </p:nvCxnSpPr>
          <p:spPr bwMode="auto">
            <a:xfrm>
              <a:off x="304800"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1" name="Straight Connector 200"/>
            <p:cNvCxnSpPr/>
            <p:nvPr/>
          </p:nvCxnSpPr>
          <p:spPr bwMode="auto">
            <a:xfrm>
              <a:off x="304800"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2" name="Straight Connector 201"/>
            <p:cNvCxnSpPr/>
            <p:nvPr/>
          </p:nvCxnSpPr>
          <p:spPr bwMode="auto">
            <a:xfrm>
              <a:off x="304800"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203" name="Straight Connector 202"/>
            <p:cNvCxnSpPr/>
            <p:nvPr/>
          </p:nvCxnSpPr>
          <p:spPr bwMode="auto">
            <a:xfrm>
              <a:off x="304800"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204" name="Rectangle 203"/>
            <p:cNvSpPr/>
            <p:nvPr/>
          </p:nvSpPr>
          <p:spPr>
            <a:xfrm>
              <a:off x="152400" y="-1615440"/>
              <a:ext cx="4170925" cy="2225040"/>
            </a:xfrm>
            <a:prstGeom prst="rect">
              <a:avLst/>
            </a:prstGeom>
            <a:solidFill>
              <a:srgbClr val="000066"/>
            </a:solidFill>
            <a:ln>
              <a:noFill/>
            </a:ln>
          </p:spPr>
          <p:txBody>
            <a:bodyPr wrap="square" rtlCol="0" anchor="ctr">
              <a:spAutoFit/>
            </a:bodyPr>
            <a:lstStyle/>
            <a:p>
              <a:pPr algn="l"/>
              <a:endParaRPr lang="en-CA" sz="2400" dirty="0"/>
            </a:p>
          </p:txBody>
        </p:sp>
        <p:sp>
          <p:nvSpPr>
            <p:cNvPr id="205" name="Rectangle 204"/>
            <p:cNvSpPr/>
            <p:nvPr/>
          </p:nvSpPr>
          <p:spPr>
            <a:xfrm>
              <a:off x="304800" y="4724400"/>
              <a:ext cx="4267200" cy="1981200"/>
            </a:xfrm>
            <a:prstGeom prst="rect">
              <a:avLst/>
            </a:prstGeom>
            <a:solidFill>
              <a:srgbClr val="000066"/>
            </a:solidFill>
            <a:ln>
              <a:noFill/>
            </a:ln>
          </p:spPr>
          <p:txBody>
            <a:bodyPr wrap="square" rtlCol="0" anchor="ctr">
              <a:spAutoFit/>
            </a:bodyPr>
            <a:lstStyle/>
            <a:p>
              <a:pPr algn="l"/>
              <a:endParaRPr lang="en-CA" sz="2400" dirty="0"/>
            </a:p>
          </p:txBody>
        </p:sp>
        <p:cxnSp>
          <p:nvCxnSpPr>
            <p:cNvPr id="185" name="Straight Connector 184"/>
            <p:cNvCxnSpPr/>
            <p:nvPr/>
          </p:nvCxnSpPr>
          <p:spPr bwMode="auto">
            <a:xfrm>
              <a:off x="304800" y="1280160"/>
              <a:ext cx="3962400" cy="2263140"/>
            </a:xfrm>
            <a:prstGeom prst="line">
              <a:avLst/>
            </a:prstGeom>
            <a:noFill/>
            <a:ln w="38100" cap="sq" cmpd="sng" algn="ctr">
              <a:solidFill>
                <a:srgbClr val="FFC000"/>
              </a:solidFill>
              <a:prstDash val="solid"/>
              <a:round/>
              <a:headEnd type="none" w="med" len="med"/>
              <a:tailEnd type="none" w="med" len="med"/>
            </a:ln>
            <a:effectLst/>
          </p:spPr>
        </p:cxnSp>
      </p:gr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67" name="TextBox 66"/>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72" name="Straight Connector 71"/>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sp>
        <p:nvSpPr>
          <p:cNvPr id="83" name="TextBox 82"/>
          <p:cNvSpPr txBox="1"/>
          <p:nvPr/>
        </p:nvSpPr>
        <p:spPr>
          <a:xfrm rot="1886187">
            <a:off x="4732098" y="3610721"/>
            <a:ext cx="1173480" cy="461665"/>
          </a:xfrm>
          <a:prstGeom prst="rect">
            <a:avLst/>
          </a:prstGeom>
          <a:noFill/>
        </p:spPr>
        <p:txBody>
          <a:bodyPr wrap="square" rtlCol="0">
            <a:spAutoFit/>
          </a:bodyPr>
          <a:lstStyle/>
          <a:p>
            <a:r>
              <a:rPr lang="en-CA" sz="2400" i="1" dirty="0">
                <a:solidFill>
                  <a:srgbClr val="FFC000"/>
                </a:solidFill>
              </a:rPr>
              <a:t>E=27</a:t>
            </a:r>
          </a:p>
        </p:txBody>
      </p:sp>
      <p:sp>
        <p:nvSpPr>
          <p:cNvPr id="84" name="Rectangle 83"/>
          <p:cNvSpPr/>
          <p:nvPr/>
        </p:nvSpPr>
        <p:spPr>
          <a:xfrm>
            <a:off x="5410200" y="2793861"/>
            <a:ext cx="4114800" cy="4093428"/>
          </a:xfrm>
          <a:prstGeom prst="rect">
            <a:avLst/>
          </a:prstGeom>
        </p:spPr>
        <p:txBody>
          <a:bodyPr wrap="square">
            <a:spAutoFit/>
          </a:bodyPr>
          <a:lstStyle/>
          <a:p>
            <a:pPr algn="ctr"/>
            <a:r>
              <a:rPr lang="en-US" sz="2400" dirty="0"/>
              <a:t>We make a small </a:t>
            </a:r>
            <a:br>
              <a:rPr lang="en-US" sz="2400" dirty="0"/>
            </a:br>
            <a:r>
              <a:rPr lang="en-US" sz="2400" dirty="0"/>
              <a:t>change in </a:t>
            </a:r>
            <a:r>
              <a:rPr lang="en-CA" sz="2400" i="1" dirty="0">
                <a:solidFill>
                  <a:srgbClr val="66FF33"/>
                </a:solidFill>
              </a:rPr>
              <a:t>w</a:t>
            </a:r>
            <a:r>
              <a:rPr lang="en-CA" sz="2400" i="1" baseline="-25000" dirty="0">
                <a:solidFill>
                  <a:srgbClr val="66FF33"/>
                </a:solidFill>
              </a:rPr>
              <a:t>2</a:t>
            </a:r>
            <a:r>
              <a:rPr lang="en-CA" sz="2400" i="1" dirty="0"/>
              <a:t> </a:t>
            </a:r>
            <a:br>
              <a:rPr lang="en-CA" sz="2400" i="1" dirty="0"/>
            </a:br>
            <a:r>
              <a:rPr lang="en-CA" sz="2400" dirty="0"/>
              <a:t>and see what the effective change in</a:t>
            </a:r>
            <a:r>
              <a:rPr lang="en-CA" sz="2400" i="1" dirty="0">
                <a:solidFill>
                  <a:srgbClr val="FFC000"/>
                </a:solidFill>
              </a:rPr>
              <a:t> E </a:t>
            </a:r>
            <a:r>
              <a:rPr lang="en-CA" sz="2400" dirty="0"/>
              <a:t>will be.</a:t>
            </a:r>
            <a:endParaRPr lang="en-US" sz="2400" dirty="0"/>
          </a:p>
          <a:p>
            <a:pPr algn="ctr"/>
            <a:r>
              <a:rPr lang="en-US" sz="1600" dirty="0"/>
              <a:t> </a:t>
            </a:r>
          </a:p>
          <a:p>
            <a:pPr algn="ctr"/>
            <a:r>
              <a:rPr lang="en-CA" sz="2400" i="1" dirty="0">
                <a:solidFill>
                  <a:srgbClr val="66FF33"/>
                </a:solidFill>
                <a:sym typeface="Symbol" panose="05050102010706020507" pitchFamily="18" charset="2"/>
              </a:rPr>
              <a:t></a:t>
            </a:r>
            <a:r>
              <a:rPr lang="en-CA" sz="2400" i="1" dirty="0">
                <a:solidFill>
                  <a:srgbClr val="66FF33"/>
                </a:solidFill>
              </a:rPr>
              <a:t>w</a:t>
            </a:r>
            <a:r>
              <a:rPr lang="en-CA" sz="2400" i="1" baseline="-25000" dirty="0">
                <a:solidFill>
                  <a:srgbClr val="66FF33"/>
                </a:solidFill>
              </a:rPr>
              <a:t>2 </a:t>
            </a:r>
            <a:r>
              <a:rPr lang="en-US" sz="2400" i="1" dirty="0">
                <a:solidFill>
                  <a:srgbClr val="66FF33"/>
                </a:solidFill>
              </a:rPr>
              <a:t>= 4-3 =1 </a:t>
            </a:r>
          </a:p>
          <a:p>
            <a:pPr algn="ctr"/>
            <a:r>
              <a:rPr lang="en-CA" sz="2400" i="1" dirty="0">
                <a:solidFill>
                  <a:srgbClr val="FFC000"/>
                </a:solidFill>
                <a:sym typeface="Symbol" panose="05050102010706020507" pitchFamily="18" charset="2"/>
              </a:rPr>
              <a:t></a:t>
            </a:r>
            <a:r>
              <a:rPr lang="en-CA" sz="2400" i="1" dirty="0">
                <a:solidFill>
                  <a:srgbClr val="FFC000"/>
                </a:solidFill>
              </a:rPr>
              <a:t>E</a:t>
            </a:r>
            <a:r>
              <a:rPr lang="en-CA" sz="2400" i="1" baseline="-25000" dirty="0">
                <a:solidFill>
                  <a:srgbClr val="FFC000"/>
                </a:solidFill>
              </a:rPr>
              <a:t> </a:t>
            </a:r>
            <a:r>
              <a:rPr lang="en-US" sz="2400" i="1" dirty="0">
                <a:solidFill>
                  <a:srgbClr val="FFC000"/>
                </a:solidFill>
              </a:rPr>
              <a:t>= 27-20 =7</a:t>
            </a:r>
          </a:p>
          <a:p>
            <a:pPr algn="ctr"/>
            <a:endParaRPr lang="en-US" sz="1600" i="1" dirty="0"/>
          </a:p>
          <a:p>
            <a:pPr algn="ctr"/>
            <a:r>
              <a:rPr lang="en-US" sz="2400" dirty="0"/>
              <a:t>Slope of </a:t>
            </a:r>
            <a:r>
              <a:rPr lang="en-US" sz="2400" dirty="0">
                <a:solidFill>
                  <a:schemeClr val="tx2"/>
                </a:solidFill>
              </a:rPr>
              <a:t>surface</a:t>
            </a:r>
            <a:br>
              <a:rPr lang="en-CA" sz="2400" i="1" baseline="-25000" dirty="0">
                <a:solidFill>
                  <a:srgbClr val="66FF33"/>
                </a:solidFill>
              </a:rPr>
            </a:br>
            <a:r>
              <a:rPr lang="en-US" sz="2400" dirty="0"/>
              <a:t>in </a:t>
            </a:r>
            <a:r>
              <a:rPr lang="en-CA" sz="2400" i="1" dirty="0">
                <a:solidFill>
                  <a:srgbClr val="66FF33"/>
                </a:solidFill>
              </a:rPr>
              <a:t>w</a:t>
            </a:r>
            <a:r>
              <a:rPr lang="en-CA" sz="2400" i="1" baseline="-25000" dirty="0">
                <a:solidFill>
                  <a:srgbClr val="66FF33"/>
                </a:solidFill>
              </a:rPr>
              <a:t>2  </a:t>
            </a:r>
            <a:r>
              <a:rPr lang="en-US" sz="2400" dirty="0"/>
              <a:t>direction =</a:t>
            </a:r>
            <a:endParaRPr lang="en-US" sz="2400" i="1" dirty="0">
              <a:solidFill>
                <a:srgbClr val="FFC000"/>
              </a:solidFill>
            </a:endParaRPr>
          </a:p>
          <a:p>
            <a:pPr algn="ct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t>/</a:t>
            </a:r>
            <a:r>
              <a:rPr lang="en-CA" sz="3600" i="1" baseline="-25000" dirty="0">
                <a:solidFill>
                  <a:srgbClr val="66FF33"/>
                </a:solidFill>
                <a:sym typeface="Symbol" panose="05050102010706020507" pitchFamily="18" charset="2"/>
              </a:rPr>
              <a:t></a:t>
            </a:r>
            <a:r>
              <a:rPr lang="en-CA" sz="3600" i="1" baseline="-25000" dirty="0">
                <a:solidFill>
                  <a:srgbClr val="66FF33"/>
                </a:solidFill>
              </a:rPr>
              <a:t>w</a:t>
            </a:r>
            <a:r>
              <a:rPr lang="en-CA" sz="2400" i="1" baseline="-25000" dirty="0">
                <a:solidFill>
                  <a:srgbClr val="66FF33"/>
                </a:solidFill>
              </a:rPr>
              <a:t> </a:t>
            </a:r>
            <a:r>
              <a:rPr lang="en-US" sz="2400" i="1" dirty="0">
                <a:solidFill>
                  <a:srgbClr val="66FF33"/>
                </a:solidFill>
              </a:rPr>
              <a:t> </a:t>
            </a:r>
            <a:r>
              <a:rPr lang="en-US" sz="2400" i="1" dirty="0"/>
              <a:t>=</a:t>
            </a:r>
            <a:r>
              <a:rPr lang="en-US" sz="2400" i="1" dirty="0">
                <a:solidFill>
                  <a:srgbClr val="66FF33"/>
                </a:solidFill>
              </a:rPr>
              <a:t> </a:t>
            </a:r>
            <a:r>
              <a:rPr lang="en-US" sz="3200" i="1" baseline="30000" dirty="0">
                <a:solidFill>
                  <a:srgbClr val="FFC000"/>
                </a:solidFill>
              </a:rPr>
              <a:t>7</a:t>
            </a:r>
            <a:r>
              <a:rPr lang="en-US" sz="3200" i="1" dirty="0"/>
              <a:t>/</a:t>
            </a:r>
            <a:r>
              <a:rPr lang="en-US" sz="3200" i="1" baseline="-25000" dirty="0">
                <a:solidFill>
                  <a:srgbClr val="66FF33"/>
                </a:solidFill>
              </a:rPr>
              <a:t>1</a:t>
            </a:r>
            <a:r>
              <a:rPr lang="en-US" sz="2400" i="1" dirty="0">
                <a:solidFill>
                  <a:srgbClr val="66FF33"/>
                </a:solidFill>
              </a:rPr>
              <a:t> </a:t>
            </a:r>
            <a:r>
              <a:rPr lang="en-US" sz="2400" i="1" dirty="0"/>
              <a:t>= 7</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sp>
        <p:nvSpPr>
          <p:cNvPr id="4" name="Rectangle 3"/>
          <p:cNvSpPr/>
          <p:nvPr/>
        </p:nvSpPr>
        <p:spPr>
          <a:xfrm>
            <a:off x="7091472" y="6487049"/>
            <a:ext cx="287258" cy="461665"/>
          </a:xfrm>
          <a:prstGeom prst="rect">
            <a:avLst/>
          </a:prstGeom>
        </p:spPr>
        <p:txBody>
          <a:bodyPr wrap="none">
            <a:spAutoFit/>
          </a:bodyPr>
          <a:lstStyle/>
          <a:p>
            <a:r>
              <a:rPr lang="en-CA" sz="2400" i="1" baseline="-25000" dirty="0">
                <a:solidFill>
                  <a:srgbClr val="66FF33"/>
                </a:solidFill>
              </a:rPr>
              <a:t>2</a:t>
            </a:r>
            <a:endParaRPr lang="en-CA" sz="2400" dirty="0">
              <a:solidFill>
                <a:srgbClr val="66FF33"/>
              </a:solidFill>
            </a:endParaRPr>
          </a:p>
        </p:txBody>
      </p:sp>
      <p:grpSp>
        <p:nvGrpSpPr>
          <p:cNvPr id="12" name="Group 11">
            <a:extLst>
              <a:ext uri="{FF2B5EF4-FFF2-40B4-BE49-F238E27FC236}">
                <a16:creationId xmlns:a16="http://schemas.microsoft.com/office/drawing/2014/main" id="{0CE5C4BC-356B-4984-A76E-751901F50726}"/>
              </a:ext>
            </a:extLst>
          </p:cNvPr>
          <p:cNvGrpSpPr/>
          <p:nvPr/>
        </p:nvGrpSpPr>
        <p:grpSpPr>
          <a:xfrm>
            <a:off x="5726430" y="152400"/>
            <a:ext cx="3464504" cy="3002281"/>
            <a:chOff x="5726430" y="152400"/>
            <a:chExt cx="3464504" cy="3002281"/>
          </a:xfrm>
        </p:grpSpPr>
        <p:grpSp>
          <p:nvGrpSpPr>
            <p:cNvPr id="11" name="Group 10">
              <a:extLst>
                <a:ext uri="{FF2B5EF4-FFF2-40B4-BE49-F238E27FC236}">
                  <a16:creationId xmlns:a16="http://schemas.microsoft.com/office/drawing/2014/main" id="{B7FD5248-E451-4403-A1D9-E4FBD1F54457}"/>
                </a:ext>
              </a:extLst>
            </p:cNvPr>
            <p:cNvGrpSpPr/>
            <p:nvPr/>
          </p:nvGrpSpPr>
          <p:grpSpPr>
            <a:xfrm>
              <a:off x="5772912" y="152400"/>
              <a:ext cx="3418022" cy="2528590"/>
              <a:chOff x="5772912" y="152400"/>
              <a:chExt cx="3418022" cy="2528590"/>
            </a:xfrm>
          </p:grpSpPr>
          <p:cxnSp>
            <p:nvCxnSpPr>
              <p:cNvPr id="114" name="Straight Connector 113"/>
              <p:cNvCxnSpPr/>
              <p:nvPr/>
            </p:nvCxnSpPr>
            <p:spPr bwMode="auto">
              <a:xfrm>
                <a:off x="6617970" y="384810"/>
                <a:ext cx="1905000" cy="0"/>
              </a:xfrm>
              <a:prstGeom prst="line">
                <a:avLst/>
              </a:prstGeom>
              <a:noFill/>
              <a:ln w="31750" cap="sq" cmpd="sng" algn="ctr">
                <a:solidFill>
                  <a:srgbClr val="FF0000"/>
                </a:solidFill>
                <a:prstDash val="solid"/>
                <a:round/>
                <a:headEnd type="none" w="med" len="med"/>
                <a:tailEnd type="none" w="med" len="med"/>
              </a:ln>
              <a:effectLst/>
            </p:spPr>
          </p:cxnSp>
          <p:grpSp>
            <p:nvGrpSpPr>
              <p:cNvPr id="6" name="Group 5"/>
              <p:cNvGrpSpPr/>
              <p:nvPr/>
            </p:nvGrpSpPr>
            <p:grpSpPr>
              <a:xfrm>
                <a:off x="7059929" y="1938010"/>
                <a:ext cx="1011556" cy="742980"/>
                <a:chOff x="7059929" y="1938010"/>
                <a:chExt cx="1011556" cy="742980"/>
              </a:xfrm>
            </p:grpSpPr>
            <p:sp>
              <p:nvSpPr>
                <p:cNvPr id="88" name="Left Brace 87"/>
                <p:cNvSpPr/>
                <p:nvPr/>
              </p:nvSpPr>
              <p:spPr bwMode="auto">
                <a:xfrm rot="16200000">
                  <a:off x="7391712" y="1606227"/>
                  <a:ext cx="347990" cy="1011556"/>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9" name="Rectangle 88"/>
                <p:cNvSpPr/>
                <p:nvPr/>
              </p:nvSpPr>
              <p:spPr>
                <a:xfrm>
                  <a:off x="7368540" y="2219325"/>
                  <a:ext cx="338554" cy="461665"/>
                </a:xfrm>
                <a:prstGeom prst="rect">
                  <a:avLst/>
                </a:prstGeom>
              </p:spPr>
              <p:txBody>
                <a:bodyPr wrap="none">
                  <a:spAutoFit/>
                </a:bodyPr>
                <a:lstStyle/>
                <a:p>
                  <a:r>
                    <a:rPr lang="en-CA" sz="2400" i="1" dirty="0">
                      <a:solidFill>
                        <a:srgbClr val="66FF33"/>
                      </a:solidFill>
                    </a:rPr>
                    <a:t>1</a:t>
                  </a:r>
                  <a:endParaRPr lang="en-CA" sz="2400" dirty="0">
                    <a:solidFill>
                      <a:srgbClr val="66FF33"/>
                    </a:solidFill>
                  </a:endParaRPr>
                </a:p>
              </p:txBody>
            </p:sp>
          </p:grpSp>
          <p:grpSp>
            <p:nvGrpSpPr>
              <p:cNvPr id="8" name="Group 7"/>
              <p:cNvGrpSpPr/>
              <p:nvPr/>
            </p:nvGrpSpPr>
            <p:grpSpPr>
              <a:xfrm>
                <a:off x="8623779" y="403861"/>
                <a:ext cx="567155" cy="1327784"/>
                <a:chOff x="8610599" y="990599"/>
                <a:chExt cx="567155" cy="741045"/>
              </a:xfrm>
            </p:grpSpPr>
            <p:sp>
              <p:nvSpPr>
                <p:cNvPr id="5" name="Left Brace 4"/>
                <p:cNvSpPr/>
                <p:nvPr/>
              </p:nvSpPr>
              <p:spPr bwMode="auto">
                <a:xfrm rot="10800000">
                  <a:off x="8610599" y="990599"/>
                  <a:ext cx="310515" cy="741045"/>
                </a:xfrm>
                <a:prstGeom prst="leftBrace">
                  <a:avLst/>
                </a:prstGeom>
                <a:noFill/>
                <a:ln w="25400" cap="sq" cmpd="sng" algn="ctr">
                  <a:solidFill>
                    <a:srgbClr val="FFC000"/>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0" name="Rectangle 89"/>
                <p:cNvSpPr/>
                <p:nvPr/>
              </p:nvSpPr>
              <p:spPr>
                <a:xfrm>
                  <a:off x="8839200" y="1212566"/>
                  <a:ext cx="338554" cy="257658"/>
                </a:xfrm>
                <a:prstGeom prst="rect">
                  <a:avLst/>
                </a:prstGeom>
              </p:spPr>
              <p:txBody>
                <a:bodyPr wrap="none">
                  <a:spAutoFit/>
                </a:bodyPr>
                <a:lstStyle/>
                <a:p>
                  <a:r>
                    <a:rPr lang="en-CA" sz="2400" i="1" dirty="0">
                      <a:solidFill>
                        <a:srgbClr val="FFC000"/>
                      </a:solidFill>
                    </a:rPr>
                    <a:t>7</a:t>
                  </a:r>
                  <a:endParaRPr lang="en-CA" sz="2400" dirty="0">
                    <a:solidFill>
                      <a:srgbClr val="FFC000"/>
                    </a:solidFill>
                  </a:endParaRPr>
                </a:p>
              </p:txBody>
            </p:sp>
          </p:grpSp>
          <p:sp>
            <p:nvSpPr>
              <p:cNvPr id="162" name="TextBox 161"/>
              <p:cNvSpPr txBox="1"/>
              <p:nvPr/>
            </p:nvSpPr>
            <p:spPr>
              <a:xfrm>
                <a:off x="5772912" y="152400"/>
                <a:ext cx="1290828" cy="461665"/>
              </a:xfrm>
              <a:prstGeom prst="rect">
                <a:avLst/>
              </a:prstGeom>
              <a:noFill/>
            </p:spPr>
            <p:txBody>
              <a:bodyPr wrap="square" rtlCol="0">
                <a:spAutoFit/>
              </a:bodyPr>
              <a:lstStyle/>
              <a:p>
                <a:r>
                  <a:rPr lang="en-CA" sz="2400" i="1" dirty="0">
                    <a:solidFill>
                      <a:srgbClr val="FFC000"/>
                    </a:solidFill>
                  </a:rPr>
                  <a:t>E=27</a:t>
                </a:r>
              </a:p>
            </p:txBody>
          </p:sp>
        </p:grpSp>
        <p:grpSp>
          <p:nvGrpSpPr>
            <p:cNvPr id="10" name="Group 9">
              <a:extLst>
                <a:ext uri="{FF2B5EF4-FFF2-40B4-BE49-F238E27FC236}">
                  <a16:creationId xmlns:a16="http://schemas.microsoft.com/office/drawing/2014/main" id="{C204EF9D-EF6B-47B0-B46E-B2315FB77EC6}"/>
                </a:ext>
              </a:extLst>
            </p:cNvPr>
            <p:cNvGrpSpPr/>
            <p:nvPr/>
          </p:nvGrpSpPr>
          <p:grpSpPr>
            <a:xfrm>
              <a:off x="5726430" y="152400"/>
              <a:ext cx="2813685" cy="3002281"/>
              <a:chOff x="5726430" y="152400"/>
              <a:chExt cx="2813685" cy="3002281"/>
            </a:xfrm>
          </p:grpSpPr>
          <p:grpSp>
            <p:nvGrpSpPr>
              <p:cNvPr id="2" name="Group 1">
                <a:extLst>
                  <a:ext uri="{FF2B5EF4-FFF2-40B4-BE49-F238E27FC236}">
                    <a16:creationId xmlns:a16="http://schemas.microsoft.com/office/drawing/2014/main" id="{81875A23-7783-406C-BF24-4DD65ABDA82E}"/>
                  </a:ext>
                </a:extLst>
              </p:cNvPr>
              <p:cNvGrpSpPr/>
              <p:nvPr/>
            </p:nvGrpSpPr>
            <p:grpSpPr>
              <a:xfrm>
                <a:off x="5726430" y="152400"/>
                <a:ext cx="2813685" cy="1792605"/>
                <a:chOff x="5726430" y="152400"/>
                <a:chExt cx="2813685" cy="1792605"/>
              </a:xfrm>
            </p:grpSpPr>
            <p:cxnSp>
              <p:nvCxnSpPr>
                <p:cNvPr id="91" name="Straight Connector 90"/>
                <p:cNvCxnSpPr/>
                <p:nvPr/>
              </p:nvCxnSpPr>
              <p:spPr bwMode="auto">
                <a:xfrm>
                  <a:off x="6635115" y="9563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00" name="Straight Connector 99"/>
                <p:cNvCxnSpPr/>
                <p:nvPr/>
              </p:nvCxnSpPr>
              <p:spPr bwMode="auto">
                <a:xfrm flipV="1">
                  <a:off x="6947379"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101" name="Straight Connector 100"/>
                <p:cNvCxnSpPr/>
                <p:nvPr/>
              </p:nvCxnSpPr>
              <p:spPr bwMode="auto">
                <a:xfrm>
                  <a:off x="6629400" y="1716405"/>
                  <a:ext cx="1905000" cy="0"/>
                </a:xfrm>
                <a:prstGeom prst="line">
                  <a:avLst/>
                </a:prstGeom>
                <a:noFill/>
                <a:ln w="31750" cap="sq" cmpd="sng" algn="ctr">
                  <a:solidFill>
                    <a:srgbClr val="FF0000"/>
                  </a:solidFill>
                  <a:prstDash val="solid"/>
                  <a:round/>
                  <a:headEnd type="none" w="med" len="med"/>
                  <a:tailEnd type="none" w="med" len="med"/>
                </a:ln>
                <a:effectLst/>
              </p:spPr>
            </p:cxnSp>
            <p:sp>
              <p:nvSpPr>
                <p:cNvPr id="110" name="TextBox 109"/>
                <p:cNvSpPr txBox="1"/>
                <p:nvPr/>
              </p:nvSpPr>
              <p:spPr>
                <a:xfrm>
                  <a:off x="5726430" y="1464945"/>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111" name="Straight Connector 110"/>
                <p:cNvCxnSpPr/>
                <p:nvPr/>
              </p:nvCxnSpPr>
              <p:spPr bwMode="auto">
                <a:xfrm>
                  <a:off x="6629400" y="15278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12" name="Straight Connector 111"/>
                <p:cNvCxnSpPr/>
                <p:nvPr/>
              </p:nvCxnSpPr>
              <p:spPr bwMode="auto">
                <a:xfrm>
                  <a:off x="6629400" y="133921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13" name="Straight Connector 112"/>
                <p:cNvCxnSpPr/>
                <p:nvPr/>
              </p:nvCxnSpPr>
              <p:spPr bwMode="auto">
                <a:xfrm>
                  <a:off x="6629400" y="115062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15" name="Straight Connector 114"/>
                <p:cNvCxnSpPr/>
                <p:nvPr/>
              </p:nvCxnSpPr>
              <p:spPr bwMode="auto">
                <a:xfrm>
                  <a:off x="6629400" y="77343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16" name="Straight Connector 115"/>
                <p:cNvCxnSpPr/>
                <p:nvPr/>
              </p:nvCxnSpPr>
              <p:spPr bwMode="auto">
                <a:xfrm>
                  <a:off x="6629400" y="58483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21" name="Straight Connector 120"/>
                <p:cNvCxnSpPr/>
                <p:nvPr/>
              </p:nvCxnSpPr>
              <p:spPr bwMode="auto">
                <a:xfrm flipV="1">
                  <a:off x="8153400"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126" name="Straight Connector 125"/>
                <p:cNvCxnSpPr/>
                <p:nvPr/>
              </p:nvCxnSpPr>
              <p:spPr bwMode="auto">
                <a:xfrm flipV="1">
                  <a:off x="6934200" y="152400"/>
                  <a:ext cx="1524000" cy="1566535"/>
                </a:xfrm>
                <a:prstGeom prst="line">
                  <a:avLst/>
                </a:prstGeom>
                <a:noFill/>
                <a:ln w="31750" cap="sq" cmpd="sng" algn="ctr">
                  <a:solidFill>
                    <a:srgbClr val="FFFF66"/>
                  </a:solidFill>
                  <a:prstDash val="solid"/>
                  <a:round/>
                  <a:headEnd type="none" w="med" len="med"/>
                  <a:tailEnd type="none" w="med" len="med"/>
                </a:ln>
                <a:effectLst/>
              </p:spPr>
            </p:cxnSp>
            <p:sp>
              <p:nvSpPr>
                <p:cNvPr id="131" name="Oval 130"/>
                <p:cNvSpPr>
                  <a:spLocks noChangeAspect="1"/>
                </p:cNvSpPr>
                <p:nvPr/>
              </p:nvSpPr>
              <p:spPr>
                <a:xfrm>
                  <a:off x="6840855" y="160972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cxnSp>
              <p:nvCxnSpPr>
                <p:cNvPr id="86" name="Straight Connector 85"/>
                <p:cNvCxnSpPr/>
                <p:nvPr/>
              </p:nvCxnSpPr>
              <p:spPr bwMode="auto">
                <a:xfrm>
                  <a:off x="7010400" y="1676400"/>
                  <a:ext cx="1166234" cy="8523"/>
                </a:xfrm>
                <a:prstGeom prst="line">
                  <a:avLst/>
                </a:prstGeom>
                <a:noFill/>
                <a:ln w="50800" cap="sq" cmpd="sng" algn="ctr">
                  <a:solidFill>
                    <a:srgbClr val="FF00FF"/>
                  </a:solidFill>
                  <a:prstDash val="solid"/>
                  <a:round/>
                  <a:headEnd type="none" w="lg" len="lg"/>
                  <a:tailEnd type="stealth" w="med" len="med"/>
                </a:ln>
                <a:effectLst/>
              </p:spPr>
            </p:cxnSp>
          </p:grpSp>
          <p:sp>
            <p:nvSpPr>
              <p:cNvPr id="104" name="TextBox 103"/>
              <p:cNvSpPr txBox="1"/>
              <p:nvPr/>
            </p:nvSpPr>
            <p:spPr>
              <a:xfrm rot="5400000">
                <a:off x="7609850" y="2337108"/>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163" name="TextBox 162"/>
              <p:cNvSpPr txBox="1"/>
              <p:nvPr/>
            </p:nvSpPr>
            <p:spPr>
              <a:xfrm rot="5400000">
                <a:off x="6393649" y="230091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=3</a:t>
                </a:r>
              </a:p>
            </p:txBody>
          </p:sp>
        </p:grpSp>
      </p:grpSp>
      <p:sp>
        <p:nvSpPr>
          <p:cNvPr id="164" name="TextBox 163"/>
          <p:cNvSpPr txBox="1"/>
          <p:nvPr/>
        </p:nvSpPr>
        <p:spPr>
          <a:xfrm rot="1886187">
            <a:off x="4732098" y="790201"/>
            <a:ext cx="1173480" cy="461665"/>
          </a:xfrm>
          <a:prstGeom prst="rect">
            <a:avLst/>
          </a:prstGeom>
          <a:noFill/>
        </p:spPr>
        <p:txBody>
          <a:bodyPr wrap="square" rtlCol="0">
            <a:spAutoFit/>
          </a:bodyPr>
          <a:lstStyle/>
          <a:p>
            <a:r>
              <a:rPr lang="en-CA" sz="2400" i="1" dirty="0">
                <a:solidFill>
                  <a:srgbClr val="FFC000"/>
                </a:solidFill>
              </a:rPr>
              <a:t>E=43</a:t>
            </a:r>
          </a:p>
        </p:txBody>
      </p:sp>
      <p:sp>
        <p:nvSpPr>
          <p:cNvPr id="165" name="TextBox 164"/>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grpSp>
        <p:nvGrpSpPr>
          <p:cNvPr id="166" name="Group 165"/>
          <p:cNvGrpSpPr/>
          <p:nvPr/>
        </p:nvGrpSpPr>
        <p:grpSpPr>
          <a:xfrm rot="2224468">
            <a:off x="5879268" y="4296714"/>
            <a:ext cx="567155" cy="1302810"/>
            <a:chOff x="8610599" y="990599"/>
            <a:chExt cx="567155" cy="741045"/>
          </a:xfrm>
        </p:grpSpPr>
        <p:sp>
          <p:nvSpPr>
            <p:cNvPr id="167" name="Left Brace 166"/>
            <p:cNvSpPr/>
            <p:nvPr/>
          </p:nvSpPr>
          <p:spPr bwMode="auto">
            <a:xfrm rot="10800000">
              <a:off x="8610599" y="990599"/>
              <a:ext cx="310515" cy="741045"/>
            </a:xfrm>
            <a:prstGeom prst="leftBrace">
              <a:avLst/>
            </a:prstGeom>
            <a:noFill/>
            <a:ln w="25400" cap="sq" cmpd="sng" algn="ctr">
              <a:solidFill>
                <a:srgbClr val="FFC000"/>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8" name="Rectangle 167"/>
            <p:cNvSpPr/>
            <p:nvPr/>
          </p:nvSpPr>
          <p:spPr>
            <a:xfrm>
              <a:off x="8839200" y="1210096"/>
              <a:ext cx="338554" cy="262597"/>
            </a:xfrm>
            <a:prstGeom prst="rect">
              <a:avLst/>
            </a:prstGeom>
          </p:spPr>
          <p:txBody>
            <a:bodyPr wrap="none">
              <a:spAutoFit/>
            </a:bodyPr>
            <a:lstStyle/>
            <a:p>
              <a:r>
                <a:rPr lang="en-CA" sz="2400" i="1" dirty="0">
                  <a:solidFill>
                    <a:srgbClr val="FFC000"/>
                  </a:solidFill>
                </a:rPr>
                <a:t>7</a:t>
              </a:r>
              <a:endParaRPr lang="en-CA" sz="2400" dirty="0">
                <a:solidFill>
                  <a:srgbClr val="FFC000"/>
                </a:solidFill>
              </a:endParaRPr>
            </a:p>
          </p:txBody>
        </p:sp>
      </p:grpSp>
      <p:cxnSp>
        <p:nvCxnSpPr>
          <p:cNvPr id="79" name="Straight Connector 78"/>
          <p:cNvCxnSpPr/>
          <p:nvPr/>
        </p:nvCxnSpPr>
        <p:spPr bwMode="auto">
          <a:xfrm>
            <a:off x="887676" y="128418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64" name="TextBox 63"/>
          <p:cNvSpPr txBox="1"/>
          <p:nvPr/>
        </p:nvSpPr>
        <p:spPr>
          <a:xfrm>
            <a:off x="28575" y="3085445"/>
            <a:ext cx="106680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=3</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grpSp>
        <p:nvGrpSpPr>
          <p:cNvPr id="9" name="Group 8">
            <a:extLst>
              <a:ext uri="{FF2B5EF4-FFF2-40B4-BE49-F238E27FC236}">
                <a16:creationId xmlns:a16="http://schemas.microsoft.com/office/drawing/2014/main" id="{80451412-F615-4625-99B4-19AA3B51A43E}"/>
              </a:ext>
            </a:extLst>
          </p:cNvPr>
          <p:cNvGrpSpPr/>
          <p:nvPr/>
        </p:nvGrpSpPr>
        <p:grpSpPr>
          <a:xfrm>
            <a:off x="2204676" y="1948542"/>
            <a:ext cx="216000" cy="1364170"/>
            <a:chOff x="2204676" y="1948542"/>
            <a:chExt cx="216000" cy="1364170"/>
          </a:xfrm>
        </p:grpSpPr>
        <p:sp>
          <p:nvSpPr>
            <p:cNvPr id="60" name="Oval 59"/>
            <p:cNvSpPr>
              <a:spLocks noChangeAspect="1"/>
            </p:cNvSpPr>
            <p:nvPr/>
          </p:nvSpPr>
          <p:spPr>
            <a:xfrm>
              <a:off x="2204676" y="1948542"/>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cxnSp>
          <p:nvCxnSpPr>
            <p:cNvPr id="87" name="Straight Connector 86"/>
            <p:cNvCxnSpPr>
              <a:cxnSpLocks/>
              <a:endCxn id="60" idx="4"/>
            </p:cNvCxnSpPr>
            <p:nvPr/>
          </p:nvCxnSpPr>
          <p:spPr bwMode="auto">
            <a:xfrm flipV="1">
              <a:off x="2297430" y="2164542"/>
              <a:ext cx="15246" cy="1148170"/>
            </a:xfrm>
            <a:prstGeom prst="line">
              <a:avLst/>
            </a:prstGeom>
            <a:noFill/>
            <a:ln w="50800" cap="sq" cmpd="sng" algn="ctr">
              <a:solidFill>
                <a:srgbClr val="FF00FF"/>
              </a:solidFill>
              <a:prstDash val="solid"/>
              <a:round/>
              <a:headEnd type="none" w="lg" len="lg"/>
              <a:tailEnd type="stealth" w="med" len="med"/>
            </a:ln>
            <a:effectLst/>
          </p:spPr>
        </p:cxnSp>
      </p:grpSp>
      <p:grpSp>
        <p:nvGrpSpPr>
          <p:cNvPr id="94" name="Group 93"/>
          <p:cNvGrpSpPr/>
          <p:nvPr/>
        </p:nvGrpSpPr>
        <p:grpSpPr>
          <a:xfrm>
            <a:off x="347246" y="2209800"/>
            <a:ext cx="686544" cy="1011556"/>
            <a:chOff x="7788175" y="1669434"/>
            <a:chExt cx="686544" cy="1011556"/>
          </a:xfrm>
        </p:grpSpPr>
        <p:sp>
          <p:nvSpPr>
            <p:cNvPr id="96" name="Left Brace 95"/>
            <p:cNvSpPr/>
            <p:nvPr/>
          </p:nvSpPr>
          <p:spPr bwMode="auto">
            <a:xfrm rot="10800000" flipH="1">
              <a:off x="8126729" y="1669434"/>
              <a:ext cx="347990" cy="1011556"/>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7" name="Rectangle 96"/>
            <p:cNvSpPr/>
            <p:nvPr/>
          </p:nvSpPr>
          <p:spPr>
            <a:xfrm>
              <a:off x="7788175" y="1924705"/>
              <a:ext cx="338554" cy="461665"/>
            </a:xfrm>
            <a:prstGeom prst="rect">
              <a:avLst/>
            </a:prstGeom>
          </p:spPr>
          <p:txBody>
            <a:bodyPr wrap="none">
              <a:spAutoFit/>
            </a:bodyPr>
            <a:lstStyle/>
            <a:p>
              <a:r>
                <a:rPr lang="en-CA" sz="2400" i="1" dirty="0">
                  <a:solidFill>
                    <a:srgbClr val="66FF33"/>
                  </a:solidFill>
                </a:rPr>
                <a:t>1</a:t>
              </a:r>
              <a:endParaRPr lang="en-CA" sz="2400" dirty="0">
                <a:solidFill>
                  <a:srgbClr val="66FF33"/>
                </a:solidFill>
              </a:endParaRPr>
            </a:p>
          </p:txBody>
        </p:sp>
      </p:grpSp>
    </p:spTree>
    <p:extLst>
      <p:ext uri="{BB962C8B-B14F-4D97-AF65-F5344CB8AC3E}">
        <p14:creationId xmlns:p14="http://schemas.microsoft.com/office/powerpoint/2010/main" val="362809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ppt_x"/>
                                          </p:val>
                                        </p:tav>
                                        <p:tav tm="100000">
                                          <p:val>
                                            <p:strVal val="#ppt_x"/>
                                          </p:val>
                                        </p:tav>
                                      </p:tavLst>
                                    </p:anim>
                                    <p:anim calcmode="lin" valueType="num">
                                      <p:cBhvr additive="base">
                                        <p:cTn id="16" dur="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4">
                                            <p:txEl>
                                              <p:pRg st="2" end="2"/>
                                            </p:txEl>
                                          </p:spTgt>
                                        </p:tgtEl>
                                        <p:attrNameLst>
                                          <p:attrName>style.visibility</p:attrName>
                                        </p:attrNameLst>
                                      </p:cBhvr>
                                      <p:to>
                                        <p:strVal val="visible"/>
                                      </p:to>
                                    </p:set>
                                    <p:anim calcmode="lin" valueType="num">
                                      <p:cBhvr additive="base">
                                        <p:cTn id="19" dur="500" fill="hold"/>
                                        <p:tgtEl>
                                          <p:spTgt spid="8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500" fill="hold"/>
                                        <p:tgtEl>
                                          <p:spTgt spid="83"/>
                                        </p:tgtEl>
                                        <p:attrNameLst>
                                          <p:attrName>ppt_x</p:attrName>
                                        </p:attrNameLst>
                                      </p:cBhvr>
                                      <p:tavLst>
                                        <p:tav tm="0">
                                          <p:val>
                                            <p:strVal val="0-#ppt_w/2"/>
                                          </p:val>
                                        </p:tav>
                                        <p:tav tm="100000">
                                          <p:val>
                                            <p:strVal val="#ppt_x"/>
                                          </p:val>
                                        </p:tav>
                                      </p:tavLst>
                                    </p:anim>
                                    <p:anim calcmode="lin" valueType="num">
                                      <p:cBhvr additive="base">
                                        <p:cTn id="26" dur="500" fill="hold"/>
                                        <p:tgtEl>
                                          <p:spTgt spid="8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0-#ppt_w/2"/>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0"/>
                                  </p:stCondLst>
                                  <p:childTnLst>
                                    <p:set>
                                      <p:cBhvr>
                                        <p:cTn id="32" dur="1" fill="hold">
                                          <p:stCondLst>
                                            <p:cond delay="0"/>
                                          </p:stCondLst>
                                        </p:cTn>
                                        <p:tgtEl>
                                          <p:spTgt spid="84">
                                            <p:txEl>
                                              <p:pRg st="3" end="3"/>
                                            </p:txEl>
                                          </p:spTgt>
                                        </p:tgtEl>
                                        <p:attrNameLst>
                                          <p:attrName>style.visibility</p:attrName>
                                        </p:attrNameLst>
                                      </p:cBhvr>
                                      <p:to>
                                        <p:strVal val="visible"/>
                                      </p:to>
                                    </p:set>
                                    <p:anim calcmode="lin" valueType="num">
                                      <p:cBhvr additive="base">
                                        <p:cTn id="33" dur="500" fill="hold"/>
                                        <p:tgtEl>
                                          <p:spTgt spid="84">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84">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166"/>
                                        </p:tgtEl>
                                        <p:attrNameLst>
                                          <p:attrName>style.visibility</p:attrName>
                                        </p:attrNameLst>
                                      </p:cBhvr>
                                      <p:to>
                                        <p:strVal val="visible"/>
                                      </p:to>
                                    </p:set>
                                    <p:anim calcmode="lin" valueType="num">
                                      <p:cBhvr additive="base">
                                        <p:cTn id="37" dur="500" fill="hold"/>
                                        <p:tgtEl>
                                          <p:spTgt spid="166"/>
                                        </p:tgtEl>
                                        <p:attrNameLst>
                                          <p:attrName>ppt_x</p:attrName>
                                        </p:attrNameLst>
                                      </p:cBhvr>
                                      <p:tavLst>
                                        <p:tav tm="0">
                                          <p:val>
                                            <p:strVal val="0-#ppt_w/2"/>
                                          </p:val>
                                        </p:tav>
                                        <p:tav tm="100000">
                                          <p:val>
                                            <p:strVal val="#ppt_x"/>
                                          </p:val>
                                        </p:tav>
                                      </p:tavLst>
                                    </p:anim>
                                    <p:anim calcmode="lin" valueType="num">
                                      <p:cBhvr additive="base">
                                        <p:cTn id="38"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4">
                                            <p:txEl>
                                              <p:pRg st="5" end="5"/>
                                            </p:txEl>
                                          </p:spTgt>
                                        </p:tgtEl>
                                        <p:attrNameLst>
                                          <p:attrName>style.visibility</p:attrName>
                                        </p:attrNameLst>
                                      </p:cBhvr>
                                      <p:to>
                                        <p:strVal val="visible"/>
                                      </p:to>
                                    </p:set>
                                    <p:anim calcmode="lin" valueType="num">
                                      <p:cBhvr additive="base">
                                        <p:cTn id="49" dur="500" fill="hold"/>
                                        <p:tgtEl>
                                          <p:spTgt spid="84">
                                            <p:txEl>
                                              <p:pRg st="5" end="5"/>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84">
                                            <p:txEl>
                                              <p:pRg st="5" end="5"/>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84">
                                            <p:txEl>
                                              <p:pRg st="6" end="6"/>
                                            </p:txEl>
                                          </p:spTgt>
                                        </p:tgtEl>
                                        <p:attrNameLst>
                                          <p:attrName>style.visibility</p:attrName>
                                        </p:attrNameLst>
                                      </p:cBhvr>
                                      <p:to>
                                        <p:strVal val="visible"/>
                                      </p:to>
                                    </p:set>
                                    <p:anim calcmode="lin" valueType="num">
                                      <p:cBhvr additive="base">
                                        <p:cTn id="53" dur="500" fill="hold"/>
                                        <p:tgtEl>
                                          <p:spTgt spid="84">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84">
                                            <p:txEl>
                                              <p:pRg st="6" end="6"/>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1+#ppt_w/2"/>
                                          </p:val>
                                        </p:tav>
                                        <p:tav tm="100000">
                                          <p:val>
                                            <p:strVal val="#ppt_x"/>
                                          </p:val>
                                        </p:tav>
                                      </p:tavLst>
                                    </p:anim>
                                    <p:anim calcmode="lin" valueType="num">
                                      <p:cBhvr additive="base">
                                        <p:cTn id="5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p:cNvGrpSpPr/>
          <p:nvPr/>
        </p:nvGrpSpPr>
        <p:grpSpPr>
          <a:xfrm>
            <a:off x="731676" y="-1615440"/>
            <a:ext cx="4419600" cy="8321040"/>
            <a:chOff x="152400" y="-1615440"/>
            <a:chExt cx="4419600" cy="8321040"/>
          </a:xfrm>
        </p:grpSpPr>
        <p:cxnSp>
          <p:nvCxnSpPr>
            <p:cNvPr id="99" name="Straight Connector 98"/>
            <p:cNvCxnSpPr/>
            <p:nvPr/>
          </p:nvCxnSpPr>
          <p:spPr bwMode="auto">
            <a:xfrm>
              <a:off x="304800" y="-1524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02" name="Straight Connector 101"/>
            <p:cNvCxnSpPr/>
            <p:nvPr/>
          </p:nvCxnSpPr>
          <p:spPr bwMode="auto">
            <a:xfrm>
              <a:off x="304800" y="-1348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03" name="Straight Connector 102"/>
            <p:cNvCxnSpPr/>
            <p:nvPr/>
          </p:nvCxnSpPr>
          <p:spPr bwMode="auto">
            <a:xfrm>
              <a:off x="304800" y="-1173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06" name="Straight Connector 105"/>
            <p:cNvCxnSpPr/>
            <p:nvPr/>
          </p:nvCxnSpPr>
          <p:spPr bwMode="auto">
            <a:xfrm>
              <a:off x="304800" y="-998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07" name="Straight Connector 106"/>
            <p:cNvCxnSpPr/>
            <p:nvPr/>
          </p:nvCxnSpPr>
          <p:spPr bwMode="auto">
            <a:xfrm>
              <a:off x="304800" y="-822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08" name="Straight Connector 107"/>
            <p:cNvCxnSpPr/>
            <p:nvPr/>
          </p:nvCxnSpPr>
          <p:spPr bwMode="auto">
            <a:xfrm>
              <a:off x="304800" y="-6477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09" name="Straight Connector 108"/>
            <p:cNvCxnSpPr/>
            <p:nvPr/>
          </p:nvCxnSpPr>
          <p:spPr bwMode="auto">
            <a:xfrm>
              <a:off x="304800" y="-4724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17" name="Straight Connector 116"/>
            <p:cNvCxnSpPr/>
            <p:nvPr/>
          </p:nvCxnSpPr>
          <p:spPr bwMode="auto">
            <a:xfrm>
              <a:off x="304800" y="-2971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18" name="Straight Connector 117"/>
            <p:cNvCxnSpPr/>
            <p:nvPr/>
          </p:nvCxnSpPr>
          <p:spPr bwMode="auto">
            <a:xfrm>
              <a:off x="304800" y="-1219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19" name="Straight Connector 118"/>
            <p:cNvCxnSpPr/>
            <p:nvPr/>
          </p:nvCxnSpPr>
          <p:spPr bwMode="auto">
            <a:xfrm>
              <a:off x="304800" y="53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22" name="Straight Connector 121"/>
            <p:cNvCxnSpPr/>
            <p:nvPr/>
          </p:nvCxnSpPr>
          <p:spPr bwMode="auto">
            <a:xfrm>
              <a:off x="304800" y="2286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23" name="Straight Connector 122"/>
            <p:cNvCxnSpPr/>
            <p:nvPr/>
          </p:nvCxnSpPr>
          <p:spPr bwMode="auto">
            <a:xfrm>
              <a:off x="304800" y="4038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24" name="Straight Connector 123"/>
            <p:cNvCxnSpPr/>
            <p:nvPr/>
          </p:nvCxnSpPr>
          <p:spPr bwMode="auto">
            <a:xfrm>
              <a:off x="304800" y="5791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25" name="Straight Connector 124"/>
            <p:cNvCxnSpPr/>
            <p:nvPr/>
          </p:nvCxnSpPr>
          <p:spPr bwMode="auto">
            <a:xfrm>
              <a:off x="304800" y="7543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27" name="Straight Connector 126"/>
            <p:cNvCxnSpPr/>
            <p:nvPr/>
          </p:nvCxnSpPr>
          <p:spPr bwMode="auto">
            <a:xfrm>
              <a:off x="304800" y="9296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28" name="Straight Connector 127"/>
            <p:cNvCxnSpPr/>
            <p:nvPr/>
          </p:nvCxnSpPr>
          <p:spPr bwMode="auto">
            <a:xfrm>
              <a:off x="304800"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29" name="Straight Connector 128"/>
            <p:cNvCxnSpPr/>
            <p:nvPr/>
          </p:nvCxnSpPr>
          <p:spPr bwMode="auto">
            <a:xfrm>
              <a:off x="304800" y="12801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30" name="Straight Connector 129"/>
            <p:cNvCxnSpPr/>
            <p:nvPr/>
          </p:nvCxnSpPr>
          <p:spPr bwMode="auto">
            <a:xfrm>
              <a:off x="304800" y="14554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33" name="Straight Connector 132"/>
            <p:cNvCxnSpPr/>
            <p:nvPr/>
          </p:nvCxnSpPr>
          <p:spPr bwMode="auto">
            <a:xfrm>
              <a:off x="304800" y="16306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3" name="Straight Connector 142"/>
            <p:cNvCxnSpPr/>
            <p:nvPr/>
          </p:nvCxnSpPr>
          <p:spPr bwMode="auto">
            <a:xfrm>
              <a:off x="304800" y="18059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4" name="Straight Connector 143"/>
            <p:cNvCxnSpPr/>
            <p:nvPr/>
          </p:nvCxnSpPr>
          <p:spPr bwMode="auto">
            <a:xfrm>
              <a:off x="304800" y="1965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5" name="Straight Connector 144"/>
            <p:cNvCxnSpPr/>
            <p:nvPr/>
          </p:nvCxnSpPr>
          <p:spPr bwMode="auto">
            <a:xfrm>
              <a:off x="304800" y="2141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6" name="Straight Connector 145"/>
            <p:cNvCxnSpPr/>
            <p:nvPr/>
          </p:nvCxnSpPr>
          <p:spPr bwMode="auto">
            <a:xfrm>
              <a:off x="304800" y="2316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7" name="Straight Connector 146"/>
            <p:cNvCxnSpPr/>
            <p:nvPr/>
          </p:nvCxnSpPr>
          <p:spPr bwMode="auto">
            <a:xfrm>
              <a:off x="304800"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8" name="Straight Connector 147"/>
            <p:cNvCxnSpPr/>
            <p:nvPr/>
          </p:nvCxnSpPr>
          <p:spPr bwMode="auto">
            <a:xfrm>
              <a:off x="304800"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9" name="Straight Connector 148"/>
            <p:cNvCxnSpPr/>
            <p:nvPr/>
          </p:nvCxnSpPr>
          <p:spPr bwMode="auto">
            <a:xfrm>
              <a:off x="304800"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0" name="Straight Connector 149"/>
            <p:cNvCxnSpPr/>
            <p:nvPr/>
          </p:nvCxnSpPr>
          <p:spPr bwMode="auto">
            <a:xfrm>
              <a:off x="304800"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1" name="Straight Connector 150"/>
            <p:cNvCxnSpPr/>
            <p:nvPr/>
          </p:nvCxnSpPr>
          <p:spPr bwMode="auto">
            <a:xfrm>
              <a:off x="304800"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2" name="Straight Connector 151"/>
            <p:cNvCxnSpPr/>
            <p:nvPr/>
          </p:nvCxnSpPr>
          <p:spPr bwMode="auto">
            <a:xfrm>
              <a:off x="304800"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3" name="Straight Connector 152"/>
            <p:cNvCxnSpPr/>
            <p:nvPr/>
          </p:nvCxnSpPr>
          <p:spPr bwMode="auto">
            <a:xfrm>
              <a:off x="304800"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4" name="Straight Connector 153"/>
            <p:cNvCxnSpPr/>
            <p:nvPr/>
          </p:nvCxnSpPr>
          <p:spPr bwMode="auto">
            <a:xfrm>
              <a:off x="304800"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5" name="Straight Connector 154"/>
            <p:cNvCxnSpPr/>
            <p:nvPr/>
          </p:nvCxnSpPr>
          <p:spPr bwMode="auto">
            <a:xfrm>
              <a:off x="304800"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6" name="Straight Connector 155"/>
            <p:cNvCxnSpPr/>
            <p:nvPr/>
          </p:nvCxnSpPr>
          <p:spPr bwMode="auto">
            <a:xfrm>
              <a:off x="304800"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7" name="Straight Connector 156"/>
            <p:cNvCxnSpPr/>
            <p:nvPr/>
          </p:nvCxnSpPr>
          <p:spPr bwMode="auto">
            <a:xfrm>
              <a:off x="304800"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8" name="Straight Connector 157"/>
            <p:cNvCxnSpPr/>
            <p:nvPr/>
          </p:nvCxnSpPr>
          <p:spPr bwMode="auto">
            <a:xfrm>
              <a:off x="304800"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159" name="Rectangle 158"/>
            <p:cNvSpPr/>
            <p:nvPr/>
          </p:nvSpPr>
          <p:spPr>
            <a:xfrm>
              <a:off x="152400" y="-1615440"/>
              <a:ext cx="4170925" cy="2225040"/>
            </a:xfrm>
            <a:prstGeom prst="rect">
              <a:avLst/>
            </a:prstGeom>
            <a:solidFill>
              <a:srgbClr val="000066"/>
            </a:solidFill>
            <a:ln>
              <a:noFill/>
            </a:ln>
          </p:spPr>
          <p:txBody>
            <a:bodyPr wrap="square" rtlCol="0" anchor="ctr">
              <a:spAutoFit/>
            </a:bodyPr>
            <a:lstStyle/>
            <a:p>
              <a:pPr algn="l"/>
              <a:endParaRPr lang="en-CA" sz="2400" dirty="0"/>
            </a:p>
          </p:txBody>
        </p:sp>
        <p:sp>
          <p:nvSpPr>
            <p:cNvPr id="160" name="Rectangle 159"/>
            <p:cNvSpPr/>
            <p:nvPr/>
          </p:nvSpPr>
          <p:spPr>
            <a:xfrm>
              <a:off x="304800" y="4724400"/>
              <a:ext cx="4267200" cy="1981200"/>
            </a:xfrm>
            <a:prstGeom prst="rect">
              <a:avLst/>
            </a:prstGeom>
            <a:solidFill>
              <a:srgbClr val="000066"/>
            </a:solidFill>
            <a:ln>
              <a:noFill/>
            </a:ln>
          </p:spPr>
          <p:txBody>
            <a:bodyPr wrap="square" rtlCol="0" anchor="ctr">
              <a:spAutoFit/>
            </a:bodyPr>
            <a:lstStyle/>
            <a:p>
              <a:pPr algn="l"/>
              <a:endParaRPr lang="en-CA" sz="2400" dirty="0"/>
            </a:p>
          </p:txBody>
        </p:sp>
      </p:grpSp>
      <p:sp>
        <p:nvSpPr>
          <p:cNvPr id="64" name="TextBox 63"/>
          <p:cNvSpPr txBox="1"/>
          <p:nvPr/>
        </p:nvSpPr>
        <p:spPr>
          <a:xfrm>
            <a:off x="28575" y="3085445"/>
            <a:ext cx="106680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=3</a:t>
            </a:r>
          </a:p>
        </p:txBody>
      </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67" name="TextBox 66"/>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72" name="Straight Connector 71"/>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cxnSp>
        <p:nvCxnSpPr>
          <p:cNvPr id="78" name="Straight Connector 77"/>
          <p:cNvCxnSpPr/>
          <p:nvPr/>
        </p:nvCxnSpPr>
        <p:spPr bwMode="auto">
          <a:xfrm>
            <a:off x="884076" y="1806600"/>
            <a:ext cx="3962400" cy="2263140"/>
          </a:xfrm>
          <a:prstGeom prst="line">
            <a:avLst/>
          </a:prstGeom>
          <a:noFill/>
          <a:ln w="38100" cap="sq" cmpd="sng" algn="ctr">
            <a:solidFill>
              <a:schemeClr val="hlink"/>
            </a:solidFill>
            <a:prstDash val="solid"/>
            <a:round/>
            <a:headEnd type="none" w="med" len="med"/>
            <a:tailEnd type="none" w="med" len="med"/>
          </a:ln>
          <a:effectLst/>
        </p:spPr>
      </p:cxnSp>
      <p:cxnSp>
        <p:nvCxnSpPr>
          <p:cNvPr id="79" name="Straight Connector 78"/>
          <p:cNvCxnSpPr/>
          <p:nvPr/>
        </p:nvCxnSpPr>
        <p:spPr bwMode="auto">
          <a:xfrm>
            <a:off x="887676" y="128418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2" name="TextBox 81"/>
          <p:cNvSpPr txBox="1"/>
          <p:nvPr/>
        </p:nvSpPr>
        <p:spPr>
          <a:xfrm rot="1886187">
            <a:off x="4732098" y="4098158"/>
            <a:ext cx="1173480" cy="461665"/>
          </a:xfrm>
          <a:prstGeom prst="rect">
            <a:avLst/>
          </a:prstGeom>
          <a:noFill/>
        </p:spPr>
        <p:txBody>
          <a:bodyPr wrap="square" rtlCol="0">
            <a:spAutoFit/>
          </a:bodyPr>
          <a:lstStyle/>
          <a:p>
            <a:r>
              <a:rPr lang="en-CA" sz="2400" i="1" dirty="0">
                <a:solidFill>
                  <a:srgbClr val="FFC000"/>
                </a:solidFill>
              </a:rPr>
              <a:t>E=24</a:t>
            </a:r>
          </a:p>
        </p:txBody>
      </p:sp>
      <p:sp>
        <p:nvSpPr>
          <p:cNvPr id="83" name="TextBox 82"/>
          <p:cNvSpPr txBox="1"/>
          <p:nvPr/>
        </p:nvSpPr>
        <p:spPr>
          <a:xfrm rot="1886187">
            <a:off x="4732098" y="3610721"/>
            <a:ext cx="1173480" cy="461665"/>
          </a:xfrm>
          <a:prstGeom prst="rect">
            <a:avLst/>
          </a:prstGeom>
          <a:noFill/>
        </p:spPr>
        <p:txBody>
          <a:bodyPr wrap="square" rtlCol="0">
            <a:spAutoFit/>
          </a:bodyPr>
          <a:lstStyle/>
          <a:p>
            <a:r>
              <a:rPr lang="en-CA" sz="2400" i="1" dirty="0">
                <a:solidFill>
                  <a:srgbClr val="FFC000"/>
                </a:solidFill>
              </a:rPr>
              <a:t>E=27</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sp>
        <p:nvSpPr>
          <p:cNvPr id="95" name="TextBox 94"/>
          <p:cNvSpPr txBox="1"/>
          <p:nvPr/>
        </p:nvSpPr>
        <p:spPr>
          <a:xfrm rot="1886187">
            <a:off x="4732098" y="790201"/>
            <a:ext cx="1173480" cy="461665"/>
          </a:xfrm>
          <a:prstGeom prst="rect">
            <a:avLst/>
          </a:prstGeom>
          <a:noFill/>
        </p:spPr>
        <p:txBody>
          <a:bodyPr wrap="square" rtlCol="0">
            <a:spAutoFit/>
          </a:bodyPr>
          <a:lstStyle/>
          <a:p>
            <a:r>
              <a:rPr lang="en-CA" sz="2400" i="1" dirty="0">
                <a:solidFill>
                  <a:srgbClr val="FFC000"/>
                </a:solidFill>
              </a:rPr>
              <a:t>E=43</a:t>
            </a:r>
          </a:p>
        </p:txBody>
      </p:sp>
      <p:sp>
        <p:nvSpPr>
          <p:cNvPr id="105" name="TextBox 104"/>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grpSp>
        <p:nvGrpSpPr>
          <p:cNvPr id="94" name="Group 93">
            <a:extLst>
              <a:ext uri="{FF2B5EF4-FFF2-40B4-BE49-F238E27FC236}">
                <a16:creationId xmlns:a16="http://schemas.microsoft.com/office/drawing/2014/main" id="{DB206792-61E6-4014-B1D9-2E8CE56EB5E2}"/>
              </a:ext>
            </a:extLst>
          </p:cNvPr>
          <p:cNvGrpSpPr/>
          <p:nvPr/>
        </p:nvGrpSpPr>
        <p:grpSpPr>
          <a:xfrm>
            <a:off x="2204676" y="1948542"/>
            <a:ext cx="216000" cy="1364170"/>
            <a:chOff x="2204676" y="1948542"/>
            <a:chExt cx="216000" cy="1364170"/>
          </a:xfrm>
        </p:grpSpPr>
        <p:sp>
          <p:nvSpPr>
            <p:cNvPr id="96" name="Oval 95">
              <a:extLst>
                <a:ext uri="{FF2B5EF4-FFF2-40B4-BE49-F238E27FC236}">
                  <a16:creationId xmlns:a16="http://schemas.microsoft.com/office/drawing/2014/main" id="{500CA8C7-CCE9-47BB-BA42-4D4A9A0A47E5}"/>
                </a:ext>
              </a:extLst>
            </p:cNvPr>
            <p:cNvSpPr>
              <a:spLocks noChangeAspect="1"/>
            </p:cNvSpPr>
            <p:nvPr/>
          </p:nvSpPr>
          <p:spPr>
            <a:xfrm>
              <a:off x="2204676" y="1948542"/>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cxnSp>
          <p:nvCxnSpPr>
            <p:cNvPr id="97" name="Straight Connector 96">
              <a:extLst>
                <a:ext uri="{FF2B5EF4-FFF2-40B4-BE49-F238E27FC236}">
                  <a16:creationId xmlns:a16="http://schemas.microsoft.com/office/drawing/2014/main" id="{3CF4F00D-2BF8-4E1E-A0CF-279276BDEA6C}"/>
                </a:ext>
              </a:extLst>
            </p:cNvPr>
            <p:cNvCxnSpPr>
              <a:cxnSpLocks/>
              <a:endCxn id="96" idx="4"/>
            </p:cNvCxnSpPr>
            <p:nvPr/>
          </p:nvCxnSpPr>
          <p:spPr bwMode="auto">
            <a:xfrm flipV="1">
              <a:off x="2297430" y="2164542"/>
              <a:ext cx="15246" cy="1148170"/>
            </a:xfrm>
            <a:prstGeom prst="line">
              <a:avLst/>
            </a:prstGeom>
            <a:noFill/>
            <a:ln w="50800" cap="sq" cmpd="sng" algn="ctr">
              <a:solidFill>
                <a:srgbClr val="FF00FF"/>
              </a:solidFill>
              <a:prstDash val="solid"/>
              <a:round/>
              <a:headEnd type="none" w="lg" len="lg"/>
              <a:tailEnd type="stealth" w="med" len="med"/>
            </a:ln>
            <a:effectLst/>
          </p:spPr>
        </p:cxnSp>
      </p:grpSp>
      <p:grpSp>
        <p:nvGrpSpPr>
          <p:cNvPr id="126" name="Group 125">
            <a:extLst>
              <a:ext uri="{FF2B5EF4-FFF2-40B4-BE49-F238E27FC236}">
                <a16:creationId xmlns:a16="http://schemas.microsoft.com/office/drawing/2014/main" id="{8BAD9916-E7D0-4C4B-A683-2E1FB838C26F}"/>
              </a:ext>
            </a:extLst>
          </p:cNvPr>
          <p:cNvGrpSpPr/>
          <p:nvPr/>
        </p:nvGrpSpPr>
        <p:grpSpPr>
          <a:xfrm>
            <a:off x="2326852" y="3213000"/>
            <a:ext cx="1301720" cy="216000"/>
            <a:chOff x="2326852" y="3213000"/>
            <a:chExt cx="1301720" cy="216000"/>
          </a:xfrm>
        </p:grpSpPr>
        <p:sp>
          <p:nvSpPr>
            <p:cNvPr id="161" name="Oval 160">
              <a:extLst>
                <a:ext uri="{FF2B5EF4-FFF2-40B4-BE49-F238E27FC236}">
                  <a16:creationId xmlns:a16="http://schemas.microsoft.com/office/drawing/2014/main" id="{3DB21999-0127-44A1-9C61-25BE1AAAA74C}"/>
                </a:ext>
              </a:extLst>
            </p:cNvPr>
            <p:cNvSpPr>
              <a:spLocks noChangeAspect="1"/>
            </p:cNvSpPr>
            <p:nvPr/>
          </p:nvSpPr>
          <p:spPr>
            <a:xfrm>
              <a:off x="3412572" y="3213000"/>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cxnSp>
          <p:nvCxnSpPr>
            <p:cNvPr id="164" name="Straight Connector 163">
              <a:extLst>
                <a:ext uri="{FF2B5EF4-FFF2-40B4-BE49-F238E27FC236}">
                  <a16:creationId xmlns:a16="http://schemas.microsoft.com/office/drawing/2014/main" id="{80FAC41F-05F6-4123-AD40-9387B33AB02B}"/>
                </a:ext>
              </a:extLst>
            </p:cNvPr>
            <p:cNvCxnSpPr/>
            <p:nvPr/>
          </p:nvCxnSpPr>
          <p:spPr bwMode="auto">
            <a:xfrm>
              <a:off x="2326852" y="3301684"/>
              <a:ext cx="1166234" cy="8523"/>
            </a:xfrm>
            <a:prstGeom prst="line">
              <a:avLst/>
            </a:prstGeom>
            <a:noFill/>
            <a:ln w="50800" cap="sq" cmpd="sng" algn="ctr">
              <a:solidFill>
                <a:srgbClr val="FF00FF"/>
              </a:solidFill>
              <a:prstDash val="solid"/>
              <a:round/>
              <a:headEnd type="none" w="lg" len="lg"/>
              <a:tailEnd type="stealth" w="med" len="med"/>
            </a:ln>
            <a:effectLst/>
          </p:spPr>
        </p:cxnSp>
      </p:grpSp>
      <p:sp>
        <p:nvSpPr>
          <p:cNvPr id="172" name="Rectangle 171">
            <a:extLst>
              <a:ext uri="{FF2B5EF4-FFF2-40B4-BE49-F238E27FC236}">
                <a16:creationId xmlns:a16="http://schemas.microsoft.com/office/drawing/2014/main" id="{82EC26DD-7D74-4FB0-8F36-0FCF338383EC}"/>
              </a:ext>
            </a:extLst>
          </p:cNvPr>
          <p:cNvSpPr/>
          <p:nvPr/>
        </p:nvSpPr>
        <p:spPr>
          <a:xfrm>
            <a:off x="5456920" y="2013153"/>
            <a:ext cx="4114800" cy="830997"/>
          </a:xfrm>
          <a:prstGeom prst="rect">
            <a:avLst/>
          </a:prstGeom>
        </p:spPr>
        <p:txBody>
          <a:bodyPr wrap="square">
            <a:spAutoFit/>
          </a:bodyPr>
          <a:lstStyle/>
          <a:p>
            <a:pPr algn="ctr"/>
            <a:r>
              <a:rPr lang="en-CA" sz="2400" dirty="0"/>
              <a:t>Which direction </a:t>
            </a:r>
            <a:br>
              <a:rPr lang="en-CA" sz="2400" dirty="0"/>
            </a:br>
            <a:r>
              <a:rPr lang="en-CA" sz="2400" dirty="0"/>
              <a:t>is the steepest?</a:t>
            </a:r>
          </a:p>
        </p:txBody>
      </p:sp>
      <p:grpSp>
        <p:nvGrpSpPr>
          <p:cNvPr id="11" name="Group 10">
            <a:extLst>
              <a:ext uri="{FF2B5EF4-FFF2-40B4-BE49-F238E27FC236}">
                <a16:creationId xmlns:a16="http://schemas.microsoft.com/office/drawing/2014/main" id="{10BCE9DF-09A8-4103-8BFD-74F57FDEF9DD}"/>
              </a:ext>
            </a:extLst>
          </p:cNvPr>
          <p:cNvGrpSpPr/>
          <p:nvPr/>
        </p:nvGrpSpPr>
        <p:grpSpPr>
          <a:xfrm>
            <a:off x="5568028" y="2773740"/>
            <a:ext cx="4795172" cy="1805880"/>
            <a:chOff x="5568028" y="2773740"/>
            <a:chExt cx="4795172" cy="1805880"/>
          </a:xfrm>
        </p:grpSpPr>
        <p:grpSp>
          <p:nvGrpSpPr>
            <p:cNvPr id="10" name="Group 9">
              <a:extLst>
                <a:ext uri="{FF2B5EF4-FFF2-40B4-BE49-F238E27FC236}">
                  <a16:creationId xmlns:a16="http://schemas.microsoft.com/office/drawing/2014/main" id="{279B8DA6-6632-4A17-8CAD-ADAF8DD933BB}"/>
                </a:ext>
              </a:extLst>
            </p:cNvPr>
            <p:cNvGrpSpPr/>
            <p:nvPr/>
          </p:nvGrpSpPr>
          <p:grpSpPr>
            <a:xfrm>
              <a:off x="5568028" y="2852830"/>
              <a:ext cx="3547397" cy="1726790"/>
              <a:chOff x="5568028" y="2852830"/>
              <a:chExt cx="3547397" cy="1726790"/>
            </a:xfrm>
          </p:grpSpPr>
          <p:sp>
            <p:nvSpPr>
              <p:cNvPr id="9" name="Rectangle 8">
                <a:extLst>
                  <a:ext uri="{FF2B5EF4-FFF2-40B4-BE49-F238E27FC236}">
                    <a16:creationId xmlns:a16="http://schemas.microsoft.com/office/drawing/2014/main" id="{24DEE8DF-26EF-4235-A432-A6BCF3B5E5A2}"/>
                  </a:ext>
                </a:extLst>
              </p:cNvPr>
              <p:cNvSpPr/>
              <p:nvPr/>
            </p:nvSpPr>
            <p:spPr>
              <a:xfrm>
                <a:off x="5568028" y="2852830"/>
                <a:ext cx="3547397" cy="1726790"/>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3074" name="Picture 2" descr="149 Child Balance Book Head Photos - Free &amp;amp; Royalty-Free Stock Photos from  Dreamstime">
                <a:extLst>
                  <a:ext uri="{FF2B5EF4-FFF2-40B4-BE49-F238E27FC236}">
                    <a16:creationId xmlns:a16="http://schemas.microsoft.com/office/drawing/2014/main" id="{B781CE04-F0F5-4113-B9A2-1F106AE1A3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87" t="13011" r="13963" b="10722"/>
              <a:stretch/>
            </p:blipFill>
            <p:spPr bwMode="auto">
              <a:xfrm>
                <a:off x="5577214" y="2887153"/>
                <a:ext cx="2322807" cy="1692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955B7D29-AAB1-4555-990A-85AE2D41B3D8}"/>
                </a:ext>
              </a:extLst>
            </p:cNvPr>
            <p:cNvGrpSpPr/>
            <p:nvPr/>
          </p:nvGrpSpPr>
          <p:grpSpPr>
            <a:xfrm>
              <a:off x="6248400" y="2773740"/>
              <a:ext cx="4114800" cy="1569660"/>
              <a:chOff x="5410200" y="2858988"/>
              <a:chExt cx="4114800" cy="1569660"/>
            </a:xfrm>
          </p:grpSpPr>
          <p:sp>
            <p:nvSpPr>
              <p:cNvPr id="84" name="Rectangle 83"/>
              <p:cNvSpPr/>
              <p:nvPr/>
            </p:nvSpPr>
            <p:spPr>
              <a:xfrm>
                <a:off x="5410200" y="2858988"/>
                <a:ext cx="4114800" cy="1569660"/>
              </a:xfrm>
              <a:prstGeom prst="rect">
                <a:avLst/>
              </a:prstGeom>
            </p:spPr>
            <p:txBody>
              <a:bodyPr wrap="square">
                <a:spAutoFit/>
              </a:bodyPr>
              <a:lstStyle/>
              <a:p>
                <a:pPr algn="ct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solidFill>
                      <a:schemeClr val="bg2"/>
                    </a:solidFill>
                  </a:rPr>
                  <a:t>/</a:t>
                </a:r>
                <a:r>
                  <a:rPr lang="en-CA" sz="3600" i="1" baseline="-25000" dirty="0">
                    <a:solidFill>
                      <a:srgbClr val="66FF33"/>
                    </a:solidFill>
                    <a:sym typeface="Symbol" panose="05050102010706020507" pitchFamily="18" charset="2"/>
                  </a:rPr>
                  <a:t></a:t>
                </a:r>
                <a:r>
                  <a:rPr lang="en-CA" sz="3600" i="1" baseline="-25000" dirty="0">
                    <a:solidFill>
                      <a:srgbClr val="66FF33"/>
                    </a:solidFill>
                  </a:rPr>
                  <a:t>w</a:t>
                </a:r>
                <a:r>
                  <a:rPr lang="en-CA" sz="2400" i="1" baseline="-25000" dirty="0">
                    <a:solidFill>
                      <a:srgbClr val="66FF33"/>
                    </a:solidFill>
                  </a:rPr>
                  <a:t> </a:t>
                </a:r>
                <a:r>
                  <a:rPr lang="en-US" sz="2400" i="1" dirty="0">
                    <a:solidFill>
                      <a:srgbClr val="66FF33"/>
                    </a:solidFill>
                  </a:rPr>
                  <a:t> </a:t>
                </a:r>
                <a:r>
                  <a:rPr lang="en-US" sz="2400" i="1" dirty="0">
                    <a:solidFill>
                      <a:schemeClr val="bg2"/>
                    </a:solidFill>
                  </a:rPr>
                  <a:t>= 4</a:t>
                </a:r>
                <a:endParaRPr lang="en-US" sz="1600" i="1" dirty="0">
                  <a:solidFill>
                    <a:schemeClr val="bg2"/>
                  </a:solidFill>
                </a:endParaRPr>
              </a:p>
              <a:p>
                <a:pPr algn="ct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solidFill>
                      <a:schemeClr val="bg2"/>
                    </a:solidFill>
                  </a:rPr>
                  <a:t>/</a:t>
                </a:r>
                <a:r>
                  <a:rPr lang="en-CA" sz="3600" i="1" baseline="-25000" dirty="0">
                    <a:solidFill>
                      <a:srgbClr val="66FF33"/>
                    </a:solidFill>
                    <a:sym typeface="Symbol" panose="05050102010706020507" pitchFamily="18" charset="2"/>
                  </a:rPr>
                  <a:t></a:t>
                </a:r>
                <a:r>
                  <a:rPr lang="en-CA" sz="3600" i="1" baseline="-25000" dirty="0">
                    <a:solidFill>
                      <a:srgbClr val="66FF33"/>
                    </a:solidFill>
                  </a:rPr>
                  <a:t>w </a:t>
                </a:r>
                <a:r>
                  <a:rPr lang="en-US" sz="3600" i="1" dirty="0">
                    <a:solidFill>
                      <a:srgbClr val="66FF33"/>
                    </a:solidFill>
                  </a:rPr>
                  <a:t> </a:t>
                </a:r>
                <a:r>
                  <a:rPr lang="en-US" sz="2400" i="1" dirty="0">
                    <a:solidFill>
                      <a:schemeClr val="bg2"/>
                    </a:solidFill>
                  </a:rPr>
                  <a:t>= 7</a:t>
                </a:r>
              </a:p>
              <a:p>
                <a:pPr algn="ctr"/>
                <a:endParaRPr lang="en-US" sz="2400" i="1" dirty="0"/>
              </a:p>
            </p:txBody>
          </p:sp>
          <p:sp>
            <p:nvSpPr>
              <p:cNvPr id="4" name="Rectangle 3"/>
              <p:cNvSpPr/>
              <p:nvPr/>
            </p:nvSpPr>
            <p:spPr>
              <a:xfrm>
                <a:off x="7485142" y="3065145"/>
                <a:ext cx="287258" cy="461665"/>
              </a:xfrm>
              <a:prstGeom prst="rect">
                <a:avLst/>
              </a:prstGeom>
            </p:spPr>
            <p:txBody>
              <a:bodyPr wrap="none">
                <a:spAutoFit/>
              </a:bodyPr>
              <a:lstStyle/>
              <a:p>
                <a:r>
                  <a:rPr lang="en-CA" sz="2400" i="1" baseline="-25000" dirty="0">
                    <a:solidFill>
                      <a:srgbClr val="66FF33"/>
                    </a:solidFill>
                  </a:rPr>
                  <a:t>1</a:t>
                </a:r>
                <a:endParaRPr lang="en-CA" sz="2400" dirty="0">
                  <a:solidFill>
                    <a:srgbClr val="66FF33"/>
                  </a:solidFill>
                </a:endParaRPr>
              </a:p>
            </p:txBody>
          </p:sp>
          <p:sp>
            <p:nvSpPr>
              <p:cNvPr id="92" name="Rectangle 91"/>
              <p:cNvSpPr/>
              <p:nvPr/>
            </p:nvSpPr>
            <p:spPr>
              <a:xfrm>
                <a:off x="7467600" y="3668160"/>
                <a:ext cx="287258" cy="461665"/>
              </a:xfrm>
              <a:prstGeom prst="rect">
                <a:avLst/>
              </a:prstGeom>
            </p:spPr>
            <p:txBody>
              <a:bodyPr wrap="none">
                <a:spAutoFit/>
              </a:bodyPr>
              <a:lstStyle/>
              <a:p>
                <a:r>
                  <a:rPr lang="en-CA" sz="2400" i="1" baseline="-25000" dirty="0">
                    <a:solidFill>
                      <a:srgbClr val="66FF33"/>
                    </a:solidFill>
                  </a:rPr>
                  <a:t>2</a:t>
                </a:r>
                <a:endParaRPr lang="en-CA" sz="2400" dirty="0">
                  <a:solidFill>
                    <a:srgbClr val="66FF33"/>
                  </a:solidFill>
                </a:endParaRPr>
              </a:p>
            </p:txBody>
          </p:sp>
        </p:grpSp>
      </p:grpSp>
      <p:grpSp>
        <p:nvGrpSpPr>
          <p:cNvPr id="173" name="Group 172">
            <a:extLst>
              <a:ext uri="{FF2B5EF4-FFF2-40B4-BE49-F238E27FC236}">
                <a16:creationId xmlns:a16="http://schemas.microsoft.com/office/drawing/2014/main" id="{D834BBC0-C9E8-4F9C-92AA-73591898EB7E}"/>
              </a:ext>
            </a:extLst>
          </p:cNvPr>
          <p:cNvGrpSpPr/>
          <p:nvPr/>
        </p:nvGrpSpPr>
        <p:grpSpPr>
          <a:xfrm>
            <a:off x="5726430" y="152400"/>
            <a:ext cx="2813685" cy="1792605"/>
            <a:chOff x="5726430" y="152400"/>
            <a:chExt cx="2813685" cy="1792605"/>
          </a:xfrm>
        </p:grpSpPr>
        <p:cxnSp>
          <p:nvCxnSpPr>
            <p:cNvPr id="174" name="Straight Connector 173">
              <a:extLst>
                <a:ext uri="{FF2B5EF4-FFF2-40B4-BE49-F238E27FC236}">
                  <a16:creationId xmlns:a16="http://schemas.microsoft.com/office/drawing/2014/main" id="{E5F9C7BC-E917-4CAA-965D-FA84D7DD07E5}"/>
                </a:ext>
              </a:extLst>
            </p:cNvPr>
            <p:cNvCxnSpPr/>
            <p:nvPr/>
          </p:nvCxnSpPr>
          <p:spPr bwMode="auto">
            <a:xfrm>
              <a:off x="6635115" y="9563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D4028394-377A-4611-AA74-83618A0A0564}"/>
                </a:ext>
              </a:extLst>
            </p:cNvPr>
            <p:cNvCxnSpPr/>
            <p:nvPr/>
          </p:nvCxnSpPr>
          <p:spPr bwMode="auto">
            <a:xfrm flipV="1">
              <a:off x="6947379"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D06AD009-05CF-4377-AF24-13F89BE06BDB}"/>
                </a:ext>
              </a:extLst>
            </p:cNvPr>
            <p:cNvCxnSpPr/>
            <p:nvPr/>
          </p:nvCxnSpPr>
          <p:spPr bwMode="auto">
            <a:xfrm>
              <a:off x="6629400" y="1716405"/>
              <a:ext cx="1905000" cy="0"/>
            </a:xfrm>
            <a:prstGeom prst="line">
              <a:avLst/>
            </a:prstGeom>
            <a:noFill/>
            <a:ln w="31750" cap="sq" cmpd="sng" algn="ctr">
              <a:solidFill>
                <a:srgbClr val="FF0000"/>
              </a:solidFill>
              <a:prstDash val="solid"/>
              <a:round/>
              <a:headEnd type="none" w="med" len="med"/>
              <a:tailEnd type="none" w="med" len="med"/>
            </a:ln>
            <a:effectLst/>
          </p:spPr>
        </p:cxnSp>
        <p:sp>
          <p:nvSpPr>
            <p:cNvPr id="177" name="TextBox 176">
              <a:extLst>
                <a:ext uri="{FF2B5EF4-FFF2-40B4-BE49-F238E27FC236}">
                  <a16:creationId xmlns:a16="http://schemas.microsoft.com/office/drawing/2014/main" id="{8F2D063E-2560-492E-96EF-F476C3AEEE3C}"/>
                </a:ext>
              </a:extLst>
            </p:cNvPr>
            <p:cNvSpPr txBox="1"/>
            <p:nvPr/>
          </p:nvSpPr>
          <p:spPr>
            <a:xfrm>
              <a:off x="5726430" y="1464945"/>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178" name="Straight Connector 177">
              <a:extLst>
                <a:ext uri="{FF2B5EF4-FFF2-40B4-BE49-F238E27FC236}">
                  <a16:creationId xmlns:a16="http://schemas.microsoft.com/office/drawing/2014/main" id="{7FB8C3F5-75E9-40EB-8BA8-E8FF155F4298}"/>
                </a:ext>
              </a:extLst>
            </p:cNvPr>
            <p:cNvCxnSpPr/>
            <p:nvPr/>
          </p:nvCxnSpPr>
          <p:spPr bwMode="auto">
            <a:xfrm>
              <a:off x="6629400" y="15278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5AC32CD9-D8A9-4257-8FBC-B5DAC29D49DE}"/>
                </a:ext>
              </a:extLst>
            </p:cNvPr>
            <p:cNvCxnSpPr/>
            <p:nvPr/>
          </p:nvCxnSpPr>
          <p:spPr bwMode="auto">
            <a:xfrm>
              <a:off x="6629400" y="133921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568D7985-690D-4B36-815B-6302A951E04C}"/>
                </a:ext>
              </a:extLst>
            </p:cNvPr>
            <p:cNvCxnSpPr/>
            <p:nvPr/>
          </p:nvCxnSpPr>
          <p:spPr bwMode="auto">
            <a:xfrm>
              <a:off x="6629400" y="115062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74435DBF-8BC3-46D0-9F3F-FDC77FC9FAEC}"/>
                </a:ext>
              </a:extLst>
            </p:cNvPr>
            <p:cNvCxnSpPr/>
            <p:nvPr/>
          </p:nvCxnSpPr>
          <p:spPr bwMode="auto">
            <a:xfrm>
              <a:off x="6629400" y="77343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ED7E343B-D804-4BA9-A86A-A9207D568DBB}"/>
                </a:ext>
              </a:extLst>
            </p:cNvPr>
            <p:cNvCxnSpPr/>
            <p:nvPr/>
          </p:nvCxnSpPr>
          <p:spPr bwMode="auto">
            <a:xfrm>
              <a:off x="6629400" y="58483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0F981191-B98B-4F32-847B-0331E60612F9}"/>
                </a:ext>
              </a:extLst>
            </p:cNvPr>
            <p:cNvCxnSpPr/>
            <p:nvPr/>
          </p:nvCxnSpPr>
          <p:spPr bwMode="auto">
            <a:xfrm flipV="1">
              <a:off x="8153400" y="395205"/>
              <a:ext cx="0" cy="1549800"/>
            </a:xfrm>
            <a:prstGeom prst="line">
              <a:avLst/>
            </a:prstGeom>
            <a:noFill/>
            <a:ln w="9525" cap="sq" cmpd="sng" algn="ctr">
              <a:solidFill>
                <a:srgbClr val="66FF33"/>
              </a:solidFill>
              <a:prstDash val="solid"/>
              <a:round/>
              <a:headEnd type="none" w="med" len="med"/>
              <a:tailEnd type="none" w="med" len="med"/>
            </a:ln>
            <a:effectLst/>
          </p:spPr>
        </p:cxnSp>
        <p:sp>
          <p:nvSpPr>
            <p:cNvPr id="184" name="TextBox 183">
              <a:extLst>
                <a:ext uri="{FF2B5EF4-FFF2-40B4-BE49-F238E27FC236}">
                  <a16:creationId xmlns:a16="http://schemas.microsoft.com/office/drawing/2014/main" id="{E22650F8-5243-4B7A-B3A3-485EEBB9CDF7}"/>
                </a:ext>
              </a:extLst>
            </p:cNvPr>
            <p:cNvSpPr txBox="1"/>
            <p:nvPr/>
          </p:nvSpPr>
          <p:spPr>
            <a:xfrm>
              <a:off x="5772912" y="152400"/>
              <a:ext cx="1290828" cy="461665"/>
            </a:xfrm>
            <a:prstGeom prst="rect">
              <a:avLst/>
            </a:prstGeom>
            <a:noFill/>
          </p:spPr>
          <p:txBody>
            <a:bodyPr wrap="square" rtlCol="0">
              <a:spAutoFit/>
            </a:bodyPr>
            <a:lstStyle/>
            <a:p>
              <a:r>
                <a:rPr lang="en-CA" sz="2400" i="1" dirty="0">
                  <a:solidFill>
                    <a:srgbClr val="FFC000"/>
                  </a:solidFill>
                </a:rPr>
                <a:t>E=27</a:t>
              </a:r>
            </a:p>
          </p:txBody>
        </p:sp>
        <p:cxnSp>
          <p:nvCxnSpPr>
            <p:cNvPr id="185" name="Straight Connector 184">
              <a:extLst>
                <a:ext uri="{FF2B5EF4-FFF2-40B4-BE49-F238E27FC236}">
                  <a16:creationId xmlns:a16="http://schemas.microsoft.com/office/drawing/2014/main" id="{D24E7F5C-E962-409E-8699-789199574351}"/>
                </a:ext>
              </a:extLst>
            </p:cNvPr>
            <p:cNvCxnSpPr/>
            <p:nvPr/>
          </p:nvCxnSpPr>
          <p:spPr bwMode="auto">
            <a:xfrm flipV="1">
              <a:off x="6934200" y="152400"/>
              <a:ext cx="1524000" cy="1566535"/>
            </a:xfrm>
            <a:prstGeom prst="line">
              <a:avLst/>
            </a:prstGeom>
            <a:noFill/>
            <a:ln w="31750" cap="sq" cmpd="sng" algn="ctr">
              <a:solidFill>
                <a:srgbClr val="FFFF66"/>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D6122677-5A07-4826-B858-11AD37A27E64}"/>
                </a:ext>
              </a:extLst>
            </p:cNvPr>
            <p:cNvCxnSpPr/>
            <p:nvPr/>
          </p:nvCxnSpPr>
          <p:spPr bwMode="auto">
            <a:xfrm flipV="1">
              <a:off x="6858000" y="722651"/>
              <a:ext cx="1676400" cy="996284"/>
            </a:xfrm>
            <a:prstGeom prst="line">
              <a:avLst/>
            </a:prstGeom>
            <a:noFill/>
            <a:ln w="31750" cap="sq" cmpd="sng" algn="ctr">
              <a:solidFill>
                <a:srgbClr val="FFFF66"/>
              </a:solidFill>
              <a:prstDash val="solid"/>
              <a:round/>
              <a:headEnd type="none" w="med" len="med"/>
              <a:tailEnd type="none" w="med" len="med"/>
            </a:ln>
            <a:effectLst/>
          </p:spPr>
        </p:cxnSp>
        <p:sp>
          <p:nvSpPr>
            <p:cNvPr id="187" name="Oval 186">
              <a:extLst>
                <a:ext uri="{FF2B5EF4-FFF2-40B4-BE49-F238E27FC236}">
                  <a16:creationId xmlns:a16="http://schemas.microsoft.com/office/drawing/2014/main" id="{8A3C2E3D-7878-44BA-B4EB-2BA2F565E77F}"/>
                </a:ext>
              </a:extLst>
            </p:cNvPr>
            <p:cNvSpPr>
              <a:spLocks noChangeAspect="1"/>
            </p:cNvSpPr>
            <p:nvPr/>
          </p:nvSpPr>
          <p:spPr>
            <a:xfrm>
              <a:off x="6840855" y="160972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spTree>
    <p:extLst>
      <p:ext uri="{BB962C8B-B14F-4D97-AF65-F5344CB8AC3E}">
        <p14:creationId xmlns:p14="http://schemas.microsoft.com/office/powerpoint/2010/main" val="424092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fill="hold"/>
                                        <p:tgtEl>
                                          <p:spTgt spid="172"/>
                                        </p:tgtEl>
                                        <p:attrNameLst>
                                          <p:attrName>ppt_x</p:attrName>
                                        </p:attrNameLst>
                                      </p:cBhvr>
                                      <p:tavLst>
                                        <p:tav tm="0">
                                          <p:val>
                                            <p:strVal val="#ppt_x"/>
                                          </p:val>
                                        </p:tav>
                                        <p:tav tm="100000">
                                          <p:val>
                                            <p:strVal val="#ppt_x"/>
                                          </p:val>
                                        </p:tav>
                                      </p:tavLst>
                                    </p:anim>
                                    <p:anim calcmode="lin" valueType="num">
                                      <p:cBhvr additive="base">
                                        <p:cTn id="8" dur="500" fill="hold"/>
                                        <p:tgtEl>
                                          <p:spTgt spid="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4"/>
          <p:cNvGrpSpPr/>
          <p:nvPr/>
        </p:nvGrpSpPr>
        <p:grpSpPr>
          <a:xfrm>
            <a:off x="731676" y="-1615440"/>
            <a:ext cx="4419600" cy="8321040"/>
            <a:chOff x="152400" y="-1615440"/>
            <a:chExt cx="4419600" cy="8321040"/>
          </a:xfrm>
        </p:grpSpPr>
        <p:cxnSp>
          <p:nvCxnSpPr>
            <p:cNvPr id="146" name="Straight Connector 145"/>
            <p:cNvCxnSpPr/>
            <p:nvPr/>
          </p:nvCxnSpPr>
          <p:spPr bwMode="auto">
            <a:xfrm>
              <a:off x="304800" y="-1524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7" name="Straight Connector 146"/>
            <p:cNvCxnSpPr/>
            <p:nvPr/>
          </p:nvCxnSpPr>
          <p:spPr bwMode="auto">
            <a:xfrm>
              <a:off x="304800" y="-1348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8" name="Straight Connector 147"/>
            <p:cNvCxnSpPr/>
            <p:nvPr/>
          </p:nvCxnSpPr>
          <p:spPr bwMode="auto">
            <a:xfrm>
              <a:off x="304800" y="-1173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49" name="Straight Connector 148"/>
            <p:cNvCxnSpPr/>
            <p:nvPr/>
          </p:nvCxnSpPr>
          <p:spPr bwMode="auto">
            <a:xfrm>
              <a:off x="304800" y="-998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0" name="Straight Connector 149"/>
            <p:cNvCxnSpPr/>
            <p:nvPr/>
          </p:nvCxnSpPr>
          <p:spPr bwMode="auto">
            <a:xfrm>
              <a:off x="304800" y="-822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1" name="Straight Connector 150"/>
            <p:cNvCxnSpPr/>
            <p:nvPr/>
          </p:nvCxnSpPr>
          <p:spPr bwMode="auto">
            <a:xfrm>
              <a:off x="304800" y="-6477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2" name="Straight Connector 151"/>
            <p:cNvCxnSpPr/>
            <p:nvPr/>
          </p:nvCxnSpPr>
          <p:spPr bwMode="auto">
            <a:xfrm>
              <a:off x="304800" y="-4724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3" name="Straight Connector 152"/>
            <p:cNvCxnSpPr/>
            <p:nvPr/>
          </p:nvCxnSpPr>
          <p:spPr bwMode="auto">
            <a:xfrm>
              <a:off x="304800" y="-2971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4" name="Straight Connector 153"/>
            <p:cNvCxnSpPr/>
            <p:nvPr/>
          </p:nvCxnSpPr>
          <p:spPr bwMode="auto">
            <a:xfrm>
              <a:off x="304800" y="-1219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5" name="Straight Connector 154"/>
            <p:cNvCxnSpPr/>
            <p:nvPr/>
          </p:nvCxnSpPr>
          <p:spPr bwMode="auto">
            <a:xfrm>
              <a:off x="304800" y="53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6" name="Straight Connector 155"/>
            <p:cNvCxnSpPr/>
            <p:nvPr/>
          </p:nvCxnSpPr>
          <p:spPr bwMode="auto">
            <a:xfrm>
              <a:off x="304800" y="2286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7" name="Straight Connector 156"/>
            <p:cNvCxnSpPr/>
            <p:nvPr/>
          </p:nvCxnSpPr>
          <p:spPr bwMode="auto">
            <a:xfrm>
              <a:off x="304800" y="4038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8" name="Straight Connector 157"/>
            <p:cNvCxnSpPr/>
            <p:nvPr/>
          </p:nvCxnSpPr>
          <p:spPr bwMode="auto">
            <a:xfrm>
              <a:off x="304800" y="5791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59" name="Straight Connector 158"/>
            <p:cNvCxnSpPr/>
            <p:nvPr/>
          </p:nvCxnSpPr>
          <p:spPr bwMode="auto">
            <a:xfrm>
              <a:off x="304800" y="7543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0" name="Straight Connector 159"/>
            <p:cNvCxnSpPr/>
            <p:nvPr/>
          </p:nvCxnSpPr>
          <p:spPr bwMode="auto">
            <a:xfrm>
              <a:off x="304800" y="9296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1" name="Straight Connector 160"/>
            <p:cNvCxnSpPr/>
            <p:nvPr/>
          </p:nvCxnSpPr>
          <p:spPr bwMode="auto">
            <a:xfrm>
              <a:off x="304800"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2" name="Straight Connector 161"/>
            <p:cNvCxnSpPr/>
            <p:nvPr/>
          </p:nvCxnSpPr>
          <p:spPr bwMode="auto">
            <a:xfrm>
              <a:off x="304800" y="12801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3" name="Straight Connector 162"/>
            <p:cNvCxnSpPr/>
            <p:nvPr/>
          </p:nvCxnSpPr>
          <p:spPr bwMode="auto">
            <a:xfrm>
              <a:off x="304800" y="14554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4" name="Straight Connector 163"/>
            <p:cNvCxnSpPr/>
            <p:nvPr/>
          </p:nvCxnSpPr>
          <p:spPr bwMode="auto">
            <a:xfrm>
              <a:off x="304800" y="16306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5" name="Straight Connector 164"/>
            <p:cNvCxnSpPr/>
            <p:nvPr/>
          </p:nvCxnSpPr>
          <p:spPr bwMode="auto">
            <a:xfrm>
              <a:off x="304800" y="18059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6" name="Straight Connector 165"/>
            <p:cNvCxnSpPr/>
            <p:nvPr/>
          </p:nvCxnSpPr>
          <p:spPr bwMode="auto">
            <a:xfrm>
              <a:off x="304800" y="19659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7" name="Straight Connector 166"/>
            <p:cNvCxnSpPr/>
            <p:nvPr/>
          </p:nvCxnSpPr>
          <p:spPr bwMode="auto">
            <a:xfrm>
              <a:off x="304800" y="21412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8" name="Straight Connector 167"/>
            <p:cNvCxnSpPr/>
            <p:nvPr/>
          </p:nvCxnSpPr>
          <p:spPr bwMode="auto">
            <a:xfrm>
              <a:off x="304800" y="23164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9" name="Straight Connector 168"/>
            <p:cNvCxnSpPr/>
            <p:nvPr/>
          </p:nvCxnSpPr>
          <p:spPr bwMode="auto">
            <a:xfrm>
              <a:off x="304800"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0" name="Straight Connector 169"/>
            <p:cNvCxnSpPr/>
            <p:nvPr/>
          </p:nvCxnSpPr>
          <p:spPr bwMode="auto">
            <a:xfrm>
              <a:off x="304800"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1" name="Straight Connector 170"/>
            <p:cNvCxnSpPr/>
            <p:nvPr/>
          </p:nvCxnSpPr>
          <p:spPr bwMode="auto">
            <a:xfrm>
              <a:off x="304800"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2" name="Straight Connector 171"/>
            <p:cNvCxnSpPr/>
            <p:nvPr/>
          </p:nvCxnSpPr>
          <p:spPr bwMode="auto">
            <a:xfrm>
              <a:off x="304800"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3" name="Straight Connector 172"/>
            <p:cNvCxnSpPr/>
            <p:nvPr/>
          </p:nvCxnSpPr>
          <p:spPr bwMode="auto">
            <a:xfrm>
              <a:off x="304800"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4" name="Straight Connector 173"/>
            <p:cNvCxnSpPr/>
            <p:nvPr/>
          </p:nvCxnSpPr>
          <p:spPr bwMode="auto">
            <a:xfrm>
              <a:off x="304800"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5" name="Straight Connector 174"/>
            <p:cNvCxnSpPr/>
            <p:nvPr/>
          </p:nvCxnSpPr>
          <p:spPr bwMode="auto">
            <a:xfrm>
              <a:off x="304800"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6" name="Straight Connector 175"/>
            <p:cNvCxnSpPr/>
            <p:nvPr/>
          </p:nvCxnSpPr>
          <p:spPr bwMode="auto">
            <a:xfrm>
              <a:off x="304800"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7" name="Straight Connector 176"/>
            <p:cNvCxnSpPr/>
            <p:nvPr/>
          </p:nvCxnSpPr>
          <p:spPr bwMode="auto">
            <a:xfrm>
              <a:off x="304800"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8" name="Straight Connector 177"/>
            <p:cNvCxnSpPr/>
            <p:nvPr/>
          </p:nvCxnSpPr>
          <p:spPr bwMode="auto">
            <a:xfrm>
              <a:off x="304800"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9" name="Straight Connector 178"/>
            <p:cNvCxnSpPr/>
            <p:nvPr/>
          </p:nvCxnSpPr>
          <p:spPr bwMode="auto">
            <a:xfrm>
              <a:off x="304800"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0" name="Straight Connector 179"/>
            <p:cNvCxnSpPr/>
            <p:nvPr/>
          </p:nvCxnSpPr>
          <p:spPr bwMode="auto">
            <a:xfrm>
              <a:off x="304800"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181" name="Rectangle 180"/>
            <p:cNvSpPr/>
            <p:nvPr/>
          </p:nvSpPr>
          <p:spPr>
            <a:xfrm>
              <a:off x="152400" y="-1615440"/>
              <a:ext cx="4170925" cy="2225040"/>
            </a:xfrm>
            <a:prstGeom prst="rect">
              <a:avLst/>
            </a:prstGeom>
            <a:solidFill>
              <a:srgbClr val="000066"/>
            </a:solidFill>
            <a:ln>
              <a:noFill/>
            </a:ln>
          </p:spPr>
          <p:txBody>
            <a:bodyPr wrap="square" rtlCol="0" anchor="ctr">
              <a:spAutoFit/>
            </a:bodyPr>
            <a:lstStyle/>
            <a:p>
              <a:pPr algn="l"/>
              <a:endParaRPr lang="en-CA" sz="2400" dirty="0"/>
            </a:p>
          </p:txBody>
        </p:sp>
        <p:sp>
          <p:nvSpPr>
            <p:cNvPr id="182" name="Rectangle 181"/>
            <p:cNvSpPr/>
            <p:nvPr/>
          </p:nvSpPr>
          <p:spPr>
            <a:xfrm>
              <a:off x="304800" y="4724400"/>
              <a:ext cx="4267200" cy="1981200"/>
            </a:xfrm>
            <a:prstGeom prst="rect">
              <a:avLst/>
            </a:prstGeom>
            <a:solidFill>
              <a:srgbClr val="000066"/>
            </a:solidFill>
            <a:ln>
              <a:noFill/>
            </a:ln>
          </p:spPr>
          <p:txBody>
            <a:bodyPr wrap="square" rtlCol="0" anchor="ctr">
              <a:spAutoFit/>
            </a:bodyPr>
            <a:lstStyle/>
            <a:p>
              <a:pPr algn="l"/>
              <a:endParaRPr lang="en-CA" sz="2400" dirty="0"/>
            </a:p>
          </p:txBody>
        </p:sp>
      </p:grpSp>
      <p:sp>
        <p:nvSpPr>
          <p:cNvPr id="64" name="TextBox 63"/>
          <p:cNvSpPr txBox="1"/>
          <p:nvPr/>
        </p:nvSpPr>
        <p:spPr>
          <a:xfrm>
            <a:off x="28575" y="3085445"/>
            <a:ext cx="106680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=3</a:t>
            </a:r>
          </a:p>
        </p:txBody>
      </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4" name="Group 143"/>
          <p:cNvGrpSpPr/>
          <p:nvPr/>
        </p:nvGrpSpPr>
        <p:grpSpPr>
          <a:xfrm>
            <a:off x="884076" y="2491740"/>
            <a:ext cx="3962400" cy="2263140"/>
            <a:chOff x="884076" y="2491740"/>
            <a:chExt cx="3962400" cy="2263140"/>
          </a:xfrm>
        </p:grpSpPr>
        <p:cxnSp>
          <p:nvCxnSpPr>
            <p:cNvPr id="72" name="Straight Connector 71"/>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60" name="Oval 59"/>
            <p:cNvSpPr>
              <a:spLocks noChangeAspect="1"/>
            </p:cNvSpPr>
            <p:nvPr/>
          </p:nvSpPr>
          <p:spPr>
            <a:xfrm>
              <a:off x="2204676" y="3213000"/>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sp>
        <p:nvSpPr>
          <p:cNvPr id="74" name="TextBox 73"/>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sp>
        <p:nvSpPr>
          <p:cNvPr id="2" name="Oval 1"/>
          <p:cNvSpPr/>
          <p:nvPr/>
        </p:nvSpPr>
        <p:spPr>
          <a:xfrm>
            <a:off x="1143000" y="2092475"/>
            <a:ext cx="2346862" cy="2327125"/>
          </a:xfrm>
          <a:prstGeom prst="ellipse">
            <a:avLst/>
          </a:prstGeom>
          <a:ln w="38100">
            <a:solidFill>
              <a:srgbClr val="FF00FF"/>
            </a:solidFill>
          </a:ln>
        </p:spPr>
        <p:txBody>
          <a:bodyPr wrap="square" rtlCol="0" anchor="ctr">
            <a:spAutoFit/>
          </a:bodyPr>
          <a:lstStyle/>
          <a:p>
            <a:pPr algn="l"/>
            <a:endParaRPr lang="en-CA" sz="2400" dirty="0"/>
          </a:p>
        </p:txBody>
      </p:sp>
      <p:cxnSp>
        <p:nvCxnSpPr>
          <p:cNvPr id="78" name="Straight Connector 77"/>
          <p:cNvCxnSpPr/>
          <p:nvPr/>
        </p:nvCxnSpPr>
        <p:spPr bwMode="auto">
          <a:xfrm>
            <a:off x="843915" y="1072515"/>
            <a:ext cx="3962400" cy="2263140"/>
          </a:xfrm>
          <a:prstGeom prst="line">
            <a:avLst/>
          </a:prstGeom>
          <a:noFill/>
          <a:ln w="38100" cap="sq" cmpd="sng" algn="ctr">
            <a:solidFill>
              <a:schemeClr val="hlink"/>
            </a:solidFill>
            <a:prstDash val="solid"/>
            <a:round/>
            <a:headEnd type="none" w="med" len="med"/>
            <a:tailEnd type="none" w="med" len="med"/>
          </a:ln>
          <a:effectLst/>
        </p:spPr>
      </p:cxnSp>
      <p:cxnSp>
        <p:nvCxnSpPr>
          <p:cNvPr id="77" name="Straight Connector 76"/>
          <p:cNvCxnSpPr/>
          <p:nvPr/>
        </p:nvCxnSpPr>
        <p:spPr bwMode="auto">
          <a:xfrm flipV="1">
            <a:off x="2326852" y="1257300"/>
            <a:ext cx="1208359" cy="2044384"/>
          </a:xfrm>
          <a:prstGeom prst="line">
            <a:avLst/>
          </a:prstGeom>
          <a:noFill/>
          <a:ln w="50800" cap="sq" cmpd="sng" algn="ctr">
            <a:solidFill>
              <a:srgbClr val="FF00FF"/>
            </a:solidFill>
            <a:prstDash val="solid"/>
            <a:round/>
            <a:headEnd type="none" w="lg" len="lg"/>
            <a:tailEnd type="stealth" w="med" len="med"/>
          </a:ln>
          <a:effectLst/>
        </p:spPr>
      </p:cxnSp>
      <p:sp>
        <p:nvSpPr>
          <p:cNvPr id="79" name="Rectangle 78"/>
          <p:cNvSpPr/>
          <p:nvPr/>
        </p:nvSpPr>
        <p:spPr>
          <a:xfrm rot="17994879">
            <a:off x="1816715" y="2454667"/>
            <a:ext cx="720000" cy="720000"/>
          </a:xfrm>
          <a:prstGeom prst="rect">
            <a:avLst/>
          </a:prstGeom>
          <a:ln w="25400">
            <a:solidFill>
              <a:srgbClr val="FFFF00"/>
            </a:solidFill>
          </a:ln>
        </p:spPr>
        <p:txBody>
          <a:bodyPr wrap="square" rtlCol="0" anchor="ctr">
            <a:spAutoFit/>
          </a:bodyPr>
          <a:lstStyle/>
          <a:p>
            <a:pPr algn="l"/>
            <a:endParaRPr lang="en-CA" sz="2400" dirty="0"/>
          </a:p>
        </p:txBody>
      </p:sp>
      <p:sp>
        <p:nvSpPr>
          <p:cNvPr id="82" name="TextBox 81"/>
          <p:cNvSpPr txBox="1"/>
          <p:nvPr/>
        </p:nvSpPr>
        <p:spPr>
          <a:xfrm rot="1886187">
            <a:off x="4732098" y="790201"/>
            <a:ext cx="1173480" cy="461665"/>
          </a:xfrm>
          <a:prstGeom prst="rect">
            <a:avLst/>
          </a:prstGeom>
          <a:noFill/>
        </p:spPr>
        <p:txBody>
          <a:bodyPr wrap="square" rtlCol="0">
            <a:spAutoFit/>
          </a:bodyPr>
          <a:lstStyle/>
          <a:p>
            <a:r>
              <a:rPr lang="en-CA" sz="2400" i="1" dirty="0">
                <a:solidFill>
                  <a:srgbClr val="FFC000"/>
                </a:solidFill>
              </a:rPr>
              <a:t>E=43</a:t>
            </a:r>
          </a:p>
        </p:txBody>
      </p:sp>
      <p:sp>
        <p:nvSpPr>
          <p:cNvPr id="83" name="TextBox 82"/>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grpSp>
        <p:nvGrpSpPr>
          <p:cNvPr id="88" name="Group 87">
            <a:extLst>
              <a:ext uri="{FF2B5EF4-FFF2-40B4-BE49-F238E27FC236}">
                <a16:creationId xmlns:a16="http://schemas.microsoft.com/office/drawing/2014/main" id="{924C4B06-964F-444A-A80E-0B38FC725C75}"/>
              </a:ext>
            </a:extLst>
          </p:cNvPr>
          <p:cNvGrpSpPr/>
          <p:nvPr/>
        </p:nvGrpSpPr>
        <p:grpSpPr>
          <a:xfrm>
            <a:off x="5726430" y="152400"/>
            <a:ext cx="2813685" cy="1792605"/>
            <a:chOff x="5726430" y="152400"/>
            <a:chExt cx="2813685" cy="1792605"/>
          </a:xfrm>
        </p:grpSpPr>
        <p:cxnSp>
          <p:nvCxnSpPr>
            <p:cNvPr id="89" name="Straight Connector 88">
              <a:extLst>
                <a:ext uri="{FF2B5EF4-FFF2-40B4-BE49-F238E27FC236}">
                  <a16:creationId xmlns:a16="http://schemas.microsoft.com/office/drawing/2014/main" id="{6C52577B-23BD-4085-ADD1-5BC9221271CE}"/>
                </a:ext>
              </a:extLst>
            </p:cNvPr>
            <p:cNvCxnSpPr/>
            <p:nvPr/>
          </p:nvCxnSpPr>
          <p:spPr bwMode="auto">
            <a:xfrm>
              <a:off x="6635115" y="9563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02705F7B-CFCE-4A44-B65F-2D58487060A1}"/>
                </a:ext>
              </a:extLst>
            </p:cNvPr>
            <p:cNvCxnSpPr/>
            <p:nvPr/>
          </p:nvCxnSpPr>
          <p:spPr bwMode="auto">
            <a:xfrm flipV="1">
              <a:off x="6947379"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C073B863-CFD9-4F31-AB82-2B495D1D8D82}"/>
                </a:ext>
              </a:extLst>
            </p:cNvPr>
            <p:cNvCxnSpPr/>
            <p:nvPr/>
          </p:nvCxnSpPr>
          <p:spPr bwMode="auto">
            <a:xfrm>
              <a:off x="6629400" y="1716405"/>
              <a:ext cx="1905000" cy="0"/>
            </a:xfrm>
            <a:prstGeom prst="line">
              <a:avLst/>
            </a:prstGeom>
            <a:noFill/>
            <a:ln w="31750" cap="sq" cmpd="sng" algn="ctr">
              <a:solidFill>
                <a:srgbClr val="FF0000"/>
              </a:solidFill>
              <a:prstDash val="solid"/>
              <a:round/>
              <a:headEnd type="none" w="med" len="med"/>
              <a:tailEnd type="none" w="med" len="med"/>
            </a:ln>
            <a:effectLst/>
          </p:spPr>
        </p:cxnSp>
        <p:sp>
          <p:nvSpPr>
            <p:cNvPr id="92" name="TextBox 91">
              <a:extLst>
                <a:ext uri="{FF2B5EF4-FFF2-40B4-BE49-F238E27FC236}">
                  <a16:creationId xmlns:a16="http://schemas.microsoft.com/office/drawing/2014/main" id="{845AF37C-BF0A-459E-B168-9B0A6A428281}"/>
                </a:ext>
              </a:extLst>
            </p:cNvPr>
            <p:cNvSpPr txBox="1"/>
            <p:nvPr/>
          </p:nvSpPr>
          <p:spPr>
            <a:xfrm>
              <a:off x="5726430" y="1464945"/>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93" name="Straight Connector 92">
              <a:extLst>
                <a:ext uri="{FF2B5EF4-FFF2-40B4-BE49-F238E27FC236}">
                  <a16:creationId xmlns:a16="http://schemas.microsoft.com/office/drawing/2014/main" id="{2971F886-434E-466F-920E-3F768BDAA7E2}"/>
                </a:ext>
              </a:extLst>
            </p:cNvPr>
            <p:cNvCxnSpPr/>
            <p:nvPr/>
          </p:nvCxnSpPr>
          <p:spPr bwMode="auto">
            <a:xfrm>
              <a:off x="6629400" y="15278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1892145F-4858-4928-BF3E-CAEF637B5464}"/>
                </a:ext>
              </a:extLst>
            </p:cNvPr>
            <p:cNvCxnSpPr/>
            <p:nvPr/>
          </p:nvCxnSpPr>
          <p:spPr bwMode="auto">
            <a:xfrm>
              <a:off x="6629400" y="133921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78AFEBA7-9CD2-4C64-A1A2-0BB4788A4153}"/>
                </a:ext>
              </a:extLst>
            </p:cNvPr>
            <p:cNvCxnSpPr/>
            <p:nvPr/>
          </p:nvCxnSpPr>
          <p:spPr bwMode="auto">
            <a:xfrm>
              <a:off x="6629400" y="115062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CEFAEA47-0DE7-472D-A7B7-C754FAF5465F}"/>
                </a:ext>
              </a:extLst>
            </p:cNvPr>
            <p:cNvCxnSpPr/>
            <p:nvPr/>
          </p:nvCxnSpPr>
          <p:spPr bwMode="auto">
            <a:xfrm>
              <a:off x="6629400" y="77343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4982C433-5BDA-47FC-B697-6BC5A1E55A3A}"/>
                </a:ext>
              </a:extLst>
            </p:cNvPr>
            <p:cNvCxnSpPr/>
            <p:nvPr/>
          </p:nvCxnSpPr>
          <p:spPr bwMode="auto">
            <a:xfrm>
              <a:off x="6629400" y="58483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59791C84-318F-4C3E-8A26-01D5A7E04141}"/>
                </a:ext>
              </a:extLst>
            </p:cNvPr>
            <p:cNvCxnSpPr/>
            <p:nvPr/>
          </p:nvCxnSpPr>
          <p:spPr bwMode="auto">
            <a:xfrm flipV="1">
              <a:off x="8153400" y="395205"/>
              <a:ext cx="0" cy="1549800"/>
            </a:xfrm>
            <a:prstGeom prst="line">
              <a:avLst/>
            </a:prstGeom>
            <a:noFill/>
            <a:ln w="9525" cap="sq" cmpd="sng" algn="ctr">
              <a:solidFill>
                <a:srgbClr val="66FF33"/>
              </a:solidFill>
              <a:prstDash val="solid"/>
              <a:round/>
              <a:headEnd type="none" w="med" len="med"/>
              <a:tailEnd type="none" w="med" len="med"/>
            </a:ln>
            <a:effectLst/>
          </p:spPr>
        </p:cxnSp>
        <p:sp>
          <p:nvSpPr>
            <p:cNvPr id="104" name="TextBox 103">
              <a:extLst>
                <a:ext uri="{FF2B5EF4-FFF2-40B4-BE49-F238E27FC236}">
                  <a16:creationId xmlns:a16="http://schemas.microsoft.com/office/drawing/2014/main" id="{2AF78769-1220-4D21-B5A7-78E5207D2AB1}"/>
                </a:ext>
              </a:extLst>
            </p:cNvPr>
            <p:cNvSpPr txBox="1"/>
            <p:nvPr/>
          </p:nvSpPr>
          <p:spPr>
            <a:xfrm>
              <a:off x="5772912" y="152400"/>
              <a:ext cx="1290828" cy="461665"/>
            </a:xfrm>
            <a:prstGeom prst="rect">
              <a:avLst/>
            </a:prstGeom>
            <a:noFill/>
          </p:spPr>
          <p:txBody>
            <a:bodyPr wrap="square" rtlCol="0">
              <a:spAutoFit/>
            </a:bodyPr>
            <a:lstStyle/>
            <a:p>
              <a:r>
                <a:rPr lang="en-CA" sz="2400" i="1" dirty="0">
                  <a:solidFill>
                    <a:srgbClr val="FFC000"/>
                  </a:solidFill>
                </a:rPr>
                <a:t>E=27</a:t>
              </a:r>
            </a:p>
          </p:txBody>
        </p:sp>
        <p:cxnSp>
          <p:nvCxnSpPr>
            <p:cNvPr id="105" name="Straight Connector 104">
              <a:extLst>
                <a:ext uri="{FF2B5EF4-FFF2-40B4-BE49-F238E27FC236}">
                  <a16:creationId xmlns:a16="http://schemas.microsoft.com/office/drawing/2014/main" id="{737333BC-7722-4B9F-9CFC-35B8E7E142EA}"/>
                </a:ext>
              </a:extLst>
            </p:cNvPr>
            <p:cNvCxnSpPr/>
            <p:nvPr/>
          </p:nvCxnSpPr>
          <p:spPr bwMode="auto">
            <a:xfrm flipV="1">
              <a:off x="6934200" y="152400"/>
              <a:ext cx="1524000" cy="1566535"/>
            </a:xfrm>
            <a:prstGeom prst="line">
              <a:avLst/>
            </a:prstGeom>
            <a:noFill/>
            <a:ln w="31750" cap="sq" cmpd="sng" algn="ctr">
              <a:solidFill>
                <a:srgbClr val="FFFF66"/>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6916B3F9-2573-4C59-8233-5193BED66F9B}"/>
                </a:ext>
              </a:extLst>
            </p:cNvPr>
            <p:cNvCxnSpPr/>
            <p:nvPr/>
          </p:nvCxnSpPr>
          <p:spPr bwMode="auto">
            <a:xfrm flipV="1">
              <a:off x="6858000" y="722651"/>
              <a:ext cx="1676400" cy="996284"/>
            </a:xfrm>
            <a:prstGeom prst="line">
              <a:avLst/>
            </a:prstGeom>
            <a:noFill/>
            <a:ln w="31750" cap="sq" cmpd="sng" algn="ctr">
              <a:solidFill>
                <a:srgbClr val="FFFF66"/>
              </a:solidFill>
              <a:prstDash val="solid"/>
              <a:round/>
              <a:headEnd type="none" w="med" len="med"/>
              <a:tailEnd type="none" w="med" len="med"/>
            </a:ln>
            <a:effectLst/>
          </p:spPr>
        </p:cxnSp>
        <p:sp>
          <p:nvSpPr>
            <p:cNvPr id="107" name="Oval 106">
              <a:extLst>
                <a:ext uri="{FF2B5EF4-FFF2-40B4-BE49-F238E27FC236}">
                  <a16:creationId xmlns:a16="http://schemas.microsoft.com/office/drawing/2014/main" id="{0A75F8C5-42D9-47C1-90DC-3215BAF2C3D9}"/>
                </a:ext>
              </a:extLst>
            </p:cNvPr>
            <p:cNvSpPr>
              <a:spLocks noChangeAspect="1"/>
            </p:cNvSpPr>
            <p:nvPr/>
          </p:nvSpPr>
          <p:spPr>
            <a:xfrm>
              <a:off x="6840855" y="160972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sp>
        <p:nvSpPr>
          <p:cNvPr id="117" name="Rectangle 116">
            <a:extLst>
              <a:ext uri="{FF2B5EF4-FFF2-40B4-BE49-F238E27FC236}">
                <a16:creationId xmlns:a16="http://schemas.microsoft.com/office/drawing/2014/main" id="{EA1FAF64-1D67-48D2-B586-9CA62CC7139F}"/>
              </a:ext>
            </a:extLst>
          </p:cNvPr>
          <p:cNvSpPr/>
          <p:nvPr/>
        </p:nvSpPr>
        <p:spPr>
          <a:xfrm>
            <a:off x="5456920" y="2013153"/>
            <a:ext cx="4114800" cy="830997"/>
          </a:xfrm>
          <a:prstGeom prst="rect">
            <a:avLst/>
          </a:prstGeom>
        </p:spPr>
        <p:txBody>
          <a:bodyPr wrap="square">
            <a:spAutoFit/>
          </a:bodyPr>
          <a:lstStyle/>
          <a:p>
            <a:pPr algn="ctr"/>
            <a:r>
              <a:rPr lang="en-CA" sz="2400" dirty="0"/>
              <a:t>Which direction </a:t>
            </a:r>
            <a:br>
              <a:rPr lang="en-CA" sz="2400" dirty="0"/>
            </a:br>
            <a:r>
              <a:rPr lang="en-CA" sz="2400" dirty="0"/>
              <a:t>is the steepest?</a:t>
            </a:r>
          </a:p>
        </p:txBody>
      </p:sp>
      <p:grpSp>
        <p:nvGrpSpPr>
          <p:cNvPr id="5" name="Group 4">
            <a:extLst>
              <a:ext uri="{FF2B5EF4-FFF2-40B4-BE49-F238E27FC236}">
                <a16:creationId xmlns:a16="http://schemas.microsoft.com/office/drawing/2014/main" id="{360BF3FB-CB1B-43E0-BC04-936683C708C1}"/>
              </a:ext>
            </a:extLst>
          </p:cNvPr>
          <p:cNvGrpSpPr/>
          <p:nvPr/>
        </p:nvGrpSpPr>
        <p:grpSpPr>
          <a:xfrm>
            <a:off x="5973657" y="2877456"/>
            <a:ext cx="3048000" cy="2382841"/>
            <a:chOff x="5973657" y="2877456"/>
            <a:chExt cx="3048000" cy="2382841"/>
          </a:xfrm>
        </p:grpSpPr>
        <p:pic>
          <p:nvPicPr>
            <p:cNvPr id="4098" name="Picture 2" descr="The Day - For Alvin Ailey dancer, a step in a different direction - News  from southeastern Connecticut">
              <a:extLst>
                <a:ext uri="{FF2B5EF4-FFF2-40B4-BE49-F238E27FC236}">
                  <a16:creationId xmlns:a16="http://schemas.microsoft.com/office/drawing/2014/main" id="{1727C736-5740-4112-8F99-6DEBEF0074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6346" y="3197903"/>
              <a:ext cx="2577993" cy="20623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35A0CCF-C180-4237-9B2D-7D565F850779}"/>
                </a:ext>
              </a:extLst>
            </p:cNvPr>
            <p:cNvGrpSpPr/>
            <p:nvPr/>
          </p:nvGrpSpPr>
          <p:grpSpPr>
            <a:xfrm>
              <a:off x="5973657" y="2877456"/>
              <a:ext cx="3048000" cy="847027"/>
              <a:chOff x="5973657" y="2877456"/>
              <a:chExt cx="3048000" cy="847027"/>
            </a:xfrm>
          </p:grpSpPr>
          <p:sp>
            <p:nvSpPr>
              <p:cNvPr id="3" name="Rectangle 2">
                <a:extLst>
                  <a:ext uri="{FF2B5EF4-FFF2-40B4-BE49-F238E27FC236}">
                    <a16:creationId xmlns:a16="http://schemas.microsoft.com/office/drawing/2014/main" id="{AC9F291A-EFF9-4BDD-85A8-EE7B6FF06FD0}"/>
                  </a:ext>
                </a:extLst>
              </p:cNvPr>
              <p:cNvSpPr/>
              <p:nvPr/>
            </p:nvSpPr>
            <p:spPr>
              <a:xfrm>
                <a:off x="6186346" y="2877456"/>
                <a:ext cx="2577993" cy="365760"/>
              </a:xfrm>
              <a:prstGeom prst="rect">
                <a:avLst/>
              </a:prstGeom>
              <a:solidFill>
                <a:srgbClr val="3D0077"/>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4" name="Rectangle 83"/>
              <p:cNvSpPr/>
              <p:nvPr/>
            </p:nvSpPr>
            <p:spPr>
              <a:xfrm>
                <a:off x="5973657" y="2893486"/>
                <a:ext cx="3048000" cy="830997"/>
              </a:xfrm>
              <a:prstGeom prst="rect">
                <a:avLst/>
              </a:prstGeom>
            </p:spPr>
            <p:txBody>
              <a:bodyPr wrap="square">
                <a:spAutoFit/>
              </a:bodyPr>
              <a:lstStyle/>
              <a:p>
                <a:pPr algn="ctr"/>
                <a:r>
                  <a:rPr lang="en-CA" sz="2400" dirty="0"/>
                  <a:t>Which one step gets you the highest?</a:t>
                </a:r>
              </a:p>
            </p:txBody>
          </p:sp>
        </p:grpSp>
      </p:grpSp>
    </p:spTree>
    <p:extLst>
      <p:ext uri="{BB962C8B-B14F-4D97-AF65-F5344CB8AC3E}">
        <p14:creationId xmlns:p14="http://schemas.microsoft.com/office/powerpoint/2010/main" val="278263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fill="hold"/>
                                        <p:tgtEl>
                                          <p:spTgt spid="78"/>
                                        </p:tgtEl>
                                        <p:attrNameLst>
                                          <p:attrName>ppt_x</p:attrName>
                                        </p:attrNameLst>
                                      </p:cBhvr>
                                      <p:tavLst>
                                        <p:tav tm="0">
                                          <p:val>
                                            <p:strVal val="0-#ppt_w/2"/>
                                          </p:val>
                                        </p:tav>
                                        <p:tav tm="100000">
                                          <p:val>
                                            <p:strVal val="#ppt_x"/>
                                          </p:val>
                                        </p:tav>
                                      </p:tavLst>
                                    </p:anim>
                                    <p:anim calcmode="lin" valueType="num">
                                      <p:cBhvr additive="base">
                                        <p:cTn id="1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500" fill="hold"/>
                                        <p:tgtEl>
                                          <p:spTgt spid="77"/>
                                        </p:tgtEl>
                                        <p:attrNameLst>
                                          <p:attrName>ppt_x</p:attrName>
                                        </p:attrNameLst>
                                      </p:cBhvr>
                                      <p:tavLst>
                                        <p:tav tm="0">
                                          <p:val>
                                            <p:strVal val="0-#ppt_w/2"/>
                                          </p:val>
                                        </p:tav>
                                        <p:tav tm="100000">
                                          <p:val>
                                            <p:strVal val="#ppt_x"/>
                                          </p:val>
                                        </p:tav>
                                      </p:tavLst>
                                    </p:anim>
                                    <p:anim calcmode="lin" valueType="num">
                                      <p:cBhvr additive="base">
                                        <p:cTn id="24" dur="500" fill="hold"/>
                                        <p:tgtEl>
                                          <p:spTgt spid="77"/>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additive="base">
                                        <p:cTn id="27" dur="500" fill="hold"/>
                                        <p:tgtEl>
                                          <p:spTgt spid="79"/>
                                        </p:tgtEl>
                                        <p:attrNameLst>
                                          <p:attrName>ppt_x</p:attrName>
                                        </p:attrNameLst>
                                      </p:cBhvr>
                                      <p:tavLst>
                                        <p:tav tm="0">
                                          <p:val>
                                            <p:strVal val="0-#ppt_w/2"/>
                                          </p:val>
                                        </p:tav>
                                        <p:tav tm="100000">
                                          <p:val>
                                            <p:strVal val="#ppt_x"/>
                                          </p:val>
                                        </p:tav>
                                      </p:tavLst>
                                    </p:anim>
                                    <p:anim calcmode="lin" valueType="num">
                                      <p:cBhvr additive="base">
                                        <p:cTn id="2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1" name="Straight Connector 160"/>
          <p:cNvCxnSpPr/>
          <p:nvPr/>
        </p:nvCxnSpPr>
        <p:spPr bwMode="auto">
          <a:xfrm>
            <a:off x="884076"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9" name="Straight Connector 168"/>
          <p:cNvCxnSpPr/>
          <p:nvPr/>
        </p:nvCxnSpPr>
        <p:spPr bwMode="auto">
          <a:xfrm>
            <a:off x="884076"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0" name="Straight Connector 169"/>
          <p:cNvCxnSpPr/>
          <p:nvPr/>
        </p:nvCxnSpPr>
        <p:spPr bwMode="auto">
          <a:xfrm>
            <a:off x="884076"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1" name="Straight Connector 170"/>
          <p:cNvCxnSpPr/>
          <p:nvPr/>
        </p:nvCxnSpPr>
        <p:spPr bwMode="auto">
          <a:xfrm>
            <a:off x="884076"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2" name="Straight Connector 171"/>
          <p:cNvCxnSpPr/>
          <p:nvPr/>
        </p:nvCxnSpPr>
        <p:spPr bwMode="auto">
          <a:xfrm>
            <a:off x="884076"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3" name="Straight Connector 172"/>
          <p:cNvCxnSpPr/>
          <p:nvPr/>
        </p:nvCxnSpPr>
        <p:spPr bwMode="auto">
          <a:xfrm>
            <a:off x="884076"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4" name="Straight Connector 173"/>
          <p:cNvCxnSpPr/>
          <p:nvPr/>
        </p:nvCxnSpPr>
        <p:spPr bwMode="auto">
          <a:xfrm>
            <a:off x="884076"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5" name="Straight Connector 174"/>
          <p:cNvCxnSpPr/>
          <p:nvPr/>
        </p:nvCxnSpPr>
        <p:spPr bwMode="auto">
          <a:xfrm>
            <a:off x="884076"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6" name="Straight Connector 175"/>
          <p:cNvCxnSpPr/>
          <p:nvPr/>
        </p:nvCxnSpPr>
        <p:spPr bwMode="auto">
          <a:xfrm>
            <a:off x="884076"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7" name="Straight Connector 176"/>
          <p:cNvCxnSpPr/>
          <p:nvPr/>
        </p:nvCxnSpPr>
        <p:spPr bwMode="auto">
          <a:xfrm>
            <a:off x="884076"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8" name="Straight Connector 177"/>
          <p:cNvCxnSpPr/>
          <p:nvPr/>
        </p:nvCxnSpPr>
        <p:spPr bwMode="auto">
          <a:xfrm>
            <a:off x="884076"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9" name="Straight Connector 178"/>
          <p:cNvCxnSpPr/>
          <p:nvPr/>
        </p:nvCxnSpPr>
        <p:spPr bwMode="auto">
          <a:xfrm>
            <a:off x="884076"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0" name="Straight Connector 179"/>
          <p:cNvCxnSpPr/>
          <p:nvPr/>
        </p:nvCxnSpPr>
        <p:spPr bwMode="auto">
          <a:xfrm>
            <a:off x="884076"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182" name="Rectangle 181"/>
          <p:cNvSpPr/>
          <p:nvPr/>
        </p:nvSpPr>
        <p:spPr>
          <a:xfrm>
            <a:off x="884076" y="4724400"/>
            <a:ext cx="4267200" cy="1981200"/>
          </a:xfrm>
          <a:prstGeom prst="rect">
            <a:avLst/>
          </a:prstGeom>
          <a:solidFill>
            <a:srgbClr val="000066"/>
          </a:solidFill>
          <a:ln>
            <a:noFill/>
          </a:ln>
        </p:spPr>
        <p:txBody>
          <a:bodyPr wrap="square" rtlCol="0" anchor="ctr">
            <a:spAutoFit/>
          </a:bodyPr>
          <a:lstStyle/>
          <a:p>
            <a:pPr algn="l"/>
            <a:endParaRPr lang="en-CA" sz="2400" dirty="0"/>
          </a:p>
        </p:txBody>
      </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4" name="Group 143"/>
          <p:cNvGrpSpPr/>
          <p:nvPr/>
        </p:nvGrpSpPr>
        <p:grpSpPr>
          <a:xfrm>
            <a:off x="884076" y="2491740"/>
            <a:ext cx="3962400" cy="2263140"/>
            <a:chOff x="884076" y="2491740"/>
            <a:chExt cx="3962400" cy="2263140"/>
          </a:xfrm>
        </p:grpSpPr>
        <p:cxnSp>
          <p:nvCxnSpPr>
            <p:cNvPr id="72" name="Straight Connector 71"/>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60" name="Oval 59"/>
            <p:cNvSpPr>
              <a:spLocks noChangeAspect="1"/>
            </p:cNvSpPr>
            <p:nvPr/>
          </p:nvSpPr>
          <p:spPr>
            <a:xfrm>
              <a:off x="2204676" y="3213000"/>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sp>
        <p:nvSpPr>
          <p:cNvPr id="74" name="TextBox 73"/>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77" name="Straight Connector 76"/>
          <p:cNvCxnSpPr/>
          <p:nvPr/>
        </p:nvCxnSpPr>
        <p:spPr bwMode="auto">
          <a:xfrm flipV="1">
            <a:off x="2326852" y="1257300"/>
            <a:ext cx="1208359" cy="2044384"/>
          </a:xfrm>
          <a:prstGeom prst="line">
            <a:avLst/>
          </a:prstGeom>
          <a:noFill/>
          <a:ln w="50800" cap="sq" cmpd="sng" algn="ctr">
            <a:solidFill>
              <a:srgbClr val="FF00FF"/>
            </a:solidFill>
            <a:prstDash val="solid"/>
            <a:round/>
            <a:headEnd type="none" w="lg" len="lg"/>
            <a:tailEnd type="stealth" w="med" len="med"/>
          </a:ln>
          <a:effectLst/>
        </p:spPr>
      </p:cxnSp>
      <p:sp>
        <p:nvSpPr>
          <p:cNvPr id="83" name="TextBox 82"/>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sp>
        <p:nvSpPr>
          <p:cNvPr id="4" name="Rectangle 3">
            <a:extLst>
              <a:ext uri="{FF2B5EF4-FFF2-40B4-BE49-F238E27FC236}">
                <a16:creationId xmlns:a16="http://schemas.microsoft.com/office/drawing/2014/main" id="{05DEBCC8-80C7-4AEE-856E-8D5A4FB42FD8}"/>
              </a:ext>
            </a:extLst>
          </p:cNvPr>
          <p:cNvSpPr/>
          <p:nvPr/>
        </p:nvSpPr>
        <p:spPr>
          <a:xfrm flipV="1">
            <a:off x="856797" y="3337562"/>
            <a:ext cx="4843999" cy="2316983"/>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6" name="Rectangle 85">
            <a:extLst>
              <a:ext uri="{FF2B5EF4-FFF2-40B4-BE49-F238E27FC236}">
                <a16:creationId xmlns:a16="http://schemas.microsoft.com/office/drawing/2014/main" id="{B4801B53-354D-45D6-904B-AF377004216A}"/>
              </a:ext>
            </a:extLst>
          </p:cNvPr>
          <p:cNvSpPr/>
          <p:nvPr/>
        </p:nvSpPr>
        <p:spPr>
          <a:xfrm flipV="1">
            <a:off x="16152" y="-1615440"/>
            <a:ext cx="2254575" cy="7321418"/>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nvGrpSpPr>
          <p:cNvPr id="16" name="Group 15">
            <a:extLst>
              <a:ext uri="{FF2B5EF4-FFF2-40B4-BE49-F238E27FC236}">
                <a16:creationId xmlns:a16="http://schemas.microsoft.com/office/drawing/2014/main" id="{434F8BAF-2348-4EB3-8F41-FD76022987C1}"/>
              </a:ext>
            </a:extLst>
          </p:cNvPr>
          <p:cNvGrpSpPr/>
          <p:nvPr/>
        </p:nvGrpSpPr>
        <p:grpSpPr>
          <a:xfrm>
            <a:off x="2057400" y="3404701"/>
            <a:ext cx="3040789" cy="2281009"/>
            <a:chOff x="2057400" y="3404701"/>
            <a:chExt cx="3040789" cy="2281009"/>
          </a:xfrm>
        </p:grpSpPr>
        <p:sp>
          <p:nvSpPr>
            <p:cNvPr id="88" name="Left Brace 87">
              <a:extLst>
                <a:ext uri="{FF2B5EF4-FFF2-40B4-BE49-F238E27FC236}">
                  <a16:creationId xmlns:a16="http://schemas.microsoft.com/office/drawing/2014/main" id="{4E0B610D-6650-4788-BF99-6E7E84B3F4FF}"/>
                </a:ext>
              </a:extLst>
            </p:cNvPr>
            <p:cNvSpPr/>
            <p:nvPr/>
          </p:nvSpPr>
          <p:spPr bwMode="auto">
            <a:xfrm rot="16200000">
              <a:off x="3387297" y="2344256"/>
              <a:ext cx="347990" cy="2468880"/>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1" name="Rectangle 90">
              <a:extLst>
                <a:ext uri="{FF2B5EF4-FFF2-40B4-BE49-F238E27FC236}">
                  <a16:creationId xmlns:a16="http://schemas.microsoft.com/office/drawing/2014/main" id="{AFF18CB1-397A-4FEB-A474-C3A41420D12B}"/>
                </a:ext>
              </a:extLst>
            </p:cNvPr>
            <p:cNvSpPr/>
            <p:nvPr/>
          </p:nvSpPr>
          <p:spPr>
            <a:xfrm>
              <a:off x="2057400" y="3746718"/>
              <a:ext cx="3040789" cy="1938992"/>
            </a:xfrm>
            <a:prstGeom prst="rect">
              <a:avLst/>
            </a:prstGeom>
          </p:spPr>
          <p:txBody>
            <a:bodyPr wrap="square">
              <a:spAutoFit/>
            </a:bodyPr>
            <a:lstStyle/>
            <a:p>
              <a:pPr algn="ctr"/>
              <a:r>
                <a:rPr lang="az-Cyrl-AZ" sz="2400" i="1" dirty="0">
                  <a:solidFill>
                    <a:srgbClr val="66FF33"/>
                  </a:solidFill>
                  <a:sym typeface="Symbol" panose="05050102010706020507" pitchFamily="18" charset="2"/>
                </a:rPr>
                <a:t></a:t>
              </a:r>
              <a:r>
                <a:rPr lang="en-CA" sz="2400" i="1" dirty="0">
                  <a:solidFill>
                    <a:srgbClr val="66FF33"/>
                  </a:solidFill>
                  <a:sym typeface="Symbol" panose="05050102010706020507" pitchFamily="18" charset="2"/>
                </a:rPr>
                <a:t>w</a:t>
              </a:r>
              <a:r>
                <a:rPr lang="en-CA" sz="2400" i="1" baseline="-25000" dirty="0">
                  <a:solidFill>
                    <a:srgbClr val="66FF33"/>
                  </a:solidFill>
                  <a:sym typeface="Symbol" panose="05050102010706020507" pitchFamily="18" charset="2"/>
                </a:rPr>
                <a:t>1</a:t>
              </a:r>
              <a:endParaRPr lang="en-CA" sz="2400" i="1" baseline="-25000" dirty="0">
                <a:solidFill>
                  <a:schemeClr val="accent2"/>
                </a:solidFill>
                <a:sym typeface="Symbol" panose="05050102010706020507" pitchFamily="18" charset="2"/>
              </a:endParaRPr>
            </a:p>
            <a:p>
              <a:pPr algn="ctr"/>
              <a:r>
                <a:rPr lang="en-CA" sz="2400" dirty="0">
                  <a:sym typeface="Symbol" panose="05050102010706020507" pitchFamily="18" charset="2"/>
                </a:rPr>
                <a:t>change in </a:t>
              </a:r>
              <a:r>
                <a:rPr lang="en-CA" sz="2400" i="1" dirty="0">
                  <a:solidFill>
                    <a:srgbClr val="66FF33"/>
                  </a:solidFill>
                </a:rPr>
                <a:t>w</a:t>
              </a:r>
              <a:r>
                <a:rPr lang="en-CA" sz="2400" i="1" baseline="-25000" dirty="0">
                  <a:solidFill>
                    <a:srgbClr val="66FF33"/>
                  </a:solidFill>
                </a:rPr>
                <a:t>1</a:t>
              </a:r>
              <a:r>
                <a:rPr lang="en-CA" sz="2400" i="1" dirty="0">
                  <a:solidFill>
                    <a:schemeClr val="accent2"/>
                  </a:solidFill>
                  <a:sym typeface="Symbol" panose="05050102010706020507" pitchFamily="18" charset="2"/>
                </a:rPr>
                <a:t> </a:t>
              </a:r>
            </a:p>
            <a:p>
              <a:pPr algn="ctr"/>
              <a:r>
                <a:rPr lang="en-CA" sz="2400" dirty="0">
                  <a:sym typeface="Symbol" panose="05050102010706020507" pitchFamily="18" charset="2"/>
                </a:rPr>
                <a:t>needed to get </a:t>
              </a:r>
            </a:p>
            <a:p>
              <a:pPr algn="ctr"/>
              <a:r>
                <a:rPr lang="en-CA" sz="2400" dirty="0">
                  <a:sym typeface="Symbol" panose="05050102010706020507" pitchFamily="18" charset="2"/>
                </a:rPr>
                <a:t>some </a:t>
              </a:r>
              <a:r>
                <a:rPr lang="en-CA" sz="2400" i="1" dirty="0">
                  <a:solidFill>
                    <a:schemeClr val="accent2"/>
                  </a:solidFill>
                  <a:sym typeface="Symbol" panose="05050102010706020507" pitchFamily="18" charset="2"/>
                </a:rPr>
                <a:t>E </a:t>
              </a:r>
            </a:p>
            <a:p>
              <a:pPr algn="ctr"/>
              <a:r>
                <a:rPr lang="en-CA" sz="2400" dirty="0">
                  <a:sym typeface="Symbol" panose="05050102010706020507" pitchFamily="18" charset="2"/>
                </a:rPr>
                <a:t>change in </a:t>
              </a:r>
              <a:r>
                <a:rPr lang="en-CA" sz="2400" i="1" dirty="0">
                  <a:solidFill>
                    <a:schemeClr val="accent2"/>
                  </a:solidFill>
                  <a:sym typeface="Symbol" panose="05050102010706020507" pitchFamily="18" charset="2"/>
                </a:rPr>
                <a:t>E</a:t>
              </a:r>
              <a:r>
                <a:rPr lang="en-CA" sz="2400" dirty="0">
                  <a:sym typeface="Symbol" panose="05050102010706020507" pitchFamily="18" charset="2"/>
                </a:rPr>
                <a:t>. </a:t>
              </a:r>
              <a:endParaRPr lang="en-US" sz="2400" dirty="0"/>
            </a:p>
          </p:txBody>
        </p:sp>
      </p:grpSp>
      <p:grpSp>
        <p:nvGrpSpPr>
          <p:cNvPr id="6" name="Group 5">
            <a:extLst>
              <a:ext uri="{FF2B5EF4-FFF2-40B4-BE49-F238E27FC236}">
                <a16:creationId xmlns:a16="http://schemas.microsoft.com/office/drawing/2014/main" id="{2134E62D-749D-4C30-B5C5-ACBB632A8AFC}"/>
              </a:ext>
            </a:extLst>
          </p:cNvPr>
          <p:cNvGrpSpPr/>
          <p:nvPr/>
        </p:nvGrpSpPr>
        <p:grpSpPr>
          <a:xfrm>
            <a:off x="-232723" y="1884789"/>
            <a:ext cx="2606880" cy="2442241"/>
            <a:chOff x="-232723" y="1884789"/>
            <a:chExt cx="2606880" cy="2442241"/>
          </a:xfrm>
        </p:grpSpPr>
        <p:sp>
          <p:nvSpPr>
            <p:cNvPr id="95" name="Left Brace 94">
              <a:extLst>
                <a:ext uri="{FF2B5EF4-FFF2-40B4-BE49-F238E27FC236}">
                  <a16:creationId xmlns:a16="http://schemas.microsoft.com/office/drawing/2014/main" id="{601A311D-0E8A-4CAD-8394-060F651963D7}"/>
                </a:ext>
              </a:extLst>
            </p:cNvPr>
            <p:cNvSpPr/>
            <p:nvPr/>
          </p:nvSpPr>
          <p:spPr bwMode="auto">
            <a:xfrm rot="10800000" flipH="1">
              <a:off x="1950875" y="1884789"/>
              <a:ext cx="257287" cy="1439530"/>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6" name="Rectangle 95">
              <a:extLst>
                <a:ext uri="{FF2B5EF4-FFF2-40B4-BE49-F238E27FC236}">
                  <a16:creationId xmlns:a16="http://schemas.microsoft.com/office/drawing/2014/main" id="{2A7FE416-C1F7-4F97-A9DD-9235AA893E44}"/>
                </a:ext>
              </a:extLst>
            </p:cNvPr>
            <p:cNvSpPr/>
            <p:nvPr/>
          </p:nvSpPr>
          <p:spPr>
            <a:xfrm>
              <a:off x="-232723" y="2757370"/>
              <a:ext cx="2606880" cy="1569660"/>
            </a:xfrm>
            <a:prstGeom prst="rect">
              <a:avLst/>
            </a:prstGeom>
          </p:spPr>
          <p:txBody>
            <a:bodyPr wrap="square">
              <a:spAutoFit/>
            </a:bodyPr>
            <a:lstStyle/>
            <a:p>
              <a:pPr algn="ctr"/>
              <a:r>
                <a:rPr lang="en-CA" sz="2400" dirty="0">
                  <a:sym typeface="Symbol" panose="05050102010706020507" pitchFamily="18" charset="2"/>
                </a:rPr>
                <a:t>change in </a:t>
              </a:r>
              <a:r>
                <a:rPr lang="en-CA" sz="2400" i="1" dirty="0">
                  <a:solidFill>
                    <a:srgbClr val="66FF33"/>
                  </a:solidFill>
                </a:rPr>
                <a:t>w</a:t>
              </a:r>
              <a:r>
                <a:rPr lang="en-CA" sz="2400" i="1" baseline="-25000" dirty="0">
                  <a:solidFill>
                    <a:srgbClr val="66FF33"/>
                  </a:solidFill>
                </a:rPr>
                <a:t>1</a:t>
              </a:r>
              <a:r>
                <a:rPr lang="en-CA" sz="2400" i="1" dirty="0">
                  <a:solidFill>
                    <a:schemeClr val="accent2"/>
                  </a:solidFill>
                  <a:sym typeface="Symbol" panose="05050102010706020507" pitchFamily="18" charset="2"/>
                </a:rPr>
                <a:t> </a:t>
              </a:r>
            </a:p>
            <a:p>
              <a:pPr algn="ctr"/>
              <a:r>
                <a:rPr lang="en-CA" sz="2400" dirty="0">
                  <a:sym typeface="Symbol" panose="05050102010706020507" pitchFamily="18" charset="2"/>
                </a:rPr>
                <a:t>needed to get</a:t>
              </a:r>
            </a:p>
            <a:p>
              <a:pPr algn="ctr"/>
              <a:r>
                <a:rPr lang="en-CA" sz="2400" dirty="0">
                  <a:sym typeface="Symbol" panose="05050102010706020507" pitchFamily="18" charset="2"/>
                </a:rPr>
                <a:t>same </a:t>
              </a:r>
              <a:r>
                <a:rPr lang="en-CA" sz="2400" i="1" dirty="0">
                  <a:solidFill>
                    <a:schemeClr val="accent2"/>
                  </a:solidFill>
                  <a:sym typeface="Symbol" panose="05050102010706020507" pitchFamily="18" charset="2"/>
                </a:rPr>
                <a:t>E </a:t>
              </a:r>
            </a:p>
            <a:p>
              <a:pPr algn="ctr"/>
              <a:r>
                <a:rPr lang="en-CA" sz="2400" dirty="0">
                  <a:sym typeface="Symbol" panose="05050102010706020507" pitchFamily="18" charset="2"/>
                </a:rPr>
                <a:t>change in </a:t>
              </a:r>
              <a:r>
                <a:rPr lang="en-CA" sz="2400" i="1" dirty="0">
                  <a:solidFill>
                    <a:schemeClr val="accent2"/>
                  </a:solidFill>
                  <a:sym typeface="Symbol" panose="05050102010706020507" pitchFamily="18" charset="2"/>
                </a:rPr>
                <a:t>E</a:t>
              </a:r>
              <a:r>
                <a:rPr lang="en-CA" sz="2400" dirty="0">
                  <a:sym typeface="Symbol" panose="05050102010706020507" pitchFamily="18" charset="2"/>
                </a:rPr>
                <a:t>. </a:t>
              </a:r>
              <a:endParaRPr lang="en-US" sz="2400" dirty="0"/>
            </a:p>
          </p:txBody>
        </p:sp>
        <p:sp>
          <p:nvSpPr>
            <p:cNvPr id="97" name="Rectangle 96">
              <a:extLst>
                <a:ext uri="{FF2B5EF4-FFF2-40B4-BE49-F238E27FC236}">
                  <a16:creationId xmlns:a16="http://schemas.microsoft.com/office/drawing/2014/main" id="{F14928EC-53EA-4A56-97A9-F8EB62B9206F}"/>
                </a:ext>
              </a:extLst>
            </p:cNvPr>
            <p:cNvSpPr/>
            <p:nvPr/>
          </p:nvSpPr>
          <p:spPr>
            <a:xfrm>
              <a:off x="1193149" y="2328714"/>
              <a:ext cx="884232" cy="461665"/>
            </a:xfrm>
            <a:prstGeom prst="rect">
              <a:avLst/>
            </a:prstGeom>
          </p:spPr>
          <p:txBody>
            <a:bodyPr wrap="square">
              <a:spAutoFit/>
            </a:bodyPr>
            <a:lstStyle/>
            <a:p>
              <a:pPr algn="ctr"/>
              <a:r>
                <a:rPr lang="az-Cyrl-AZ" sz="2400" i="1" dirty="0">
                  <a:solidFill>
                    <a:srgbClr val="66FF33"/>
                  </a:solidFill>
                  <a:sym typeface="Symbol" panose="05050102010706020507" pitchFamily="18" charset="2"/>
                </a:rPr>
                <a:t></a:t>
              </a:r>
              <a:r>
                <a:rPr lang="en-CA" sz="2400" i="1" dirty="0">
                  <a:solidFill>
                    <a:srgbClr val="66FF33"/>
                  </a:solidFill>
                  <a:sym typeface="Symbol" panose="05050102010706020507" pitchFamily="18" charset="2"/>
                </a:rPr>
                <a:t>w</a:t>
              </a:r>
              <a:r>
                <a:rPr lang="en-CA" sz="2400" i="1" baseline="-25000" dirty="0">
                  <a:solidFill>
                    <a:srgbClr val="66FF33"/>
                  </a:solidFill>
                  <a:sym typeface="Symbol" panose="05050102010706020507" pitchFamily="18" charset="2"/>
                </a:rPr>
                <a:t>2</a:t>
              </a:r>
              <a:endParaRPr lang="en-CA" sz="2400" i="1" baseline="-25000" dirty="0">
                <a:solidFill>
                  <a:schemeClr val="accent2"/>
                </a:solidFill>
                <a:sym typeface="Symbol" panose="05050102010706020507" pitchFamily="18" charset="2"/>
              </a:endParaRPr>
            </a:p>
          </p:txBody>
        </p:sp>
      </p:grpSp>
      <p:cxnSp>
        <p:nvCxnSpPr>
          <p:cNvPr id="98" name="Straight Connector 97">
            <a:extLst>
              <a:ext uri="{FF2B5EF4-FFF2-40B4-BE49-F238E27FC236}">
                <a16:creationId xmlns:a16="http://schemas.microsoft.com/office/drawing/2014/main" id="{46C61C85-A083-4E32-8A19-8FD8B6F116E1}"/>
              </a:ext>
            </a:extLst>
          </p:cNvPr>
          <p:cNvCxnSpPr>
            <a:cxnSpLocks/>
          </p:cNvCxnSpPr>
          <p:nvPr/>
        </p:nvCxnSpPr>
        <p:spPr bwMode="auto">
          <a:xfrm>
            <a:off x="2270727" y="1884789"/>
            <a:ext cx="2484153" cy="1416895"/>
          </a:xfrm>
          <a:prstGeom prst="line">
            <a:avLst/>
          </a:prstGeom>
          <a:noFill/>
          <a:ln w="38100" cap="sq" cmpd="sng" algn="ctr">
            <a:solidFill>
              <a:schemeClr val="hlink"/>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B9FF3E76-6FE5-44CE-947C-2E15A31072E9}"/>
              </a:ext>
            </a:extLst>
          </p:cNvPr>
          <p:cNvCxnSpPr>
            <a:cxnSpLocks/>
          </p:cNvCxnSpPr>
          <p:nvPr/>
        </p:nvCxnSpPr>
        <p:spPr bwMode="auto">
          <a:xfrm flipH="1">
            <a:off x="2286000" y="1866245"/>
            <a:ext cx="14723" cy="1435755"/>
          </a:xfrm>
          <a:prstGeom prst="line">
            <a:avLst/>
          </a:prstGeom>
          <a:noFill/>
          <a:ln w="38100" cap="sq" cmpd="sng" algn="ctr">
            <a:solidFill>
              <a:schemeClr val="hlink"/>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DAB5B6A6-555F-4C08-AD75-7BB27A1A5448}"/>
              </a:ext>
            </a:extLst>
          </p:cNvPr>
          <p:cNvCxnSpPr>
            <a:cxnSpLocks/>
            <a:endCxn id="60" idx="6"/>
          </p:cNvCxnSpPr>
          <p:nvPr/>
        </p:nvCxnSpPr>
        <p:spPr bwMode="auto">
          <a:xfrm flipH="1">
            <a:off x="2420676" y="3293746"/>
            <a:ext cx="2332308" cy="27254"/>
          </a:xfrm>
          <a:prstGeom prst="line">
            <a:avLst/>
          </a:prstGeom>
          <a:noFill/>
          <a:ln w="38100" cap="sq" cmpd="sng" algn="ctr">
            <a:solidFill>
              <a:schemeClr val="hlink"/>
            </a:solidFill>
            <a:prstDash val="solid"/>
            <a:round/>
            <a:headEnd type="none" w="med" len="med"/>
            <a:tailEnd type="none" w="med" len="med"/>
          </a:ln>
          <a:effectLst/>
        </p:spPr>
      </p:cxnSp>
      <p:sp>
        <p:nvSpPr>
          <p:cNvPr id="117" name="Rectangle 116">
            <a:extLst>
              <a:ext uri="{FF2B5EF4-FFF2-40B4-BE49-F238E27FC236}">
                <a16:creationId xmlns:a16="http://schemas.microsoft.com/office/drawing/2014/main" id="{59160F3E-5E08-4801-A4D3-346DA114D0B1}"/>
              </a:ext>
            </a:extLst>
          </p:cNvPr>
          <p:cNvSpPr/>
          <p:nvPr/>
        </p:nvSpPr>
        <p:spPr>
          <a:xfrm rot="17994879">
            <a:off x="2798059" y="2019369"/>
            <a:ext cx="214534" cy="180895"/>
          </a:xfrm>
          <a:prstGeom prst="rect">
            <a:avLst/>
          </a:prstGeom>
          <a:ln w="25400">
            <a:solidFill>
              <a:srgbClr val="FFFF00"/>
            </a:solidFill>
          </a:ln>
        </p:spPr>
        <p:txBody>
          <a:bodyPr wrap="square" rtlCol="0" anchor="ctr">
            <a:spAutoFit/>
          </a:bodyPr>
          <a:lstStyle/>
          <a:p>
            <a:pPr algn="l"/>
            <a:endParaRPr lang="en-CA" sz="2400" dirty="0"/>
          </a:p>
        </p:txBody>
      </p:sp>
      <p:grpSp>
        <p:nvGrpSpPr>
          <p:cNvPr id="219" name="Group 218">
            <a:extLst>
              <a:ext uri="{FF2B5EF4-FFF2-40B4-BE49-F238E27FC236}">
                <a16:creationId xmlns:a16="http://schemas.microsoft.com/office/drawing/2014/main" id="{6167F458-22FD-411A-9984-5515E8B70E14}"/>
              </a:ext>
            </a:extLst>
          </p:cNvPr>
          <p:cNvGrpSpPr/>
          <p:nvPr/>
        </p:nvGrpSpPr>
        <p:grpSpPr>
          <a:xfrm>
            <a:off x="5726430" y="152400"/>
            <a:ext cx="2813685" cy="1792605"/>
            <a:chOff x="5726430" y="152400"/>
            <a:chExt cx="2813685" cy="1792605"/>
          </a:xfrm>
        </p:grpSpPr>
        <p:cxnSp>
          <p:nvCxnSpPr>
            <p:cNvPr id="220" name="Straight Connector 219">
              <a:extLst>
                <a:ext uri="{FF2B5EF4-FFF2-40B4-BE49-F238E27FC236}">
                  <a16:creationId xmlns:a16="http://schemas.microsoft.com/office/drawing/2014/main" id="{E850F6BE-3FD5-4013-B8CC-23BC8223CD03}"/>
                </a:ext>
              </a:extLst>
            </p:cNvPr>
            <p:cNvCxnSpPr/>
            <p:nvPr/>
          </p:nvCxnSpPr>
          <p:spPr bwMode="auto">
            <a:xfrm>
              <a:off x="6635115" y="9563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973D24E7-0732-4337-A2B3-FE6F6EA30483}"/>
                </a:ext>
              </a:extLst>
            </p:cNvPr>
            <p:cNvCxnSpPr/>
            <p:nvPr/>
          </p:nvCxnSpPr>
          <p:spPr bwMode="auto">
            <a:xfrm flipV="1">
              <a:off x="6947379"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449D166A-80D0-48CC-A053-E644DF51F2F0}"/>
                </a:ext>
              </a:extLst>
            </p:cNvPr>
            <p:cNvCxnSpPr/>
            <p:nvPr/>
          </p:nvCxnSpPr>
          <p:spPr bwMode="auto">
            <a:xfrm>
              <a:off x="6629400" y="1716405"/>
              <a:ext cx="1905000" cy="0"/>
            </a:xfrm>
            <a:prstGeom prst="line">
              <a:avLst/>
            </a:prstGeom>
            <a:noFill/>
            <a:ln w="31750" cap="sq" cmpd="sng" algn="ctr">
              <a:solidFill>
                <a:srgbClr val="FF0000"/>
              </a:solidFill>
              <a:prstDash val="solid"/>
              <a:round/>
              <a:headEnd type="none" w="med" len="med"/>
              <a:tailEnd type="none" w="med" len="med"/>
            </a:ln>
            <a:effectLst/>
          </p:spPr>
        </p:cxnSp>
        <p:sp>
          <p:nvSpPr>
            <p:cNvPr id="223" name="TextBox 222">
              <a:extLst>
                <a:ext uri="{FF2B5EF4-FFF2-40B4-BE49-F238E27FC236}">
                  <a16:creationId xmlns:a16="http://schemas.microsoft.com/office/drawing/2014/main" id="{30ED2943-E4DA-4306-B9DA-299A876D08FE}"/>
                </a:ext>
              </a:extLst>
            </p:cNvPr>
            <p:cNvSpPr txBox="1"/>
            <p:nvPr/>
          </p:nvSpPr>
          <p:spPr>
            <a:xfrm>
              <a:off x="5726430" y="1464945"/>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224" name="Straight Connector 223">
              <a:extLst>
                <a:ext uri="{FF2B5EF4-FFF2-40B4-BE49-F238E27FC236}">
                  <a16:creationId xmlns:a16="http://schemas.microsoft.com/office/drawing/2014/main" id="{862CE7B4-B0BC-4831-963B-868ED6DBC38B}"/>
                </a:ext>
              </a:extLst>
            </p:cNvPr>
            <p:cNvCxnSpPr/>
            <p:nvPr/>
          </p:nvCxnSpPr>
          <p:spPr bwMode="auto">
            <a:xfrm>
              <a:off x="6629400" y="15278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F976B8C5-28C1-41A7-9F8F-80D8AC818BB9}"/>
                </a:ext>
              </a:extLst>
            </p:cNvPr>
            <p:cNvCxnSpPr/>
            <p:nvPr/>
          </p:nvCxnSpPr>
          <p:spPr bwMode="auto">
            <a:xfrm>
              <a:off x="6629400" y="133921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B8126190-70F1-481B-A768-ABF8AA58F443}"/>
                </a:ext>
              </a:extLst>
            </p:cNvPr>
            <p:cNvCxnSpPr/>
            <p:nvPr/>
          </p:nvCxnSpPr>
          <p:spPr bwMode="auto">
            <a:xfrm>
              <a:off x="6629400" y="115062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AD992DCE-6B6B-4897-98E7-9D38BF535A64}"/>
                </a:ext>
              </a:extLst>
            </p:cNvPr>
            <p:cNvCxnSpPr/>
            <p:nvPr/>
          </p:nvCxnSpPr>
          <p:spPr bwMode="auto">
            <a:xfrm>
              <a:off x="6629400" y="77343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C5F9602E-C866-47C4-9A8E-C2A59B25CEA3}"/>
                </a:ext>
              </a:extLst>
            </p:cNvPr>
            <p:cNvCxnSpPr/>
            <p:nvPr/>
          </p:nvCxnSpPr>
          <p:spPr bwMode="auto">
            <a:xfrm>
              <a:off x="6629400" y="58483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8BACD99D-7A57-49CD-9C44-786A075BFB8C}"/>
                </a:ext>
              </a:extLst>
            </p:cNvPr>
            <p:cNvCxnSpPr/>
            <p:nvPr/>
          </p:nvCxnSpPr>
          <p:spPr bwMode="auto">
            <a:xfrm flipV="1">
              <a:off x="8153400" y="395205"/>
              <a:ext cx="0" cy="1549800"/>
            </a:xfrm>
            <a:prstGeom prst="line">
              <a:avLst/>
            </a:prstGeom>
            <a:noFill/>
            <a:ln w="9525" cap="sq" cmpd="sng" algn="ctr">
              <a:solidFill>
                <a:srgbClr val="66FF33"/>
              </a:solidFill>
              <a:prstDash val="solid"/>
              <a:round/>
              <a:headEnd type="none" w="med" len="med"/>
              <a:tailEnd type="none" w="med" len="med"/>
            </a:ln>
            <a:effectLst/>
          </p:spPr>
        </p:cxnSp>
        <p:sp>
          <p:nvSpPr>
            <p:cNvPr id="230" name="TextBox 229">
              <a:extLst>
                <a:ext uri="{FF2B5EF4-FFF2-40B4-BE49-F238E27FC236}">
                  <a16:creationId xmlns:a16="http://schemas.microsoft.com/office/drawing/2014/main" id="{7CA24EB4-BF76-4309-BBC3-765D78A72D7E}"/>
                </a:ext>
              </a:extLst>
            </p:cNvPr>
            <p:cNvSpPr txBox="1"/>
            <p:nvPr/>
          </p:nvSpPr>
          <p:spPr>
            <a:xfrm>
              <a:off x="5772912" y="152400"/>
              <a:ext cx="1290828" cy="461665"/>
            </a:xfrm>
            <a:prstGeom prst="rect">
              <a:avLst/>
            </a:prstGeom>
            <a:noFill/>
          </p:spPr>
          <p:txBody>
            <a:bodyPr wrap="square" rtlCol="0">
              <a:spAutoFit/>
            </a:bodyPr>
            <a:lstStyle/>
            <a:p>
              <a:r>
                <a:rPr lang="en-CA" sz="2400" i="1" dirty="0">
                  <a:solidFill>
                    <a:srgbClr val="FFC000"/>
                  </a:solidFill>
                </a:rPr>
                <a:t>E=27</a:t>
              </a:r>
            </a:p>
          </p:txBody>
        </p:sp>
        <p:cxnSp>
          <p:nvCxnSpPr>
            <p:cNvPr id="231" name="Straight Connector 230">
              <a:extLst>
                <a:ext uri="{FF2B5EF4-FFF2-40B4-BE49-F238E27FC236}">
                  <a16:creationId xmlns:a16="http://schemas.microsoft.com/office/drawing/2014/main" id="{60195913-857E-4F84-B074-DB7EDF3CB81A}"/>
                </a:ext>
              </a:extLst>
            </p:cNvPr>
            <p:cNvCxnSpPr/>
            <p:nvPr/>
          </p:nvCxnSpPr>
          <p:spPr bwMode="auto">
            <a:xfrm flipV="1">
              <a:off x="6934200" y="152400"/>
              <a:ext cx="1524000" cy="1566535"/>
            </a:xfrm>
            <a:prstGeom prst="line">
              <a:avLst/>
            </a:prstGeom>
            <a:noFill/>
            <a:ln w="31750" cap="sq" cmpd="sng" algn="ctr">
              <a:solidFill>
                <a:srgbClr val="FFFF66"/>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EEF99267-6B9A-405D-A0BC-E0D4EECA5EFB}"/>
                </a:ext>
              </a:extLst>
            </p:cNvPr>
            <p:cNvCxnSpPr/>
            <p:nvPr/>
          </p:nvCxnSpPr>
          <p:spPr bwMode="auto">
            <a:xfrm flipV="1">
              <a:off x="6858000" y="722651"/>
              <a:ext cx="1676400" cy="996284"/>
            </a:xfrm>
            <a:prstGeom prst="line">
              <a:avLst/>
            </a:prstGeom>
            <a:noFill/>
            <a:ln w="31750" cap="sq" cmpd="sng" algn="ctr">
              <a:solidFill>
                <a:srgbClr val="FFFF66"/>
              </a:solidFill>
              <a:prstDash val="solid"/>
              <a:round/>
              <a:headEnd type="none" w="med" len="med"/>
              <a:tailEnd type="none" w="med" len="med"/>
            </a:ln>
            <a:effectLst/>
          </p:spPr>
        </p:cxnSp>
        <p:sp>
          <p:nvSpPr>
            <p:cNvPr id="233" name="Oval 232">
              <a:extLst>
                <a:ext uri="{FF2B5EF4-FFF2-40B4-BE49-F238E27FC236}">
                  <a16:creationId xmlns:a16="http://schemas.microsoft.com/office/drawing/2014/main" id="{ADD40E19-D66F-4B47-80FF-A82DC4A7A216}"/>
                </a:ext>
              </a:extLst>
            </p:cNvPr>
            <p:cNvSpPr>
              <a:spLocks noChangeAspect="1"/>
            </p:cNvSpPr>
            <p:nvPr/>
          </p:nvSpPr>
          <p:spPr>
            <a:xfrm>
              <a:off x="6840855" y="160972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sp>
        <p:nvSpPr>
          <p:cNvPr id="234" name="Rectangle 233">
            <a:extLst>
              <a:ext uri="{FF2B5EF4-FFF2-40B4-BE49-F238E27FC236}">
                <a16:creationId xmlns:a16="http://schemas.microsoft.com/office/drawing/2014/main" id="{919A70B2-25FC-4EAE-868B-79FC012C4052}"/>
              </a:ext>
            </a:extLst>
          </p:cNvPr>
          <p:cNvSpPr/>
          <p:nvPr/>
        </p:nvSpPr>
        <p:spPr>
          <a:xfrm>
            <a:off x="5456920" y="2013153"/>
            <a:ext cx="4114800" cy="830997"/>
          </a:xfrm>
          <a:prstGeom prst="rect">
            <a:avLst/>
          </a:prstGeom>
        </p:spPr>
        <p:txBody>
          <a:bodyPr wrap="square">
            <a:spAutoFit/>
          </a:bodyPr>
          <a:lstStyle/>
          <a:p>
            <a:pPr algn="ctr"/>
            <a:r>
              <a:rPr lang="en-CA" sz="2400" dirty="0"/>
              <a:t>Which direction </a:t>
            </a:r>
            <a:br>
              <a:rPr lang="en-CA" sz="2400" dirty="0"/>
            </a:br>
            <a:r>
              <a:rPr lang="en-CA" sz="2400" dirty="0"/>
              <a:t>is the steepest?</a:t>
            </a:r>
          </a:p>
        </p:txBody>
      </p:sp>
    </p:spTree>
    <p:extLst>
      <p:ext uri="{BB962C8B-B14F-4D97-AF65-F5344CB8AC3E}">
        <p14:creationId xmlns:p14="http://schemas.microsoft.com/office/powerpoint/2010/main" val="265927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1" name="Straight Connector 160"/>
          <p:cNvCxnSpPr/>
          <p:nvPr/>
        </p:nvCxnSpPr>
        <p:spPr bwMode="auto">
          <a:xfrm>
            <a:off x="884076"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9" name="Straight Connector 168"/>
          <p:cNvCxnSpPr/>
          <p:nvPr/>
        </p:nvCxnSpPr>
        <p:spPr bwMode="auto">
          <a:xfrm>
            <a:off x="884076"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0" name="Straight Connector 169"/>
          <p:cNvCxnSpPr/>
          <p:nvPr/>
        </p:nvCxnSpPr>
        <p:spPr bwMode="auto">
          <a:xfrm>
            <a:off x="884076"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1" name="Straight Connector 170"/>
          <p:cNvCxnSpPr/>
          <p:nvPr/>
        </p:nvCxnSpPr>
        <p:spPr bwMode="auto">
          <a:xfrm>
            <a:off x="884076"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2" name="Straight Connector 171"/>
          <p:cNvCxnSpPr/>
          <p:nvPr/>
        </p:nvCxnSpPr>
        <p:spPr bwMode="auto">
          <a:xfrm>
            <a:off x="884076"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3" name="Straight Connector 172"/>
          <p:cNvCxnSpPr/>
          <p:nvPr/>
        </p:nvCxnSpPr>
        <p:spPr bwMode="auto">
          <a:xfrm>
            <a:off x="884076"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4" name="Straight Connector 173"/>
          <p:cNvCxnSpPr/>
          <p:nvPr/>
        </p:nvCxnSpPr>
        <p:spPr bwMode="auto">
          <a:xfrm>
            <a:off x="884076"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5" name="Straight Connector 174"/>
          <p:cNvCxnSpPr/>
          <p:nvPr/>
        </p:nvCxnSpPr>
        <p:spPr bwMode="auto">
          <a:xfrm>
            <a:off x="884076"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6" name="Straight Connector 175"/>
          <p:cNvCxnSpPr/>
          <p:nvPr/>
        </p:nvCxnSpPr>
        <p:spPr bwMode="auto">
          <a:xfrm>
            <a:off x="884076"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7" name="Straight Connector 176"/>
          <p:cNvCxnSpPr/>
          <p:nvPr/>
        </p:nvCxnSpPr>
        <p:spPr bwMode="auto">
          <a:xfrm>
            <a:off x="884076"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8" name="Straight Connector 177"/>
          <p:cNvCxnSpPr/>
          <p:nvPr/>
        </p:nvCxnSpPr>
        <p:spPr bwMode="auto">
          <a:xfrm>
            <a:off x="884076"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9" name="Straight Connector 178"/>
          <p:cNvCxnSpPr/>
          <p:nvPr/>
        </p:nvCxnSpPr>
        <p:spPr bwMode="auto">
          <a:xfrm>
            <a:off x="884076"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0" name="Straight Connector 179"/>
          <p:cNvCxnSpPr/>
          <p:nvPr/>
        </p:nvCxnSpPr>
        <p:spPr bwMode="auto">
          <a:xfrm>
            <a:off x="884076"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182" name="Rectangle 181"/>
          <p:cNvSpPr/>
          <p:nvPr/>
        </p:nvSpPr>
        <p:spPr>
          <a:xfrm>
            <a:off x="884076" y="4724400"/>
            <a:ext cx="4267200" cy="1981200"/>
          </a:xfrm>
          <a:prstGeom prst="rect">
            <a:avLst/>
          </a:prstGeom>
          <a:solidFill>
            <a:srgbClr val="000066"/>
          </a:solidFill>
          <a:ln>
            <a:noFill/>
          </a:ln>
        </p:spPr>
        <p:txBody>
          <a:bodyPr wrap="square" rtlCol="0" anchor="ctr">
            <a:spAutoFit/>
          </a:bodyPr>
          <a:lstStyle/>
          <a:p>
            <a:pPr algn="l"/>
            <a:endParaRPr lang="en-CA" sz="2400" dirty="0"/>
          </a:p>
        </p:txBody>
      </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4" name="Group 143"/>
          <p:cNvGrpSpPr/>
          <p:nvPr/>
        </p:nvGrpSpPr>
        <p:grpSpPr>
          <a:xfrm>
            <a:off x="884076" y="2491740"/>
            <a:ext cx="3962400" cy="2263140"/>
            <a:chOff x="884076" y="2491740"/>
            <a:chExt cx="3962400" cy="2263140"/>
          </a:xfrm>
        </p:grpSpPr>
        <p:cxnSp>
          <p:nvCxnSpPr>
            <p:cNvPr id="72" name="Straight Connector 71"/>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60" name="Oval 59"/>
            <p:cNvSpPr>
              <a:spLocks noChangeAspect="1"/>
            </p:cNvSpPr>
            <p:nvPr/>
          </p:nvSpPr>
          <p:spPr>
            <a:xfrm>
              <a:off x="2204676" y="3213000"/>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sp>
        <p:nvSpPr>
          <p:cNvPr id="74" name="TextBox 73"/>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77" name="Straight Connector 76"/>
          <p:cNvCxnSpPr/>
          <p:nvPr/>
        </p:nvCxnSpPr>
        <p:spPr bwMode="auto">
          <a:xfrm flipV="1">
            <a:off x="2326852" y="1257300"/>
            <a:ext cx="1208359" cy="2044384"/>
          </a:xfrm>
          <a:prstGeom prst="line">
            <a:avLst/>
          </a:prstGeom>
          <a:noFill/>
          <a:ln w="50800" cap="sq" cmpd="sng" algn="ctr">
            <a:solidFill>
              <a:srgbClr val="FF00FF"/>
            </a:solidFill>
            <a:prstDash val="solid"/>
            <a:round/>
            <a:headEnd type="none" w="lg" len="lg"/>
            <a:tailEnd type="stealth" w="med" len="med"/>
          </a:ln>
          <a:effectLst/>
        </p:spPr>
      </p:cxnSp>
      <p:sp>
        <p:nvSpPr>
          <p:cNvPr id="83" name="TextBox 82"/>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sp>
        <p:nvSpPr>
          <p:cNvPr id="4" name="Rectangle 3">
            <a:extLst>
              <a:ext uri="{FF2B5EF4-FFF2-40B4-BE49-F238E27FC236}">
                <a16:creationId xmlns:a16="http://schemas.microsoft.com/office/drawing/2014/main" id="{05DEBCC8-80C7-4AEE-856E-8D5A4FB42FD8}"/>
              </a:ext>
            </a:extLst>
          </p:cNvPr>
          <p:cNvSpPr/>
          <p:nvPr/>
        </p:nvSpPr>
        <p:spPr>
          <a:xfrm flipV="1">
            <a:off x="856797" y="3337562"/>
            <a:ext cx="4843999" cy="2316983"/>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6" name="Rectangle 85">
            <a:extLst>
              <a:ext uri="{FF2B5EF4-FFF2-40B4-BE49-F238E27FC236}">
                <a16:creationId xmlns:a16="http://schemas.microsoft.com/office/drawing/2014/main" id="{B4801B53-354D-45D6-904B-AF377004216A}"/>
              </a:ext>
            </a:extLst>
          </p:cNvPr>
          <p:cNvSpPr/>
          <p:nvPr/>
        </p:nvSpPr>
        <p:spPr>
          <a:xfrm flipV="1">
            <a:off x="16152" y="-1615440"/>
            <a:ext cx="2254575" cy="7321418"/>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8" name="Left Brace 87">
            <a:extLst>
              <a:ext uri="{FF2B5EF4-FFF2-40B4-BE49-F238E27FC236}">
                <a16:creationId xmlns:a16="http://schemas.microsoft.com/office/drawing/2014/main" id="{4E0B610D-6650-4788-BF99-6E7E84B3F4FF}"/>
              </a:ext>
            </a:extLst>
          </p:cNvPr>
          <p:cNvSpPr/>
          <p:nvPr/>
        </p:nvSpPr>
        <p:spPr bwMode="auto">
          <a:xfrm rot="16200000">
            <a:off x="2738332" y="3800753"/>
            <a:ext cx="365760" cy="1188720"/>
          </a:xfrm>
          <a:prstGeom prst="leftBrace">
            <a:avLst/>
          </a:prstGeom>
          <a:noFill/>
          <a:ln w="25400" cap="sq" cmpd="sng" algn="ctr">
            <a:solidFill>
              <a:srgbClr val="FF00FF"/>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1" name="Rectangle 90">
            <a:extLst>
              <a:ext uri="{FF2B5EF4-FFF2-40B4-BE49-F238E27FC236}">
                <a16:creationId xmlns:a16="http://schemas.microsoft.com/office/drawing/2014/main" id="{AFF18CB1-397A-4FEB-A474-C3A41420D12B}"/>
              </a:ext>
            </a:extLst>
          </p:cNvPr>
          <p:cNvSpPr/>
          <p:nvPr/>
        </p:nvSpPr>
        <p:spPr>
          <a:xfrm>
            <a:off x="1613818" y="4572020"/>
            <a:ext cx="2606880" cy="830997"/>
          </a:xfrm>
          <a:prstGeom prst="rect">
            <a:avLst/>
          </a:prstGeom>
        </p:spPr>
        <p:txBody>
          <a:bodyPr wrap="square">
            <a:spAutoFit/>
          </a:bodyPr>
          <a:lstStyle/>
          <a:p>
            <a:pPr algn="ctr"/>
            <a:r>
              <a:rPr lang="az-Cyrl-AZ" sz="2400" i="1" dirty="0">
                <a:solidFill>
                  <a:srgbClr val="66FF33"/>
                </a:solidFill>
                <a:sym typeface="Symbol" panose="05050102010706020507" pitchFamily="18" charset="2"/>
              </a:rPr>
              <a:t></a:t>
            </a:r>
            <a:r>
              <a:rPr lang="en-CA" sz="2400" i="1" dirty="0">
                <a:solidFill>
                  <a:srgbClr val="66FF33"/>
                </a:solidFill>
                <a:sym typeface="Symbol" panose="05050102010706020507" pitchFamily="18" charset="2"/>
              </a:rPr>
              <a:t>w</a:t>
            </a:r>
            <a:r>
              <a:rPr lang="en-CA" sz="2400" i="1" baseline="-25000" dirty="0">
                <a:solidFill>
                  <a:srgbClr val="66FF33"/>
                </a:solidFill>
                <a:sym typeface="Symbol" panose="05050102010706020507" pitchFamily="18" charset="2"/>
              </a:rPr>
              <a:t>2</a:t>
            </a:r>
            <a:endParaRPr lang="en-CA" sz="2400" i="1" baseline="-25000" dirty="0">
              <a:solidFill>
                <a:schemeClr val="accent2"/>
              </a:solidFill>
              <a:sym typeface="Symbol" panose="05050102010706020507" pitchFamily="18" charset="2"/>
            </a:endParaRPr>
          </a:p>
          <a:p>
            <a:pPr algn="ctr"/>
            <a:r>
              <a:rPr lang="en-CA" sz="2400" dirty="0">
                <a:sym typeface="Symbol" panose="05050102010706020507" pitchFamily="18" charset="2"/>
              </a:rPr>
              <a:t>Similar triangle.</a:t>
            </a:r>
            <a:endParaRPr lang="en-US" sz="2400" dirty="0"/>
          </a:p>
        </p:txBody>
      </p:sp>
      <p:cxnSp>
        <p:nvCxnSpPr>
          <p:cNvPr id="98" name="Straight Connector 97">
            <a:extLst>
              <a:ext uri="{FF2B5EF4-FFF2-40B4-BE49-F238E27FC236}">
                <a16:creationId xmlns:a16="http://schemas.microsoft.com/office/drawing/2014/main" id="{46C61C85-A083-4E32-8A19-8FD8B6F116E1}"/>
              </a:ext>
            </a:extLst>
          </p:cNvPr>
          <p:cNvCxnSpPr>
            <a:cxnSpLocks/>
          </p:cNvCxnSpPr>
          <p:nvPr/>
        </p:nvCxnSpPr>
        <p:spPr bwMode="auto">
          <a:xfrm>
            <a:off x="2270727" y="1884789"/>
            <a:ext cx="2484153" cy="1416895"/>
          </a:xfrm>
          <a:prstGeom prst="line">
            <a:avLst/>
          </a:prstGeom>
          <a:noFill/>
          <a:ln w="38100" cap="sq" cmpd="sng" algn="ctr">
            <a:solidFill>
              <a:schemeClr val="hlink"/>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B9FF3E76-6FE5-44CE-947C-2E15A31072E9}"/>
              </a:ext>
            </a:extLst>
          </p:cNvPr>
          <p:cNvCxnSpPr>
            <a:cxnSpLocks/>
          </p:cNvCxnSpPr>
          <p:nvPr/>
        </p:nvCxnSpPr>
        <p:spPr bwMode="auto">
          <a:xfrm flipH="1">
            <a:off x="2286000" y="1866245"/>
            <a:ext cx="14723" cy="1435755"/>
          </a:xfrm>
          <a:prstGeom prst="line">
            <a:avLst/>
          </a:prstGeom>
          <a:noFill/>
          <a:ln w="38100" cap="sq" cmpd="sng" algn="ctr">
            <a:solidFill>
              <a:schemeClr val="hlink"/>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DAB5B6A6-555F-4C08-AD75-7BB27A1A5448}"/>
              </a:ext>
            </a:extLst>
          </p:cNvPr>
          <p:cNvCxnSpPr>
            <a:cxnSpLocks/>
            <a:endCxn id="60" idx="6"/>
          </p:cNvCxnSpPr>
          <p:nvPr/>
        </p:nvCxnSpPr>
        <p:spPr bwMode="auto">
          <a:xfrm flipH="1">
            <a:off x="2420676" y="3293746"/>
            <a:ext cx="2332308" cy="27254"/>
          </a:xfrm>
          <a:prstGeom prst="line">
            <a:avLst/>
          </a:prstGeom>
          <a:noFill/>
          <a:ln w="38100" cap="sq" cmpd="sng" algn="ctr">
            <a:solidFill>
              <a:schemeClr val="hlink"/>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F732450A-25BE-4991-BC7D-95ED24280B2B}"/>
              </a:ext>
            </a:extLst>
          </p:cNvPr>
          <p:cNvCxnSpPr>
            <a:cxnSpLocks/>
          </p:cNvCxnSpPr>
          <p:nvPr/>
        </p:nvCxnSpPr>
        <p:spPr bwMode="auto">
          <a:xfrm flipV="1">
            <a:off x="3520365" y="1353353"/>
            <a:ext cx="0" cy="1948331"/>
          </a:xfrm>
          <a:prstGeom prst="line">
            <a:avLst/>
          </a:prstGeom>
          <a:noFill/>
          <a:ln w="50800" cap="sq" cmpd="sng" algn="ctr">
            <a:solidFill>
              <a:srgbClr val="FF00FF"/>
            </a:solidFill>
            <a:prstDash val="solid"/>
            <a:round/>
            <a:headEnd type="none" w="lg" len="lg"/>
            <a:tailEnd type="none" w="med" len="med"/>
          </a:ln>
          <a:effectLst/>
        </p:spPr>
      </p:cxnSp>
      <p:cxnSp>
        <p:nvCxnSpPr>
          <p:cNvPr id="66" name="Straight Connector 65">
            <a:extLst>
              <a:ext uri="{FF2B5EF4-FFF2-40B4-BE49-F238E27FC236}">
                <a16:creationId xmlns:a16="http://schemas.microsoft.com/office/drawing/2014/main" id="{765038E8-551E-4315-9D91-7728FB8D0981}"/>
              </a:ext>
            </a:extLst>
          </p:cNvPr>
          <p:cNvCxnSpPr>
            <a:cxnSpLocks/>
          </p:cNvCxnSpPr>
          <p:nvPr/>
        </p:nvCxnSpPr>
        <p:spPr bwMode="auto">
          <a:xfrm flipH="1">
            <a:off x="2314152" y="3310207"/>
            <a:ext cx="1206213" cy="23494"/>
          </a:xfrm>
          <a:prstGeom prst="line">
            <a:avLst/>
          </a:prstGeom>
          <a:noFill/>
          <a:ln w="50800" cap="sq" cmpd="sng" algn="ctr">
            <a:solidFill>
              <a:srgbClr val="FF00FF"/>
            </a:solidFill>
            <a:prstDash val="solid"/>
            <a:round/>
            <a:headEnd type="none" w="lg" len="lg"/>
            <a:tailEnd type="none" w="med" len="med"/>
          </a:ln>
          <a:effectLst/>
        </p:spPr>
      </p:cxnSp>
      <p:grpSp>
        <p:nvGrpSpPr>
          <p:cNvPr id="7" name="Group 6">
            <a:extLst>
              <a:ext uri="{FF2B5EF4-FFF2-40B4-BE49-F238E27FC236}">
                <a16:creationId xmlns:a16="http://schemas.microsoft.com/office/drawing/2014/main" id="{E2BD6E70-2338-426C-8695-C9200A9D5083}"/>
              </a:ext>
            </a:extLst>
          </p:cNvPr>
          <p:cNvGrpSpPr/>
          <p:nvPr/>
        </p:nvGrpSpPr>
        <p:grpSpPr>
          <a:xfrm>
            <a:off x="3594914" y="1322875"/>
            <a:ext cx="1021009" cy="1988743"/>
            <a:chOff x="3594914" y="1322875"/>
            <a:chExt cx="1021009" cy="1988743"/>
          </a:xfrm>
        </p:grpSpPr>
        <p:sp>
          <p:nvSpPr>
            <p:cNvPr id="97" name="Rectangle 96">
              <a:extLst>
                <a:ext uri="{FF2B5EF4-FFF2-40B4-BE49-F238E27FC236}">
                  <a16:creationId xmlns:a16="http://schemas.microsoft.com/office/drawing/2014/main" id="{F14928EC-53EA-4A56-97A9-F8EB62B9206F}"/>
                </a:ext>
              </a:extLst>
            </p:cNvPr>
            <p:cNvSpPr/>
            <p:nvPr/>
          </p:nvSpPr>
          <p:spPr>
            <a:xfrm>
              <a:off x="3731691" y="2098655"/>
              <a:ext cx="884232" cy="461665"/>
            </a:xfrm>
            <a:prstGeom prst="rect">
              <a:avLst/>
            </a:prstGeom>
          </p:spPr>
          <p:txBody>
            <a:bodyPr wrap="square">
              <a:spAutoFit/>
            </a:bodyPr>
            <a:lstStyle/>
            <a:p>
              <a:pPr algn="ctr"/>
              <a:r>
                <a:rPr lang="az-Cyrl-AZ" sz="2400" i="1" dirty="0">
                  <a:solidFill>
                    <a:srgbClr val="66FF33"/>
                  </a:solidFill>
                  <a:sym typeface="Symbol" panose="05050102010706020507" pitchFamily="18" charset="2"/>
                </a:rPr>
                <a:t></a:t>
              </a:r>
              <a:r>
                <a:rPr lang="en-CA" sz="2400" i="1" dirty="0">
                  <a:solidFill>
                    <a:srgbClr val="66FF33"/>
                  </a:solidFill>
                  <a:sym typeface="Symbol" panose="05050102010706020507" pitchFamily="18" charset="2"/>
                </a:rPr>
                <a:t>w</a:t>
              </a:r>
              <a:r>
                <a:rPr lang="en-CA" sz="2400" i="1" baseline="-25000" dirty="0">
                  <a:solidFill>
                    <a:srgbClr val="66FF33"/>
                  </a:solidFill>
                  <a:sym typeface="Symbol" panose="05050102010706020507" pitchFamily="18" charset="2"/>
                </a:rPr>
                <a:t>1</a:t>
              </a:r>
              <a:endParaRPr lang="en-CA" sz="2400" i="1" baseline="-25000" dirty="0">
                <a:solidFill>
                  <a:schemeClr val="accent2"/>
                </a:solidFill>
                <a:sym typeface="Symbol" panose="05050102010706020507" pitchFamily="18" charset="2"/>
              </a:endParaRPr>
            </a:p>
          </p:txBody>
        </p:sp>
        <p:sp>
          <p:nvSpPr>
            <p:cNvPr id="95" name="Left Brace 94">
              <a:extLst>
                <a:ext uri="{FF2B5EF4-FFF2-40B4-BE49-F238E27FC236}">
                  <a16:creationId xmlns:a16="http://schemas.microsoft.com/office/drawing/2014/main" id="{601A311D-0E8A-4CAD-8394-060F651963D7}"/>
                </a:ext>
              </a:extLst>
            </p:cNvPr>
            <p:cNvSpPr/>
            <p:nvPr/>
          </p:nvSpPr>
          <p:spPr bwMode="auto">
            <a:xfrm rot="10800000">
              <a:off x="3594914" y="1322875"/>
              <a:ext cx="289944" cy="1988743"/>
            </a:xfrm>
            <a:prstGeom prst="leftBrace">
              <a:avLst/>
            </a:prstGeom>
            <a:noFill/>
            <a:ln w="25400" cap="sq" cmpd="sng" algn="ctr">
              <a:solidFill>
                <a:srgbClr val="FF00FF"/>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sp>
        <p:nvSpPr>
          <p:cNvPr id="75" name="Rectangle 74">
            <a:extLst>
              <a:ext uri="{FF2B5EF4-FFF2-40B4-BE49-F238E27FC236}">
                <a16:creationId xmlns:a16="http://schemas.microsoft.com/office/drawing/2014/main" id="{D0090423-301C-4B27-A41C-D8F8CEF075CB}"/>
              </a:ext>
            </a:extLst>
          </p:cNvPr>
          <p:cNvSpPr/>
          <p:nvPr/>
        </p:nvSpPr>
        <p:spPr>
          <a:xfrm>
            <a:off x="5562600" y="4521558"/>
            <a:ext cx="1463355" cy="461665"/>
          </a:xfrm>
          <a:prstGeom prst="rect">
            <a:avLst/>
          </a:prstGeom>
        </p:spPr>
        <p:txBody>
          <a:bodyPr wrap="square">
            <a:spAutoFit/>
          </a:bodyPr>
          <a:lstStyle/>
          <a:p>
            <a:pPr algn="ctr"/>
            <a:r>
              <a:rPr lang="en-CA" sz="2400" dirty="0">
                <a:sym typeface="Symbol" panose="05050102010706020507" pitchFamily="18" charset="2"/>
              </a:rPr>
              <a:t>Scale</a:t>
            </a:r>
            <a:endParaRPr lang="en-US" sz="2400" dirty="0"/>
          </a:p>
        </p:txBody>
      </p:sp>
      <p:grpSp>
        <p:nvGrpSpPr>
          <p:cNvPr id="76" name="Group 75">
            <a:extLst>
              <a:ext uri="{FF2B5EF4-FFF2-40B4-BE49-F238E27FC236}">
                <a16:creationId xmlns:a16="http://schemas.microsoft.com/office/drawing/2014/main" id="{89C7EBD1-0283-4AFA-90DC-B50227DEB590}"/>
              </a:ext>
            </a:extLst>
          </p:cNvPr>
          <p:cNvGrpSpPr/>
          <p:nvPr/>
        </p:nvGrpSpPr>
        <p:grpSpPr>
          <a:xfrm>
            <a:off x="4363698" y="1994079"/>
            <a:ext cx="1973781" cy="728187"/>
            <a:chOff x="2438236" y="5131534"/>
            <a:chExt cx="1973781" cy="728187"/>
          </a:xfrm>
        </p:grpSpPr>
        <p:sp>
          <p:nvSpPr>
            <p:cNvPr id="78" name="Rectangle 77">
              <a:extLst>
                <a:ext uri="{FF2B5EF4-FFF2-40B4-BE49-F238E27FC236}">
                  <a16:creationId xmlns:a16="http://schemas.microsoft.com/office/drawing/2014/main" id="{F33EA21B-DD8A-407F-8A3F-2C40337BD07A}"/>
                </a:ext>
              </a:extLst>
            </p:cNvPr>
            <p:cNvSpPr/>
            <p:nvPr/>
          </p:nvSpPr>
          <p:spPr>
            <a:xfrm>
              <a:off x="2438236" y="5131534"/>
              <a:ext cx="1973781" cy="646331"/>
            </a:xfrm>
            <a:prstGeom prst="rect">
              <a:avLst/>
            </a:prstGeom>
          </p:spPr>
          <p:txBody>
            <a:bodyPr wrap="square">
              <a:spAutoFit/>
            </a:bodyPr>
            <a:lstStyle/>
            <a:p>
              <a:pPr algn="ctr"/>
              <a:r>
                <a:rPr lang="en-US" altLang="en-US" sz="3600" dirty="0">
                  <a:solidFill>
                    <a:srgbClr val="FFC000"/>
                  </a:solidFill>
                  <a:sym typeface="Symbol" pitchFamily="18" charset="2"/>
                </a:rPr>
                <a:t></a:t>
              </a: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t>/</a:t>
              </a:r>
              <a:r>
                <a:rPr lang="en-CA" sz="3600" i="1" baseline="-25000" dirty="0">
                  <a:solidFill>
                    <a:srgbClr val="66FF33"/>
                  </a:solidFill>
                  <a:sym typeface="Symbol" panose="05050102010706020507" pitchFamily="18" charset="2"/>
                </a:rPr>
                <a:t></a:t>
              </a:r>
              <a:r>
                <a:rPr lang="en-CA" sz="3600" i="1" baseline="-25000" dirty="0">
                  <a:solidFill>
                    <a:srgbClr val="66FF33"/>
                  </a:solidFill>
                </a:rPr>
                <a:t>w</a:t>
              </a:r>
              <a:r>
                <a:rPr lang="en-CA" sz="3600" i="1" baseline="-25000" dirty="0">
                  <a:solidFill>
                    <a:srgbClr val="66FF33"/>
                  </a:solidFill>
                  <a:sym typeface="Symbol" panose="05050102010706020507" pitchFamily="18" charset="2"/>
                </a:rPr>
                <a:t> </a:t>
              </a:r>
              <a:r>
                <a:rPr lang="en-CA" sz="3600" i="1" baseline="-25000" dirty="0">
                  <a:solidFill>
                    <a:srgbClr val="66FF33"/>
                  </a:solidFill>
                </a:rPr>
                <a:t>w </a:t>
              </a:r>
              <a:endParaRPr lang="en-US" sz="2400" i="1" dirty="0"/>
            </a:p>
          </p:txBody>
        </p:sp>
        <p:sp>
          <p:nvSpPr>
            <p:cNvPr id="79" name="Rectangle 78">
              <a:extLst>
                <a:ext uri="{FF2B5EF4-FFF2-40B4-BE49-F238E27FC236}">
                  <a16:creationId xmlns:a16="http://schemas.microsoft.com/office/drawing/2014/main" id="{1FB57D71-4377-49B4-B865-983626F04518}"/>
                </a:ext>
              </a:extLst>
            </p:cNvPr>
            <p:cNvSpPr/>
            <p:nvPr/>
          </p:nvSpPr>
          <p:spPr>
            <a:xfrm>
              <a:off x="3623463" y="5392875"/>
              <a:ext cx="287258" cy="461665"/>
            </a:xfrm>
            <a:prstGeom prst="rect">
              <a:avLst/>
            </a:prstGeom>
          </p:spPr>
          <p:txBody>
            <a:bodyPr wrap="none">
              <a:spAutoFit/>
            </a:bodyPr>
            <a:lstStyle/>
            <a:p>
              <a:r>
                <a:rPr lang="en-CA" sz="2400" i="1" baseline="-25000" dirty="0">
                  <a:solidFill>
                    <a:srgbClr val="66FF33"/>
                  </a:solidFill>
                </a:rPr>
                <a:t>1</a:t>
              </a:r>
              <a:endParaRPr lang="en-CA" sz="2400" dirty="0">
                <a:solidFill>
                  <a:srgbClr val="66FF33"/>
                </a:solidFill>
              </a:endParaRPr>
            </a:p>
          </p:txBody>
        </p:sp>
        <p:sp>
          <p:nvSpPr>
            <p:cNvPr id="89" name="Rectangle 88">
              <a:extLst>
                <a:ext uri="{FF2B5EF4-FFF2-40B4-BE49-F238E27FC236}">
                  <a16:creationId xmlns:a16="http://schemas.microsoft.com/office/drawing/2014/main" id="{C3EF0A66-A71F-454B-A830-959A5810CD37}"/>
                </a:ext>
              </a:extLst>
            </p:cNvPr>
            <p:cNvSpPr/>
            <p:nvPr/>
          </p:nvSpPr>
          <p:spPr>
            <a:xfrm>
              <a:off x="4030221" y="5398056"/>
              <a:ext cx="287258" cy="461665"/>
            </a:xfrm>
            <a:prstGeom prst="rect">
              <a:avLst/>
            </a:prstGeom>
          </p:spPr>
          <p:txBody>
            <a:bodyPr wrap="none">
              <a:spAutoFit/>
            </a:bodyPr>
            <a:lstStyle/>
            <a:p>
              <a:r>
                <a:rPr lang="en-CA" sz="2400" i="1" baseline="-25000" dirty="0">
                  <a:solidFill>
                    <a:srgbClr val="66FF33"/>
                  </a:solidFill>
                </a:rPr>
                <a:t>2</a:t>
              </a:r>
              <a:endParaRPr lang="en-CA" sz="2400" dirty="0">
                <a:solidFill>
                  <a:srgbClr val="66FF33"/>
                </a:solidFill>
              </a:endParaRPr>
            </a:p>
          </p:txBody>
        </p:sp>
      </p:grpSp>
      <p:sp>
        <p:nvSpPr>
          <p:cNvPr id="82" name="Rectangle 81">
            <a:extLst>
              <a:ext uri="{FF2B5EF4-FFF2-40B4-BE49-F238E27FC236}">
                <a16:creationId xmlns:a16="http://schemas.microsoft.com/office/drawing/2014/main" id="{E63C1F34-93AE-44DA-B8D5-180D988C6234}"/>
              </a:ext>
            </a:extLst>
          </p:cNvPr>
          <p:cNvSpPr/>
          <p:nvPr/>
        </p:nvSpPr>
        <p:spPr>
          <a:xfrm rot="17994879">
            <a:off x="2798059" y="2019369"/>
            <a:ext cx="214534" cy="180895"/>
          </a:xfrm>
          <a:prstGeom prst="rect">
            <a:avLst/>
          </a:prstGeom>
          <a:ln w="25400">
            <a:solidFill>
              <a:srgbClr val="FFFF00"/>
            </a:solidFill>
          </a:ln>
        </p:spPr>
        <p:txBody>
          <a:bodyPr wrap="square" rtlCol="0" anchor="ctr">
            <a:spAutoFit/>
          </a:bodyPr>
          <a:lstStyle/>
          <a:p>
            <a:pPr algn="l"/>
            <a:endParaRPr lang="en-CA" sz="2400" dirty="0"/>
          </a:p>
        </p:txBody>
      </p:sp>
      <p:grpSp>
        <p:nvGrpSpPr>
          <p:cNvPr id="124" name="Group 123">
            <a:extLst>
              <a:ext uri="{FF2B5EF4-FFF2-40B4-BE49-F238E27FC236}">
                <a16:creationId xmlns:a16="http://schemas.microsoft.com/office/drawing/2014/main" id="{EE1FA93F-15AB-4A23-939E-FB904FED9EA6}"/>
              </a:ext>
            </a:extLst>
          </p:cNvPr>
          <p:cNvGrpSpPr/>
          <p:nvPr/>
        </p:nvGrpSpPr>
        <p:grpSpPr>
          <a:xfrm>
            <a:off x="2057400" y="3404701"/>
            <a:ext cx="3040789" cy="803682"/>
            <a:chOff x="2057400" y="3404701"/>
            <a:chExt cx="3040789" cy="803682"/>
          </a:xfrm>
        </p:grpSpPr>
        <p:sp>
          <p:nvSpPr>
            <p:cNvPr id="125" name="Left Brace 124">
              <a:extLst>
                <a:ext uri="{FF2B5EF4-FFF2-40B4-BE49-F238E27FC236}">
                  <a16:creationId xmlns:a16="http://schemas.microsoft.com/office/drawing/2014/main" id="{86295B06-557D-433F-B52F-C3EC7E9C8007}"/>
                </a:ext>
              </a:extLst>
            </p:cNvPr>
            <p:cNvSpPr/>
            <p:nvPr/>
          </p:nvSpPr>
          <p:spPr bwMode="auto">
            <a:xfrm rot="16200000">
              <a:off x="3387297" y="2344256"/>
              <a:ext cx="347990" cy="2468880"/>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7" name="Rectangle 126">
              <a:extLst>
                <a:ext uri="{FF2B5EF4-FFF2-40B4-BE49-F238E27FC236}">
                  <a16:creationId xmlns:a16="http://schemas.microsoft.com/office/drawing/2014/main" id="{BE6EB2F2-21A4-439C-AF8A-2498E60CC8E4}"/>
                </a:ext>
              </a:extLst>
            </p:cNvPr>
            <p:cNvSpPr/>
            <p:nvPr/>
          </p:nvSpPr>
          <p:spPr>
            <a:xfrm>
              <a:off x="2057400" y="3746718"/>
              <a:ext cx="3040789" cy="461665"/>
            </a:xfrm>
            <a:prstGeom prst="rect">
              <a:avLst/>
            </a:prstGeom>
          </p:spPr>
          <p:txBody>
            <a:bodyPr wrap="square">
              <a:spAutoFit/>
            </a:bodyPr>
            <a:lstStyle/>
            <a:p>
              <a:pPr algn="ctr"/>
              <a:r>
                <a:rPr lang="az-Cyrl-AZ" sz="2400" i="1" dirty="0">
                  <a:solidFill>
                    <a:srgbClr val="66FF33"/>
                  </a:solidFill>
                  <a:sym typeface="Symbol" panose="05050102010706020507" pitchFamily="18" charset="2"/>
                </a:rPr>
                <a:t></a:t>
              </a:r>
              <a:r>
                <a:rPr lang="en-CA" sz="2400" i="1" dirty="0">
                  <a:solidFill>
                    <a:srgbClr val="66FF33"/>
                  </a:solidFill>
                  <a:sym typeface="Symbol" panose="05050102010706020507" pitchFamily="18" charset="2"/>
                </a:rPr>
                <a:t>w</a:t>
              </a:r>
              <a:r>
                <a:rPr lang="en-CA" sz="2400" i="1" baseline="-25000" dirty="0">
                  <a:solidFill>
                    <a:srgbClr val="66FF33"/>
                  </a:solidFill>
                  <a:sym typeface="Symbol" panose="05050102010706020507" pitchFamily="18" charset="2"/>
                </a:rPr>
                <a:t>1</a:t>
              </a:r>
              <a:endParaRPr lang="en-CA" sz="2400" i="1" baseline="-25000" dirty="0">
                <a:solidFill>
                  <a:schemeClr val="accent2"/>
                </a:solidFill>
                <a:sym typeface="Symbol" panose="05050102010706020507" pitchFamily="18" charset="2"/>
              </a:endParaRPr>
            </a:p>
          </p:txBody>
        </p:sp>
      </p:grpSp>
      <p:grpSp>
        <p:nvGrpSpPr>
          <p:cNvPr id="128" name="Group 127">
            <a:extLst>
              <a:ext uri="{FF2B5EF4-FFF2-40B4-BE49-F238E27FC236}">
                <a16:creationId xmlns:a16="http://schemas.microsoft.com/office/drawing/2014/main" id="{D28C6523-E5AD-49FF-9A96-310CFF4CE645}"/>
              </a:ext>
            </a:extLst>
          </p:cNvPr>
          <p:cNvGrpSpPr/>
          <p:nvPr/>
        </p:nvGrpSpPr>
        <p:grpSpPr>
          <a:xfrm>
            <a:off x="1193149" y="1884789"/>
            <a:ext cx="1015013" cy="1439530"/>
            <a:chOff x="1193149" y="1884789"/>
            <a:chExt cx="1015013" cy="1439530"/>
          </a:xfrm>
        </p:grpSpPr>
        <p:sp>
          <p:nvSpPr>
            <p:cNvPr id="129" name="Left Brace 128">
              <a:extLst>
                <a:ext uri="{FF2B5EF4-FFF2-40B4-BE49-F238E27FC236}">
                  <a16:creationId xmlns:a16="http://schemas.microsoft.com/office/drawing/2014/main" id="{F556DA06-472A-47A8-AA77-F2D24C42ED18}"/>
                </a:ext>
              </a:extLst>
            </p:cNvPr>
            <p:cNvSpPr/>
            <p:nvPr/>
          </p:nvSpPr>
          <p:spPr bwMode="auto">
            <a:xfrm rot="10800000" flipH="1">
              <a:off x="1950875" y="1884789"/>
              <a:ext cx="257287" cy="1439530"/>
            </a:xfrm>
            <a:prstGeom prst="leftBrace">
              <a:avLst/>
            </a:prstGeom>
            <a:noFill/>
            <a:ln w="25400" cap="sq" cmpd="sng" algn="ctr">
              <a:solidFill>
                <a:srgbClr val="66FF33"/>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3" name="Rectangle 132">
              <a:extLst>
                <a:ext uri="{FF2B5EF4-FFF2-40B4-BE49-F238E27FC236}">
                  <a16:creationId xmlns:a16="http://schemas.microsoft.com/office/drawing/2014/main" id="{70EB59AA-BD78-4811-B601-4108C8F617C4}"/>
                </a:ext>
              </a:extLst>
            </p:cNvPr>
            <p:cNvSpPr/>
            <p:nvPr/>
          </p:nvSpPr>
          <p:spPr>
            <a:xfrm>
              <a:off x="1193149" y="2328714"/>
              <a:ext cx="884232" cy="461665"/>
            </a:xfrm>
            <a:prstGeom prst="rect">
              <a:avLst/>
            </a:prstGeom>
          </p:spPr>
          <p:txBody>
            <a:bodyPr wrap="square">
              <a:spAutoFit/>
            </a:bodyPr>
            <a:lstStyle/>
            <a:p>
              <a:pPr algn="ctr"/>
              <a:r>
                <a:rPr lang="az-Cyrl-AZ" sz="2400" i="1" dirty="0">
                  <a:solidFill>
                    <a:srgbClr val="66FF33"/>
                  </a:solidFill>
                  <a:sym typeface="Symbol" panose="05050102010706020507" pitchFamily="18" charset="2"/>
                </a:rPr>
                <a:t></a:t>
              </a:r>
              <a:r>
                <a:rPr lang="en-CA" sz="2400" i="1" dirty="0">
                  <a:solidFill>
                    <a:srgbClr val="66FF33"/>
                  </a:solidFill>
                  <a:sym typeface="Symbol" panose="05050102010706020507" pitchFamily="18" charset="2"/>
                </a:rPr>
                <a:t>w</a:t>
              </a:r>
              <a:r>
                <a:rPr lang="en-CA" sz="2400" i="1" baseline="-25000" dirty="0">
                  <a:solidFill>
                    <a:srgbClr val="66FF33"/>
                  </a:solidFill>
                  <a:sym typeface="Symbol" panose="05050102010706020507" pitchFamily="18" charset="2"/>
                </a:rPr>
                <a:t>2</a:t>
              </a:r>
              <a:endParaRPr lang="en-CA" sz="2400" i="1" baseline="-25000" dirty="0">
                <a:solidFill>
                  <a:schemeClr val="accent2"/>
                </a:solidFill>
                <a:sym typeface="Symbol" panose="05050102010706020507" pitchFamily="18" charset="2"/>
              </a:endParaRPr>
            </a:p>
          </p:txBody>
        </p:sp>
      </p:grpSp>
      <p:grpSp>
        <p:nvGrpSpPr>
          <p:cNvPr id="90" name="Group 89">
            <a:extLst>
              <a:ext uri="{FF2B5EF4-FFF2-40B4-BE49-F238E27FC236}">
                <a16:creationId xmlns:a16="http://schemas.microsoft.com/office/drawing/2014/main" id="{B90790EB-0C4D-4525-A178-D5A9FE6BDDEF}"/>
              </a:ext>
            </a:extLst>
          </p:cNvPr>
          <p:cNvGrpSpPr/>
          <p:nvPr/>
        </p:nvGrpSpPr>
        <p:grpSpPr>
          <a:xfrm>
            <a:off x="3581400" y="4427655"/>
            <a:ext cx="1973781" cy="728187"/>
            <a:chOff x="2438236" y="5131534"/>
            <a:chExt cx="1973781" cy="728187"/>
          </a:xfrm>
        </p:grpSpPr>
        <p:sp>
          <p:nvSpPr>
            <p:cNvPr id="93" name="Rectangle 92">
              <a:extLst>
                <a:ext uri="{FF2B5EF4-FFF2-40B4-BE49-F238E27FC236}">
                  <a16:creationId xmlns:a16="http://schemas.microsoft.com/office/drawing/2014/main" id="{82BAF708-5C62-4646-8153-AEF4CD035D94}"/>
                </a:ext>
              </a:extLst>
            </p:cNvPr>
            <p:cNvSpPr/>
            <p:nvPr/>
          </p:nvSpPr>
          <p:spPr>
            <a:xfrm>
              <a:off x="2438236" y="5131534"/>
              <a:ext cx="1973781" cy="646331"/>
            </a:xfrm>
            <a:prstGeom prst="rect">
              <a:avLst/>
            </a:prstGeom>
          </p:spPr>
          <p:txBody>
            <a:bodyPr wrap="square">
              <a:spAutoFit/>
            </a:bodyPr>
            <a:lstStyle/>
            <a:p>
              <a:pPr algn="ctr"/>
              <a:r>
                <a:rPr lang="en-US" altLang="en-US" sz="3600" dirty="0">
                  <a:solidFill>
                    <a:srgbClr val="FFC000"/>
                  </a:solidFill>
                  <a:sym typeface="Symbol" pitchFamily="18" charset="2"/>
                </a:rPr>
                <a:t></a:t>
              </a: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t>/</a:t>
              </a:r>
              <a:r>
                <a:rPr lang="en-CA" sz="3600" i="1" baseline="-25000" dirty="0">
                  <a:solidFill>
                    <a:srgbClr val="66FF33"/>
                  </a:solidFill>
                  <a:sym typeface="Symbol" panose="05050102010706020507" pitchFamily="18" charset="2"/>
                </a:rPr>
                <a:t></a:t>
              </a:r>
              <a:r>
                <a:rPr lang="en-CA" sz="3600" i="1" baseline="-25000" dirty="0">
                  <a:solidFill>
                    <a:srgbClr val="66FF33"/>
                  </a:solidFill>
                </a:rPr>
                <a:t>w</a:t>
              </a:r>
              <a:r>
                <a:rPr lang="en-CA" sz="3600" i="1" baseline="-25000" dirty="0">
                  <a:solidFill>
                    <a:srgbClr val="66FF33"/>
                  </a:solidFill>
                  <a:sym typeface="Symbol" panose="05050102010706020507" pitchFamily="18" charset="2"/>
                </a:rPr>
                <a:t> </a:t>
              </a:r>
              <a:r>
                <a:rPr lang="en-CA" sz="3600" i="1" baseline="-25000" dirty="0">
                  <a:solidFill>
                    <a:srgbClr val="66FF33"/>
                  </a:solidFill>
                </a:rPr>
                <a:t>w </a:t>
              </a:r>
              <a:endParaRPr lang="en-US" sz="2400" i="1" dirty="0"/>
            </a:p>
          </p:txBody>
        </p:sp>
        <p:sp>
          <p:nvSpPr>
            <p:cNvPr id="94" name="Rectangle 93">
              <a:extLst>
                <a:ext uri="{FF2B5EF4-FFF2-40B4-BE49-F238E27FC236}">
                  <a16:creationId xmlns:a16="http://schemas.microsoft.com/office/drawing/2014/main" id="{23C10298-4B57-4FEB-A045-5C6939865604}"/>
                </a:ext>
              </a:extLst>
            </p:cNvPr>
            <p:cNvSpPr/>
            <p:nvPr/>
          </p:nvSpPr>
          <p:spPr>
            <a:xfrm>
              <a:off x="3623463" y="5392875"/>
              <a:ext cx="287258" cy="461665"/>
            </a:xfrm>
            <a:prstGeom prst="rect">
              <a:avLst/>
            </a:prstGeom>
          </p:spPr>
          <p:txBody>
            <a:bodyPr wrap="none">
              <a:spAutoFit/>
            </a:bodyPr>
            <a:lstStyle/>
            <a:p>
              <a:r>
                <a:rPr lang="en-CA" sz="2400" i="1" baseline="-25000" dirty="0">
                  <a:solidFill>
                    <a:srgbClr val="66FF33"/>
                  </a:solidFill>
                </a:rPr>
                <a:t>1</a:t>
              </a:r>
              <a:endParaRPr lang="en-CA" sz="2400" dirty="0">
                <a:solidFill>
                  <a:srgbClr val="66FF33"/>
                </a:solidFill>
              </a:endParaRPr>
            </a:p>
          </p:txBody>
        </p:sp>
        <p:sp>
          <p:nvSpPr>
            <p:cNvPr id="96" name="Rectangle 95">
              <a:extLst>
                <a:ext uri="{FF2B5EF4-FFF2-40B4-BE49-F238E27FC236}">
                  <a16:creationId xmlns:a16="http://schemas.microsoft.com/office/drawing/2014/main" id="{071E0C01-4B05-4EC9-A7E1-504494B8B004}"/>
                </a:ext>
              </a:extLst>
            </p:cNvPr>
            <p:cNvSpPr/>
            <p:nvPr/>
          </p:nvSpPr>
          <p:spPr>
            <a:xfrm>
              <a:off x="4030221" y="5398056"/>
              <a:ext cx="287258" cy="461665"/>
            </a:xfrm>
            <a:prstGeom prst="rect">
              <a:avLst/>
            </a:prstGeom>
          </p:spPr>
          <p:txBody>
            <a:bodyPr wrap="none">
              <a:spAutoFit/>
            </a:bodyPr>
            <a:lstStyle/>
            <a:p>
              <a:r>
                <a:rPr lang="en-CA" sz="2400" i="1" baseline="-25000" dirty="0">
                  <a:solidFill>
                    <a:srgbClr val="66FF33"/>
                  </a:solidFill>
                </a:rPr>
                <a:t>2</a:t>
              </a:r>
              <a:endParaRPr lang="en-CA" sz="2400" dirty="0">
                <a:solidFill>
                  <a:srgbClr val="66FF33"/>
                </a:solidFill>
              </a:endParaRPr>
            </a:p>
          </p:txBody>
        </p:sp>
      </p:grpSp>
      <p:grpSp>
        <p:nvGrpSpPr>
          <p:cNvPr id="99" name="Group 98">
            <a:extLst>
              <a:ext uri="{FF2B5EF4-FFF2-40B4-BE49-F238E27FC236}">
                <a16:creationId xmlns:a16="http://schemas.microsoft.com/office/drawing/2014/main" id="{37C1F134-7230-437A-B3E4-C6BD30FBBE45}"/>
              </a:ext>
            </a:extLst>
          </p:cNvPr>
          <p:cNvGrpSpPr/>
          <p:nvPr/>
        </p:nvGrpSpPr>
        <p:grpSpPr>
          <a:xfrm>
            <a:off x="5726430" y="152400"/>
            <a:ext cx="2813685" cy="1792605"/>
            <a:chOff x="5726430" y="152400"/>
            <a:chExt cx="2813685" cy="1792605"/>
          </a:xfrm>
        </p:grpSpPr>
        <p:cxnSp>
          <p:nvCxnSpPr>
            <p:cNvPr id="104" name="Straight Connector 103">
              <a:extLst>
                <a:ext uri="{FF2B5EF4-FFF2-40B4-BE49-F238E27FC236}">
                  <a16:creationId xmlns:a16="http://schemas.microsoft.com/office/drawing/2014/main" id="{99539132-2AAA-48A3-A472-6B37DF0CE9EC}"/>
                </a:ext>
              </a:extLst>
            </p:cNvPr>
            <p:cNvCxnSpPr/>
            <p:nvPr/>
          </p:nvCxnSpPr>
          <p:spPr bwMode="auto">
            <a:xfrm>
              <a:off x="6635115" y="9563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C6C90E2D-A8E4-48C0-8364-DDC6ED8683E0}"/>
                </a:ext>
              </a:extLst>
            </p:cNvPr>
            <p:cNvCxnSpPr/>
            <p:nvPr/>
          </p:nvCxnSpPr>
          <p:spPr bwMode="auto">
            <a:xfrm flipV="1">
              <a:off x="6947379"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13F79015-6F6C-4C88-B7B2-19B7D63DB331}"/>
                </a:ext>
              </a:extLst>
            </p:cNvPr>
            <p:cNvCxnSpPr/>
            <p:nvPr/>
          </p:nvCxnSpPr>
          <p:spPr bwMode="auto">
            <a:xfrm>
              <a:off x="6629400" y="1716405"/>
              <a:ext cx="1905000" cy="0"/>
            </a:xfrm>
            <a:prstGeom prst="line">
              <a:avLst/>
            </a:prstGeom>
            <a:noFill/>
            <a:ln w="31750" cap="sq" cmpd="sng" algn="ctr">
              <a:solidFill>
                <a:srgbClr val="FF0000"/>
              </a:solidFill>
              <a:prstDash val="solid"/>
              <a:round/>
              <a:headEnd type="none" w="med" len="med"/>
              <a:tailEnd type="none" w="med" len="med"/>
            </a:ln>
            <a:effectLst/>
          </p:spPr>
        </p:cxnSp>
        <p:sp>
          <p:nvSpPr>
            <p:cNvPr id="107" name="TextBox 106">
              <a:extLst>
                <a:ext uri="{FF2B5EF4-FFF2-40B4-BE49-F238E27FC236}">
                  <a16:creationId xmlns:a16="http://schemas.microsoft.com/office/drawing/2014/main" id="{EE8832DD-8F9B-4803-8B7D-3D9D21230EE7}"/>
                </a:ext>
              </a:extLst>
            </p:cNvPr>
            <p:cNvSpPr txBox="1"/>
            <p:nvPr/>
          </p:nvSpPr>
          <p:spPr>
            <a:xfrm>
              <a:off x="5726430" y="1464945"/>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108" name="Straight Connector 107">
              <a:extLst>
                <a:ext uri="{FF2B5EF4-FFF2-40B4-BE49-F238E27FC236}">
                  <a16:creationId xmlns:a16="http://schemas.microsoft.com/office/drawing/2014/main" id="{EB2A74CE-0A46-40E1-A2F8-D18B691B0747}"/>
                </a:ext>
              </a:extLst>
            </p:cNvPr>
            <p:cNvCxnSpPr/>
            <p:nvPr/>
          </p:nvCxnSpPr>
          <p:spPr bwMode="auto">
            <a:xfrm>
              <a:off x="6629400" y="15278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2EB364B4-104D-4256-A9C5-BFE73F3A399E}"/>
                </a:ext>
              </a:extLst>
            </p:cNvPr>
            <p:cNvCxnSpPr/>
            <p:nvPr/>
          </p:nvCxnSpPr>
          <p:spPr bwMode="auto">
            <a:xfrm>
              <a:off x="6629400" y="133921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E91AED5F-B6FA-4721-85B3-1E0B8DAFF699}"/>
                </a:ext>
              </a:extLst>
            </p:cNvPr>
            <p:cNvCxnSpPr/>
            <p:nvPr/>
          </p:nvCxnSpPr>
          <p:spPr bwMode="auto">
            <a:xfrm>
              <a:off x="6629400" y="115062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D046F95E-6E15-4C05-8903-017133DEB592}"/>
                </a:ext>
              </a:extLst>
            </p:cNvPr>
            <p:cNvCxnSpPr/>
            <p:nvPr/>
          </p:nvCxnSpPr>
          <p:spPr bwMode="auto">
            <a:xfrm>
              <a:off x="6629400" y="77343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C79713D9-1181-4279-B62C-E2F817091CBE}"/>
                </a:ext>
              </a:extLst>
            </p:cNvPr>
            <p:cNvCxnSpPr/>
            <p:nvPr/>
          </p:nvCxnSpPr>
          <p:spPr bwMode="auto">
            <a:xfrm>
              <a:off x="6629400" y="58483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B2650BDD-2D83-463D-BCA6-E483EDBCCE8D}"/>
                </a:ext>
              </a:extLst>
            </p:cNvPr>
            <p:cNvCxnSpPr/>
            <p:nvPr/>
          </p:nvCxnSpPr>
          <p:spPr bwMode="auto">
            <a:xfrm flipV="1">
              <a:off x="8153400" y="395205"/>
              <a:ext cx="0" cy="1549800"/>
            </a:xfrm>
            <a:prstGeom prst="line">
              <a:avLst/>
            </a:prstGeom>
            <a:noFill/>
            <a:ln w="9525" cap="sq" cmpd="sng" algn="ctr">
              <a:solidFill>
                <a:srgbClr val="66FF33"/>
              </a:solidFill>
              <a:prstDash val="solid"/>
              <a:round/>
              <a:headEnd type="none" w="med" len="med"/>
              <a:tailEnd type="none" w="med" len="med"/>
            </a:ln>
            <a:effectLst/>
          </p:spPr>
        </p:cxnSp>
        <p:sp>
          <p:nvSpPr>
            <p:cNvPr id="123" name="TextBox 122">
              <a:extLst>
                <a:ext uri="{FF2B5EF4-FFF2-40B4-BE49-F238E27FC236}">
                  <a16:creationId xmlns:a16="http://schemas.microsoft.com/office/drawing/2014/main" id="{7DC84512-2BF4-49BD-919F-13D9150BFB92}"/>
                </a:ext>
              </a:extLst>
            </p:cNvPr>
            <p:cNvSpPr txBox="1"/>
            <p:nvPr/>
          </p:nvSpPr>
          <p:spPr>
            <a:xfrm>
              <a:off x="5772912" y="152400"/>
              <a:ext cx="1290828" cy="461665"/>
            </a:xfrm>
            <a:prstGeom prst="rect">
              <a:avLst/>
            </a:prstGeom>
            <a:noFill/>
          </p:spPr>
          <p:txBody>
            <a:bodyPr wrap="square" rtlCol="0">
              <a:spAutoFit/>
            </a:bodyPr>
            <a:lstStyle/>
            <a:p>
              <a:r>
                <a:rPr lang="en-CA" sz="2400" i="1" dirty="0">
                  <a:solidFill>
                    <a:srgbClr val="FFC000"/>
                  </a:solidFill>
                </a:rPr>
                <a:t>E=27</a:t>
              </a:r>
            </a:p>
          </p:txBody>
        </p:sp>
        <p:cxnSp>
          <p:nvCxnSpPr>
            <p:cNvPr id="130" name="Straight Connector 129">
              <a:extLst>
                <a:ext uri="{FF2B5EF4-FFF2-40B4-BE49-F238E27FC236}">
                  <a16:creationId xmlns:a16="http://schemas.microsoft.com/office/drawing/2014/main" id="{D19BB5F0-FE85-419C-80DC-7C44066A4D50}"/>
                </a:ext>
              </a:extLst>
            </p:cNvPr>
            <p:cNvCxnSpPr/>
            <p:nvPr/>
          </p:nvCxnSpPr>
          <p:spPr bwMode="auto">
            <a:xfrm flipV="1">
              <a:off x="6934200" y="152400"/>
              <a:ext cx="1524000" cy="1566535"/>
            </a:xfrm>
            <a:prstGeom prst="line">
              <a:avLst/>
            </a:prstGeom>
            <a:noFill/>
            <a:ln w="31750" cap="sq" cmpd="sng" algn="ctr">
              <a:solidFill>
                <a:srgbClr val="FFFF66"/>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AF9EFBE5-FA6F-4CE5-A954-25BE679EF9BA}"/>
                </a:ext>
              </a:extLst>
            </p:cNvPr>
            <p:cNvCxnSpPr/>
            <p:nvPr/>
          </p:nvCxnSpPr>
          <p:spPr bwMode="auto">
            <a:xfrm flipV="1">
              <a:off x="6858000" y="722651"/>
              <a:ext cx="1676400" cy="996284"/>
            </a:xfrm>
            <a:prstGeom prst="line">
              <a:avLst/>
            </a:prstGeom>
            <a:noFill/>
            <a:ln w="31750" cap="sq" cmpd="sng" algn="ctr">
              <a:solidFill>
                <a:srgbClr val="FFFF66"/>
              </a:solidFill>
              <a:prstDash val="solid"/>
              <a:round/>
              <a:headEnd type="none" w="med" len="med"/>
              <a:tailEnd type="none" w="med" len="med"/>
            </a:ln>
            <a:effectLst/>
          </p:spPr>
        </p:cxnSp>
        <p:sp>
          <p:nvSpPr>
            <p:cNvPr id="145" name="Oval 144">
              <a:extLst>
                <a:ext uri="{FF2B5EF4-FFF2-40B4-BE49-F238E27FC236}">
                  <a16:creationId xmlns:a16="http://schemas.microsoft.com/office/drawing/2014/main" id="{04DD55D8-BA2B-4378-B662-19A29932C189}"/>
                </a:ext>
              </a:extLst>
            </p:cNvPr>
            <p:cNvSpPr>
              <a:spLocks noChangeAspect="1"/>
            </p:cNvSpPr>
            <p:nvPr/>
          </p:nvSpPr>
          <p:spPr>
            <a:xfrm>
              <a:off x="6840855" y="160972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sp>
        <p:nvSpPr>
          <p:cNvPr id="146" name="Rectangle 145">
            <a:extLst>
              <a:ext uri="{FF2B5EF4-FFF2-40B4-BE49-F238E27FC236}">
                <a16:creationId xmlns:a16="http://schemas.microsoft.com/office/drawing/2014/main" id="{0BCBC089-07BD-4422-AFE1-D21CEE9EAB57}"/>
              </a:ext>
            </a:extLst>
          </p:cNvPr>
          <p:cNvSpPr/>
          <p:nvPr/>
        </p:nvSpPr>
        <p:spPr>
          <a:xfrm>
            <a:off x="5456920" y="2013153"/>
            <a:ext cx="4114800" cy="830997"/>
          </a:xfrm>
          <a:prstGeom prst="rect">
            <a:avLst/>
          </a:prstGeom>
        </p:spPr>
        <p:txBody>
          <a:bodyPr wrap="square">
            <a:spAutoFit/>
          </a:bodyPr>
          <a:lstStyle/>
          <a:p>
            <a:pPr algn="ctr"/>
            <a:r>
              <a:rPr lang="en-CA" sz="2400" dirty="0"/>
              <a:t>Which direction </a:t>
            </a:r>
            <a:br>
              <a:rPr lang="en-CA" sz="2400" dirty="0"/>
            </a:br>
            <a:r>
              <a:rPr lang="en-CA" sz="2400" dirty="0"/>
              <a:t>is the steepest?</a:t>
            </a:r>
          </a:p>
        </p:txBody>
      </p:sp>
    </p:spTree>
    <p:extLst>
      <p:ext uri="{BB962C8B-B14F-4D97-AF65-F5344CB8AC3E}">
        <p14:creationId xmlns:p14="http://schemas.microsoft.com/office/powerpoint/2010/main" val="41158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1">
                                            <p:txEl>
                                              <p:pRg st="1" end="1"/>
                                            </p:txEl>
                                          </p:spTgt>
                                        </p:tgtEl>
                                        <p:attrNameLst>
                                          <p:attrName>style.visibility</p:attrName>
                                        </p:attrNameLst>
                                      </p:cBhvr>
                                      <p:to>
                                        <p:strVal val="visible"/>
                                      </p:to>
                                    </p:set>
                                    <p:anim calcmode="lin" valueType="num">
                                      <p:cBhvr additive="base">
                                        <p:cTn id="7"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1">
                                            <p:txEl>
                                              <p:pRg st="0" end="0"/>
                                            </p:txEl>
                                          </p:spTgt>
                                        </p:tgtEl>
                                        <p:attrNameLst>
                                          <p:attrName>style.visibility</p:attrName>
                                        </p:attrNameLst>
                                      </p:cBhvr>
                                      <p:to>
                                        <p:strVal val="visible"/>
                                      </p:to>
                                    </p:set>
                                    <p:anim calcmode="lin" valueType="num">
                                      <p:cBhvr additive="base">
                                        <p:cTn id="17"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500" fill="hold"/>
                                        <p:tgtEl>
                                          <p:spTgt spid="88"/>
                                        </p:tgtEl>
                                        <p:attrNameLst>
                                          <p:attrName>ppt_x</p:attrName>
                                        </p:attrNameLst>
                                      </p:cBhvr>
                                      <p:tavLst>
                                        <p:tav tm="0">
                                          <p:val>
                                            <p:strVal val="#ppt_x"/>
                                          </p:val>
                                        </p:tav>
                                        <p:tav tm="100000">
                                          <p:val>
                                            <p:strVal val="#ppt_x"/>
                                          </p:val>
                                        </p:tav>
                                      </p:tavLst>
                                    </p:anim>
                                    <p:anim calcmode="lin" valueType="num">
                                      <p:cBhvr additive="base">
                                        <p:cTn id="2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ppt_x"/>
                                          </p:val>
                                        </p:tav>
                                        <p:tav tm="100000">
                                          <p:val>
                                            <p:strVal val="#ppt_x"/>
                                          </p:val>
                                        </p:tav>
                                      </p:tavLst>
                                    </p:anim>
                                    <p:anim calcmode="lin" valueType="num">
                                      <p:cBhvr additive="base">
                                        <p:cTn id="28" dur="500" fill="hold"/>
                                        <p:tgtEl>
                                          <p:spTgt spid="7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ppt_x"/>
                                          </p:val>
                                        </p:tav>
                                        <p:tav tm="100000">
                                          <p:val>
                                            <p:strVal val="#ppt_x"/>
                                          </p:val>
                                        </p:tav>
                                      </p:tavLst>
                                    </p:anim>
                                    <p:anim calcmode="lin" valueType="num">
                                      <p:cBhvr additive="base">
                                        <p:cTn id="32" dur="500" fill="hold"/>
                                        <p:tgtEl>
                                          <p:spTgt spid="7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ppt_x"/>
                                          </p:val>
                                        </p:tav>
                                        <p:tav tm="100000">
                                          <p:val>
                                            <p:strVal val="#ppt_x"/>
                                          </p:val>
                                        </p:tav>
                                      </p:tavLst>
                                    </p:anim>
                                    <p:anim calcmode="lin" valueType="num">
                                      <p:cBhvr additive="base">
                                        <p:cTn id="3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7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1" name="Straight Connector 160"/>
          <p:cNvCxnSpPr/>
          <p:nvPr/>
        </p:nvCxnSpPr>
        <p:spPr bwMode="auto">
          <a:xfrm>
            <a:off x="884076" y="11049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69" name="Straight Connector 168"/>
          <p:cNvCxnSpPr/>
          <p:nvPr/>
        </p:nvCxnSpPr>
        <p:spPr bwMode="auto">
          <a:xfrm>
            <a:off x="884076" y="24917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0" name="Straight Connector 169"/>
          <p:cNvCxnSpPr/>
          <p:nvPr/>
        </p:nvCxnSpPr>
        <p:spPr bwMode="auto">
          <a:xfrm>
            <a:off x="884076" y="26670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1" name="Straight Connector 170"/>
          <p:cNvCxnSpPr/>
          <p:nvPr/>
        </p:nvCxnSpPr>
        <p:spPr bwMode="auto">
          <a:xfrm>
            <a:off x="884076" y="28422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2" name="Straight Connector 171"/>
          <p:cNvCxnSpPr/>
          <p:nvPr/>
        </p:nvCxnSpPr>
        <p:spPr bwMode="auto">
          <a:xfrm>
            <a:off x="884076" y="30175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3" name="Straight Connector 172"/>
          <p:cNvCxnSpPr/>
          <p:nvPr/>
        </p:nvCxnSpPr>
        <p:spPr bwMode="auto">
          <a:xfrm>
            <a:off x="884076" y="31927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4" name="Straight Connector 173"/>
          <p:cNvCxnSpPr/>
          <p:nvPr/>
        </p:nvCxnSpPr>
        <p:spPr bwMode="auto">
          <a:xfrm>
            <a:off x="884076" y="33680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5" name="Straight Connector 174"/>
          <p:cNvCxnSpPr/>
          <p:nvPr/>
        </p:nvCxnSpPr>
        <p:spPr bwMode="auto">
          <a:xfrm>
            <a:off x="884076" y="354330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6" name="Straight Connector 175"/>
          <p:cNvCxnSpPr/>
          <p:nvPr/>
        </p:nvCxnSpPr>
        <p:spPr bwMode="auto">
          <a:xfrm>
            <a:off x="884076" y="371856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7" name="Straight Connector 176"/>
          <p:cNvCxnSpPr/>
          <p:nvPr/>
        </p:nvCxnSpPr>
        <p:spPr bwMode="auto">
          <a:xfrm>
            <a:off x="884076" y="389382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8" name="Straight Connector 177"/>
          <p:cNvCxnSpPr/>
          <p:nvPr/>
        </p:nvCxnSpPr>
        <p:spPr bwMode="auto">
          <a:xfrm>
            <a:off x="884076" y="406908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79" name="Straight Connector 178"/>
          <p:cNvCxnSpPr/>
          <p:nvPr/>
        </p:nvCxnSpPr>
        <p:spPr bwMode="auto">
          <a:xfrm>
            <a:off x="884076" y="4244340"/>
            <a:ext cx="3962400" cy="2263140"/>
          </a:xfrm>
          <a:prstGeom prst="line">
            <a:avLst/>
          </a:prstGeom>
          <a:noFill/>
          <a:ln w="38100" cap="sq" cmpd="sng" algn="ctr">
            <a:solidFill>
              <a:srgbClr val="FFC000"/>
            </a:solidFill>
            <a:prstDash val="solid"/>
            <a:round/>
            <a:headEnd type="none" w="med" len="med"/>
            <a:tailEnd type="none" w="med" len="med"/>
          </a:ln>
          <a:effectLst/>
        </p:spPr>
      </p:cxnSp>
      <p:cxnSp>
        <p:nvCxnSpPr>
          <p:cNvPr id="180" name="Straight Connector 179"/>
          <p:cNvCxnSpPr/>
          <p:nvPr/>
        </p:nvCxnSpPr>
        <p:spPr bwMode="auto">
          <a:xfrm>
            <a:off x="884076" y="4419600"/>
            <a:ext cx="3962400" cy="2263140"/>
          </a:xfrm>
          <a:prstGeom prst="line">
            <a:avLst/>
          </a:prstGeom>
          <a:noFill/>
          <a:ln w="38100" cap="sq" cmpd="sng" algn="ctr">
            <a:solidFill>
              <a:srgbClr val="FFC000"/>
            </a:solidFill>
            <a:prstDash val="solid"/>
            <a:round/>
            <a:headEnd type="none" w="med" len="med"/>
            <a:tailEnd type="none" w="med" len="med"/>
          </a:ln>
          <a:effectLst/>
        </p:spPr>
      </p:cxnSp>
      <p:sp>
        <p:nvSpPr>
          <p:cNvPr id="182" name="Rectangle 181"/>
          <p:cNvSpPr/>
          <p:nvPr/>
        </p:nvSpPr>
        <p:spPr>
          <a:xfrm>
            <a:off x="903619" y="4701540"/>
            <a:ext cx="4267200" cy="1981200"/>
          </a:xfrm>
          <a:prstGeom prst="rect">
            <a:avLst/>
          </a:prstGeom>
          <a:solidFill>
            <a:srgbClr val="000066"/>
          </a:solidFill>
          <a:ln>
            <a:noFill/>
          </a:ln>
        </p:spPr>
        <p:txBody>
          <a:bodyPr wrap="square" rtlCol="0" anchor="ctr">
            <a:spAutoFit/>
          </a:bodyPr>
          <a:lstStyle/>
          <a:p>
            <a:pPr algn="l"/>
            <a:endParaRPr lang="en-CA" sz="2400" dirty="0"/>
          </a:p>
        </p:txBody>
      </p:sp>
      <p:sp>
        <p:nvSpPr>
          <p:cNvPr id="6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Steepest Direction</a:t>
            </a:r>
          </a:p>
        </p:txBody>
      </p:sp>
      <p:sp>
        <p:nvSpPr>
          <p:cNvPr id="80" name="TextBox 79"/>
          <p:cNvSpPr txBox="1"/>
          <p:nvPr/>
        </p:nvSpPr>
        <p:spPr>
          <a:xfrm rot="5400000">
            <a:off x="2948471" y="5009822"/>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=6</a:t>
            </a:r>
          </a:p>
        </p:txBody>
      </p:sp>
      <p:sp>
        <p:nvSpPr>
          <p:cNvPr id="81" name="TextBox 80"/>
          <p:cNvSpPr txBox="1"/>
          <p:nvPr/>
        </p:nvSpPr>
        <p:spPr>
          <a:xfrm>
            <a:off x="45720" y="1866245"/>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2</a:t>
            </a:r>
            <a:r>
              <a:rPr lang="en-CA" sz="2400" i="1" dirty="0">
                <a:solidFill>
                  <a:srgbClr val="66FF33"/>
                </a:solidFill>
              </a:rPr>
              <a:t>=4</a:t>
            </a:r>
          </a:p>
        </p:txBody>
      </p:sp>
      <p:sp>
        <p:nvSpPr>
          <p:cNvPr id="85" name="TextBox 84"/>
          <p:cNvSpPr txBox="1"/>
          <p:nvPr/>
        </p:nvSpPr>
        <p:spPr>
          <a:xfrm rot="5400000">
            <a:off x="1732270" y="5004107"/>
            <a:ext cx="1173480" cy="461665"/>
          </a:xfrm>
          <a:prstGeom prst="rect">
            <a:avLst/>
          </a:prstGeom>
          <a:noFill/>
        </p:spPr>
        <p:txBody>
          <a:bodyPr wrap="square" rtlCol="0">
            <a:spAutoFit/>
          </a:bodyPr>
          <a:lstStyle/>
          <a:p>
            <a:r>
              <a:rPr lang="en-CA" sz="2400" i="1" dirty="0">
                <a:solidFill>
                  <a:srgbClr val="66FF33"/>
                </a:solidFill>
              </a:rPr>
              <a:t>w</a:t>
            </a:r>
            <a:r>
              <a:rPr lang="en-CA" sz="2400" i="1" baseline="-25000" dirty="0">
                <a:solidFill>
                  <a:srgbClr val="66FF33"/>
                </a:solidFill>
              </a:rPr>
              <a:t>1</a:t>
            </a:r>
            <a:r>
              <a:rPr lang="en-CA" sz="2400" i="1" dirty="0">
                <a:solidFill>
                  <a:srgbClr val="66FF33"/>
                </a:solidFill>
              </a:rPr>
              <a:t>=5</a:t>
            </a:r>
          </a:p>
        </p:txBody>
      </p:sp>
      <p:grpSp>
        <p:nvGrpSpPr>
          <p:cNvPr id="144" name="Group 143"/>
          <p:cNvGrpSpPr/>
          <p:nvPr/>
        </p:nvGrpSpPr>
        <p:grpSpPr>
          <a:xfrm>
            <a:off x="884076" y="2491740"/>
            <a:ext cx="3962400" cy="2263140"/>
            <a:chOff x="884076" y="2491740"/>
            <a:chExt cx="3962400" cy="2263140"/>
          </a:xfrm>
        </p:grpSpPr>
        <p:cxnSp>
          <p:nvCxnSpPr>
            <p:cNvPr id="72" name="Straight Connector 71"/>
            <p:cNvCxnSpPr/>
            <p:nvPr/>
          </p:nvCxnSpPr>
          <p:spPr bwMode="auto">
            <a:xfrm>
              <a:off x="884076" y="2491740"/>
              <a:ext cx="3962400" cy="2263140"/>
            </a:xfrm>
            <a:prstGeom prst="line">
              <a:avLst/>
            </a:prstGeom>
            <a:noFill/>
            <a:ln w="38100" cap="sq" cmpd="sng" algn="ctr">
              <a:solidFill>
                <a:schemeClr val="hlink"/>
              </a:solidFill>
              <a:prstDash val="solid"/>
              <a:round/>
              <a:headEnd type="none" w="med" len="med"/>
              <a:tailEnd type="none" w="med" len="med"/>
            </a:ln>
            <a:effectLst/>
          </p:spPr>
        </p:cxnSp>
        <p:sp>
          <p:nvSpPr>
            <p:cNvPr id="60" name="Oval 59"/>
            <p:cNvSpPr>
              <a:spLocks noChangeAspect="1"/>
            </p:cNvSpPr>
            <p:nvPr/>
          </p:nvSpPr>
          <p:spPr>
            <a:xfrm>
              <a:off x="2204676" y="3213000"/>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nvGrpSpPr>
          <p:cNvPr id="142" name="Group 141"/>
          <p:cNvGrpSpPr/>
          <p:nvPr/>
        </p:nvGrpSpPr>
        <p:grpSpPr>
          <a:xfrm>
            <a:off x="838200" y="626745"/>
            <a:ext cx="4064400" cy="4064400"/>
            <a:chOff x="838200" y="609600"/>
            <a:chExt cx="4064400" cy="4064400"/>
          </a:xfrm>
        </p:grpSpPr>
        <p:cxnSp>
          <p:nvCxnSpPr>
            <p:cNvPr id="132" name="Straight Connector 131"/>
            <p:cNvCxnSpPr/>
            <p:nvPr/>
          </p:nvCxnSpPr>
          <p:spPr bwMode="auto">
            <a:xfrm flipV="1">
              <a:off x="112585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4" name="Straight Connector 133"/>
            <p:cNvCxnSpPr/>
            <p:nvPr/>
          </p:nvCxnSpPr>
          <p:spPr bwMode="auto">
            <a:xfrm flipV="1">
              <a:off x="2286000"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5" name="Straight Connector 134"/>
            <p:cNvCxnSpPr/>
            <p:nvPr/>
          </p:nvCxnSpPr>
          <p:spPr bwMode="auto">
            <a:xfrm flipV="1">
              <a:off x="3491865" y="6096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6" name="Straight Connector 135"/>
            <p:cNvCxnSpPr/>
            <p:nvPr/>
          </p:nvCxnSpPr>
          <p:spPr bwMode="auto">
            <a:xfrm flipV="1">
              <a:off x="4694604" y="609600"/>
              <a:ext cx="1221" cy="4064400"/>
            </a:xfrm>
            <a:prstGeom prst="line">
              <a:avLst/>
            </a:prstGeom>
            <a:noFill/>
            <a:ln w="15875" cap="sq" cmpd="sng" algn="ctr">
              <a:solidFill>
                <a:srgbClr val="66FF33"/>
              </a:solidFill>
              <a:prstDash val="solid"/>
              <a:round/>
              <a:headEnd type="none" w="med" len="med"/>
              <a:tailEnd type="none" w="med" len="med"/>
            </a:ln>
            <a:effectLst/>
          </p:spPr>
        </p:cxnSp>
        <p:grpSp>
          <p:nvGrpSpPr>
            <p:cNvPr id="141" name="Group 140"/>
            <p:cNvGrpSpPr/>
            <p:nvPr/>
          </p:nvGrpSpPr>
          <p:grpSpPr>
            <a:xfrm rot="5400000">
              <a:off x="1085415" y="678615"/>
              <a:ext cx="3569970" cy="4064400"/>
              <a:chOff x="1278255" y="762000"/>
              <a:chExt cx="3569970" cy="4064400"/>
            </a:xfrm>
          </p:grpSpPr>
          <p:cxnSp>
            <p:nvCxnSpPr>
              <p:cNvPr id="137" name="Straight Connector 136"/>
              <p:cNvCxnSpPr/>
              <p:nvPr/>
            </p:nvCxnSpPr>
            <p:spPr bwMode="auto">
              <a:xfrm flipV="1">
                <a:off x="127825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8" name="Straight Connector 137"/>
              <p:cNvCxnSpPr/>
              <p:nvPr/>
            </p:nvCxnSpPr>
            <p:spPr bwMode="auto">
              <a:xfrm flipV="1">
                <a:off x="2438400"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39" name="Straight Connector 138"/>
              <p:cNvCxnSpPr/>
              <p:nvPr/>
            </p:nvCxnSpPr>
            <p:spPr bwMode="auto">
              <a:xfrm flipV="1">
                <a:off x="3644265" y="762000"/>
                <a:ext cx="1221" cy="4064400"/>
              </a:xfrm>
              <a:prstGeom prst="line">
                <a:avLst/>
              </a:prstGeom>
              <a:noFill/>
              <a:ln w="15875" cap="sq" cmpd="sng" algn="ctr">
                <a:solidFill>
                  <a:srgbClr val="66FF33"/>
                </a:solidFill>
                <a:prstDash val="solid"/>
                <a:round/>
                <a:headEnd type="none" w="med" len="med"/>
                <a:tailEnd type="none" w="med" len="med"/>
              </a:ln>
              <a:effectLst/>
            </p:spPr>
          </p:cxnSp>
          <p:cxnSp>
            <p:nvCxnSpPr>
              <p:cNvPr id="140" name="Straight Connector 139"/>
              <p:cNvCxnSpPr/>
              <p:nvPr/>
            </p:nvCxnSpPr>
            <p:spPr bwMode="auto">
              <a:xfrm flipV="1">
                <a:off x="4847004" y="762000"/>
                <a:ext cx="1221" cy="4064400"/>
              </a:xfrm>
              <a:prstGeom prst="line">
                <a:avLst/>
              </a:prstGeom>
              <a:noFill/>
              <a:ln w="15875" cap="sq" cmpd="sng" algn="ctr">
                <a:solidFill>
                  <a:srgbClr val="66FF33"/>
                </a:solidFill>
                <a:prstDash val="solid"/>
                <a:round/>
                <a:headEnd type="none" w="med" len="med"/>
                <a:tailEnd type="none" w="med" len="med"/>
              </a:ln>
              <a:effectLst/>
            </p:spPr>
          </p:cxnSp>
        </p:grpSp>
      </p:grpSp>
      <p:sp>
        <p:nvSpPr>
          <p:cNvPr id="74" name="TextBox 73"/>
          <p:cNvSpPr txBox="1"/>
          <p:nvPr/>
        </p:nvSpPr>
        <p:spPr>
          <a:xfrm rot="1886187">
            <a:off x="4732098" y="4826111"/>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77" name="Straight Connector 76"/>
          <p:cNvCxnSpPr/>
          <p:nvPr/>
        </p:nvCxnSpPr>
        <p:spPr bwMode="auto">
          <a:xfrm flipV="1">
            <a:off x="2326852" y="1257300"/>
            <a:ext cx="1208359" cy="2044384"/>
          </a:xfrm>
          <a:prstGeom prst="line">
            <a:avLst/>
          </a:prstGeom>
          <a:noFill/>
          <a:ln w="50800" cap="sq" cmpd="sng" algn="ctr">
            <a:solidFill>
              <a:srgbClr val="FF00FF"/>
            </a:solidFill>
            <a:prstDash val="solid"/>
            <a:round/>
            <a:headEnd type="none" w="lg" len="lg"/>
            <a:tailEnd type="stealth" w="med" len="med"/>
          </a:ln>
          <a:effectLst/>
        </p:spPr>
      </p:cxnSp>
      <p:sp>
        <p:nvSpPr>
          <p:cNvPr id="83" name="TextBox 82"/>
          <p:cNvSpPr txBox="1"/>
          <p:nvPr/>
        </p:nvSpPr>
        <p:spPr>
          <a:xfrm rot="1886187">
            <a:off x="1329670" y="4828801"/>
            <a:ext cx="1173480" cy="461665"/>
          </a:xfrm>
          <a:prstGeom prst="rect">
            <a:avLst/>
          </a:prstGeom>
          <a:noFill/>
        </p:spPr>
        <p:txBody>
          <a:bodyPr wrap="square" rtlCol="0">
            <a:spAutoFit/>
          </a:bodyPr>
          <a:lstStyle/>
          <a:p>
            <a:r>
              <a:rPr lang="en-CA" sz="2400" i="1" dirty="0">
                <a:solidFill>
                  <a:srgbClr val="FFC000"/>
                </a:solidFill>
              </a:rPr>
              <a:t>E=8</a:t>
            </a:r>
          </a:p>
        </p:txBody>
      </p:sp>
      <p:sp>
        <p:nvSpPr>
          <p:cNvPr id="4" name="Rectangle 3">
            <a:extLst>
              <a:ext uri="{FF2B5EF4-FFF2-40B4-BE49-F238E27FC236}">
                <a16:creationId xmlns:a16="http://schemas.microsoft.com/office/drawing/2014/main" id="{05DEBCC8-80C7-4AEE-856E-8D5A4FB42FD8}"/>
              </a:ext>
            </a:extLst>
          </p:cNvPr>
          <p:cNvSpPr/>
          <p:nvPr/>
        </p:nvSpPr>
        <p:spPr>
          <a:xfrm flipV="1">
            <a:off x="856797" y="3337562"/>
            <a:ext cx="4843999" cy="2316983"/>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6" name="Rectangle 85">
            <a:extLst>
              <a:ext uri="{FF2B5EF4-FFF2-40B4-BE49-F238E27FC236}">
                <a16:creationId xmlns:a16="http://schemas.microsoft.com/office/drawing/2014/main" id="{B4801B53-354D-45D6-904B-AF377004216A}"/>
              </a:ext>
            </a:extLst>
          </p:cNvPr>
          <p:cNvSpPr/>
          <p:nvPr/>
        </p:nvSpPr>
        <p:spPr>
          <a:xfrm flipV="1">
            <a:off x="16152" y="-1615440"/>
            <a:ext cx="2254575" cy="7321418"/>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cxnSp>
        <p:nvCxnSpPr>
          <p:cNvPr id="64" name="Straight Connector 63">
            <a:extLst>
              <a:ext uri="{FF2B5EF4-FFF2-40B4-BE49-F238E27FC236}">
                <a16:creationId xmlns:a16="http://schemas.microsoft.com/office/drawing/2014/main" id="{F732450A-25BE-4991-BC7D-95ED24280B2B}"/>
              </a:ext>
            </a:extLst>
          </p:cNvPr>
          <p:cNvCxnSpPr>
            <a:cxnSpLocks/>
          </p:cNvCxnSpPr>
          <p:nvPr/>
        </p:nvCxnSpPr>
        <p:spPr bwMode="auto">
          <a:xfrm flipV="1">
            <a:off x="3520365" y="1353353"/>
            <a:ext cx="0" cy="1948331"/>
          </a:xfrm>
          <a:prstGeom prst="line">
            <a:avLst/>
          </a:prstGeom>
          <a:noFill/>
          <a:ln w="50800" cap="sq" cmpd="sng" algn="ctr">
            <a:solidFill>
              <a:srgbClr val="FF00FF"/>
            </a:solidFill>
            <a:prstDash val="solid"/>
            <a:round/>
            <a:headEnd type="none" w="lg" len="lg"/>
            <a:tailEnd type="none" w="med" len="med"/>
          </a:ln>
          <a:effectLst/>
        </p:spPr>
      </p:cxnSp>
      <p:cxnSp>
        <p:nvCxnSpPr>
          <p:cNvPr id="66" name="Straight Connector 65">
            <a:extLst>
              <a:ext uri="{FF2B5EF4-FFF2-40B4-BE49-F238E27FC236}">
                <a16:creationId xmlns:a16="http://schemas.microsoft.com/office/drawing/2014/main" id="{765038E8-551E-4315-9D91-7728FB8D0981}"/>
              </a:ext>
            </a:extLst>
          </p:cNvPr>
          <p:cNvCxnSpPr>
            <a:cxnSpLocks/>
          </p:cNvCxnSpPr>
          <p:nvPr/>
        </p:nvCxnSpPr>
        <p:spPr bwMode="auto">
          <a:xfrm flipH="1">
            <a:off x="2314152" y="3310207"/>
            <a:ext cx="1206213" cy="23494"/>
          </a:xfrm>
          <a:prstGeom prst="line">
            <a:avLst/>
          </a:prstGeom>
          <a:noFill/>
          <a:ln w="50800" cap="sq" cmpd="sng" algn="ctr">
            <a:solidFill>
              <a:srgbClr val="FF00FF"/>
            </a:solidFill>
            <a:prstDash val="solid"/>
            <a:round/>
            <a:headEnd type="none" w="lg" len="lg"/>
            <a:tailEnd type="none" w="med" len="med"/>
          </a:ln>
          <a:effectLst/>
        </p:spPr>
      </p:cxnSp>
      <p:sp>
        <p:nvSpPr>
          <p:cNvPr id="95" name="Left Brace 94">
            <a:extLst>
              <a:ext uri="{FF2B5EF4-FFF2-40B4-BE49-F238E27FC236}">
                <a16:creationId xmlns:a16="http://schemas.microsoft.com/office/drawing/2014/main" id="{601A311D-0E8A-4CAD-8394-060F651963D7}"/>
              </a:ext>
            </a:extLst>
          </p:cNvPr>
          <p:cNvSpPr/>
          <p:nvPr/>
        </p:nvSpPr>
        <p:spPr bwMode="auto">
          <a:xfrm rot="10800000">
            <a:off x="3594914" y="1322875"/>
            <a:ext cx="289944" cy="1988743"/>
          </a:xfrm>
          <a:prstGeom prst="leftBrace">
            <a:avLst/>
          </a:prstGeom>
          <a:noFill/>
          <a:ln w="25400" cap="sq" cmpd="sng" algn="ctr">
            <a:solidFill>
              <a:srgbClr val="FF00FF"/>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9" name="Group 8">
            <a:extLst>
              <a:ext uri="{FF2B5EF4-FFF2-40B4-BE49-F238E27FC236}">
                <a16:creationId xmlns:a16="http://schemas.microsoft.com/office/drawing/2014/main" id="{A1FC1BA4-6745-48A5-89E4-DD25C2D9E14D}"/>
              </a:ext>
            </a:extLst>
          </p:cNvPr>
          <p:cNvGrpSpPr/>
          <p:nvPr/>
        </p:nvGrpSpPr>
        <p:grpSpPr>
          <a:xfrm>
            <a:off x="2326852" y="3403601"/>
            <a:ext cx="1188720" cy="1020464"/>
            <a:chOff x="2326852" y="3403601"/>
            <a:chExt cx="1188720" cy="1020464"/>
          </a:xfrm>
        </p:grpSpPr>
        <p:sp>
          <p:nvSpPr>
            <p:cNvPr id="88" name="Left Brace 87">
              <a:extLst>
                <a:ext uri="{FF2B5EF4-FFF2-40B4-BE49-F238E27FC236}">
                  <a16:creationId xmlns:a16="http://schemas.microsoft.com/office/drawing/2014/main" id="{4E0B610D-6650-4788-BF99-6E7E84B3F4FF}"/>
                </a:ext>
              </a:extLst>
            </p:cNvPr>
            <p:cNvSpPr/>
            <p:nvPr/>
          </p:nvSpPr>
          <p:spPr bwMode="auto">
            <a:xfrm rot="16200000">
              <a:off x="2738332" y="2992121"/>
              <a:ext cx="365760" cy="1188720"/>
            </a:xfrm>
            <a:prstGeom prst="leftBrace">
              <a:avLst/>
            </a:prstGeom>
            <a:noFill/>
            <a:ln w="25400" cap="sq" cmpd="sng" algn="ctr">
              <a:solidFill>
                <a:srgbClr val="FF00FF"/>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8" name="Group 7">
              <a:extLst>
                <a:ext uri="{FF2B5EF4-FFF2-40B4-BE49-F238E27FC236}">
                  <a16:creationId xmlns:a16="http://schemas.microsoft.com/office/drawing/2014/main" id="{DC1BC05F-867B-42BF-8B1E-257CE265B64E}"/>
                </a:ext>
              </a:extLst>
            </p:cNvPr>
            <p:cNvGrpSpPr/>
            <p:nvPr/>
          </p:nvGrpSpPr>
          <p:grpSpPr>
            <a:xfrm>
              <a:off x="2359043" y="3657600"/>
              <a:ext cx="1143976" cy="766465"/>
              <a:chOff x="2438237" y="5055317"/>
              <a:chExt cx="1143976" cy="766465"/>
            </a:xfrm>
          </p:grpSpPr>
          <p:sp>
            <p:nvSpPr>
              <p:cNvPr id="70" name="Rectangle 69">
                <a:extLst>
                  <a:ext uri="{FF2B5EF4-FFF2-40B4-BE49-F238E27FC236}">
                    <a16:creationId xmlns:a16="http://schemas.microsoft.com/office/drawing/2014/main" id="{41797875-0211-476D-BFDF-A7068E7E08BF}"/>
                  </a:ext>
                </a:extLst>
              </p:cNvPr>
              <p:cNvSpPr/>
              <p:nvPr/>
            </p:nvSpPr>
            <p:spPr>
              <a:xfrm>
                <a:off x="2438237" y="5055317"/>
                <a:ext cx="1143158" cy="646331"/>
              </a:xfrm>
              <a:prstGeom prst="rect">
                <a:avLst/>
              </a:prstGeom>
            </p:spPr>
            <p:txBody>
              <a:bodyPr wrap="square">
                <a:spAutoFit/>
              </a:bodyPr>
              <a:lstStyle/>
              <a:p>
                <a:pPr algn="ct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t>/</a:t>
                </a:r>
                <a:r>
                  <a:rPr lang="en-CA" sz="3600" i="1" baseline="-25000" dirty="0">
                    <a:solidFill>
                      <a:srgbClr val="66FF33"/>
                    </a:solidFill>
                    <a:sym typeface="Symbol" panose="05050102010706020507" pitchFamily="18" charset="2"/>
                  </a:rPr>
                  <a:t></a:t>
                </a:r>
                <a:r>
                  <a:rPr lang="en-CA" sz="3600" i="1" baseline="-25000" dirty="0">
                    <a:solidFill>
                      <a:srgbClr val="66FF33"/>
                    </a:solidFill>
                  </a:rPr>
                  <a:t>w</a:t>
                </a:r>
                <a:endParaRPr lang="en-US" sz="2400" i="1" dirty="0"/>
              </a:p>
            </p:txBody>
          </p:sp>
          <p:sp>
            <p:nvSpPr>
              <p:cNvPr id="71" name="Rectangle 70">
                <a:extLst>
                  <a:ext uri="{FF2B5EF4-FFF2-40B4-BE49-F238E27FC236}">
                    <a16:creationId xmlns:a16="http://schemas.microsoft.com/office/drawing/2014/main" id="{A4292701-26B7-43DF-B9B4-E610FEFD6576}"/>
                  </a:ext>
                </a:extLst>
              </p:cNvPr>
              <p:cNvSpPr/>
              <p:nvPr/>
            </p:nvSpPr>
            <p:spPr>
              <a:xfrm>
                <a:off x="3294955" y="5360117"/>
                <a:ext cx="287258" cy="461665"/>
              </a:xfrm>
              <a:prstGeom prst="rect">
                <a:avLst/>
              </a:prstGeom>
            </p:spPr>
            <p:txBody>
              <a:bodyPr wrap="none">
                <a:spAutoFit/>
              </a:bodyPr>
              <a:lstStyle/>
              <a:p>
                <a:r>
                  <a:rPr lang="en-CA" sz="2400" i="1" baseline="-25000" dirty="0">
                    <a:solidFill>
                      <a:srgbClr val="66FF33"/>
                    </a:solidFill>
                  </a:rPr>
                  <a:t>1</a:t>
                </a:r>
                <a:endParaRPr lang="en-CA" sz="2400" dirty="0">
                  <a:solidFill>
                    <a:srgbClr val="66FF33"/>
                  </a:solidFill>
                </a:endParaRPr>
              </a:p>
            </p:txBody>
          </p:sp>
        </p:grpSp>
      </p:grpSp>
      <p:grpSp>
        <p:nvGrpSpPr>
          <p:cNvPr id="76" name="Group 75">
            <a:extLst>
              <a:ext uri="{FF2B5EF4-FFF2-40B4-BE49-F238E27FC236}">
                <a16:creationId xmlns:a16="http://schemas.microsoft.com/office/drawing/2014/main" id="{89C7EBD1-0283-4AFA-90DC-B50227DEB590}"/>
              </a:ext>
            </a:extLst>
          </p:cNvPr>
          <p:cNvGrpSpPr/>
          <p:nvPr/>
        </p:nvGrpSpPr>
        <p:grpSpPr>
          <a:xfrm>
            <a:off x="3886200" y="2045236"/>
            <a:ext cx="1143976" cy="748764"/>
            <a:chOff x="2438237" y="5131534"/>
            <a:chExt cx="1143976" cy="748764"/>
          </a:xfrm>
        </p:grpSpPr>
        <p:sp>
          <p:nvSpPr>
            <p:cNvPr id="78" name="Rectangle 77">
              <a:extLst>
                <a:ext uri="{FF2B5EF4-FFF2-40B4-BE49-F238E27FC236}">
                  <a16:creationId xmlns:a16="http://schemas.microsoft.com/office/drawing/2014/main" id="{F33EA21B-DD8A-407F-8A3F-2C40337BD07A}"/>
                </a:ext>
              </a:extLst>
            </p:cNvPr>
            <p:cNvSpPr/>
            <p:nvPr/>
          </p:nvSpPr>
          <p:spPr>
            <a:xfrm>
              <a:off x="2438237" y="5131534"/>
              <a:ext cx="1143158" cy="646331"/>
            </a:xfrm>
            <a:prstGeom prst="rect">
              <a:avLst/>
            </a:prstGeom>
          </p:spPr>
          <p:txBody>
            <a:bodyPr wrap="square">
              <a:spAutoFit/>
            </a:bodyPr>
            <a:lstStyle/>
            <a:p>
              <a:pPr algn="ctr"/>
              <a:r>
                <a:rPr lang="az-Cyrl-AZ" sz="3600" i="1" baseline="30000" dirty="0">
                  <a:solidFill>
                    <a:srgbClr val="FFC000"/>
                  </a:solidFill>
                  <a:sym typeface="Symbol" panose="05050102010706020507" pitchFamily="18" charset="2"/>
                </a:rPr>
                <a:t></a:t>
              </a:r>
              <a:r>
                <a:rPr lang="en-CA" sz="3600" i="1" baseline="30000" dirty="0">
                  <a:solidFill>
                    <a:srgbClr val="FFC000"/>
                  </a:solidFill>
                </a:rPr>
                <a:t>E</a:t>
              </a:r>
              <a:r>
                <a:rPr lang="en-CA" sz="3600" i="1" dirty="0"/>
                <a:t>/</a:t>
              </a:r>
              <a:r>
                <a:rPr lang="en-CA" sz="3600" i="1" baseline="-25000" dirty="0">
                  <a:solidFill>
                    <a:srgbClr val="66FF33"/>
                  </a:solidFill>
                  <a:sym typeface="Symbol" panose="05050102010706020507" pitchFamily="18" charset="2"/>
                </a:rPr>
                <a:t></a:t>
              </a:r>
              <a:r>
                <a:rPr lang="en-CA" sz="3600" i="1" baseline="-25000" dirty="0">
                  <a:solidFill>
                    <a:srgbClr val="66FF33"/>
                  </a:solidFill>
                </a:rPr>
                <a:t>w</a:t>
              </a:r>
              <a:endParaRPr lang="en-US" sz="2400" i="1" dirty="0"/>
            </a:p>
          </p:txBody>
        </p:sp>
        <p:sp>
          <p:nvSpPr>
            <p:cNvPr id="79" name="Rectangle 78">
              <a:extLst>
                <a:ext uri="{FF2B5EF4-FFF2-40B4-BE49-F238E27FC236}">
                  <a16:creationId xmlns:a16="http://schemas.microsoft.com/office/drawing/2014/main" id="{1FB57D71-4377-49B4-B865-983626F04518}"/>
                </a:ext>
              </a:extLst>
            </p:cNvPr>
            <p:cNvSpPr/>
            <p:nvPr/>
          </p:nvSpPr>
          <p:spPr>
            <a:xfrm>
              <a:off x="3294955" y="5418633"/>
              <a:ext cx="287258" cy="461665"/>
            </a:xfrm>
            <a:prstGeom prst="rect">
              <a:avLst/>
            </a:prstGeom>
          </p:spPr>
          <p:txBody>
            <a:bodyPr wrap="none">
              <a:spAutoFit/>
            </a:bodyPr>
            <a:lstStyle/>
            <a:p>
              <a:r>
                <a:rPr lang="en-CA" sz="2400" i="1" baseline="-25000" dirty="0">
                  <a:solidFill>
                    <a:srgbClr val="66FF33"/>
                  </a:solidFill>
                </a:rPr>
                <a:t>2</a:t>
              </a:r>
              <a:endParaRPr lang="en-CA" sz="2400" dirty="0">
                <a:solidFill>
                  <a:srgbClr val="66FF33"/>
                </a:solidFill>
              </a:endParaRPr>
            </a:p>
          </p:txBody>
        </p:sp>
      </p:grpSp>
      <p:sp>
        <p:nvSpPr>
          <p:cNvPr id="82" name="Rectangle 81">
            <a:extLst>
              <a:ext uri="{FF2B5EF4-FFF2-40B4-BE49-F238E27FC236}">
                <a16:creationId xmlns:a16="http://schemas.microsoft.com/office/drawing/2014/main" id="{E63C1F34-93AE-44DA-B8D5-180D988C6234}"/>
              </a:ext>
            </a:extLst>
          </p:cNvPr>
          <p:cNvSpPr/>
          <p:nvPr/>
        </p:nvSpPr>
        <p:spPr>
          <a:xfrm rot="17994879">
            <a:off x="2798059" y="2019369"/>
            <a:ext cx="214534" cy="180895"/>
          </a:xfrm>
          <a:prstGeom prst="rect">
            <a:avLst/>
          </a:prstGeom>
          <a:ln w="25400">
            <a:solidFill>
              <a:srgbClr val="FFFF00"/>
            </a:solidFill>
          </a:ln>
        </p:spPr>
        <p:txBody>
          <a:bodyPr wrap="square" rtlCol="0" anchor="ctr">
            <a:spAutoFit/>
          </a:bodyPr>
          <a:lstStyle/>
          <a:p>
            <a:pPr algn="l"/>
            <a:endParaRPr lang="en-CA" sz="2400" dirty="0"/>
          </a:p>
        </p:txBody>
      </p:sp>
      <p:grpSp>
        <p:nvGrpSpPr>
          <p:cNvPr id="143" name="Group 142">
            <a:extLst>
              <a:ext uri="{FF2B5EF4-FFF2-40B4-BE49-F238E27FC236}">
                <a16:creationId xmlns:a16="http://schemas.microsoft.com/office/drawing/2014/main" id="{BD886CD6-7184-4EBE-9434-C42464FA50A3}"/>
              </a:ext>
            </a:extLst>
          </p:cNvPr>
          <p:cNvGrpSpPr/>
          <p:nvPr/>
        </p:nvGrpSpPr>
        <p:grpSpPr>
          <a:xfrm>
            <a:off x="5029200" y="2866572"/>
            <a:ext cx="4572000" cy="1569660"/>
            <a:chOff x="5154824" y="5288340"/>
            <a:chExt cx="4572000" cy="1569660"/>
          </a:xfrm>
        </p:grpSpPr>
        <p:sp>
          <p:nvSpPr>
            <p:cNvPr id="145" name="Rectangle 144">
              <a:extLst>
                <a:ext uri="{FF2B5EF4-FFF2-40B4-BE49-F238E27FC236}">
                  <a16:creationId xmlns:a16="http://schemas.microsoft.com/office/drawing/2014/main" id="{DD71D323-FB43-42F7-A92F-A13FFF8FADA9}"/>
                </a:ext>
              </a:extLst>
            </p:cNvPr>
            <p:cNvSpPr/>
            <p:nvPr/>
          </p:nvSpPr>
          <p:spPr>
            <a:xfrm>
              <a:off x="7772400" y="6151602"/>
              <a:ext cx="261610" cy="369332"/>
            </a:xfrm>
            <a:prstGeom prst="rect">
              <a:avLst/>
            </a:prstGeom>
          </p:spPr>
          <p:txBody>
            <a:bodyPr wrap="none">
              <a:spAutoFit/>
            </a:bodyPr>
            <a:lstStyle/>
            <a:p>
              <a:pPr algn="r"/>
              <a:r>
                <a:rPr lang="en-CA" sz="1800" i="1" baseline="-25000" dirty="0">
                  <a:solidFill>
                    <a:srgbClr val="66FF33"/>
                  </a:solidFill>
                </a:rPr>
                <a:t>1</a:t>
              </a:r>
              <a:endParaRPr lang="en-CA" sz="1800" dirty="0">
                <a:solidFill>
                  <a:srgbClr val="66FF33"/>
                </a:solidFill>
              </a:endParaRPr>
            </a:p>
          </p:txBody>
        </p:sp>
        <p:sp>
          <p:nvSpPr>
            <p:cNvPr id="146" name="Rectangle 145">
              <a:extLst>
                <a:ext uri="{FF2B5EF4-FFF2-40B4-BE49-F238E27FC236}">
                  <a16:creationId xmlns:a16="http://schemas.microsoft.com/office/drawing/2014/main" id="{91E13D62-3D5B-4612-8215-DF61B82E6E50}"/>
                </a:ext>
              </a:extLst>
            </p:cNvPr>
            <p:cNvSpPr/>
            <p:nvPr/>
          </p:nvSpPr>
          <p:spPr>
            <a:xfrm>
              <a:off x="8546700" y="6194524"/>
              <a:ext cx="261610" cy="369332"/>
            </a:xfrm>
            <a:prstGeom prst="rect">
              <a:avLst/>
            </a:prstGeom>
          </p:spPr>
          <p:txBody>
            <a:bodyPr wrap="none">
              <a:spAutoFit/>
            </a:bodyPr>
            <a:lstStyle/>
            <a:p>
              <a:r>
                <a:rPr lang="en-CA" sz="1800" i="1" baseline="-25000" dirty="0">
                  <a:solidFill>
                    <a:srgbClr val="66FF33"/>
                  </a:solidFill>
                </a:rPr>
                <a:t>2</a:t>
              </a:r>
              <a:endParaRPr lang="en-CA" sz="1800" dirty="0">
                <a:solidFill>
                  <a:srgbClr val="66FF33"/>
                </a:solidFill>
              </a:endParaRPr>
            </a:p>
          </p:txBody>
        </p:sp>
        <mc:AlternateContent xmlns:mc="http://schemas.openxmlformats.org/markup-compatibility/2006" xmlns:a14="http://schemas.microsoft.com/office/drawing/2010/main">
          <mc:Choice Requires="a14">
            <p:sp>
              <p:nvSpPr>
                <p:cNvPr id="147" name="Rectangle 146">
                  <a:extLst>
                    <a:ext uri="{FF2B5EF4-FFF2-40B4-BE49-F238E27FC236}">
                      <a16:creationId xmlns:a16="http://schemas.microsoft.com/office/drawing/2014/main" id="{FDB8C630-020D-46F9-9BA0-D1F179326D12}"/>
                    </a:ext>
                  </a:extLst>
                </p:cNvPr>
                <p:cNvSpPr/>
                <p:nvPr/>
              </p:nvSpPr>
              <p:spPr>
                <a:xfrm>
                  <a:off x="5154824" y="5288340"/>
                  <a:ext cx="4572000" cy="1569660"/>
                </a:xfrm>
                <a:prstGeom prst="rect">
                  <a:avLst/>
                </a:prstGeom>
              </p:spPr>
              <p:txBody>
                <a:bodyPr>
                  <a:spAutoFit/>
                </a:bodyPr>
                <a:lstStyle/>
                <a:p>
                  <a:pPr algn="ctr"/>
                  <a:r>
                    <a:rPr lang="en-CA" sz="2400" dirty="0"/>
                    <a:t>The gradient</a:t>
                  </a:r>
                  <a:br>
                    <a:rPr lang="en-CA" sz="2400" dirty="0"/>
                  </a:br>
                  <a:r>
                    <a:rPr lang="en-CA" sz="2400" dirty="0"/>
                    <a:t>i.e. the vector of derivatives:</a:t>
                  </a:r>
                  <a:br>
                    <a:rPr lang="en-CA" sz="2400" dirty="0"/>
                  </a:br>
                  <a:r>
                    <a:rPr lang="en-US" sz="2400" i="1" dirty="0">
                      <a:solidFill>
                        <a:srgbClr val="FFC000"/>
                      </a:solidFill>
                      <a:sym typeface="Symbol" panose="05050102010706020507" pitchFamily="18" charset="2"/>
                    </a:rPr>
                    <a:t>E(</a:t>
                  </a:r>
                  <a14:m>
                    <m:oMath xmlns:m="http://schemas.openxmlformats.org/officeDocument/2006/math">
                      <m:acc>
                        <m:accPr>
                          <m:chr m:val="⃗"/>
                          <m:ctrlPr>
                            <a:rPr lang="en-US" sz="2400" b="1" i="1" dirty="0">
                              <a:solidFill>
                                <a:srgbClr val="66FF33"/>
                              </a:solidFill>
                              <a:latin typeface="Cambria Math" panose="02040503050406030204" pitchFamily="18" charset="0"/>
                              <a:sym typeface="Symbol" panose="05050102010706020507" pitchFamily="18" charset="2"/>
                            </a:rPr>
                          </m:ctrlPr>
                        </m:accPr>
                        <m:e>
                          <m:r>
                            <a:rPr lang="en-CA" sz="2400" b="1" i="1" dirty="0">
                              <a:solidFill>
                                <a:srgbClr val="66FF33"/>
                              </a:solidFill>
                              <a:latin typeface="Cambria Math" panose="02040503050406030204" pitchFamily="18" charset="0"/>
                              <a:sym typeface="Symbol" panose="05050102010706020507" pitchFamily="18" charset="2"/>
                            </a:rPr>
                            <m:t>𝒘</m:t>
                          </m:r>
                        </m:e>
                      </m:acc>
                    </m:oMath>
                  </a14:m>
                  <a:r>
                    <a:rPr lang="en-US" sz="2400" i="1" dirty="0">
                      <a:solidFill>
                        <a:srgbClr val="FFC000"/>
                      </a:solidFill>
                      <a:sym typeface="Symbol" panose="05050102010706020507" pitchFamily="18" charset="2"/>
                    </a:rPr>
                    <a:t>) </a:t>
                  </a:r>
                  <a:r>
                    <a:rPr lang="en-US" altLang="en-US" sz="2400" dirty="0">
                      <a:solidFill>
                        <a:srgbClr val="FFC000"/>
                      </a:solidFill>
                    </a:rPr>
                    <a:t>=</a:t>
                  </a:r>
                  <a:r>
                    <a:rPr lang="en-US" altLang="en-US" sz="2400" dirty="0">
                      <a:solidFill>
                        <a:srgbClr val="FFC000"/>
                      </a:solidFill>
                      <a:sym typeface="Symbol" panose="05050102010706020507" pitchFamily="18" charset="2"/>
                    </a:rPr>
                    <a:t> </a:t>
                  </a:r>
                  <a:r>
                    <a:rPr lang="en-US" altLang="en-US" sz="2400" dirty="0">
                      <a:sym typeface="Symbol" panose="05050102010706020507" pitchFamily="18" charset="2"/>
                    </a:rPr>
                    <a:t> </a:t>
                  </a:r>
                  <a:r>
                    <a:rPr lang="az-Cyrl-AZ" sz="2400" i="1" baseline="30000" dirty="0">
                      <a:solidFill>
                        <a:srgbClr val="FFC000"/>
                      </a:solidFill>
                      <a:sym typeface="Symbol" panose="05050102010706020507" pitchFamily="18" charset="2"/>
                    </a:rPr>
                    <a:t></a:t>
                  </a:r>
                  <a:r>
                    <a:rPr lang="en-CA" sz="2400" i="1" baseline="30000" dirty="0">
                      <a:solidFill>
                        <a:srgbClr val="FFC000"/>
                      </a:solidFill>
                    </a:rPr>
                    <a:t>E</a:t>
                  </a:r>
                  <a:r>
                    <a:rPr lang="en-CA" sz="2400" i="1" dirty="0"/>
                    <a:t>/</a:t>
                  </a:r>
                  <a:r>
                    <a:rPr lang="en-CA" sz="2400" i="1" baseline="-25000" dirty="0">
                      <a:solidFill>
                        <a:srgbClr val="66FF33"/>
                      </a:solidFill>
                      <a:sym typeface="Symbol" panose="05050102010706020507" pitchFamily="18" charset="2"/>
                    </a:rPr>
                    <a:t></a:t>
                  </a:r>
                  <a:r>
                    <a:rPr lang="en-CA" sz="2400" i="1" baseline="-25000" dirty="0">
                      <a:solidFill>
                        <a:srgbClr val="66FF33"/>
                      </a:solidFill>
                    </a:rPr>
                    <a:t>w</a:t>
                  </a:r>
                  <a:r>
                    <a:rPr lang="en-CA" sz="1600" i="1" baseline="-25000" dirty="0">
                      <a:solidFill>
                        <a:srgbClr val="66FF33"/>
                      </a:solidFill>
                    </a:rPr>
                    <a:t> </a:t>
                  </a:r>
                  <a:r>
                    <a:rPr lang="en-US" sz="1600" i="1" dirty="0">
                      <a:solidFill>
                        <a:srgbClr val="66FF33"/>
                      </a:solidFill>
                    </a:rPr>
                    <a:t> </a:t>
                  </a:r>
                  <a:r>
                    <a:rPr lang="en-US" sz="1600" i="1" dirty="0"/>
                    <a:t>,  </a:t>
                  </a:r>
                  <a:r>
                    <a:rPr lang="az-Cyrl-AZ" sz="2400" i="1" baseline="30000" dirty="0">
                      <a:solidFill>
                        <a:srgbClr val="FFC000"/>
                      </a:solidFill>
                      <a:sym typeface="Symbol" panose="05050102010706020507" pitchFamily="18" charset="2"/>
                    </a:rPr>
                    <a:t></a:t>
                  </a:r>
                  <a:r>
                    <a:rPr lang="en-CA" sz="2400" i="1" baseline="30000" dirty="0">
                      <a:solidFill>
                        <a:srgbClr val="FFC000"/>
                      </a:solidFill>
                    </a:rPr>
                    <a:t>E</a:t>
                  </a:r>
                  <a:r>
                    <a:rPr lang="en-CA" sz="2400" i="1" dirty="0"/>
                    <a:t>/</a:t>
                  </a:r>
                  <a:r>
                    <a:rPr lang="en-CA" sz="2400" i="1" baseline="-25000" dirty="0">
                      <a:solidFill>
                        <a:srgbClr val="66FF33"/>
                      </a:solidFill>
                      <a:sym typeface="Symbol" panose="05050102010706020507" pitchFamily="18" charset="2"/>
                    </a:rPr>
                    <a:t></a:t>
                  </a:r>
                  <a:r>
                    <a:rPr lang="en-CA" sz="2400" i="1" baseline="-25000" dirty="0">
                      <a:solidFill>
                        <a:srgbClr val="66FF33"/>
                      </a:solidFill>
                    </a:rPr>
                    <a:t>w  </a:t>
                  </a:r>
                  <a:r>
                    <a:rPr lang="en-US" altLang="en-US" sz="2400" dirty="0">
                      <a:sym typeface="Symbol" panose="05050102010706020507" pitchFamily="18" charset="2"/>
                    </a:rPr>
                    <a:t></a:t>
                  </a:r>
                  <a:br>
                    <a:rPr lang="en-US" altLang="en-US" sz="1600" i="1" dirty="0">
                      <a:sym typeface="Symbol" panose="05050102010706020507" pitchFamily="18" charset="2"/>
                    </a:rPr>
                  </a:br>
                  <a:r>
                    <a:rPr lang="en-US" altLang="en-US" sz="2400" dirty="0">
                      <a:sym typeface="Symbol" panose="05050102010706020507" pitchFamily="18" charset="2"/>
                    </a:rPr>
                    <a:t>= </a:t>
                  </a:r>
                  <a:r>
                    <a:rPr lang="en-US" altLang="en-US" sz="2400" i="1" dirty="0">
                      <a:sym typeface="Symbol" panose="05050102010706020507" pitchFamily="18" charset="2"/>
                    </a:rPr>
                    <a:t>4,7</a:t>
                  </a:r>
                  <a:r>
                    <a:rPr lang="en-US" altLang="en-US" sz="2400" dirty="0">
                      <a:sym typeface="Symbol" panose="05050102010706020507" pitchFamily="18" charset="2"/>
                    </a:rPr>
                    <a:t></a:t>
                  </a:r>
                  <a:r>
                    <a:rPr lang="en-CA" sz="2400" i="1" dirty="0"/>
                    <a:t> </a:t>
                  </a:r>
                  <a:endParaRPr lang="en-US" sz="2400" i="1" dirty="0"/>
                </a:p>
              </p:txBody>
            </p:sp>
          </mc:Choice>
          <mc:Fallback xmlns="">
            <p:sp>
              <p:nvSpPr>
                <p:cNvPr id="147" name="Rectangle 146">
                  <a:extLst>
                    <a:ext uri="{FF2B5EF4-FFF2-40B4-BE49-F238E27FC236}">
                      <a16:creationId xmlns:a16="http://schemas.microsoft.com/office/drawing/2014/main" id="{FDB8C630-020D-46F9-9BA0-D1F179326D12}"/>
                    </a:ext>
                  </a:extLst>
                </p:cNvPr>
                <p:cNvSpPr>
                  <a:spLocks noRot="1" noChangeAspect="1" noMove="1" noResize="1" noEditPoints="1" noAdjustHandles="1" noChangeArrowheads="1" noChangeShapeType="1" noTextEdit="1"/>
                </p:cNvSpPr>
                <p:nvPr/>
              </p:nvSpPr>
              <p:spPr>
                <a:xfrm>
                  <a:off x="5154824" y="5288340"/>
                  <a:ext cx="4572000" cy="1569660"/>
                </a:xfrm>
                <a:prstGeom prst="rect">
                  <a:avLst/>
                </a:prstGeom>
                <a:blipFill>
                  <a:blip r:embed="rId2"/>
                  <a:stretch>
                    <a:fillRect t="-3113" b="-7782"/>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19B1B659-C860-480E-ADCC-3DA42C3A7788}"/>
              </a:ext>
            </a:extLst>
          </p:cNvPr>
          <p:cNvGrpSpPr/>
          <p:nvPr/>
        </p:nvGrpSpPr>
        <p:grpSpPr>
          <a:xfrm>
            <a:off x="5726430" y="152400"/>
            <a:ext cx="2813685" cy="1792605"/>
            <a:chOff x="5726430" y="152400"/>
            <a:chExt cx="2813685" cy="1792605"/>
          </a:xfrm>
        </p:grpSpPr>
        <p:cxnSp>
          <p:nvCxnSpPr>
            <p:cNvPr id="75" name="Straight Connector 74">
              <a:extLst>
                <a:ext uri="{FF2B5EF4-FFF2-40B4-BE49-F238E27FC236}">
                  <a16:creationId xmlns:a16="http://schemas.microsoft.com/office/drawing/2014/main" id="{8861D684-E8D1-45FF-9CE6-8007E7C05CA8}"/>
                </a:ext>
              </a:extLst>
            </p:cNvPr>
            <p:cNvCxnSpPr/>
            <p:nvPr/>
          </p:nvCxnSpPr>
          <p:spPr bwMode="auto">
            <a:xfrm>
              <a:off x="6635115" y="9563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C1C1642F-CF7E-46E3-B6FE-7824E6DD832C}"/>
                </a:ext>
              </a:extLst>
            </p:cNvPr>
            <p:cNvCxnSpPr/>
            <p:nvPr/>
          </p:nvCxnSpPr>
          <p:spPr bwMode="auto">
            <a:xfrm flipV="1">
              <a:off x="6947379" y="395205"/>
              <a:ext cx="0" cy="1549800"/>
            </a:xfrm>
            <a:prstGeom prst="line">
              <a:avLst/>
            </a:prstGeom>
            <a:noFill/>
            <a:ln w="9525" cap="sq" cmpd="sng" algn="ctr">
              <a:solidFill>
                <a:srgbClr val="66FF33"/>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4960DED6-A13D-40D3-AC0A-033D03C67DD4}"/>
                </a:ext>
              </a:extLst>
            </p:cNvPr>
            <p:cNvCxnSpPr/>
            <p:nvPr/>
          </p:nvCxnSpPr>
          <p:spPr bwMode="auto">
            <a:xfrm>
              <a:off x="6629400" y="1716405"/>
              <a:ext cx="1905000" cy="0"/>
            </a:xfrm>
            <a:prstGeom prst="line">
              <a:avLst/>
            </a:prstGeom>
            <a:noFill/>
            <a:ln w="31750" cap="sq" cmpd="sng" algn="ctr">
              <a:solidFill>
                <a:srgbClr val="FF0000"/>
              </a:solidFill>
              <a:prstDash val="solid"/>
              <a:round/>
              <a:headEnd type="none" w="med" len="med"/>
              <a:tailEnd type="none" w="med" len="med"/>
            </a:ln>
            <a:effectLst/>
          </p:spPr>
        </p:cxnSp>
        <p:sp>
          <p:nvSpPr>
            <p:cNvPr id="91" name="TextBox 90">
              <a:extLst>
                <a:ext uri="{FF2B5EF4-FFF2-40B4-BE49-F238E27FC236}">
                  <a16:creationId xmlns:a16="http://schemas.microsoft.com/office/drawing/2014/main" id="{57B607D6-4C8F-4797-820B-178365441023}"/>
                </a:ext>
              </a:extLst>
            </p:cNvPr>
            <p:cNvSpPr txBox="1"/>
            <p:nvPr/>
          </p:nvSpPr>
          <p:spPr>
            <a:xfrm>
              <a:off x="5726430" y="1464945"/>
              <a:ext cx="1173480" cy="461665"/>
            </a:xfrm>
            <a:prstGeom prst="rect">
              <a:avLst/>
            </a:prstGeom>
            <a:noFill/>
          </p:spPr>
          <p:txBody>
            <a:bodyPr wrap="square" rtlCol="0">
              <a:spAutoFit/>
            </a:bodyPr>
            <a:lstStyle/>
            <a:p>
              <a:r>
                <a:rPr lang="en-CA" sz="2400" i="1" dirty="0">
                  <a:solidFill>
                    <a:srgbClr val="FFC000"/>
                  </a:solidFill>
                </a:rPr>
                <a:t>E=20</a:t>
              </a:r>
            </a:p>
          </p:txBody>
        </p:sp>
        <p:cxnSp>
          <p:nvCxnSpPr>
            <p:cNvPr id="92" name="Straight Connector 91">
              <a:extLst>
                <a:ext uri="{FF2B5EF4-FFF2-40B4-BE49-F238E27FC236}">
                  <a16:creationId xmlns:a16="http://schemas.microsoft.com/office/drawing/2014/main" id="{22B6C8A2-CF1D-4A1E-9A0D-E8C4212F73D3}"/>
                </a:ext>
              </a:extLst>
            </p:cNvPr>
            <p:cNvCxnSpPr/>
            <p:nvPr/>
          </p:nvCxnSpPr>
          <p:spPr bwMode="auto">
            <a:xfrm>
              <a:off x="6629400" y="152781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3AC83C5D-6712-4A65-9CB2-159D89B132F9}"/>
                </a:ext>
              </a:extLst>
            </p:cNvPr>
            <p:cNvCxnSpPr/>
            <p:nvPr/>
          </p:nvCxnSpPr>
          <p:spPr bwMode="auto">
            <a:xfrm>
              <a:off x="6629400" y="133921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F04DEA1E-2603-484E-BA3C-9B03008F8EC1}"/>
                </a:ext>
              </a:extLst>
            </p:cNvPr>
            <p:cNvCxnSpPr/>
            <p:nvPr/>
          </p:nvCxnSpPr>
          <p:spPr bwMode="auto">
            <a:xfrm>
              <a:off x="6629400" y="115062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035573F6-EC1C-468A-B44F-F53E23BFC1C8}"/>
                </a:ext>
              </a:extLst>
            </p:cNvPr>
            <p:cNvCxnSpPr/>
            <p:nvPr/>
          </p:nvCxnSpPr>
          <p:spPr bwMode="auto">
            <a:xfrm>
              <a:off x="6629400" y="773430"/>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F6F10B3C-2C1D-401C-871B-8A56A8115ACB}"/>
                </a:ext>
              </a:extLst>
            </p:cNvPr>
            <p:cNvCxnSpPr/>
            <p:nvPr/>
          </p:nvCxnSpPr>
          <p:spPr bwMode="auto">
            <a:xfrm>
              <a:off x="6629400" y="584835"/>
              <a:ext cx="1905000" cy="0"/>
            </a:xfrm>
            <a:prstGeom prst="line">
              <a:avLst/>
            </a:prstGeom>
            <a:noFill/>
            <a:ln w="31750" cap="sq" cmpd="sng" algn="ctr">
              <a:solidFill>
                <a:srgbClr val="FFC0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1416F50D-A38C-4FBA-9341-256DDAB5F61A}"/>
                </a:ext>
              </a:extLst>
            </p:cNvPr>
            <p:cNvCxnSpPr/>
            <p:nvPr/>
          </p:nvCxnSpPr>
          <p:spPr bwMode="auto">
            <a:xfrm flipV="1">
              <a:off x="8153400" y="395205"/>
              <a:ext cx="0" cy="1549800"/>
            </a:xfrm>
            <a:prstGeom prst="line">
              <a:avLst/>
            </a:prstGeom>
            <a:noFill/>
            <a:ln w="9525" cap="sq" cmpd="sng" algn="ctr">
              <a:solidFill>
                <a:srgbClr val="66FF33"/>
              </a:solidFill>
              <a:prstDash val="solid"/>
              <a:round/>
              <a:headEnd type="none" w="med" len="med"/>
              <a:tailEnd type="none" w="med" len="med"/>
            </a:ln>
            <a:effectLst/>
          </p:spPr>
        </p:cxnSp>
        <p:sp>
          <p:nvSpPr>
            <p:cNvPr id="99" name="TextBox 98">
              <a:extLst>
                <a:ext uri="{FF2B5EF4-FFF2-40B4-BE49-F238E27FC236}">
                  <a16:creationId xmlns:a16="http://schemas.microsoft.com/office/drawing/2014/main" id="{28628DBB-E263-4EBC-BE2B-9FD9601DDE31}"/>
                </a:ext>
              </a:extLst>
            </p:cNvPr>
            <p:cNvSpPr txBox="1"/>
            <p:nvPr/>
          </p:nvSpPr>
          <p:spPr>
            <a:xfrm>
              <a:off x="5772912" y="152400"/>
              <a:ext cx="1290828" cy="461665"/>
            </a:xfrm>
            <a:prstGeom prst="rect">
              <a:avLst/>
            </a:prstGeom>
            <a:noFill/>
          </p:spPr>
          <p:txBody>
            <a:bodyPr wrap="square" rtlCol="0">
              <a:spAutoFit/>
            </a:bodyPr>
            <a:lstStyle/>
            <a:p>
              <a:r>
                <a:rPr lang="en-CA" sz="2400" i="1" dirty="0">
                  <a:solidFill>
                    <a:srgbClr val="FFC000"/>
                  </a:solidFill>
                </a:rPr>
                <a:t>E=27</a:t>
              </a:r>
            </a:p>
          </p:txBody>
        </p:sp>
        <p:cxnSp>
          <p:nvCxnSpPr>
            <p:cNvPr id="102" name="Straight Connector 101">
              <a:extLst>
                <a:ext uri="{FF2B5EF4-FFF2-40B4-BE49-F238E27FC236}">
                  <a16:creationId xmlns:a16="http://schemas.microsoft.com/office/drawing/2014/main" id="{1C1AA263-9742-42DD-9878-CCBFCDBDCCFA}"/>
                </a:ext>
              </a:extLst>
            </p:cNvPr>
            <p:cNvCxnSpPr/>
            <p:nvPr/>
          </p:nvCxnSpPr>
          <p:spPr bwMode="auto">
            <a:xfrm flipV="1">
              <a:off x="6934200" y="152400"/>
              <a:ext cx="1524000" cy="1566535"/>
            </a:xfrm>
            <a:prstGeom prst="line">
              <a:avLst/>
            </a:prstGeom>
            <a:noFill/>
            <a:ln w="31750" cap="sq" cmpd="sng" algn="ctr">
              <a:solidFill>
                <a:srgbClr val="FFFF66"/>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83F651DD-BB10-4668-8A6A-D5065493C83A}"/>
                </a:ext>
              </a:extLst>
            </p:cNvPr>
            <p:cNvCxnSpPr/>
            <p:nvPr/>
          </p:nvCxnSpPr>
          <p:spPr bwMode="auto">
            <a:xfrm flipV="1">
              <a:off x="6858000" y="722651"/>
              <a:ext cx="1676400" cy="996284"/>
            </a:xfrm>
            <a:prstGeom prst="line">
              <a:avLst/>
            </a:prstGeom>
            <a:noFill/>
            <a:ln w="31750" cap="sq" cmpd="sng" algn="ctr">
              <a:solidFill>
                <a:srgbClr val="FFFF66"/>
              </a:solidFill>
              <a:prstDash val="solid"/>
              <a:round/>
              <a:headEnd type="none" w="med" len="med"/>
              <a:tailEnd type="none" w="med" len="med"/>
            </a:ln>
            <a:effectLst/>
          </p:spPr>
        </p:cxnSp>
        <p:sp>
          <p:nvSpPr>
            <p:cNvPr id="104" name="Oval 103">
              <a:extLst>
                <a:ext uri="{FF2B5EF4-FFF2-40B4-BE49-F238E27FC236}">
                  <a16:creationId xmlns:a16="http://schemas.microsoft.com/office/drawing/2014/main" id="{2130789D-C88E-4098-BBA1-05FC77902E8F}"/>
                </a:ext>
              </a:extLst>
            </p:cNvPr>
            <p:cNvSpPr>
              <a:spLocks noChangeAspect="1"/>
            </p:cNvSpPr>
            <p:nvPr/>
          </p:nvSpPr>
          <p:spPr>
            <a:xfrm>
              <a:off x="6840855" y="1609725"/>
              <a:ext cx="216000" cy="21600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sp>
        <p:nvSpPr>
          <p:cNvPr id="105" name="Rectangle 104">
            <a:extLst>
              <a:ext uri="{FF2B5EF4-FFF2-40B4-BE49-F238E27FC236}">
                <a16:creationId xmlns:a16="http://schemas.microsoft.com/office/drawing/2014/main" id="{3FD5A68B-F694-4A95-89DF-EAD6B0EE7C75}"/>
              </a:ext>
            </a:extLst>
          </p:cNvPr>
          <p:cNvSpPr/>
          <p:nvPr/>
        </p:nvSpPr>
        <p:spPr>
          <a:xfrm>
            <a:off x="5456920" y="2013153"/>
            <a:ext cx="4114800" cy="830997"/>
          </a:xfrm>
          <a:prstGeom prst="rect">
            <a:avLst/>
          </a:prstGeom>
        </p:spPr>
        <p:txBody>
          <a:bodyPr wrap="square">
            <a:spAutoFit/>
          </a:bodyPr>
          <a:lstStyle/>
          <a:p>
            <a:pPr algn="ctr"/>
            <a:r>
              <a:rPr lang="en-CA" sz="2400" dirty="0"/>
              <a:t>Which direction </a:t>
            </a:r>
            <a:br>
              <a:rPr lang="en-CA" sz="2400" dirty="0"/>
            </a:br>
            <a:r>
              <a:rPr lang="en-CA" sz="2400" dirty="0"/>
              <a:t>is the steepest?</a:t>
            </a: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897B0651-FC8B-467D-AFBB-2BF98D74D166}"/>
                  </a:ext>
                </a:extLst>
              </p:cNvPr>
              <p:cNvSpPr/>
              <p:nvPr/>
            </p:nvSpPr>
            <p:spPr>
              <a:xfrm>
                <a:off x="5732145" y="4661556"/>
                <a:ext cx="6002655" cy="691921"/>
              </a:xfrm>
              <a:prstGeom prst="rect">
                <a:avLst/>
              </a:prstGeom>
            </p:spPr>
            <p:txBody>
              <a:bodyPr wrap="square">
                <a:spAutoFit/>
              </a:bodyPr>
              <a:lstStyle/>
              <a:p>
                <a:r>
                  <a:rPr lang="en-CA" sz="2400" b="0" dirty="0"/>
                  <a:t> </a:t>
                </a:r>
                <a:r>
                  <a:rPr lang="en-CA" sz="2400" dirty="0"/>
                  <a:t>S</a:t>
                </a:r>
                <a:r>
                  <a:rPr lang="en-CA" sz="2400" b="0" dirty="0"/>
                  <a:t>lope = </a:t>
                </a:r>
                <a14:m>
                  <m:oMath xmlns:m="http://schemas.openxmlformats.org/officeDocument/2006/math">
                    <m:f>
                      <m:fPr>
                        <m:ctrlPr>
                          <a:rPr lang="en-CA" sz="2400" b="0" i="1" smtClean="0">
                            <a:solidFill>
                              <a:srgbClr val="66FF33"/>
                            </a:solidFill>
                            <a:latin typeface="Cambria Math" panose="02040503050406030204" pitchFamily="18" charset="0"/>
                          </a:rPr>
                        </m:ctrlPr>
                      </m:fPr>
                      <m:num>
                        <m:r>
                          <m:rPr>
                            <m:nor/>
                          </m:rPr>
                          <a:rPr lang="el-GR" altLang="en-US" sz="2400" dirty="0">
                            <a:solidFill>
                              <a:srgbClr val="FFC000"/>
                            </a:solidFill>
                            <a:latin typeface="Times New Roman"/>
                            <a:cs typeface="Times New Roman" panose="02020603050405020304" pitchFamily="18" charset="0"/>
                            <a:sym typeface="Symbol" panose="05050102010706020507" pitchFamily="18" charset="2"/>
                          </a:rPr>
                          <m:t>∆</m:t>
                        </m:r>
                        <m:r>
                          <m:rPr>
                            <m:nor/>
                          </m:rPr>
                          <a:rPr lang="en-CA" sz="2400" i="1" dirty="0" smtClean="0">
                            <a:solidFill>
                              <a:srgbClr val="FFC000"/>
                            </a:solidFill>
                            <a:sym typeface="Symbol" panose="05050102010706020507" pitchFamily="18" charset="2"/>
                          </a:rPr>
                          <m:t>E</m:t>
                        </m:r>
                      </m:num>
                      <m:den>
                        <m:r>
                          <m:rPr>
                            <m:nor/>
                          </m:rPr>
                          <a:rPr lang="el-GR" altLang="en-US" sz="2400" dirty="0" smtClean="0">
                            <a:solidFill>
                              <a:srgbClr val="66FF33"/>
                            </a:solidFill>
                            <a:latin typeface="Times New Roman"/>
                            <a:cs typeface="Times New Roman" panose="02020603050405020304" pitchFamily="18" charset="0"/>
                            <a:sym typeface="Symbol" panose="05050102010706020507" pitchFamily="18" charset="2"/>
                          </a:rPr>
                          <m:t>∆</m:t>
                        </m:r>
                        <m:r>
                          <m:rPr>
                            <m:nor/>
                          </m:rPr>
                          <a:rPr lang="en-CA" sz="2400" i="1" dirty="0">
                            <a:solidFill>
                              <a:srgbClr val="66FF33"/>
                            </a:solidFill>
                          </a:rPr>
                          <m:t>w</m:t>
                        </m:r>
                      </m:den>
                    </m:f>
                  </m:oMath>
                </a14:m>
                <a:r>
                  <a:rPr lang="en-US" sz="2400" dirty="0"/>
                  <a:t>  </a:t>
                </a:r>
              </a:p>
            </p:txBody>
          </p:sp>
        </mc:Choice>
        <mc:Fallback xmlns="">
          <p:sp>
            <p:nvSpPr>
              <p:cNvPr id="106" name="Rectangle 105">
                <a:extLst>
                  <a:ext uri="{FF2B5EF4-FFF2-40B4-BE49-F238E27FC236}">
                    <a16:creationId xmlns:a16="http://schemas.microsoft.com/office/drawing/2014/main" id="{897B0651-FC8B-467D-AFBB-2BF98D74D166}"/>
                  </a:ext>
                </a:extLst>
              </p:cNvPr>
              <p:cNvSpPr>
                <a:spLocks noRot="1" noChangeAspect="1" noMove="1" noResize="1" noEditPoints="1" noAdjustHandles="1" noChangeArrowheads="1" noChangeShapeType="1" noTextEdit="1"/>
              </p:cNvSpPr>
              <p:nvPr/>
            </p:nvSpPr>
            <p:spPr>
              <a:xfrm>
                <a:off x="5732145" y="4661556"/>
                <a:ext cx="6002655" cy="691921"/>
              </a:xfrm>
              <a:prstGeom prst="rect">
                <a:avLst/>
              </a:prstGeom>
              <a:blipFill>
                <a:blip r:embed="rId3"/>
                <a:stretch>
                  <a:fillRect l="-305" b="-6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EE2E4204-3A26-4E38-B0F6-101F687ECF5C}"/>
                  </a:ext>
                </a:extLst>
              </p:cNvPr>
              <p:cNvSpPr/>
              <p:nvPr/>
            </p:nvSpPr>
            <p:spPr>
              <a:xfrm>
                <a:off x="7424057" y="4848551"/>
                <a:ext cx="1415772" cy="400110"/>
              </a:xfrm>
              <a:prstGeom prst="rect">
                <a:avLst/>
              </a:prstGeom>
            </p:spPr>
            <p:txBody>
              <a:bodyPr wrap="none">
                <a:spAutoFit/>
              </a:bodyPr>
              <a:lstStyle/>
              <a:p>
                <a:r>
                  <a:rPr lang="en-US" sz="2000" i="1" dirty="0">
                    <a:sym typeface="Symbol" panose="05050102010706020507" pitchFamily="18" charset="2"/>
                  </a:rPr>
                  <a:t>= </a:t>
                </a:r>
                <a:r>
                  <a:rPr lang="en-US" sz="2000" i="1" dirty="0">
                    <a:solidFill>
                      <a:srgbClr val="FFC000"/>
                    </a:solidFill>
                    <a:sym typeface="Symbol" panose="05050102010706020507" pitchFamily="18" charset="2"/>
                  </a:rPr>
                  <a:t>||E(</a:t>
                </a:r>
                <a14:m>
                  <m:oMath xmlns:m="http://schemas.openxmlformats.org/officeDocument/2006/math">
                    <m:acc>
                      <m:accPr>
                        <m:chr m:val="⃗"/>
                        <m:ctrlPr>
                          <a:rPr lang="en-US" sz="2000" b="1" i="1" dirty="0">
                            <a:solidFill>
                              <a:srgbClr val="66FF33"/>
                            </a:solidFill>
                            <a:latin typeface="Cambria Math" panose="02040503050406030204" pitchFamily="18" charset="0"/>
                            <a:sym typeface="Symbol" panose="05050102010706020507" pitchFamily="18" charset="2"/>
                          </a:rPr>
                        </m:ctrlPr>
                      </m:accPr>
                      <m:e>
                        <m:r>
                          <a:rPr lang="en-CA" sz="2000" b="1" i="1" dirty="0">
                            <a:solidFill>
                              <a:srgbClr val="66FF33"/>
                            </a:solidFill>
                            <a:latin typeface="Cambria Math" panose="02040503050406030204" pitchFamily="18" charset="0"/>
                            <a:sym typeface="Symbol" panose="05050102010706020507" pitchFamily="18" charset="2"/>
                          </a:rPr>
                          <m:t>𝒘</m:t>
                        </m:r>
                      </m:e>
                    </m:acc>
                  </m:oMath>
                </a14:m>
                <a:r>
                  <a:rPr lang="en-US" sz="2000" i="1" dirty="0">
                    <a:solidFill>
                      <a:srgbClr val="FFC000"/>
                    </a:solidFill>
                    <a:sym typeface="Symbol" panose="05050102010706020507" pitchFamily="18" charset="2"/>
                  </a:rPr>
                  <a:t>)||</a:t>
                </a:r>
                <a:endParaRPr lang="en-US" sz="2000" dirty="0">
                  <a:solidFill>
                    <a:srgbClr val="FFC000"/>
                  </a:solidFill>
                </a:endParaRPr>
              </a:p>
            </p:txBody>
          </p:sp>
        </mc:Choice>
        <mc:Fallback xmlns="">
          <p:sp>
            <p:nvSpPr>
              <p:cNvPr id="107" name="Rectangle 106">
                <a:extLst>
                  <a:ext uri="{FF2B5EF4-FFF2-40B4-BE49-F238E27FC236}">
                    <a16:creationId xmlns:a16="http://schemas.microsoft.com/office/drawing/2014/main" id="{EE2E4204-3A26-4E38-B0F6-101F687ECF5C}"/>
                  </a:ext>
                </a:extLst>
              </p:cNvPr>
              <p:cNvSpPr>
                <a:spLocks noRot="1" noChangeAspect="1" noMove="1" noResize="1" noEditPoints="1" noAdjustHandles="1" noChangeArrowheads="1" noChangeShapeType="1" noTextEdit="1"/>
              </p:cNvSpPr>
              <p:nvPr/>
            </p:nvSpPr>
            <p:spPr>
              <a:xfrm>
                <a:off x="7424057" y="4848551"/>
                <a:ext cx="1415772" cy="400110"/>
              </a:xfrm>
              <a:prstGeom prst="rect">
                <a:avLst/>
              </a:prstGeom>
              <a:blipFill>
                <a:blip r:embed="rId4"/>
                <a:stretch>
                  <a:fillRect l="-4741" t="-9091" r="-4310"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8631685F-956E-4B89-A612-9FD6A1AB504F}"/>
                  </a:ext>
                </a:extLst>
              </p:cNvPr>
              <p:cNvSpPr/>
              <p:nvPr/>
            </p:nvSpPr>
            <p:spPr>
              <a:xfrm>
                <a:off x="6458856" y="5155331"/>
                <a:ext cx="3146504" cy="1245469"/>
              </a:xfrm>
              <a:prstGeom prst="rect">
                <a:avLst/>
              </a:prstGeom>
            </p:spPr>
            <p:txBody>
              <a:bodyPr wrap="square">
                <a:spAutoFit/>
              </a:bodyPr>
              <a:lstStyle/>
              <a:p>
                <a:r>
                  <a:rPr lang="en-CA" sz="2400" dirty="0">
                    <a:solidFill>
                      <a:srgbClr val="FFC000"/>
                    </a:solidFill>
                  </a:rPr>
                  <a:t>             =</a:t>
                </a:r>
                <a:r>
                  <a:rPr lang="en-CA" sz="2400" dirty="0"/>
                  <a:t> </a:t>
                </a:r>
                <a14:m>
                  <m:oMath xmlns:m="http://schemas.openxmlformats.org/officeDocument/2006/math">
                    <m:rad>
                      <m:radPr>
                        <m:degHide m:val="on"/>
                        <m:ctrlPr>
                          <a:rPr lang="en-CA" sz="2400" i="1" dirty="0" smtClean="0">
                            <a:solidFill>
                              <a:srgbClr val="FFC000"/>
                            </a:solidFill>
                            <a:latin typeface="Cambria Math" panose="02040503050406030204" pitchFamily="18" charset="0"/>
                          </a:rPr>
                        </m:ctrlPr>
                      </m:radPr>
                      <m:deg/>
                      <m:e>
                        <m:sSup>
                          <m:sSupPr>
                            <m:ctrlPr>
                              <a:rPr lang="en-CA" sz="2400" i="1">
                                <a:solidFill>
                                  <a:srgbClr val="FFC000"/>
                                </a:solidFill>
                                <a:latin typeface="Cambria Math" panose="02040503050406030204" pitchFamily="18" charset="0"/>
                              </a:rPr>
                            </m:ctrlPr>
                          </m:sSupPr>
                          <m:e>
                            <m:r>
                              <a:rPr lang="en-CA" sz="2400" b="0" i="1" smtClean="0">
                                <a:solidFill>
                                  <a:srgbClr val="FFC000"/>
                                </a:solidFill>
                                <a:latin typeface="Cambria Math" panose="02040503050406030204" pitchFamily="18" charset="0"/>
                              </a:rPr>
                              <m:t>4</m:t>
                            </m:r>
                          </m:e>
                          <m:sup>
                            <m:r>
                              <a:rPr lang="en-CA" sz="2400" i="1">
                                <a:solidFill>
                                  <a:srgbClr val="FFC000"/>
                                </a:solidFill>
                                <a:latin typeface="Cambria Math" panose="02040503050406030204" pitchFamily="18" charset="0"/>
                              </a:rPr>
                              <m:t>2</m:t>
                            </m:r>
                          </m:sup>
                        </m:sSup>
                        <m:r>
                          <a:rPr lang="en-CA" sz="2400" i="1">
                            <a:solidFill>
                              <a:srgbClr val="FFC000"/>
                            </a:solidFill>
                            <a:latin typeface="Cambria Math" panose="02040503050406030204" pitchFamily="18" charset="0"/>
                          </a:rPr>
                          <m:t>+</m:t>
                        </m:r>
                        <m:sSup>
                          <m:sSupPr>
                            <m:ctrlPr>
                              <a:rPr lang="en-CA" sz="2400" i="1">
                                <a:solidFill>
                                  <a:srgbClr val="FFC000"/>
                                </a:solidFill>
                                <a:latin typeface="Cambria Math" panose="02040503050406030204" pitchFamily="18" charset="0"/>
                              </a:rPr>
                            </m:ctrlPr>
                          </m:sSupPr>
                          <m:e>
                            <m:r>
                              <m:rPr>
                                <m:nor/>
                              </m:rPr>
                              <a:rPr lang="en-CA" sz="2400" b="0" i="1" smtClean="0">
                                <a:solidFill>
                                  <a:srgbClr val="FFC000"/>
                                </a:solidFill>
                                <a:latin typeface="Cambria Math" panose="02040503050406030204" pitchFamily="18" charset="0"/>
                              </a:rPr>
                              <m:t>7</m:t>
                            </m:r>
                          </m:e>
                          <m:sup>
                            <m:r>
                              <a:rPr lang="en-CA" sz="2400" i="1">
                                <a:solidFill>
                                  <a:srgbClr val="FFC000"/>
                                </a:solidFill>
                                <a:latin typeface="Cambria Math" panose="02040503050406030204" pitchFamily="18" charset="0"/>
                              </a:rPr>
                              <m:t>2</m:t>
                            </m:r>
                          </m:sup>
                        </m:sSup>
                      </m:e>
                    </m:rad>
                  </m:oMath>
                </a14:m>
                <a:r>
                  <a:rPr lang="en-CA" sz="2400" dirty="0">
                    <a:solidFill>
                      <a:srgbClr val="FFC000"/>
                    </a:solidFill>
                  </a:rPr>
                  <a:t> </a:t>
                </a:r>
                <a:r>
                  <a:rPr lang="en-US" sz="2400" i="1" dirty="0">
                    <a:solidFill>
                      <a:srgbClr val="FFC000"/>
                    </a:solidFill>
                    <a:sym typeface="Symbol" panose="05050102010706020507" pitchFamily="18" charset="2"/>
                  </a:rPr>
                  <a:t> </a:t>
                </a:r>
                <a:r>
                  <a:rPr lang="en-US" sz="2400" dirty="0">
                    <a:sym typeface="Symbol" panose="05050102010706020507" pitchFamily="18" charset="2"/>
                  </a:rPr>
                  <a:t> </a:t>
                </a:r>
              </a:p>
              <a:p>
                <a:r>
                  <a:rPr lang="en-US" sz="2400" dirty="0">
                    <a:sym typeface="Symbol" panose="05050102010706020507" pitchFamily="18" charset="2"/>
                  </a:rPr>
                  <a:t>             </a:t>
                </a:r>
                <a:r>
                  <a:rPr lang="en-US" sz="2400" dirty="0"/>
                  <a:t>= 8.06</a:t>
                </a:r>
              </a:p>
              <a:p>
                <a:r>
                  <a:rPr lang="en-US" sz="2400" dirty="0"/>
                  <a:t>Bigger than 4 and 7.</a:t>
                </a:r>
              </a:p>
            </p:txBody>
          </p:sp>
        </mc:Choice>
        <mc:Fallback xmlns="">
          <p:sp>
            <p:nvSpPr>
              <p:cNvPr id="108" name="Rectangle 107">
                <a:extLst>
                  <a:ext uri="{FF2B5EF4-FFF2-40B4-BE49-F238E27FC236}">
                    <a16:creationId xmlns:a16="http://schemas.microsoft.com/office/drawing/2014/main" id="{8631685F-956E-4B89-A612-9FD6A1AB504F}"/>
                  </a:ext>
                </a:extLst>
              </p:cNvPr>
              <p:cNvSpPr>
                <a:spLocks noRot="1" noChangeAspect="1" noMove="1" noResize="1" noEditPoints="1" noAdjustHandles="1" noChangeArrowheads="1" noChangeShapeType="1" noTextEdit="1"/>
              </p:cNvSpPr>
              <p:nvPr/>
            </p:nvSpPr>
            <p:spPr>
              <a:xfrm>
                <a:off x="6458856" y="5155331"/>
                <a:ext cx="3146504" cy="1245469"/>
              </a:xfrm>
              <a:prstGeom prst="rect">
                <a:avLst/>
              </a:prstGeom>
              <a:blipFill>
                <a:blip r:embed="rId5"/>
                <a:stretch>
                  <a:fillRect l="-3101" b="-10784"/>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010CC301-B67C-4D9E-8529-CE31C15FB87F}"/>
              </a:ext>
            </a:extLst>
          </p:cNvPr>
          <p:cNvGrpSpPr/>
          <p:nvPr/>
        </p:nvGrpSpPr>
        <p:grpSpPr>
          <a:xfrm>
            <a:off x="6750039" y="97155"/>
            <a:ext cx="2622561" cy="1579245"/>
            <a:chOff x="6635115" y="152400"/>
            <a:chExt cx="2622561" cy="1579245"/>
          </a:xfrm>
        </p:grpSpPr>
        <p:grpSp>
          <p:nvGrpSpPr>
            <p:cNvPr id="117" name="Group 116">
              <a:extLst>
                <a:ext uri="{FF2B5EF4-FFF2-40B4-BE49-F238E27FC236}">
                  <a16:creationId xmlns:a16="http://schemas.microsoft.com/office/drawing/2014/main" id="{ACCD544A-F06E-4EED-BE57-5B279AD18A71}"/>
                </a:ext>
              </a:extLst>
            </p:cNvPr>
            <p:cNvGrpSpPr/>
            <p:nvPr/>
          </p:nvGrpSpPr>
          <p:grpSpPr>
            <a:xfrm>
              <a:off x="8305800" y="158115"/>
              <a:ext cx="951876" cy="1573530"/>
              <a:chOff x="8610599" y="990599"/>
              <a:chExt cx="951876" cy="741045"/>
            </a:xfrm>
          </p:grpSpPr>
          <p:sp>
            <p:nvSpPr>
              <p:cNvPr id="122" name="Left Brace 121">
                <a:extLst>
                  <a:ext uri="{FF2B5EF4-FFF2-40B4-BE49-F238E27FC236}">
                    <a16:creationId xmlns:a16="http://schemas.microsoft.com/office/drawing/2014/main" id="{05B2E7CD-3E9A-412C-8229-B580B248F43C}"/>
                  </a:ext>
                </a:extLst>
              </p:cNvPr>
              <p:cNvSpPr/>
              <p:nvPr/>
            </p:nvSpPr>
            <p:spPr bwMode="auto">
              <a:xfrm rot="10800000">
                <a:off x="8610599" y="990599"/>
                <a:ext cx="310515" cy="741045"/>
              </a:xfrm>
              <a:prstGeom prst="leftBrace">
                <a:avLst/>
              </a:prstGeom>
              <a:noFill/>
              <a:ln w="25400" cap="sq" cmpd="sng" algn="ctr">
                <a:solidFill>
                  <a:srgbClr val="FFC000"/>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3" name="Rectangle 122">
                <a:extLst>
                  <a:ext uri="{FF2B5EF4-FFF2-40B4-BE49-F238E27FC236}">
                    <a16:creationId xmlns:a16="http://schemas.microsoft.com/office/drawing/2014/main" id="{BD55894E-4F54-4AEA-AFAD-EAB742AE3176}"/>
                  </a:ext>
                </a:extLst>
              </p:cNvPr>
              <p:cNvSpPr/>
              <p:nvPr/>
            </p:nvSpPr>
            <p:spPr>
              <a:xfrm>
                <a:off x="8839200" y="1212566"/>
                <a:ext cx="723275" cy="217419"/>
              </a:xfrm>
              <a:prstGeom prst="rect">
                <a:avLst/>
              </a:prstGeom>
            </p:spPr>
            <p:txBody>
              <a:bodyPr wrap="none">
                <a:spAutoFit/>
              </a:bodyPr>
              <a:lstStyle/>
              <a:p>
                <a:r>
                  <a:rPr lang="en-CA" sz="2400" i="1" dirty="0">
                    <a:solidFill>
                      <a:srgbClr val="FFC000"/>
                    </a:solidFill>
                  </a:rPr>
                  <a:t>8.06</a:t>
                </a:r>
                <a:endParaRPr lang="en-CA" sz="2400" dirty="0">
                  <a:solidFill>
                    <a:srgbClr val="FFC000"/>
                  </a:solidFill>
                </a:endParaRPr>
              </a:p>
            </p:txBody>
          </p:sp>
        </p:grpSp>
        <p:cxnSp>
          <p:nvCxnSpPr>
            <p:cNvPr id="118" name="Straight Connector 117">
              <a:extLst>
                <a:ext uri="{FF2B5EF4-FFF2-40B4-BE49-F238E27FC236}">
                  <a16:creationId xmlns:a16="http://schemas.microsoft.com/office/drawing/2014/main" id="{5DE05385-3842-49AC-AE9E-603E508C3261}"/>
                </a:ext>
              </a:extLst>
            </p:cNvPr>
            <p:cNvCxnSpPr/>
            <p:nvPr/>
          </p:nvCxnSpPr>
          <p:spPr bwMode="auto">
            <a:xfrm flipV="1">
              <a:off x="6858000" y="152400"/>
              <a:ext cx="1295400" cy="1566537"/>
            </a:xfrm>
            <a:prstGeom prst="line">
              <a:avLst/>
            </a:prstGeom>
            <a:noFill/>
            <a:ln w="31750" cap="sq" cmpd="sng" algn="ctr">
              <a:solidFill>
                <a:srgbClr val="FFFF66"/>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5F8294F9-9B37-4610-BB4D-6D5814074013}"/>
                </a:ext>
              </a:extLst>
            </p:cNvPr>
            <p:cNvCxnSpPr/>
            <p:nvPr/>
          </p:nvCxnSpPr>
          <p:spPr bwMode="auto">
            <a:xfrm>
              <a:off x="6635115" y="158115"/>
              <a:ext cx="1905000" cy="0"/>
            </a:xfrm>
            <a:prstGeom prst="line">
              <a:avLst/>
            </a:prstGeom>
            <a:noFill/>
            <a:ln w="31750" cap="sq" cmpd="sng" algn="ctr">
              <a:solidFill>
                <a:srgbClr val="FFC000"/>
              </a:solidFill>
              <a:prstDash val="solid"/>
              <a:round/>
              <a:headEnd type="none" w="med" len="med"/>
              <a:tailEnd type="none" w="med" len="med"/>
            </a:ln>
            <a:effectLst/>
          </p:spPr>
        </p:cxnSp>
      </p:grpSp>
    </p:spTree>
    <p:extLst>
      <p:ext uri="{BB962C8B-B14F-4D97-AF65-F5344CB8AC3E}">
        <p14:creationId xmlns:p14="http://schemas.microsoft.com/office/powerpoint/2010/main" val="32010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1+#ppt_w/2"/>
                                          </p:val>
                                        </p:tav>
                                        <p:tav tm="100000">
                                          <p:val>
                                            <p:strVal val="#ppt_x"/>
                                          </p:val>
                                        </p:tav>
                                      </p:tavLst>
                                    </p:anim>
                                    <p:anim calcmode="lin" valueType="num">
                                      <p:cBhvr additive="base">
                                        <p:cTn id="12"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500" fill="hold"/>
                                        <p:tgtEl>
                                          <p:spTgt spid="143"/>
                                        </p:tgtEl>
                                        <p:attrNameLst>
                                          <p:attrName>ppt_x</p:attrName>
                                        </p:attrNameLst>
                                      </p:cBhvr>
                                      <p:tavLst>
                                        <p:tav tm="0">
                                          <p:val>
                                            <p:strVal val="#ppt_x"/>
                                          </p:val>
                                        </p:tav>
                                        <p:tav tm="100000">
                                          <p:val>
                                            <p:strVal val="#ppt_x"/>
                                          </p:val>
                                        </p:tav>
                                      </p:tavLst>
                                    </p:anim>
                                    <p:anim calcmode="lin" valueType="num">
                                      <p:cBhvr additive="base">
                                        <p:cTn id="18"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anim calcmode="lin" valueType="num">
                                      <p:cBhvr additive="base">
                                        <p:cTn id="23" dur="500" fill="hold"/>
                                        <p:tgtEl>
                                          <p:spTgt spid="106"/>
                                        </p:tgtEl>
                                        <p:attrNameLst>
                                          <p:attrName>ppt_x</p:attrName>
                                        </p:attrNameLst>
                                      </p:cBhvr>
                                      <p:tavLst>
                                        <p:tav tm="0">
                                          <p:val>
                                            <p:strVal val="#ppt_x"/>
                                          </p:val>
                                        </p:tav>
                                        <p:tav tm="100000">
                                          <p:val>
                                            <p:strVal val="#ppt_x"/>
                                          </p:val>
                                        </p:tav>
                                      </p:tavLst>
                                    </p:anim>
                                    <p:anim calcmode="lin" valueType="num">
                                      <p:cBhvr additive="base">
                                        <p:cTn id="24" dur="500" fill="hold"/>
                                        <p:tgtEl>
                                          <p:spTgt spid="10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anim calcmode="lin" valueType="num">
                                      <p:cBhvr additive="base">
                                        <p:cTn id="27" dur="500" fill="hold"/>
                                        <p:tgtEl>
                                          <p:spTgt spid="107"/>
                                        </p:tgtEl>
                                        <p:attrNameLst>
                                          <p:attrName>ppt_x</p:attrName>
                                        </p:attrNameLst>
                                      </p:cBhvr>
                                      <p:tavLst>
                                        <p:tav tm="0">
                                          <p:val>
                                            <p:strVal val="#ppt_x"/>
                                          </p:val>
                                        </p:tav>
                                        <p:tav tm="100000">
                                          <p:val>
                                            <p:strVal val="#ppt_x"/>
                                          </p:val>
                                        </p:tav>
                                      </p:tavLst>
                                    </p:anim>
                                    <p:anim calcmode="lin" valueType="num">
                                      <p:cBhvr additive="base">
                                        <p:cTn id="28" dur="500" fill="hold"/>
                                        <p:tgtEl>
                                          <p:spTgt spid="10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8">
                                            <p:txEl>
                                              <p:pRg st="0" end="0"/>
                                            </p:txEl>
                                          </p:spTgt>
                                        </p:tgtEl>
                                        <p:attrNameLst>
                                          <p:attrName>style.visibility</p:attrName>
                                        </p:attrNameLst>
                                      </p:cBhvr>
                                      <p:to>
                                        <p:strVal val="visible"/>
                                      </p:to>
                                    </p:set>
                                    <p:anim calcmode="lin" valueType="num">
                                      <p:cBhvr additive="base">
                                        <p:cTn id="31" dur="500" fill="hold"/>
                                        <p:tgtEl>
                                          <p:spTgt spid="10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8">
                                            <p:txEl>
                                              <p:pRg st="1" end="1"/>
                                            </p:txEl>
                                          </p:spTgt>
                                        </p:tgtEl>
                                        <p:attrNameLst>
                                          <p:attrName>style.visibility</p:attrName>
                                        </p:attrNameLst>
                                      </p:cBhvr>
                                      <p:to>
                                        <p:strVal val="visible"/>
                                      </p:to>
                                    </p:set>
                                    <p:anim calcmode="lin" valueType="num">
                                      <p:cBhvr additive="base">
                                        <p:cTn id="35" dur="500" fill="hold"/>
                                        <p:tgtEl>
                                          <p:spTgt spid="10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8">
                                            <p:txEl>
                                              <p:pRg st="2" end="2"/>
                                            </p:txEl>
                                          </p:spTgt>
                                        </p:tgtEl>
                                        <p:attrNameLst>
                                          <p:attrName>style.visibility</p:attrName>
                                        </p:attrNameLst>
                                      </p:cBhvr>
                                      <p:to>
                                        <p:strVal val="visible"/>
                                      </p:to>
                                    </p:set>
                                    <p:anim calcmode="lin" valueType="num">
                                      <p:cBhvr additive="base">
                                        <p:cTn id="41" dur="500" fill="hold"/>
                                        <p:tgtEl>
                                          <p:spTgt spid="10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8">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9"/>
                                        </p:tgtEl>
                                        <p:attrNameLst>
                                          <p:attrName>style.visibility</p:attrName>
                                        </p:attrNameLst>
                                      </p:cBhvr>
                                      <p:to>
                                        <p:strVal val="visible"/>
                                      </p:to>
                                    </p:set>
                                    <p:anim calcmode="lin" valueType="num">
                                      <p:cBhvr additive="base">
                                        <p:cTn id="45" dur="500" fill="hold"/>
                                        <p:tgtEl>
                                          <p:spTgt spid="109"/>
                                        </p:tgtEl>
                                        <p:attrNameLst>
                                          <p:attrName>ppt_x</p:attrName>
                                        </p:attrNameLst>
                                      </p:cBhvr>
                                      <p:tavLst>
                                        <p:tav tm="0">
                                          <p:val>
                                            <p:strVal val="#ppt_x"/>
                                          </p:val>
                                        </p:tav>
                                        <p:tav tm="100000">
                                          <p:val>
                                            <p:strVal val="#ppt_x"/>
                                          </p:val>
                                        </p:tav>
                                      </p:tavLst>
                                    </p:anim>
                                    <p:anim calcmode="lin" valueType="num">
                                      <p:cBhvr additive="base">
                                        <p:cTn id="46"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3">
            <a:extLst>
              <a:ext uri="{FF2B5EF4-FFF2-40B4-BE49-F238E27FC236}">
                <a16:creationId xmlns:a16="http://schemas.microsoft.com/office/drawing/2014/main" id="{F03E97CA-DCF1-4811-9872-6C7F072D869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Computing</a:t>
            </a:r>
          </a:p>
        </p:txBody>
      </p:sp>
      <p:pic>
        <p:nvPicPr>
          <p:cNvPr id="7" name="Picture 5" descr="j0116172">
            <a:extLst>
              <a:ext uri="{FF2B5EF4-FFF2-40B4-BE49-F238E27FC236}">
                <a16:creationId xmlns:a16="http://schemas.microsoft.com/office/drawing/2014/main" id="{A3A6D53C-DD95-4B10-AF34-B5F65281D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9951" y="370623"/>
            <a:ext cx="1076418" cy="14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DB10AB0B-632C-478C-BBB6-5DCF1E6016F4}"/>
              </a:ext>
            </a:extLst>
          </p:cNvPr>
          <p:cNvSpPr>
            <a:spLocks noChangeArrowheads="1"/>
          </p:cNvSpPr>
          <p:nvPr/>
        </p:nvSpPr>
        <p:spPr bwMode="auto">
          <a:xfrm>
            <a:off x="2211285" y="461831"/>
            <a:ext cx="5018190" cy="1181436"/>
          </a:xfrm>
          <a:prstGeom prst="wedgeRectCallout">
            <a:avLst>
              <a:gd name="adj1" fmla="val -62930"/>
              <a:gd name="adj2" fmla="val -33086"/>
            </a:avLst>
          </a:prstGeom>
          <a:noFill/>
          <a:ln w="12700">
            <a:solidFill>
              <a:srgbClr val="CC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indent="-171450" algn="ctr" defTabSz="685800" eaLnBrk="1" fontAlgn="auto" hangingPunct="1">
              <a:spcBef>
                <a:spcPts val="0"/>
              </a:spcBef>
              <a:spcAft>
                <a:spcPts val="0"/>
              </a:spcAft>
              <a:buNone/>
            </a:pPr>
            <a:r>
              <a:rPr lang="el-GR" altLang="en-US" sz="2400" dirty="0">
                <a:latin typeface="Times New Roman"/>
                <a:cs typeface="Times New Roman" panose="02020603050405020304" pitchFamily="18" charset="0"/>
                <a:sym typeface="Symbol" panose="05050102010706020507" pitchFamily="18" charset="2"/>
              </a:rPr>
              <a:t>ε</a:t>
            </a:r>
            <a:r>
              <a:rPr lang="en-US" altLang="en-US" sz="2400" dirty="0">
                <a:latin typeface="Times New Roman"/>
                <a:cs typeface="Times New Roman" panose="02020603050405020304" pitchFamily="18" charset="0"/>
                <a:sym typeface="Symbol" panose="05050102010706020507" pitchFamily="18" charset="2"/>
              </a:rPr>
              <a:t>-a</a:t>
            </a:r>
            <a:r>
              <a:rPr lang="en-US" altLang="en-US" sz="2400" dirty="0"/>
              <a:t>pproximating a real function </a:t>
            </a:r>
            <a:br>
              <a:rPr lang="en-US" altLang="en-US" sz="2400" dirty="0"/>
            </a:br>
            <a:r>
              <a:rPr lang="en-US" altLang="en-US" sz="2400" dirty="0"/>
              <a:t>f(x</a:t>
            </a:r>
            <a:r>
              <a:rPr lang="en-US" altLang="en-US" sz="2400" baseline="-25000" dirty="0"/>
              <a:t>1</a:t>
            </a:r>
            <a:r>
              <a:rPr lang="en-US" altLang="en-US" sz="2400" dirty="0"/>
              <a:t>, …, </a:t>
            </a:r>
            <a:r>
              <a:rPr lang="en-US" altLang="en-US" sz="2400" dirty="0" err="1"/>
              <a:t>x</a:t>
            </a:r>
            <a:r>
              <a:rPr lang="en-US" altLang="en-US" sz="2400" baseline="-25000" dirty="0" err="1"/>
              <a:t>n</a:t>
            </a:r>
            <a:r>
              <a:rPr lang="en-US" altLang="en-US" sz="2400" dirty="0"/>
              <a:t>) where |x</a:t>
            </a:r>
            <a:r>
              <a:rPr lang="en-US" altLang="en-US" sz="2400" baseline="-25000" dirty="0"/>
              <a:t>i</a:t>
            </a:r>
            <a:r>
              <a:rPr lang="en-US" altLang="en-US" sz="2400" dirty="0"/>
              <a:t>|</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L</a:t>
            </a:r>
            <a:r>
              <a:rPr lang="el-GR" altLang="en-US" sz="2400" dirty="0">
                <a:latin typeface="Times New Roman"/>
                <a:cs typeface="Times New Roman" panose="02020603050405020304" pitchFamily="18" charset="0"/>
                <a:sym typeface="Symbol" panose="05050102010706020507" pitchFamily="18" charset="2"/>
              </a:rPr>
              <a:t> </a:t>
            </a:r>
            <a:r>
              <a:rPr lang="en-US" altLang="en-US" sz="2400" dirty="0">
                <a:latin typeface="Times New Roman"/>
                <a:cs typeface="Times New Roman" panose="02020603050405020304" pitchFamily="18" charset="0"/>
                <a:sym typeface="Symbol" panose="05050102010706020507" pitchFamily="18" charset="2"/>
              </a:rPr>
              <a:t>and f'</a:t>
            </a:r>
            <a:r>
              <a:rPr lang="el-GR" altLang="en-US" sz="2400" dirty="0">
                <a:latin typeface="Times New Roman"/>
                <a:cs typeface="Times New Roman" panose="02020603050405020304" pitchFamily="18" charset="0"/>
                <a:sym typeface="Symbol" panose="05050102010706020507" pitchFamily="18" charset="2"/>
              </a:rPr>
              <a:t>≤</a:t>
            </a:r>
            <a:r>
              <a:rPr lang="en-US" altLang="en-US" sz="2400" dirty="0">
                <a:latin typeface="Times New Roman"/>
                <a:cs typeface="Times New Roman" panose="02020603050405020304" pitchFamily="18" charset="0"/>
                <a:sym typeface="Symbol" panose="05050102010706020507" pitchFamily="18" charset="2"/>
              </a:rPr>
              <a:t>L</a:t>
            </a:r>
          </a:p>
        </p:txBody>
      </p:sp>
      <p:pic>
        <p:nvPicPr>
          <p:cNvPr id="1026" name="Picture 2" descr="3D plot">
            <a:extLst>
              <a:ext uri="{FF2B5EF4-FFF2-40B4-BE49-F238E27FC236}">
                <a16:creationId xmlns:a16="http://schemas.microsoft.com/office/drawing/2014/main" id="{EAF61BB7-FC1F-4BC8-BA34-228CCF144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038" y="1885947"/>
            <a:ext cx="3846615" cy="472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2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277" name="Rectangle 276"/>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278" name="Picture 6" descr="Image result for convolutional neural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79" name="Rectangle 278"/>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80" name="Rectangle 279"/>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1" name="Rectangle 280"/>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82" name="Rectangle 281"/>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182" name="Group 181"/>
          <p:cNvGrpSpPr/>
          <p:nvPr/>
        </p:nvGrpSpPr>
        <p:grpSpPr>
          <a:xfrm>
            <a:off x="2590800" y="4330656"/>
            <a:ext cx="2747717" cy="2203148"/>
            <a:chOff x="4000500" y="5020270"/>
            <a:chExt cx="1638300" cy="1067473"/>
          </a:xfrm>
        </p:grpSpPr>
        <p:grpSp>
          <p:nvGrpSpPr>
            <p:cNvPr id="183" name="Group 182"/>
            <p:cNvGrpSpPr/>
            <p:nvPr/>
          </p:nvGrpSpPr>
          <p:grpSpPr>
            <a:xfrm>
              <a:off x="4000500" y="5020270"/>
              <a:ext cx="1630302" cy="1067473"/>
              <a:chOff x="2095500" y="5414665"/>
              <a:chExt cx="1630302" cy="1067473"/>
            </a:xfrm>
          </p:grpSpPr>
          <p:grpSp>
            <p:nvGrpSpPr>
              <p:cNvPr id="194" name="Group 193"/>
              <p:cNvGrpSpPr/>
              <p:nvPr/>
            </p:nvGrpSpPr>
            <p:grpSpPr>
              <a:xfrm>
                <a:off x="2095500" y="5414665"/>
                <a:ext cx="1623129" cy="1046493"/>
                <a:chOff x="2095500" y="5414665"/>
                <a:chExt cx="1623129" cy="1046493"/>
              </a:xfrm>
            </p:grpSpPr>
            <p:cxnSp>
              <p:nvCxnSpPr>
                <p:cNvPr id="255" name="Straight Connector 254"/>
                <p:cNvCxnSpPr/>
                <p:nvPr/>
              </p:nvCxnSpPr>
              <p:spPr bwMode="auto">
                <a:xfrm>
                  <a:off x="2095500" y="5486400"/>
                  <a:ext cx="1614879" cy="974758"/>
                </a:xfrm>
                <a:prstGeom prst="line">
                  <a:avLst/>
                </a:prstGeom>
                <a:noFill/>
                <a:ln w="12700" cap="sq" cmpd="sng" algn="ctr">
                  <a:solidFill>
                    <a:schemeClr val="hlink"/>
                  </a:solidFill>
                  <a:prstDash val="solid"/>
                  <a:round/>
                  <a:headEnd type="none" w="med" len="med"/>
                  <a:tailEnd type="none" w="med" len="med"/>
                </a:ln>
                <a:effectLst/>
              </p:spPr>
            </p:cxnSp>
            <p:cxnSp>
              <p:nvCxnSpPr>
                <p:cNvPr id="256" name="Straight Connector 255"/>
                <p:cNvCxnSpPr/>
                <p:nvPr/>
              </p:nvCxnSpPr>
              <p:spPr bwMode="auto">
                <a:xfrm>
                  <a:off x="2095500" y="5486400"/>
                  <a:ext cx="1623129" cy="856568"/>
                </a:xfrm>
                <a:prstGeom prst="line">
                  <a:avLst/>
                </a:prstGeom>
                <a:noFill/>
                <a:ln w="12700" cap="sq" cmpd="sng" algn="ctr">
                  <a:solidFill>
                    <a:schemeClr val="hlink"/>
                  </a:solidFill>
                  <a:prstDash val="solid"/>
                  <a:round/>
                  <a:headEnd type="none" w="med" len="med"/>
                  <a:tailEnd type="none" w="med" len="med"/>
                </a:ln>
                <a:effectLst/>
              </p:spPr>
            </p:cxnSp>
            <p:cxnSp>
              <p:nvCxnSpPr>
                <p:cNvPr id="257" name="Straight Connector 256"/>
                <p:cNvCxnSpPr/>
                <p:nvPr/>
              </p:nvCxnSpPr>
              <p:spPr bwMode="auto">
                <a:xfrm>
                  <a:off x="2095500" y="5486400"/>
                  <a:ext cx="1606629" cy="705896"/>
                </a:xfrm>
                <a:prstGeom prst="line">
                  <a:avLst/>
                </a:prstGeom>
                <a:noFill/>
                <a:ln w="12700" cap="sq" cmpd="sng" algn="ctr">
                  <a:solidFill>
                    <a:schemeClr val="hlink"/>
                  </a:solidFill>
                  <a:prstDash val="solid"/>
                  <a:round/>
                  <a:headEnd type="none" w="med" len="med"/>
                  <a:tailEnd type="none" w="med" len="med"/>
                </a:ln>
                <a:effectLst/>
              </p:spPr>
            </p:cxnSp>
            <p:cxnSp>
              <p:nvCxnSpPr>
                <p:cNvPr id="258" name="Straight Connector 257"/>
                <p:cNvCxnSpPr/>
                <p:nvPr/>
              </p:nvCxnSpPr>
              <p:spPr bwMode="auto">
                <a:xfrm>
                  <a:off x="2095500" y="5486400"/>
                  <a:ext cx="1606629" cy="605135"/>
                </a:xfrm>
                <a:prstGeom prst="line">
                  <a:avLst/>
                </a:prstGeom>
                <a:noFill/>
                <a:ln w="12700" cap="sq" cmpd="sng" algn="ctr">
                  <a:solidFill>
                    <a:schemeClr val="hlink"/>
                  </a:solidFill>
                  <a:prstDash val="solid"/>
                  <a:round/>
                  <a:headEnd type="none" w="med" len="med"/>
                  <a:tailEnd type="none" w="med" len="med"/>
                </a:ln>
                <a:effectLst/>
              </p:spPr>
            </p:cxnSp>
            <p:cxnSp>
              <p:nvCxnSpPr>
                <p:cNvPr id="259" name="Straight Connector 258"/>
                <p:cNvCxnSpPr/>
                <p:nvPr/>
              </p:nvCxnSpPr>
              <p:spPr bwMode="auto">
                <a:xfrm>
                  <a:off x="2095500" y="5486400"/>
                  <a:ext cx="1603715" cy="461665"/>
                </a:xfrm>
                <a:prstGeom prst="line">
                  <a:avLst/>
                </a:prstGeom>
                <a:noFill/>
                <a:ln w="12700" cap="sq" cmpd="sng" algn="ctr">
                  <a:solidFill>
                    <a:schemeClr val="hlink"/>
                  </a:solidFill>
                  <a:prstDash val="solid"/>
                  <a:round/>
                  <a:headEnd type="none" w="med" len="med"/>
                  <a:tailEnd type="none" w="med" len="med"/>
                </a:ln>
                <a:effectLst/>
              </p:spPr>
            </p:cxnSp>
            <p:cxnSp>
              <p:nvCxnSpPr>
                <p:cNvPr id="260" name="Straight Connector 259"/>
                <p:cNvCxnSpPr/>
                <p:nvPr/>
              </p:nvCxnSpPr>
              <p:spPr bwMode="auto">
                <a:xfrm>
                  <a:off x="2095500" y="5486400"/>
                  <a:ext cx="1606629" cy="312434"/>
                </a:xfrm>
                <a:prstGeom prst="line">
                  <a:avLst/>
                </a:prstGeom>
                <a:noFill/>
                <a:ln w="12700" cap="sq" cmpd="sng" algn="ctr">
                  <a:solidFill>
                    <a:schemeClr val="hlink"/>
                  </a:solidFill>
                  <a:prstDash val="solid"/>
                  <a:round/>
                  <a:headEnd type="none" w="med" len="med"/>
                  <a:tailEnd type="none" w="med" len="med"/>
                </a:ln>
                <a:effectLst/>
              </p:spPr>
            </p:cxnSp>
            <p:cxnSp>
              <p:nvCxnSpPr>
                <p:cNvPr id="261" name="Straight Connector 260"/>
                <p:cNvCxnSpPr/>
                <p:nvPr/>
              </p:nvCxnSpPr>
              <p:spPr bwMode="auto">
                <a:xfrm>
                  <a:off x="2095500" y="5486400"/>
                  <a:ext cx="1606629" cy="191677"/>
                </a:xfrm>
                <a:prstGeom prst="line">
                  <a:avLst/>
                </a:prstGeom>
                <a:noFill/>
                <a:ln w="12700" cap="sq" cmpd="sng" algn="ctr">
                  <a:solidFill>
                    <a:schemeClr val="hlink"/>
                  </a:solidFill>
                  <a:prstDash val="solid"/>
                  <a:round/>
                  <a:headEnd type="none" w="med" len="med"/>
                  <a:tailEnd type="none" w="med" len="med"/>
                </a:ln>
                <a:effectLst/>
              </p:spPr>
            </p:cxnSp>
            <p:cxnSp>
              <p:nvCxnSpPr>
                <p:cNvPr id="264" name="Straight Connector 263"/>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276" name="Straight Connector 275"/>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nvGrpSpPr>
              <p:cNvPr id="195" name="Group 194"/>
              <p:cNvGrpSpPr/>
              <p:nvPr/>
            </p:nvGrpSpPr>
            <p:grpSpPr>
              <a:xfrm>
                <a:off x="2102673" y="5429251"/>
                <a:ext cx="1623129" cy="1039303"/>
                <a:chOff x="2095500" y="5303665"/>
                <a:chExt cx="1623129" cy="1039303"/>
              </a:xfrm>
            </p:grpSpPr>
            <p:cxnSp>
              <p:nvCxnSpPr>
                <p:cNvPr id="246" name="Straight Connector 245"/>
                <p:cNvCxnSpPr/>
                <p:nvPr/>
              </p:nvCxnSpPr>
              <p:spPr bwMode="auto">
                <a:xfrm flipV="1">
                  <a:off x="2095500" y="5303665"/>
                  <a:ext cx="1607706" cy="182735"/>
                </a:xfrm>
                <a:prstGeom prst="line">
                  <a:avLst/>
                </a:prstGeom>
                <a:noFill/>
                <a:ln w="12700" cap="sq" cmpd="sng" algn="ctr">
                  <a:solidFill>
                    <a:schemeClr val="hlink"/>
                  </a:solidFill>
                  <a:prstDash val="solid"/>
                  <a:round/>
                  <a:headEnd type="none" w="med" len="med"/>
                  <a:tailEnd type="none" w="med" len="med"/>
                </a:ln>
                <a:effectLst/>
              </p:spPr>
            </p:cxnSp>
            <p:cxnSp>
              <p:nvCxnSpPr>
                <p:cNvPr id="247" name="Straight Connector 246"/>
                <p:cNvCxnSpPr/>
                <p:nvPr/>
              </p:nvCxnSpPr>
              <p:spPr bwMode="auto">
                <a:xfrm>
                  <a:off x="2095500" y="5486400"/>
                  <a:ext cx="1623129" cy="856568"/>
                </a:xfrm>
                <a:prstGeom prst="line">
                  <a:avLst/>
                </a:prstGeom>
                <a:noFill/>
                <a:ln w="12700" cap="sq" cmpd="sng" algn="ctr">
                  <a:solidFill>
                    <a:schemeClr val="hlink"/>
                  </a:solidFill>
                  <a:prstDash val="solid"/>
                  <a:round/>
                  <a:headEnd type="none" w="med" len="med"/>
                  <a:tailEnd type="none" w="med" len="med"/>
                </a:ln>
                <a:effectLst/>
              </p:spPr>
            </p:cxnSp>
            <p:cxnSp>
              <p:nvCxnSpPr>
                <p:cNvPr id="248" name="Straight Connector 247"/>
                <p:cNvCxnSpPr/>
                <p:nvPr/>
              </p:nvCxnSpPr>
              <p:spPr bwMode="auto">
                <a:xfrm>
                  <a:off x="2095500" y="5486400"/>
                  <a:ext cx="1606629" cy="705896"/>
                </a:xfrm>
                <a:prstGeom prst="line">
                  <a:avLst/>
                </a:prstGeom>
                <a:noFill/>
                <a:ln w="12700" cap="sq" cmpd="sng" algn="ctr">
                  <a:solidFill>
                    <a:schemeClr val="hlink"/>
                  </a:solidFill>
                  <a:prstDash val="solid"/>
                  <a:round/>
                  <a:headEnd type="none" w="med" len="med"/>
                  <a:tailEnd type="none" w="med" len="med"/>
                </a:ln>
                <a:effectLst/>
              </p:spPr>
            </p:cxnSp>
            <p:cxnSp>
              <p:nvCxnSpPr>
                <p:cNvPr id="249" name="Straight Connector 248"/>
                <p:cNvCxnSpPr/>
                <p:nvPr/>
              </p:nvCxnSpPr>
              <p:spPr bwMode="auto">
                <a:xfrm>
                  <a:off x="2095500" y="5486400"/>
                  <a:ext cx="1606629" cy="605135"/>
                </a:xfrm>
                <a:prstGeom prst="line">
                  <a:avLst/>
                </a:prstGeom>
                <a:noFill/>
                <a:ln w="12700" cap="sq" cmpd="sng" algn="ctr">
                  <a:solidFill>
                    <a:schemeClr val="hlink"/>
                  </a:solidFill>
                  <a:prstDash val="solid"/>
                  <a:round/>
                  <a:headEnd type="none" w="med" len="med"/>
                  <a:tailEnd type="none" w="med" len="med"/>
                </a:ln>
                <a:effectLst/>
              </p:spPr>
            </p:cxnSp>
            <p:cxnSp>
              <p:nvCxnSpPr>
                <p:cNvPr id="250" name="Straight Connector 249"/>
                <p:cNvCxnSpPr/>
                <p:nvPr/>
              </p:nvCxnSpPr>
              <p:spPr bwMode="auto">
                <a:xfrm>
                  <a:off x="2095500" y="5486400"/>
                  <a:ext cx="1603715" cy="461665"/>
                </a:xfrm>
                <a:prstGeom prst="line">
                  <a:avLst/>
                </a:prstGeom>
                <a:noFill/>
                <a:ln w="12700" cap="sq" cmpd="sng" algn="ctr">
                  <a:solidFill>
                    <a:schemeClr val="hlink"/>
                  </a:solidFill>
                  <a:prstDash val="solid"/>
                  <a:round/>
                  <a:headEnd type="none" w="med" len="med"/>
                  <a:tailEnd type="none" w="med" len="med"/>
                </a:ln>
                <a:effectLst/>
              </p:spPr>
            </p:cxnSp>
            <p:cxnSp>
              <p:nvCxnSpPr>
                <p:cNvPr id="251" name="Straight Connector 250"/>
                <p:cNvCxnSpPr/>
                <p:nvPr/>
              </p:nvCxnSpPr>
              <p:spPr bwMode="auto">
                <a:xfrm>
                  <a:off x="2095500" y="5486400"/>
                  <a:ext cx="1606629" cy="312434"/>
                </a:xfrm>
                <a:prstGeom prst="line">
                  <a:avLst/>
                </a:prstGeom>
                <a:noFill/>
                <a:ln w="12700" cap="sq" cmpd="sng" algn="ctr">
                  <a:solidFill>
                    <a:schemeClr val="hlink"/>
                  </a:solidFill>
                  <a:prstDash val="solid"/>
                  <a:round/>
                  <a:headEnd type="none" w="med" len="med"/>
                  <a:tailEnd type="none" w="med" len="med"/>
                </a:ln>
                <a:effectLst/>
              </p:spPr>
            </p:cxnSp>
            <p:cxnSp>
              <p:nvCxnSpPr>
                <p:cNvPr id="252" name="Straight Connector 251"/>
                <p:cNvCxnSpPr/>
                <p:nvPr/>
              </p:nvCxnSpPr>
              <p:spPr bwMode="auto">
                <a:xfrm>
                  <a:off x="2095500" y="5486400"/>
                  <a:ext cx="1606629" cy="191677"/>
                </a:xfrm>
                <a:prstGeom prst="line">
                  <a:avLst/>
                </a:prstGeom>
                <a:noFill/>
                <a:ln w="12700" cap="sq" cmpd="sng" algn="ctr">
                  <a:solidFill>
                    <a:schemeClr val="hlink"/>
                  </a:solidFill>
                  <a:prstDash val="solid"/>
                  <a:round/>
                  <a:headEnd type="none" w="med" len="med"/>
                  <a:tailEnd type="none" w="med" len="med"/>
                </a:ln>
                <a:effectLst/>
              </p:spPr>
            </p:cxnSp>
            <p:cxnSp>
              <p:nvCxnSpPr>
                <p:cNvPr id="253" name="Straight Connector 252"/>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254" name="Straight Connector 253"/>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nvGrpSpPr>
              <p:cNvPr id="196" name="Group 195"/>
              <p:cNvGrpSpPr/>
              <p:nvPr/>
            </p:nvGrpSpPr>
            <p:grpSpPr>
              <a:xfrm>
                <a:off x="2105339" y="5428266"/>
                <a:ext cx="1617793" cy="1020299"/>
                <a:chOff x="2095500" y="5171997"/>
                <a:chExt cx="1617793" cy="1020299"/>
              </a:xfrm>
            </p:grpSpPr>
            <p:cxnSp>
              <p:nvCxnSpPr>
                <p:cNvPr id="237" name="Straight Connector 236"/>
                <p:cNvCxnSpPr/>
                <p:nvPr/>
              </p:nvCxnSpPr>
              <p:spPr bwMode="auto">
                <a:xfrm flipV="1">
                  <a:off x="2095500" y="5303665"/>
                  <a:ext cx="1607706" cy="182735"/>
                </a:xfrm>
                <a:prstGeom prst="line">
                  <a:avLst/>
                </a:prstGeom>
                <a:noFill/>
                <a:ln w="12700" cap="sq" cmpd="sng" algn="ctr">
                  <a:solidFill>
                    <a:schemeClr val="hlink"/>
                  </a:solidFill>
                  <a:prstDash val="solid"/>
                  <a:round/>
                  <a:headEnd type="none" w="med" len="med"/>
                  <a:tailEnd type="none" w="med" len="med"/>
                </a:ln>
                <a:effectLst/>
              </p:spPr>
            </p:cxnSp>
            <p:cxnSp>
              <p:nvCxnSpPr>
                <p:cNvPr id="238" name="Straight Connector 237"/>
                <p:cNvCxnSpPr/>
                <p:nvPr/>
              </p:nvCxnSpPr>
              <p:spPr bwMode="auto">
                <a:xfrm flipV="1">
                  <a:off x="2095500" y="5171997"/>
                  <a:ext cx="1565744" cy="314403"/>
                </a:xfrm>
                <a:prstGeom prst="line">
                  <a:avLst/>
                </a:prstGeom>
                <a:noFill/>
                <a:ln w="12700" cap="sq" cmpd="sng" algn="ctr">
                  <a:solidFill>
                    <a:schemeClr val="hlink"/>
                  </a:solidFill>
                  <a:prstDash val="solid"/>
                  <a:round/>
                  <a:headEnd type="none" w="med" len="med"/>
                  <a:tailEnd type="none" w="med" len="med"/>
                </a:ln>
                <a:effectLst/>
              </p:spPr>
            </p:cxnSp>
            <p:cxnSp>
              <p:nvCxnSpPr>
                <p:cNvPr id="239" name="Straight Connector 238"/>
                <p:cNvCxnSpPr/>
                <p:nvPr/>
              </p:nvCxnSpPr>
              <p:spPr bwMode="auto">
                <a:xfrm>
                  <a:off x="2095500" y="5486400"/>
                  <a:ext cx="1606629" cy="705896"/>
                </a:xfrm>
                <a:prstGeom prst="line">
                  <a:avLst/>
                </a:prstGeom>
                <a:noFill/>
                <a:ln w="12700" cap="sq" cmpd="sng" algn="ctr">
                  <a:solidFill>
                    <a:schemeClr val="hlink"/>
                  </a:solidFill>
                  <a:prstDash val="solid"/>
                  <a:round/>
                  <a:headEnd type="none" w="med" len="med"/>
                  <a:tailEnd type="none" w="med" len="med"/>
                </a:ln>
                <a:effectLst/>
              </p:spPr>
            </p:cxnSp>
            <p:cxnSp>
              <p:nvCxnSpPr>
                <p:cNvPr id="240" name="Straight Connector 239"/>
                <p:cNvCxnSpPr/>
                <p:nvPr/>
              </p:nvCxnSpPr>
              <p:spPr bwMode="auto">
                <a:xfrm>
                  <a:off x="2095500" y="5486400"/>
                  <a:ext cx="1606629" cy="605135"/>
                </a:xfrm>
                <a:prstGeom prst="line">
                  <a:avLst/>
                </a:prstGeom>
                <a:noFill/>
                <a:ln w="12700" cap="sq" cmpd="sng" algn="ctr">
                  <a:solidFill>
                    <a:schemeClr val="hlink"/>
                  </a:solidFill>
                  <a:prstDash val="solid"/>
                  <a:round/>
                  <a:headEnd type="none" w="med" len="med"/>
                  <a:tailEnd type="none" w="med" len="med"/>
                </a:ln>
                <a:effectLst/>
              </p:spPr>
            </p:cxnSp>
            <p:cxnSp>
              <p:nvCxnSpPr>
                <p:cNvPr id="241" name="Straight Connector 240"/>
                <p:cNvCxnSpPr/>
                <p:nvPr/>
              </p:nvCxnSpPr>
              <p:spPr bwMode="auto">
                <a:xfrm>
                  <a:off x="2095500" y="5486400"/>
                  <a:ext cx="1603715" cy="461665"/>
                </a:xfrm>
                <a:prstGeom prst="line">
                  <a:avLst/>
                </a:prstGeom>
                <a:noFill/>
                <a:ln w="12700" cap="sq" cmpd="sng" algn="ctr">
                  <a:solidFill>
                    <a:schemeClr val="hlink"/>
                  </a:solidFill>
                  <a:prstDash val="solid"/>
                  <a:round/>
                  <a:headEnd type="none" w="med" len="med"/>
                  <a:tailEnd type="none" w="med" len="med"/>
                </a:ln>
                <a:effectLst/>
              </p:spPr>
            </p:cxnSp>
            <p:cxnSp>
              <p:nvCxnSpPr>
                <p:cNvPr id="242" name="Straight Connector 241"/>
                <p:cNvCxnSpPr/>
                <p:nvPr/>
              </p:nvCxnSpPr>
              <p:spPr bwMode="auto">
                <a:xfrm>
                  <a:off x="2095500" y="5486400"/>
                  <a:ext cx="1606629" cy="312434"/>
                </a:xfrm>
                <a:prstGeom prst="line">
                  <a:avLst/>
                </a:prstGeom>
                <a:noFill/>
                <a:ln w="12700" cap="sq" cmpd="sng" algn="ctr">
                  <a:solidFill>
                    <a:schemeClr val="hlink"/>
                  </a:solidFill>
                  <a:prstDash val="solid"/>
                  <a:round/>
                  <a:headEnd type="none" w="med" len="med"/>
                  <a:tailEnd type="none" w="med" len="med"/>
                </a:ln>
                <a:effectLst/>
              </p:spPr>
            </p:cxnSp>
            <p:cxnSp>
              <p:nvCxnSpPr>
                <p:cNvPr id="243" name="Straight Connector 242"/>
                <p:cNvCxnSpPr/>
                <p:nvPr/>
              </p:nvCxnSpPr>
              <p:spPr bwMode="auto">
                <a:xfrm>
                  <a:off x="2095500" y="5486400"/>
                  <a:ext cx="1606629" cy="191677"/>
                </a:xfrm>
                <a:prstGeom prst="line">
                  <a:avLst/>
                </a:prstGeom>
                <a:noFill/>
                <a:ln w="12700" cap="sq" cmpd="sng" algn="ctr">
                  <a:solidFill>
                    <a:schemeClr val="hlink"/>
                  </a:solidFill>
                  <a:prstDash val="solid"/>
                  <a:round/>
                  <a:headEnd type="none" w="med" len="med"/>
                  <a:tailEnd type="none" w="med" len="med"/>
                </a:ln>
                <a:effectLst/>
              </p:spPr>
            </p:cxnSp>
            <p:cxnSp>
              <p:nvCxnSpPr>
                <p:cNvPr id="244" name="Straight Connector 243"/>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245" name="Straight Connector 244"/>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nvGrpSpPr>
              <p:cNvPr id="197" name="Group 196"/>
              <p:cNvGrpSpPr/>
              <p:nvPr/>
            </p:nvGrpSpPr>
            <p:grpSpPr>
              <a:xfrm>
                <a:off x="2101608" y="5419325"/>
                <a:ext cx="1617793" cy="1062813"/>
                <a:chOff x="2095500" y="5028722"/>
                <a:chExt cx="1617793" cy="1062813"/>
              </a:xfrm>
            </p:grpSpPr>
            <p:cxnSp>
              <p:nvCxnSpPr>
                <p:cNvPr id="228" name="Straight Connector 227"/>
                <p:cNvCxnSpPr/>
                <p:nvPr/>
              </p:nvCxnSpPr>
              <p:spPr bwMode="auto">
                <a:xfrm flipV="1">
                  <a:off x="2095500" y="5303665"/>
                  <a:ext cx="1607706" cy="182735"/>
                </a:xfrm>
                <a:prstGeom prst="line">
                  <a:avLst/>
                </a:prstGeom>
                <a:noFill/>
                <a:ln w="12700" cap="sq" cmpd="sng" algn="ctr">
                  <a:solidFill>
                    <a:schemeClr val="hlink"/>
                  </a:solidFill>
                  <a:prstDash val="solid"/>
                  <a:round/>
                  <a:headEnd type="none" w="med" len="med"/>
                  <a:tailEnd type="none" w="med" len="med"/>
                </a:ln>
                <a:effectLst/>
              </p:spPr>
            </p:cxnSp>
            <p:cxnSp>
              <p:nvCxnSpPr>
                <p:cNvPr id="229" name="Straight Connector 228"/>
                <p:cNvCxnSpPr/>
                <p:nvPr/>
              </p:nvCxnSpPr>
              <p:spPr bwMode="auto">
                <a:xfrm flipV="1">
                  <a:off x="2095500" y="5171997"/>
                  <a:ext cx="1565744" cy="314403"/>
                </a:xfrm>
                <a:prstGeom prst="line">
                  <a:avLst/>
                </a:prstGeom>
                <a:noFill/>
                <a:ln w="12700" cap="sq" cmpd="sng" algn="ctr">
                  <a:solidFill>
                    <a:schemeClr val="hlink"/>
                  </a:solidFill>
                  <a:prstDash val="solid"/>
                  <a:round/>
                  <a:headEnd type="none" w="med" len="med"/>
                  <a:tailEnd type="none" w="med" len="med"/>
                </a:ln>
                <a:effectLst/>
              </p:spPr>
            </p:cxnSp>
            <p:cxnSp>
              <p:nvCxnSpPr>
                <p:cNvPr id="230" name="Straight Connector 229"/>
                <p:cNvCxnSpPr/>
                <p:nvPr/>
              </p:nvCxnSpPr>
              <p:spPr bwMode="auto">
                <a:xfrm flipV="1">
                  <a:off x="2095500" y="5028722"/>
                  <a:ext cx="1611685" cy="457678"/>
                </a:xfrm>
                <a:prstGeom prst="line">
                  <a:avLst/>
                </a:prstGeom>
                <a:noFill/>
                <a:ln w="12700" cap="sq" cmpd="sng" algn="ctr">
                  <a:solidFill>
                    <a:schemeClr val="hlink"/>
                  </a:solidFill>
                  <a:prstDash val="solid"/>
                  <a:round/>
                  <a:headEnd type="none" w="med" len="med"/>
                  <a:tailEnd type="none" w="med" len="med"/>
                </a:ln>
                <a:effectLst/>
              </p:spPr>
            </p:cxnSp>
            <p:cxnSp>
              <p:nvCxnSpPr>
                <p:cNvPr id="231" name="Straight Connector 230"/>
                <p:cNvCxnSpPr/>
                <p:nvPr/>
              </p:nvCxnSpPr>
              <p:spPr bwMode="auto">
                <a:xfrm>
                  <a:off x="2095500" y="5486400"/>
                  <a:ext cx="1606629" cy="605135"/>
                </a:xfrm>
                <a:prstGeom prst="line">
                  <a:avLst/>
                </a:prstGeom>
                <a:noFill/>
                <a:ln w="12700" cap="sq" cmpd="sng" algn="ctr">
                  <a:solidFill>
                    <a:schemeClr val="hlink"/>
                  </a:solidFill>
                  <a:prstDash val="solid"/>
                  <a:round/>
                  <a:headEnd type="none" w="med" len="med"/>
                  <a:tailEnd type="none" w="med" len="med"/>
                </a:ln>
                <a:effectLst/>
              </p:spPr>
            </p:cxnSp>
            <p:cxnSp>
              <p:nvCxnSpPr>
                <p:cNvPr id="232" name="Straight Connector 231"/>
                <p:cNvCxnSpPr/>
                <p:nvPr/>
              </p:nvCxnSpPr>
              <p:spPr bwMode="auto">
                <a:xfrm>
                  <a:off x="2095500" y="5486400"/>
                  <a:ext cx="1603715" cy="461665"/>
                </a:xfrm>
                <a:prstGeom prst="line">
                  <a:avLst/>
                </a:prstGeom>
                <a:noFill/>
                <a:ln w="12700" cap="sq" cmpd="sng" algn="ctr">
                  <a:solidFill>
                    <a:schemeClr val="hlink"/>
                  </a:solidFill>
                  <a:prstDash val="solid"/>
                  <a:round/>
                  <a:headEnd type="none" w="med" len="med"/>
                  <a:tailEnd type="none" w="med" len="med"/>
                </a:ln>
                <a:effectLst/>
              </p:spPr>
            </p:cxnSp>
            <p:cxnSp>
              <p:nvCxnSpPr>
                <p:cNvPr id="233" name="Straight Connector 232"/>
                <p:cNvCxnSpPr/>
                <p:nvPr/>
              </p:nvCxnSpPr>
              <p:spPr bwMode="auto">
                <a:xfrm>
                  <a:off x="2095500" y="5486400"/>
                  <a:ext cx="1606629" cy="312434"/>
                </a:xfrm>
                <a:prstGeom prst="line">
                  <a:avLst/>
                </a:prstGeom>
                <a:noFill/>
                <a:ln w="12700" cap="sq" cmpd="sng" algn="ctr">
                  <a:solidFill>
                    <a:schemeClr val="hlink"/>
                  </a:solidFill>
                  <a:prstDash val="solid"/>
                  <a:round/>
                  <a:headEnd type="none" w="med" len="med"/>
                  <a:tailEnd type="none" w="med" len="med"/>
                </a:ln>
                <a:effectLst/>
              </p:spPr>
            </p:cxnSp>
            <p:cxnSp>
              <p:nvCxnSpPr>
                <p:cNvPr id="234" name="Straight Connector 233"/>
                <p:cNvCxnSpPr/>
                <p:nvPr/>
              </p:nvCxnSpPr>
              <p:spPr bwMode="auto">
                <a:xfrm>
                  <a:off x="2095500" y="5486400"/>
                  <a:ext cx="1606629" cy="191677"/>
                </a:xfrm>
                <a:prstGeom prst="line">
                  <a:avLst/>
                </a:prstGeom>
                <a:noFill/>
                <a:ln w="12700" cap="sq" cmpd="sng" algn="ctr">
                  <a:solidFill>
                    <a:schemeClr val="hlink"/>
                  </a:solidFill>
                  <a:prstDash val="solid"/>
                  <a:round/>
                  <a:headEnd type="none" w="med" len="med"/>
                  <a:tailEnd type="none" w="med" len="med"/>
                </a:ln>
                <a:effectLst/>
              </p:spPr>
            </p:cxnSp>
            <p:cxnSp>
              <p:nvCxnSpPr>
                <p:cNvPr id="235" name="Straight Connector 234"/>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236" name="Straight Connector 235"/>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nvGrpSpPr>
              <p:cNvPr id="198" name="Group 197"/>
              <p:cNvGrpSpPr/>
              <p:nvPr/>
            </p:nvGrpSpPr>
            <p:grpSpPr>
              <a:xfrm>
                <a:off x="2102677" y="5428266"/>
                <a:ext cx="1617793" cy="1044140"/>
                <a:chOff x="2095500" y="4903925"/>
                <a:chExt cx="1617793" cy="1044140"/>
              </a:xfrm>
            </p:grpSpPr>
            <p:cxnSp>
              <p:nvCxnSpPr>
                <p:cNvPr id="219" name="Straight Connector 218"/>
                <p:cNvCxnSpPr/>
                <p:nvPr/>
              </p:nvCxnSpPr>
              <p:spPr bwMode="auto">
                <a:xfrm flipV="1">
                  <a:off x="2095500" y="5303665"/>
                  <a:ext cx="1607706" cy="182735"/>
                </a:xfrm>
                <a:prstGeom prst="line">
                  <a:avLst/>
                </a:prstGeom>
                <a:noFill/>
                <a:ln w="12700" cap="sq" cmpd="sng" algn="ctr">
                  <a:solidFill>
                    <a:schemeClr val="hlink"/>
                  </a:solidFill>
                  <a:prstDash val="solid"/>
                  <a:round/>
                  <a:headEnd type="none" w="med" len="med"/>
                  <a:tailEnd type="none" w="med" len="med"/>
                </a:ln>
                <a:effectLst/>
              </p:spPr>
            </p:cxnSp>
            <p:cxnSp>
              <p:nvCxnSpPr>
                <p:cNvPr id="220" name="Straight Connector 219"/>
                <p:cNvCxnSpPr/>
                <p:nvPr/>
              </p:nvCxnSpPr>
              <p:spPr bwMode="auto">
                <a:xfrm flipV="1">
                  <a:off x="2095500" y="5171997"/>
                  <a:ext cx="1565744" cy="314403"/>
                </a:xfrm>
                <a:prstGeom prst="line">
                  <a:avLst/>
                </a:prstGeom>
                <a:noFill/>
                <a:ln w="12700" cap="sq" cmpd="sng" algn="ctr">
                  <a:solidFill>
                    <a:schemeClr val="hlink"/>
                  </a:solidFill>
                  <a:prstDash val="solid"/>
                  <a:round/>
                  <a:headEnd type="none" w="med" len="med"/>
                  <a:tailEnd type="none" w="med" len="med"/>
                </a:ln>
                <a:effectLst/>
              </p:spPr>
            </p:cxnSp>
            <p:cxnSp>
              <p:nvCxnSpPr>
                <p:cNvPr id="221" name="Straight Connector 220"/>
                <p:cNvCxnSpPr/>
                <p:nvPr/>
              </p:nvCxnSpPr>
              <p:spPr bwMode="auto">
                <a:xfrm flipV="1">
                  <a:off x="2095500" y="5028722"/>
                  <a:ext cx="1611685" cy="457678"/>
                </a:xfrm>
                <a:prstGeom prst="line">
                  <a:avLst/>
                </a:prstGeom>
                <a:noFill/>
                <a:ln w="12700" cap="sq" cmpd="sng" algn="ctr">
                  <a:solidFill>
                    <a:schemeClr val="hlink"/>
                  </a:solidFill>
                  <a:prstDash val="solid"/>
                  <a:round/>
                  <a:headEnd type="none" w="med" len="med"/>
                  <a:tailEnd type="none" w="med" len="med"/>
                </a:ln>
                <a:effectLst/>
              </p:spPr>
            </p:cxnSp>
            <p:cxnSp>
              <p:nvCxnSpPr>
                <p:cNvPr id="222" name="Straight Connector 221"/>
                <p:cNvCxnSpPr/>
                <p:nvPr/>
              </p:nvCxnSpPr>
              <p:spPr bwMode="auto">
                <a:xfrm flipV="1">
                  <a:off x="2095500" y="4903925"/>
                  <a:ext cx="1605560" cy="582475"/>
                </a:xfrm>
                <a:prstGeom prst="line">
                  <a:avLst/>
                </a:prstGeom>
                <a:noFill/>
                <a:ln w="12700" cap="sq" cmpd="sng" algn="ctr">
                  <a:solidFill>
                    <a:schemeClr val="hlink"/>
                  </a:solidFill>
                  <a:prstDash val="solid"/>
                  <a:round/>
                  <a:headEnd type="none" w="med" len="med"/>
                  <a:tailEnd type="none" w="med" len="med"/>
                </a:ln>
                <a:effectLst/>
              </p:spPr>
            </p:cxnSp>
            <p:cxnSp>
              <p:nvCxnSpPr>
                <p:cNvPr id="223" name="Straight Connector 222"/>
                <p:cNvCxnSpPr/>
                <p:nvPr/>
              </p:nvCxnSpPr>
              <p:spPr bwMode="auto">
                <a:xfrm>
                  <a:off x="2095500" y="5486400"/>
                  <a:ext cx="1603715" cy="461665"/>
                </a:xfrm>
                <a:prstGeom prst="line">
                  <a:avLst/>
                </a:prstGeom>
                <a:noFill/>
                <a:ln w="12700" cap="sq" cmpd="sng" algn="ctr">
                  <a:solidFill>
                    <a:schemeClr val="hlink"/>
                  </a:solidFill>
                  <a:prstDash val="solid"/>
                  <a:round/>
                  <a:headEnd type="none" w="med" len="med"/>
                  <a:tailEnd type="none" w="med" len="med"/>
                </a:ln>
                <a:effectLst/>
              </p:spPr>
            </p:cxnSp>
            <p:cxnSp>
              <p:nvCxnSpPr>
                <p:cNvPr id="224" name="Straight Connector 223"/>
                <p:cNvCxnSpPr/>
                <p:nvPr/>
              </p:nvCxnSpPr>
              <p:spPr bwMode="auto">
                <a:xfrm>
                  <a:off x="2095500" y="5486400"/>
                  <a:ext cx="1606629" cy="312434"/>
                </a:xfrm>
                <a:prstGeom prst="line">
                  <a:avLst/>
                </a:prstGeom>
                <a:noFill/>
                <a:ln w="12700" cap="sq" cmpd="sng" algn="ctr">
                  <a:solidFill>
                    <a:schemeClr val="hlink"/>
                  </a:solidFill>
                  <a:prstDash val="solid"/>
                  <a:round/>
                  <a:headEnd type="none" w="med" len="med"/>
                  <a:tailEnd type="none" w="med" len="med"/>
                </a:ln>
                <a:effectLst/>
              </p:spPr>
            </p:cxnSp>
            <p:cxnSp>
              <p:nvCxnSpPr>
                <p:cNvPr id="225" name="Straight Connector 224"/>
                <p:cNvCxnSpPr/>
                <p:nvPr/>
              </p:nvCxnSpPr>
              <p:spPr bwMode="auto">
                <a:xfrm>
                  <a:off x="2095500" y="5486400"/>
                  <a:ext cx="1606629" cy="191677"/>
                </a:xfrm>
                <a:prstGeom prst="line">
                  <a:avLst/>
                </a:prstGeom>
                <a:noFill/>
                <a:ln w="12700" cap="sq" cmpd="sng" algn="ctr">
                  <a:solidFill>
                    <a:schemeClr val="hlink"/>
                  </a:solidFill>
                  <a:prstDash val="solid"/>
                  <a:round/>
                  <a:headEnd type="none" w="med" len="med"/>
                  <a:tailEnd type="none" w="med" len="med"/>
                </a:ln>
                <a:effectLst/>
              </p:spPr>
            </p:cxnSp>
            <p:cxnSp>
              <p:nvCxnSpPr>
                <p:cNvPr id="226" name="Straight Connector 225"/>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227" name="Straight Connector 226"/>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nvGrpSpPr>
              <p:cNvPr id="199" name="Group 198"/>
              <p:cNvGrpSpPr/>
              <p:nvPr/>
            </p:nvGrpSpPr>
            <p:grpSpPr>
              <a:xfrm>
                <a:off x="2105343" y="5417720"/>
                <a:ext cx="1617793" cy="1036527"/>
                <a:chOff x="2095500" y="4762307"/>
                <a:chExt cx="1617793" cy="1036527"/>
              </a:xfrm>
            </p:grpSpPr>
            <p:cxnSp>
              <p:nvCxnSpPr>
                <p:cNvPr id="210" name="Straight Connector 209"/>
                <p:cNvCxnSpPr/>
                <p:nvPr/>
              </p:nvCxnSpPr>
              <p:spPr bwMode="auto">
                <a:xfrm flipV="1">
                  <a:off x="2095500" y="5303665"/>
                  <a:ext cx="1607706" cy="182735"/>
                </a:xfrm>
                <a:prstGeom prst="line">
                  <a:avLst/>
                </a:prstGeom>
                <a:noFill/>
                <a:ln w="12700" cap="sq" cmpd="sng" algn="ctr">
                  <a:solidFill>
                    <a:schemeClr val="hlink"/>
                  </a:solidFill>
                  <a:prstDash val="solid"/>
                  <a:round/>
                  <a:headEnd type="none" w="med" len="med"/>
                  <a:tailEnd type="none" w="med" len="med"/>
                </a:ln>
                <a:effectLst/>
              </p:spPr>
            </p:cxnSp>
            <p:cxnSp>
              <p:nvCxnSpPr>
                <p:cNvPr id="211" name="Straight Connector 210"/>
                <p:cNvCxnSpPr/>
                <p:nvPr/>
              </p:nvCxnSpPr>
              <p:spPr bwMode="auto">
                <a:xfrm flipV="1">
                  <a:off x="2095500" y="5171997"/>
                  <a:ext cx="1565744" cy="314403"/>
                </a:xfrm>
                <a:prstGeom prst="line">
                  <a:avLst/>
                </a:prstGeom>
                <a:noFill/>
                <a:ln w="12700" cap="sq" cmpd="sng" algn="ctr">
                  <a:solidFill>
                    <a:schemeClr val="hlink"/>
                  </a:solidFill>
                  <a:prstDash val="solid"/>
                  <a:round/>
                  <a:headEnd type="none" w="med" len="med"/>
                  <a:tailEnd type="none" w="med" len="med"/>
                </a:ln>
                <a:effectLst/>
              </p:spPr>
            </p:cxnSp>
            <p:cxnSp>
              <p:nvCxnSpPr>
                <p:cNvPr id="212" name="Straight Connector 211"/>
                <p:cNvCxnSpPr/>
                <p:nvPr/>
              </p:nvCxnSpPr>
              <p:spPr bwMode="auto">
                <a:xfrm flipV="1">
                  <a:off x="2095500" y="5028722"/>
                  <a:ext cx="1611685" cy="457678"/>
                </a:xfrm>
                <a:prstGeom prst="line">
                  <a:avLst/>
                </a:prstGeom>
                <a:noFill/>
                <a:ln w="12700" cap="sq" cmpd="sng" algn="ctr">
                  <a:solidFill>
                    <a:schemeClr val="hlink"/>
                  </a:solidFill>
                  <a:prstDash val="solid"/>
                  <a:round/>
                  <a:headEnd type="none" w="med" len="med"/>
                  <a:tailEnd type="none" w="med" len="med"/>
                </a:ln>
                <a:effectLst/>
              </p:spPr>
            </p:cxnSp>
            <p:cxnSp>
              <p:nvCxnSpPr>
                <p:cNvPr id="213" name="Straight Connector 212"/>
                <p:cNvCxnSpPr/>
                <p:nvPr/>
              </p:nvCxnSpPr>
              <p:spPr bwMode="auto">
                <a:xfrm flipV="1">
                  <a:off x="2095500" y="4903925"/>
                  <a:ext cx="1605560" cy="582475"/>
                </a:xfrm>
                <a:prstGeom prst="line">
                  <a:avLst/>
                </a:prstGeom>
                <a:noFill/>
                <a:ln w="12700" cap="sq" cmpd="sng" algn="ctr">
                  <a:solidFill>
                    <a:schemeClr val="hlink"/>
                  </a:solidFill>
                  <a:prstDash val="solid"/>
                  <a:round/>
                  <a:headEnd type="none" w="med" len="med"/>
                  <a:tailEnd type="none" w="med" len="med"/>
                </a:ln>
                <a:effectLst/>
              </p:spPr>
            </p:cxnSp>
            <p:cxnSp>
              <p:nvCxnSpPr>
                <p:cNvPr id="214" name="Straight Connector 213"/>
                <p:cNvCxnSpPr/>
                <p:nvPr/>
              </p:nvCxnSpPr>
              <p:spPr bwMode="auto">
                <a:xfrm flipV="1">
                  <a:off x="2095500" y="4762307"/>
                  <a:ext cx="1602894" cy="724093"/>
                </a:xfrm>
                <a:prstGeom prst="line">
                  <a:avLst/>
                </a:prstGeom>
                <a:noFill/>
                <a:ln w="12700" cap="sq" cmpd="sng" algn="ctr">
                  <a:solidFill>
                    <a:schemeClr val="hlink"/>
                  </a:solidFill>
                  <a:prstDash val="solid"/>
                  <a:round/>
                  <a:headEnd type="none" w="med" len="med"/>
                  <a:tailEnd type="none" w="med" len="med"/>
                </a:ln>
                <a:effectLst/>
              </p:spPr>
            </p:cxnSp>
            <p:cxnSp>
              <p:nvCxnSpPr>
                <p:cNvPr id="215" name="Straight Connector 214"/>
                <p:cNvCxnSpPr/>
                <p:nvPr/>
              </p:nvCxnSpPr>
              <p:spPr bwMode="auto">
                <a:xfrm>
                  <a:off x="2095500" y="5486400"/>
                  <a:ext cx="1606629" cy="312434"/>
                </a:xfrm>
                <a:prstGeom prst="line">
                  <a:avLst/>
                </a:prstGeom>
                <a:noFill/>
                <a:ln w="12700" cap="sq" cmpd="sng" algn="ctr">
                  <a:solidFill>
                    <a:schemeClr val="hlink"/>
                  </a:solidFill>
                  <a:prstDash val="solid"/>
                  <a:round/>
                  <a:headEnd type="none" w="med" len="med"/>
                  <a:tailEnd type="none" w="med" len="med"/>
                </a:ln>
                <a:effectLst/>
              </p:spPr>
            </p:cxnSp>
            <p:cxnSp>
              <p:nvCxnSpPr>
                <p:cNvPr id="216" name="Straight Connector 215"/>
                <p:cNvCxnSpPr/>
                <p:nvPr/>
              </p:nvCxnSpPr>
              <p:spPr bwMode="auto">
                <a:xfrm>
                  <a:off x="2095500" y="5486400"/>
                  <a:ext cx="1606629" cy="191677"/>
                </a:xfrm>
                <a:prstGeom prst="line">
                  <a:avLst/>
                </a:prstGeom>
                <a:noFill/>
                <a:ln w="12700" cap="sq" cmpd="sng" algn="ctr">
                  <a:solidFill>
                    <a:schemeClr val="hlink"/>
                  </a:solidFill>
                  <a:prstDash val="solid"/>
                  <a:round/>
                  <a:headEnd type="none" w="med" len="med"/>
                  <a:tailEnd type="none" w="med" len="med"/>
                </a:ln>
                <a:effectLst/>
              </p:spPr>
            </p:cxnSp>
            <p:cxnSp>
              <p:nvCxnSpPr>
                <p:cNvPr id="217" name="Straight Connector 216"/>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218" name="Straight Connector 217"/>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nvGrpSpPr>
              <p:cNvPr id="200" name="Group 199"/>
              <p:cNvGrpSpPr/>
              <p:nvPr/>
            </p:nvGrpSpPr>
            <p:grpSpPr>
              <a:xfrm>
                <a:off x="2108009" y="5417720"/>
                <a:ext cx="1617793" cy="1041988"/>
                <a:chOff x="2095500" y="4636089"/>
                <a:chExt cx="1617793" cy="1041988"/>
              </a:xfrm>
            </p:grpSpPr>
            <p:cxnSp>
              <p:nvCxnSpPr>
                <p:cNvPr id="201" name="Straight Connector 200"/>
                <p:cNvCxnSpPr/>
                <p:nvPr/>
              </p:nvCxnSpPr>
              <p:spPr bwMode="auto">
                <a:xfrm flipV="1">
                  <a:off x="2095500" y="5303665"/>
                  <a:ext cx="1607706" cy="182735"/>
                </a:xfrm>
                <a:prstGeom prst="line">
                  <a:avLst/>
                </a:prstGeom>
                <a:noFill/>
                <a:ln w="12700" cap="sq" cmpd="sng" algn="ctr">
                  <a:solidFill>
                    <a:schemeClr val="hlink"/>
                  </a:solidFill>
                  <a:prstDash val="solid"/>
                  <a:round/>
                  <a:headEnd type="none" w="med" len="med"/>
                  <a:tailEnd type="none" w="med" len="med"/>
                </a:ln>
                <a:effectLst/>
              </p:spPr>
            </p:cxnSp>
            <p:cxnSp>
              <p:nvCxnSpPr>
                <p:cNvPr id="202" name="Straight Connector 201"/>
                <p:cNvCxnSpPr/>
                <p:nvPr/>
              </p:nvCxnSpPr>
              <p:spPr bwMode="auto">
                <a:xfrm flipV="1">
                  <a:off x="2095500" y="5171997"/>
                  <a:ext cx="1565744" cy="314403"/>
                </a:xfrm>
                <a:prstGeom prst="line">
                  <a:avLst/>
                </a:prstGeom>
                <a:noFill/>
                <a:ln w="12700" cap="sq" cmpd="sng" algn="ctr">
                  <a:solidFill>
                    <a:schemeClr val="hlink"/>
                  </a:solidFill>
                  <a:prstDash val="solid"/>
                  <a:round/>
                  <a:headEnd type="none" w="med" len="med"/>
                  <a:tailEnd type="none" w="med" len="med"/>
                </a:ln>
                <a:effectLst/>
              </p:spPr>
            </p:cxnSp>
            <p:cxnSp>
              <p:nvCxnSpPr>
                <p:cNvPr id="203" name="Straight Connector 202"/>
                <p:cNvCxnSpPr/>
                <p:nvPr/>
              </p:nvCxnSpPr>
              <p:spPr bwMode="auto">
                <a:xfrm flipV="1">
                  <a:off x="2095500" y="5028722"/>
                  <a:ext cx="1611685" cy="457678"/>
                </a:xfrm>
                <a:prstGeom prst="line">
                  <a:avLst/>
                </a:prstGeom>
                <a:noFill/>
                <a:ln w="12700" cap="sq" cmpd="sng" algn="ctr">
                  <a:solidFill>
                    <a:schemeClr val="hlink"/>
                  </a:solidFill>
                  <a:prstDash val="solid"/>
                  <a:round/>
                  <a:headEnd type="none" w="med" len="med"/>
                  <a:tailEnd type="none" w="med" len="med"/>
                </a:ln>
                <a:effectLst/>
              </p:spPr>
            </p:cxnSp>
            <p:cxnSp>
              <p:nvCxnSpPr>
                <p:cNvPr id="204" name="Straight Connector 203"/>
                <p:cNvCxnSpPr/>
                <p:nvPr/>
              </p:nvCxnSpPr>
              <p:spPr bwMode="auto">
                <a:xfrm flipV="1">
                  <a:off x="2095500" y="4903925"/>
                  <a:ext cx="1605560" cy="582475"/>
                </a:xfrm>
                <a:prstGeom prst="line">
                  <a:avLst/>
                </a:prstGeom>
                <a:noFill/>
                <a:ln w="12700" cap="sq" cmpd="sng" algn="ctr">
                  <a:solidFill>
                    <a:schemeClr val="hlink"/>
                  </a:solidFill>
                  <a:prstDash val="solid"/>
                  <a:round/>
                  <a:headEnd type="none" w="med" len="med"/>
                  <a:tailEnd type="none" w="med" len="med"/>
                </a:ln>
                <a:effectLst/>
              </p:spPr>
            </p:cxnSp>
            <p:cxnSp>
              <p:nvCxnSpPr>
                <p:cNvPr id="205" name="Straight Connector 204"/>
                <p:cNvCxnSpPr/>
                <p:nvPr/>
              </p:nvCxnSpPr>
              <p:spPr bwMode="auto">
                <a:xfrm flipV="1">
                  <a:off x="2095500" y="4762307"/>
                  <a:ext cx="1602894" cy="724093"/>
                </a:xfrm>
                <a:prstGeom prst="line">
                  <a:avLst/>
                </a:prstGeom>
                <a:noFill/>
                <a:ln w="12700" cap="sq" cmpd="sng" algn="ctr">
                  <a:solidFill>
                    <a:schemeClr val="hlink"/>
                  </a:solidFill>
                  <a:prstDash val="solid"/>
                  <a:round/>
                  <a:headEnd type="none" w="med" len="med"/>
                  <a:tailEnd type="none" w="med" len="med"/>
                </a:ln>
                <a:effectLst/>
              </p:spPr>
            </p:cxnSp>
            <p:cxnSp>
              <p:nvCxnSpPr>
                <p:cNvPr id="206" name="Straight Connector 205"/>
                <p:cNvCxnSpPr/>
                <p:nvPr/>
              </p:nvCxnSpPr>
              <p:spPr bwMode="auto">
                <a:xfrm flipV="1">
                  <a:off x="2095500" y="4636089"/>
                  <a:ext cx="1594120" cy="850311"/>
                </a:xfrm>
                <a:prstGeom prst="line">
                  <a:avLst/>
                </a:prstGeom>
                <a:noFill/>
                <a:ln w="12700" cap="sq" cmpd="sng" algn="ctr">
                  <a:solidFill>
                    <a:schemeClr val="hlink"/>
                  </a:solidFill>
                  <a:prstDash val="solid"/>
                  <a:round/>
                  <a:headEnd type="none" w="med" len="med"/>
                  <a:tailEnd type="none" w="med" len="med"/>
                </a:ln>
                <a:effectLst/>
              </p:spPr>
            </p:cxnSp>
            <p:cxnSp>
              <p:nvCxnSpPr>
                <p:cNvPr id="207" name="Straight Connector 206"/>
                <p:cNvCxnSpPr/>
                <p:nvPr/>
              </p:nvCxnSpPr>
              <p:spPr bwMode="auto">
                <a:xfrm>
                  <a:off x="2095500" y="5486400"/>
                  <a:ext cx="1606629" cy="191677"/>
                </a:xfrm>
                <a:prstGeom prst="line">
                  <a:avLst/>
                </a:prstGeom>
                <a:noFill/>
                <a:ln w="12700" cap="sq" cmpd="sng" algn="ctr">
                  <a:solidFill>
                    <a:schemeClr val="hlink"/>
                  </a:solidFill>
                  <a:prstDash val="solid"/>
                  <a:round/>
                  <a:headEnd type="none" w="med" len="med"/>
                  <a:tailEnd type="none" w="med" len="med"/>
                </a:ln>
                <a:effectLst/>
              </p:spPr>
            </p:cxnSp>
            <p:cxnSp>
              <p:nvCxnSpPr>
                <p:cNvPr id="208" name="Straight Connector 207"/>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209" name="Straight Connector 208"/>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grpSp>
          <p:nvGrpSpPr>
            <p:cNvPr id="184" name="Group 183"/>
            <p:cNvGrpSpPr/>
            <p:nvPr/>
          </p:nvGrpSpPr>
          <p:grpSpPr>
            <a:xfrm>
              <a:off x="4021007" y="5148809"/>
              <a:ext cx="1617793" cy="928087"/>
              <a:chOff x="2095500" y="4636089"/>
              <a:chExt cx="1617793" cy="928087"/>
            </a:xfrm>
          </p:grpSpPr>
          <p:cxnSp>
            <p:nvCxnSpPr>
              <p:cNvPr id="185" name="Straight Connector 184"/>
              <p:cNvCxnSpPr/>
              <p:nvPr/>
            </p:nvCxnSpPr>
            <p:spPr bwMode="auto">
              <a:xfrm flipV="1">
                <a:off x="2095500" y="5303665"/>
                <a:ext cx="1607706" cy="182735"/>
              </a:xfrm>
              <a:prstGeom prst="line">
                <a:avLst/>
              </a:prstGeom>
              <a:noFill/>
              <a:ln w="12700" cap="sq" cmpd="sng" algn="ctr">
                <a:solidFill>
                  <a:schemeClr val="hlink"/>
                </a:solidFill>
                <a:prstDash val="solid"/>
                <a:round/>
                <a:headEnd type="none" w="med" len="med"/>
                <a:tailEnd type="none" w="med" len="med"/>
              </a:ln>
              <a:effectLst/>
            </p:spPr>
          </p:cxnSp>
          <p:cxnSp>
            <p:nvCxnSpPr>
              <p:cNvPr id="186" name="Straight Connector 185"/>
              <p:cNvCxnSpPr/>
              <p:nvPr/>
            </p:nvCxnSpPr>
            <p:spPr bwMode="auto">
              <a:xfrm flipV="1">
                <a:off x="2095500" y="5171997"/>
                <a:ext cx="1565744" cy="314403"/>
              </a:xfrm>
              <a:prstGeom prst="line">
                <a:avLst/>
              </a:prstGeom>
              <a:noFill/>
              <a:ln w="12700" cap="sq" cmpd="sng" algn="ctr">
                <a:solidFill>
                  <a:schemeClr val="hlink"/>
                </a:solidFill>
                <a:prstDash val="solid"/>
                <a:round/>
                <a:headEnd type="none" w="med" len="med"/>
                <a:tailEnd type="none" w="med" len="med"/>
              </a:ln>
              <a:effectLst/>
            </p:spPr>
          </p:cxnSp>
          <p:cxnSp>
            <p:nvCxnSpPr>
              <p:cNvPr id="187" name="Straight Connector 186"/>
              <p:cNvCxnSpPr/>
              <p:nvPr/>
            </p:nvCxnSpPr>
            <p:spPr bwMode="auto">
              <a:xfrm flipV="1">
                <a:off x="2095500" y="5028722"/>
                <a:ext cx="1611685" cy="457678"/>
              </a:xfrm>
              <a:prstGeom prst="line">
                <a:avLst/>
              </a:prstGeom>
              <a:noFill/>
              <a:ln w="12700" cap="sq" cmpd="sng" algn="ctr">
                <a:solidFill>
                  <a:schemeClr val="hlink"/>
                </a:solidFill>
                <a:prstDash val="solid"/>
                <a:round/>
                <a:headEnd type="none" w="med" len="med"/>
                <a:tailEnd type="none" w="med" len="med"/>
              </a:ln>
              <a:effectLst/>
            </p:spPr>
          </p:cxnSp>
          <p:cxnSp>
            <p:nvCxnSpPr>
              <p:cNvPr id="188" name="Straight Connector 187"/>
              <p:cNvCxnSpPr/>
              <p:nvPr/>
            </p:nvCxnSpPr>
            <p:spPr bwMode="auto">
              <a:xfrm flipV="1">
                <a:off x="2095500" y="4903925"/>
                <a:ext cx="1605560" cy="582475"/>
              </a:xfrm>
              <a:prstGeom prst="line">
                <a:avLst/>
              </a:prstGeom>
              <a:noFill/>
              <a:ln w="12700" cap="sq" cmpd="sng" algn="ctr">
                <a:solidFill>
                  <a:schemeClr val="hlink"/>
                </a:solidFill>
                <a:prstDash val="solid"/>
                <a:round/>
                <a:headEnd type="none" w="med" len="med"/>
                <a:tailEnd type="none" w="med" len="med"/>
              </a:ln>
              <a:effectLst/>
            </p:spPr>
          </p:cxnSp>
          <p:cxnSp>
            <p:nvCxnSpPr>
              <p:cNvPr id="189" name="Straight Connector 188"/>
              <p:cNvCxnSpPr/>
              <p:nvPr/>
            </p:nvCxnSpPr>
            <p:spPr bwMode="auto">
              <a:xfrm flipV="1">
                <a:off x="2095500" y="4762307"/>
                <a:ext cx="1602894" cy="724093"/>
              </a:xfrm>
              <a:prstGeom prst="line">
                <a:avLst/>
              </a:prstGeom>
              <a:noFill/>
              <a:ln w="12700" cap="sq" cmpd="sng" algn="ctr">
                <a:solidFill>
                  <a:schemeClr val="hlink"/>
                </a:solidFill>
                <a:prstDash val="solid"/>
                <a:round/>
                <a:headEnd type="none" w="med" len="med"/>
                <a:tailEnd type="none" w="med" len="med"/>
              </a:ln>
              <a:effectLst/>
            </p:spPr>
          </p:cxnSp>
          <p:cxnSp>
            <p:nvCxnSpPr>
              <p:cNvPr id="190" name="Straight Connector 189"/>
              <p:cNvCxnSpPr/>
              <p:nvPr/>
            </p:nvCxnSpPr>
            <p:spPr bwMode="auto">
              <a:xfrm flipV="1">
                <a:off x="2095500" y="4636089"/>
                <a:ext cx="1594120" cy="850311"/>
              </a:xfrm>
              <a:prstGeom prst="line">
                <a:avLst/>
              </a:prstGeom>
              <a:noFill/>
              <a:ln w="12700" cap="sq" cmpd="sng" algn="ctr">
                <a:solidFill>
                  <a:schemeClr val="hlink"/>
                </a:solidFill>
                <a:prstDash val="solid"/>
                <a:round/>
                <a:headEnd type="none" w="med" len="med"/>
                <a:tailEnd type="none" w="med" len="med"/>
              </a:ln>
              <a:effectLst/>
            </p:spPr>
          </p:cxnSp>
          <p:cxnSp>
            <p:nvCxnSpPr>
              <p:cNvPr id="191" name="Straight Connector 190"/>
              <p:cNvCxnSpPr/>
              <p:nvPr/>
            </p:nvCxnSpPr>
            <p:spPr bwMode="auto">
              <a:xfrm>
                <a:off x="2095500" y="5486400"/>
                <a:ext cx="1597562" cy="77776"/>
              </a:xfrm>
              <a:prstGeom prst="line">
                <a:avLst/>
              </a:prstGeom>
              <a:noFill/>
              <a:ln w="12700" cap="sq" cmpd="sng" algn="ctr">
                <a:solidFill>
                  <a:schemeClr val="hlink"/>
                </a:solidFill>
                <a:prstDash val="solid"/>
                <a:round/>
                <a:headEnd type="none" w="med" len="med"/>
                <a:tailEnd type="none" w="med" len="med"/>
              </a:ln>
              <a:effectLst/>
            </p:spPr>
          </p:cxnSp>
          <p:cxnSp>
            <p:nvCxnSpPr>
              <p:cNvPr id="192" name="Straight Connector 191"/>
              <p:cNvCxnSpPr/>
              <p:nvPr/>
            </p:nvCxnSpPr>
            <p:spPr bwMode="auto">
              <a:xfrm>
                <a:off x="2095500" y="5486400"/>
                <a:ext cx="1617793" cy="57150"/>
              </a:xfrm>
              <a:prstGeom prst="line">
                <a:avLst/>
              </a:prstGeom>
              <a:noFill/>
              <a:ln w="12700" cap="sq" cmpd="sng" algn="ctr">
                <a:solidFill>
                  <a:schemeClr val="hlink"/>
                </a:solidFill>
                <a:prstDash val="solid"/>
                <a:round/>
                <a:headEnd type="none" w="med" len="med"/>
                <a:tailEnd type="none" w="med" len="med"/>
              </a:ln>
              <a:effectLst/>
            </p:spPr>
          </p:cxnSp>
          <p:cxnSp>
            <p:nvCxnSpPr>
              <p:cNvPr id="193" name="Straight Connector 192"/>
              <p:cNvCxnSpPr/>
              <p:nvPr/>
            </p:nvCxnSpPr>
            <p:spPr bwMode="auto">
              <a:xfrm flipV="1">
                <a:off x="2095500" y="5414665"/>
                <a:ext cx="1617793" cy="71736"/>
              </a:xfrm>
              <a:prstGeom prst="line">
                <a:avLst/>
              </a:prstGeom>
              <a:noFill/>
              <a:ln w="12700" cap="sq" cmpd="sng" algn="ctr">
                <a:solidFill>
                  <a:schemeClr val="hlink"/>
                </a:solidFill>
                <a:prstDash val="solid"/>
                <a:round/>
                <a:headEnd type="none" w="med" len="med"/>
                <a:tailEnd type="none" w="med" len="med"/>
              </a:ln>
              <a:effectLst/>
            </p:spPr>
          </p:cxnSp>
        </p:grpSp>
      </p:grpSp>
      <p:sp>
        <p:nvSpPr>
          <p:cNvPr id="599" name="Rectangle 598"/>
          <p:cNvSpPr/>
          <p:nvPr/>
        </p:nvSpPr>
        <p:spPr>
          <a:xfrm>
            <a:off x="809766" y="1510605"/>
            <a:ext cx="6816290" cy="523220"/>
          </a:xfrm>
          <a:prstGeom prst="rect">
            <a:avLst/>
          </a:prstGeom>
        </p:spPr>
        <p:txBody>
          <a:bodyPr wrap="none">
            <a:spAutoFit/>
          </a:bodyPr>
          <a:lstStyle/>
          <a:p>
            <a:r>
              <a:rPr lang="en-US" altLang="en-US" dirty="0">
                <a:cs typeface="Times New Roman" panose="02020603050405020304" pitchFamily="18" charset="0"/>
              </a:rPr>
              <a:t>a quadratic number of </a:t>
            </a:r>
            <a:r>
              <a:rPr lang="en-US" altLang="en-US" dirty="0">
                <a:solidFill>
                  <a:srgbClr val="FF0000"/>
                </a:solidFill>
                <a:cs typeface="Times New Roman" panose="02020603050405020304" pitchFamily="18" charset="0"/>
              </a:rPr>
              <a:t>derivatives </a:t>
            </a:r>
            <a:r>
              <a:rPr lang="en-US" altLang="en-US" dirty="0">
                <a:cs typeface="Times New Roman" panose="02020603050405020304" pitchFamily="18" charset="0"/>
              </a:rPr>
              <a:t>are needed.</a:t>
            </a:r>
            <a:endParaRPr lang="en-CA" dirty="0"/>
          </a:p>
        </p:txBody>
      </p:sp>
      <p:sp>
        <p:nvSpPr>
          <p:cNvPr id="600" name="Rectangle 599"/>
          <p:cNvSpPr/>
          <p:nvPr/>
        </p:nvSpPr>
        <p:spPr>
          <a:xfrm>
            <a:off x="477308" y="1053405"/>
            <a:ext cx="2889061" cy="523220"/>
          </a:xfrm>
          <a:prstGeom prst="rect">
            <a:avLst/>
          </a:prstGeom>
        </p:spPr>
        <p:txBody>
          <a:bodyPr wrap="none">
            <a:spAutoFit/>
          </a:bodyPr>
          <a:lstStyle/>
          <a:p>
            <a:r>
              <a:rPr lang="en-US" altLang="en-US" dirty="0">
                <a:cs typeface="Times New Roman" panose="02020603050405020304" pitchFamily="18" charset="0"/>
              </a:rPr>
              <a:t>Working forwards,</a:t>
            </a:r>
            <a:endParaRPr lang="en-CA" dirty="0"/>
          </a:p>
        </p:txBody>
      </p:sp>
      <p:grpSp>
        <p:nvGrpSpPr>
          <p:cNvPr id="9" name="Group 8"/>
          <p:cNvGrpSpPr/>
          <p:nvPr/>
        </p:nvGrpSpPr>
        <p:grpSpPr>
          <a:xfrm>
            <a:off x="-118713" y="381000"/>
            <a:ext cx="9338913" cy="844700"/>
            <a:chOff x="-118713" y="381000"/>
            <a:chExt cx="9338913" cy="844700"/>
          </a:xfrm>
        </p:grpSpPr>
        <p:sp>
          <p:nvSpPr>
            <p:cNvPr id="598"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602" name="Rectangle 601"/>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grpSp>
      <p:grpSp>
        <p:nvGrpSpPr>
          <p:cNvPr id="8" name="Group 7"/>
          <p:cNvGrpSpPr/>
          <p:nvPr/>
        </p:nvGrpSpPr>
        <p:grpSpPr>
          <a:xfrm>
            <a:off x="1043385" y="4876800"/>
            <a:ext cx="1471215" cy="843951"/>
            <a:chOff x="33687" y="2889849"/>
            <a:chExt cx="1471215" cy="843951"/>
          </a:xfrm>
        </p:grpSpPr>
        <p:sp>
          <p:nvSpPr>
            <p:cNvPr id="604" name="Text Box 33"/>
            <p:cNvSpPr txBox="1">
              <a:spLocks noChangeArrowheads="1"/>
            </p:cNvSpPr>
            <p:nvPr/>
          </p:nvSpPr>
          <p:spPr bwMode="auto">
            <a:xfrm>
              <a:off x="33687" y="2889849"/>
              <a:ext cx="14712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solidFill>
                    <a:schemeClr val="bg2"/>
                  </a:solidFill>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endParaRPr lang="en-US" altLang="en-US" sz="2800" dirty="0">
                <a:solidFill>
                  <a:srgbClr val="66FF33"/>
                </a:solidFill>
                <a:latin typeface="Times New Roman" panose="02020603050405020304" pitchFamily="18" charset="0"/>
                <a:cs typeface="Times New Roman" panose="02020603050405020304" pitchFamily="18" charset="0"/>
              </a:endParaRPr>
            </a:p>
          </p:txBody>
        </p:sp>
        <p:sp>
          <p:nvSpPr>
            <p:cNvPr id="605" name="Rectangle 604"/>
            <p:cNvSpPr/>
            <p:nvPr/>
          </p:nvSpPr>
          <p:spPr>
            <a:xfrm>
              <a:off x="1143000" y="3364468"/>
              <a:ext cx="228600" cy="369332"/>
            </a:xfrm>
            <a:prstGeom prst="rect">
              <a:avLst/>
            </a:prstGeom>
          </p:spPr>
          <p:txBody>
            <a:bodyPr wrap="square">
              <a:spAutoFit/>
            </a:bodyPr>
            <a:lstStyle/>
            <a:p>
              <a:pPr algn="ctr"/>
              <a:r>
                <a:rPr lang="en-US" sz="1800" i="1" dirty="0">
                  <a:solidFill>
                    <a:srgbClr val="66FF33"/>
                  </a:solidFill>
                </a:rPr>
                <a:t>k</a:t>
              </a:r>
            </a:p>
          </p:txBody>
        </p:sp>
      </p:grpSp>
      <p:sp>
        <p:nvSpPr>
          <p:cNvPr id="606" name="Rectangle 605"/>
          <p:cNvSpPr/>
          <p:nvPr/>
        </p:nvSpPr>
        <p:spPr>
          <a:xfrm>
            <a:off x="8302062" y="5040375"/>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spTree>
    <p:extLst>
      <p:ext uri="{BB962C8B-B14F-4D97-AF65-F5344CB8AC3E}">
        <p14:creationId xmlns:p14="http://schemas.microsoft.com/office/powerpoint/2010/main" val="413621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3"/>
                                        </p:tgtEl>
                                        <p:attrNameLst>
                                          <p:attrName>style.visibility</p:attrName>
                                        </p:attrNameLst>
                                      </p:cBhvr>
                                      <p:to>
                                        <p:strVal val="visible"/>
                                      </p:to>
                                    </p:set>
                                    <p:anim calcmode="lin" valueType="num">
                                      <p:cBhvr additive="base">
                                        <p:cTn id="11" dur="500" fill="hold"/>
                                        <p:tgtEl>
                                          <p:spTgt spid="173"/>
                                        </p:tgtEl>
                                        <p:attrNameLst>
                                          <p:attrName>ppt_x</p:attrName>
                                        </p:attrNameLst>
                                      </p:cBhvr>
                                      <p:tavLst>
                                        <p:tav tm="0">
                                          <p:val>
                                            <p:strVal val="#ppt_x"/>
                                          </p:val>
                                        </p:tav>
                                        <p:tav tm="100000">
                                          <p:val>
                                            <p:strVal val="#ppt_x"/>
                                          </p:val>
                                        </p:tav>
                                      </p:tavLst>
                                    </p:anim>
                                    <p:anim calcmode="lin" valueType="num">
                                      <p:cBhvr additive="base">
                                        <p:cTn id="12" dur="500" fill="hold"/>
                                        <p:tgtEl>
                                          <p:spTgt spid="17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00"/>
                                        </p:tgtEl>
                                        <p:attrNameLst>
                                          <p:attrName>style.visibility</p:attrName>
                                        </p:attrNameLst>
                                      </p:cBhvr>
                                      <p:to>
                                        <p:strVal val="visible"/>
                                      </p:to>
                                    </p:set>
                                    <p:anim calcmode="lin" valueType="num">
                                      <p:cBhvr additive="base">
                                        <p:cTn id="21" dur="500" fill="hold"/>
                                        <p:tgtEl>
                                          <p:spTgt spid="600"/>
                                        </p:tgtEl>
                                        <p:attrNameLst>
                                          <p:attrName>ppt_x</p:attrName>
                                        </p:attrNameLst>
                                      </p:cBhvr>
                                      <p:tavLst>
                                        <p:tav tm="0">
                                          <p:val>
                                            <p:strVal val="0-#ppt_w/2"/>
                                          </p:val>
                                        </p:tav>
                                        <p:tav tm="100000">
                                          <p:val>
                                            <p:strVal val="#ppt_x"/>
                                          </p:val>
                                        </p:tav>
                                      </p:tavLst>
                                    </p:anim>
                                    <p:anim calcmode="lin" valueType="num">
                                      <p:cBhvr additive="base">
                                        <p:cTn id="22" dur="500" fill="hold"/>
                                        <p:tgtEl>
                                          <p:spTgt spid="60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82"/>
                                        </p:tgtEl>
                                        <p:attrNameLst>
                                          <p:attrName>style.visibility</p:attrName>
                                        </p:attrNameLst>
                                      </p:cBhvr>
                                      <p:to>
                                        <p:strVal val="visible"/>
                                      </p:to>
                                    </p:set>
                                    <p:anim calcmode="lin" valueType="num">
                                      <p:cBhvr additive="base">
                                        <p:cTn id="25" dur="500" fill="hold"/>
                                        <p:tgtEl>
                                          <p:spTgt spid="182"/>
                                        </p:tgtEl>
                                        <p:attrNameLst>
                                          <p:attrName>ppt_x</p:attrName>
                                        </p:attrNameLst>
                                      </p:cBhvr>
                                      <p:tavLst>
                                        <p:tav tm="0">
                                          <p:val>
                                            <p:strVal val="0-#ppt_w/2"/>
                                          </p:val>
                                        </p:tav>
                                        <p:tav tm="100000">
                                          <p:val>
                                            <p:strVal val="#ppt_x"/>
                                          </p:val>
                                        </p:tav>
                                      </p:tavLst>
                                    </p:anim>
                                    <p:anim calcmode="lin" valueType="num">
                                      <p:cBhvr additive="base">
                                        <p:cTn id="26" dur="5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9"/>
                                        </p:tgtEl>
                                        <p:attrNameLst>
                                          <p:attrName>style.visibility</p:attrName>
                                        </p:attrNameLst>
                                      </p:cBhvr>
                                      <p:to>
                                        <p:strVal val="visible"/>
                                      </p:to>
                                    </p:set>
                                    <p:anim calcmode="lin" valueType="num">
                                      <p:cBhvr additive="base">
                                        <p:cTn id="31" dur="500" fill="hold"/>
                                        <p:tgtEl>
                                          <p:spTgt spid="599"/>
                                        </p:tgtEl>
                                        <p:attrNameLst>
                                          <p:attrName>ppt_x</p:attrName>
                                        </p:attrNameLst>
                                      </p:cBhvr>
                                      <p:tavLst>
                                        <p:tav tm="0">
                                          <p:val>
                                            <p:strVal val="0-#ppt_w/2"/>
                                          </p:val>
                                        </p:tav>
                                        <p:tav tm="100000">
                                          <p:val>
                                            <p:strVal val="#ppt_x"/>
                                          </p:val>
                                        </p:tav>
                                      </p:tavLst>
                                    </p:anim>
                                    <p:anim calcmode="lin" valueType="num">
                                      <p:cBhvr additive="base">
                                        <p:cTn id="32" dur="500" fill="hold"/>
                                        <p:tgtEl>
                                          <p:spTgt spid="5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599" grpId="0"/>
      <p:bldP spid="60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277" name="Rectangle 276"/>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278" name="Picture 6" descr="Image result for convolutional neural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79" name="Rectangle 278"/>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80" name="Rectangle 279"/>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1" name="Rectangle 280"/>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82" name="Rectangle 281"/>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sp>
        <p:nvSpPr>
          <p:cNvPr id="598" name="Text Box 33"/>
          <p:cNvSpPr txBox="1">
            <a:spLocks noChangeArrowheads="1"/>
          </p:cNvSpPr>
          <p:nvPr/>
        </p:nvSpPr>
        <p:spPr bwMode="auto">
          <a:xfrm>
            <a:off x="-118713" y="381000"/>
            <a:ext cx="9338913"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a:p>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600" name="Rectangle 599"/>
          <p:cNvSpPr/>
          <p:nvPr/>
        </p:nvSpPr>
        <p:spPr>
          <a:xfrm>
            <a:off x="477308" y="1053405"/>
            <a:ext cx="3145541" cy="523220"/>
          </a:xfrm>
          <a:prstGeom prst="rect">
            <a:avLst/>
          </a:prstGeom>
        </p:spPr>
        <p:txBody>
          <a:bodyPr wrap="none">
            <a:spAutoFit/>
          </a:bodyPr>
          <a:lstStyle/>
          <a:p>
            <a:r>
              <a:rPr lang="en-US" altLang="en-US" dirty="0">
                <a:cs typeface="Times New Roman" panose="02020603050405020304" pitchFamily="18" charset="0"/>
              </a:rPr>
              <a:t>Working backwards,</a:t>
            </a:r>
            <a:endParaRPr lang="en-CA" dirty="0"/>
          </a:p>
        </p:txBody>
      </p:sp>
      <p:sp>
        <p:nvSpPr>
          <p:cNvPr id="602" name="Rectangle 601"/>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grpSp>
        <p:nvGrpSpPr>
          <p:cNvPr id="8" name="Group 7"/>
          <p:cNvGrpSpPr/>
          <p:nvPr/>
        </p:nvGrpSpPr>
        <p:grpSpPr>
          <a:xfrm>
            <a:off x="1043385" y="4876800"/>
            <a:ext cx="1471215" cy="843951"/>
            <a:chOff x="33687" y="2889849"/>
            <a:chExt cx="1471215" cy="843951"/>
          </a:xfrm>
        </p:grpSpPr>
        <p:sp>
          <p:nvSpPr>
            <p:cNvPr id="604" name="Text Box 33"/>
            <p:cNvSpPr txBox="1">
              <a:spLocks noChangeArrowheads="1"/>
            </p:cNvSpPr>
            <p:nvPr/>
          </p:nvSpPr>
          <p:spPr bwMode="auto">
            <a:xfrm>
              <a:off x="33687" y="2889849"/>
              <a:ext cx="14712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solidFill>
                    <a:schemeClr val="bg2"/>
                  </a:solidFill>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endParaRPr lang="en-US" altLang="en-US" sz="2800" dirty="0">
                <a:solidFill>
                  <a:srgbClr val="66FF33"/>
                </a:solidFill>
                <a:latin typeface="Times New Roman" panose="02020603050405020304" pitchFamily="18" charset="0"/>
                <a:cs typeface="Times New Roman" panose="02020603050405020304" pitchFamily="18" charset="0"/>
              </a:endParaRPr>
            </a:p>
          </p:txBody>
        </p:sp>
        <p:sp>
          <p:nvSpPr>
            <p:cNvPr id="605" name="Rectangle 604"/>
            <p:cNvSpPr/>
            <p:nvPr/>
          </p:nvSpPr>
          <p:spPr>
            <a:xfrm>
              <a:off x="1143000" y="3364468"/>
              <a:ext cx="228600" cy="369332"/>
            </a:xfrm>
            <a:prstGeom prst="rect">
              <a:avLst/>
            </a:prstGeom>
          </p:spPr>
          <p:txBody>
            <a:bodyPr wrap="square">
              <a:spAutoFit/>
            </a:bodyPr>
            <a:lstStyle/>
            <a:p>
              <a:pPr algn="ctr"/>
              <a:r>
                <a:rPr lang="en-US" sz="1800" i="1" dirty="0">
                  <a:solidFill>
                    <a:srgbClr val="66FF33"/>
                  </a:solidFill>
                </a:rPr>
                <a:t>k</a:t>
              </a:r>
            </a:p>
          </p:txBody>
        </p:sp>
      </p:grpSp>
      <p:grpSp>
        <p:nvGrpSpPr>
          <p:cNvPr id="100" name="Group 99"/>
          <p:cNvGrpSpPr/>
          <p:nvPr/>
        </p:nvGrpSpPr>
        <p:grpSpPr>
          <a:xfrm>
            <a:off x="3604815" y="4343400"/>
            <a:ext cx="4663635" cy="2133600"/>
            <a:chOff x="4550743" y="5029200"/>
            <a:chExt cx="2705850" cy="1057870"/>
          </a:xfrm>
        </p:grpSpPr>
        <p:cxnSp>
          <p:nvCxnSpPr>
            <p:cNvPr id="101" name="Straight Connector 100"/>
            <p:cNvCxnSpPr/>
            <p:nvPr/>
          </p:nvCxnSpPr>
          <p:spPr bwMode="auto">
            <a:xfrm flipV="1">
              <a:off x="4550743" y="5486400"/>
              <a:ext cx="2705850" cy="60572"/>
            </a:xfrm>
            <a:prstGeom prst="line">
              <a:avLst/>
            </a:prstGeom>
            <a:noFill/>
            <a:ln w="12700" cap="sq" cmpd="sng" algn="ctr">
              <a:solidFill>
                <a:schemeClr val="hlink"/>
              </a:solidFill>
              <a:prstDash val="solid"/>
              <a:round/>
              <a:headEnd type="none" w="med" len="med"/>
              <a:tailEnd type="none" w="med" len="med"/>
            </a:ln>
            <a:effectLst/>
          </p:spPr>
        </p:cxnSp>
        <p:cxnSp>
          <p:nvCxnSpPr>
            <p:cNvPr id="102" name="Straight Connector 101"/>
            <p:cNvCxnSpPr/>
            <p:nvPr/>
          </p:nvCxnSpPr>
          <p:spPr bwMode="auto">
            <a:xfrm flipV="1">
              <a:off x="4572000" y="5486400"/>
              <a:ext cx="2684593" cy="199070"/>
            </a:xfrm>
            <a:prstGeom prst="line">
              <a:avLst/>
            </a:prstGeom>
            <a:noFill/>
            <a:ln w="12700" cap="sq" cmpd="sng" algn="ctr">
              <a:solidFill>
                <a:schemeClr val="hlink"/>
              </a:solidFill>
              <a:prstDash val="solid"/>
              <a:round/>
              <a:headEnd type="none" w="med" len="med"/>
              <a:tailEnd type="none" w="med" len="med"/>
            </a:ln>
            <a:effectLst/>
          </p:spPr>
        </p:cxnSp>
        <p:cxnSp>
          <p:nvCxnSpPr>
            <p:cNvPr id="103" name="Straight Connector 102"/>
            <p:cNvCxnSpPr/>
            <p:nvPr/>
          </p:nvCxnSpPr>
          <p:spPr bwMode="auto">
            <a:xfrm flipV="1">
              <a:off x="4550743" y="5486400"/>
              <a:ext cx="2705850" cy="309265"/>
            </a:xfrm>
            <a:prstGeom prst="line">
              <a:avLst/>
            </a:prstGeom>
            <a:noFill/>
            <a:ln w="12700" cap="sq" cmpd="sng" algn="ctr">
              <a:solidFill>
                <a:schemeClr val="hlink"/>
              </a:solidFill>
              <a:prstDash val="solid"/>
              <a:round/>
              <a:headEnd type="none" w="med" len="med"/>
              <a:tailEnd type="none" w="med" len="med"/>
            </a:ln>
            <a:effectLst/>
          </p:spPr>
        </p:cxnSp>
        <p:cxnSp>
          <p:nvCxnSpPr>
            <p:cNvPr id="104" name="Straight Connector 103"/>
            <p:cNvCxnSpPr/>
            <p:nvPr/>
          </p:nvCxnSpPr>
          <p:spPr bwMode="auto">
            <a:xfrm flipV="1">
              <a:off x="4572000" y="5486400"/>
              <a:ext cx="2684593" cy="457200"/>
            </a:xfrm>
            <a:prstGeom prst="line">
              <a:avLst/>
            </a:prstGeom>
            <a:noFill/>
            <a:ln w="12700" cap="sq" cmpd="sng" algn="ctr">
              <a:solidFill>
                <a:schemeClr val="hlink"/>
              </a:solidFill>
              <a:prstDash val="solid"/>
              <a:round/>
              <a:headEnd type="none" w="med" len="med"/>
              <a:tailEnd type="none" w="med" len="med"/>
            </a:ln>
            <a:effectLst/>
          </p:spPr>
        </p:cxnSp>
        <p:cxnSp>
          <p:nvCxnSpPr>
            <p:cNvPr id="105" name="Straight Connector 104"/>
            <p:cNvCxnSpPr/>
            <p:nvPr/>
          </p:nvCxnSpPr>
          <p:spPr bwMode="auto">
            <a:xfrm flipV="1">
              <a:off x="4572000" y="5486400"/>
              <a:ext cx="2684593" cy="600670"/>
            </a:xfrm>
            <a:prstGeom prst="line">
              <a:avLst/>
            </a:prstGeom>
            <a:noFill/>
            <a:ln w="12700" cap="sq" cmpd="sng" algn="ctr">
              <a:solidFill>
                <a:schemeClr val="hlink"/>
              </a:solidFill>
              <a:prstDash val="solid"/>
              <a:round/>
              <a:headEnd type="none" w="med" len="med"/>
              <a:tailEnd type="none" w="med" len="med"/>
            </a:ln>
            <a:effectLst/>
          </p:spPr>
        </p:cxnSp>
        <p:cxnSp>
          <p:nvCxnSpPr>
            <p:cNvPr id="106" name="Straight Connector 105"/>
            <p:cNvCxnSpPr/>
            <p:nvPr/>
          </p:nvCxnSpPr>
          <p:spPr bwMode="auto">
            <a:xfrm>
              <a:off x="4572000" y="5410200"/>
              <a:ext cx="2684593" cy="76200"/>
            </a:xfrm>
            <a:prstGeom prst="line">
              <a:avLst/>
            </a:prstGeom>
            <a:noFill/>
            <a:ln w="12700" cap="sq" cmpd="sng" algn="ctr">
              <a:solidFill>
                <a:schemeClr val="hlink"/>
              </a:solidFill>
              <a:prstDash val="solid"/>
              <a:round/>
              <a:headEnd type="none" w="med" len="med"/>
              <a:tailEnd type="none" w="med" len="med"/>
            </a:ln>
            <a:effectLst/>
          </p:spPr>
        </p:cxnSp>
        <p:cxnSp>
          <p:nvCxnSpPr>
            <p:cNvPr id="107" name="Straight Connector 106"/>
            <p:cNvCxnSpPr/>
            <p:nvPr/>
          </p:nvCxnSpPr>
          <p:spPr bwMode="auto">
            <a:xfrm>
              <a:off x="4572000" y="5257800"/>
              <a:ext cx="2684593" cy="228600"/>
            </a:xfrm>
            <a:prstGeom prst="line">
              <a:avLst/>
            </a:prstGeom>
            <a:noFill/>
            <a:ln w="12700" cap="sq" cmpd="sng" algn="ctr">
              <a:solidFill>
                <a:schemeClr val="hlink"/>
              </a:solidFill>
              <a:prstDash val="solid"/>
              <a:round/>
              <a:headEnd type="none" w="med" len="med"/>
              <a:tailEnd type="none" w="med" len="med"/>
            </a:ln>
            <a:effectLst/>
          </p:spPr>
        </p:cxnSp>
        <p:cxnSp>
          <p:nvCxnSpPr>
            <p:cNvPr id="108" name="Straight Connector 107"/>
            <p:cNvCxnSpPr/>
            <p:nvPr/>
          </p:nvCxnSpPr>
          <p:spPr bwMode="auto">
            <a:xfrm>
              <a:off x="4572000" y="5168205"/>
              <a:ext cx="2684593" cy="318195"/>
            </a:xfrm>
            <a:prstGeom prst="line">
              <a:avLst/>
            </a:prstGeom>
            <a:noFill/>
            <a:ln w="12700" cap="sq" cmpd="sng" algn="ctr">
              <a:solidFill>
                <a:schemeClr val="hlink"/>
              </a:solidFill>
              <a:prstDash val="solid"/>
              <a:round/>
              <a:headEnd type="none" w="med" len="med"/>
              <a:tailEnd type="none" w="med" len="med"/>
            </a:ln>
            <a:effectLst/>
          </p:spPr>
        </p:cxnSp>
        <p:cxnSp>
          <p:nvCxnSpPr>
            <p:cNvPr id="109" name="Straight Connector 108"/>
            <p:cNvCxnSpPr/>
            <p:nvPr/>
          </p:nvCxnSpPr>
          <p:spPr bwMode="auto">
            <a:xfrm>
              <a:off x="4572000" y="5029200"/>
              <a:ext cx="2684593" cy="457200"/>
            </a:xfrm>
            <a:prstGeom prst="line">
              <a:avLst/>
            </a:prstGeom>
            <a:noFill/>
            <a:ln w="12700" cap="sq" cmpd="sng" algn="ctr">
              <a:solidFill>
                <a:schemeClr val="hlink"/>
              </a:solidFill>
              <a:prstDash val="solid"/>
              <a:round/>
              <a:headEnd type="none" w="med" len="med"/>
              <a:tailEnd type="none" w="med" len="med"/>
            </a:ln>
            <a:effectLst/>
          </p:spPr>
        </p:cxnSp>
      </p:grpSp>
      <p:sp>
        <p:nvSpPr>
          <p:cNvPr id="110" name="Rectangle 109"/>
          <p:cNvSpPr/>
          <p:nvPr/>
        </p:nvSpPr>
        <p:spPr>
          <a:xfrm>
            <a:off x="8302062" y="5040375"/>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sp>
        <p:nvSpPr>
          <p:cNvPr id="111" name="Rectangle 110"/>
          <p:cNvSpPr/>
          <p:nvPr/>
        </p:nvSpPr>
        <p:spPr>
          <a:xfrm>
            <a:off x="838200" y="1510605"/>
            <a:ext cx="6208752" cy="523220"/>
          </a:xfrm>
          <a:prstGeom prst="rect">
            <a:avLst/>
          </a:prstGeom>
        </p:spPr>
        <p:txBody>
          <a:bodyPr wrap="none">
            <a:spAutoFit/>
          </a:bodyPr>
          <a:lstStyle/>
          <a:p>
            <a:r>
              <a:rPr lang="en-US" altLang="en-US" dirty="0">
                <a:cs typeface="Times New Roman" panose="02020603050405020304" pitchFamily="18" charset="0"/>
              </a:rPr>
              <a:t>a linear number of </a:t>
            </a:r>
            <a:r>
              <a:rPr lang="en-US" altLang="en-US" dirty="0">
                <a:solidFill>
                  <a:srgbClr val="FF0000"/>
                </a:solidFill>
                <a:cs typeface="Times New Roman" panose="02020603050405020304" pitchFamily="18" charset="0"/>
              </a:rPr>
              <a:t>derivatives </a:t>
            </a:r>
            <a:r>
              <a:rPr lang="en-US" altLang="en-US" dirty="0">
                <a:cs typeface="Times New Roman" panose="02020603050405020304" pitchFamily="18" charset="0"/>
              </a:rPr>
              <a:t>are needed.</a:t>
            </a:r>
            <a:endParaRPr lang="en-CA" dirty="0"/>
          </a:p>
        </p:txBody>
      </p:sp>
    </p:spTree>
    <p:extLst>
      <p:ext uri="{BB962C8B-B14F-4D97-AF65-F5344CB8AC3E}">
        <p14:creationId xmlns:p14="http://schemas.microsoft.com/office/powerpoint/2010/main" val="44546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00"/>
                                        </p:tgtEl>
                                        <p:attrNameLst>
                                          <p:attrName>style.visibility</p:attrName>
                                        </p:attrNameLst>
                                      </p:cBhvr>
                                      <p:to>
                                        <p:strVal val="visible"/>
                                      </p:to>
                                    </p:set>
                                    <p:anim calcmode="lin" valueType="num">
                                      <p:cBhvr additive="base">
                                        <p:cTn id="7" dur="500" fill="hold"/>
                                        <p:tgtEl>
                                          <p:spTgt spid="600"/>
                                        </p:tgtEl>
                                        <p:attrNameLst>
                                          <p:attrName>ppt_x</p:attrName>
                                        </p:attrNameLst>
                                      </p:cBhvr>
                                      <p:tavLst>
                                        <p:tav tm="0">
                                          <p:val>
                                            <p:strVal val="1+#ppt_w/2"/>
                                          </p:val>
                                        </p:tav>
                                        <p:tav tm="100000">
                                          <p:val>
                                            <p:strVal val="#ppt_x"/>
                                          </p:val>
                                        </p:tav>
                                      </p:tavLst>
                                    </p:anim>
                                    <p:anim calcmode="lin" valueType="num">
                                      <p:cBhvr additive="base">
                                        <p:cTn id="8" dur="500" fill="hold"/>
                                        <p:tgtEl>
                                          <p:spTgt spid="60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1+#ppt_w/2"/>
                                          </p:val>
                                        </p:tav>
                                        <p:tav tm="100000">
                                          <p:val>
                                            <p:strVal val="#ppt_x"/>
                                          </p:val>
                                        </p:tav>
                                      </p:tavLst>
                                    </p:anim>
                                    <p:anim calcmode="lin" valueType="num">
                                      <p:cBhvr additive="base">
                                        <p:cTn id="12"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fill="hold"/>
                                        <p:tgtEl>
                                          <p:spTgt spid="111"/>
                                        </p:tgtEl>
                                        <p:attrNameLst>
                                          <p:attrName>ppt_x</p:attrName>
                                        </p:attrNameLst>
                                      </p:cBhvr>
                                      <p:tavLst>
                                        <p:tav tm="0">
                                          <p:val>
                                            <p:strVal val="1+#ppt_w/2"/>
                                          </p:val>
                                        </p:tav>
                                        <p:tav tm="100000">
                                          <p:val>
                                            <p:strVal val="#ppt_x"/>
                                          </p:val>
                                        </p:tav>
                                      </p:tavLst>
                                    </p:anim>
                                    <p:anim calcmode="lin" valueType="num">
                                      <p:cBhvr additive="base">
                                        <p:cTn id="18" dur="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1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ctangle 277"/>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12" name="Rectangle 11"/>
              <p:cNvSpPr/>
              <p:nvPr/>
            </p:nvSpPr>
            <p:spPr>
              <a:xfrm>
                <a:off x="-304800" y="1129605"/>
                <a:ext cx="9829800" cy="1384995"/>
              </a:xfrm>
              <a:prstGeom prst="rect">
                <a:avLst/>
              </a:prstGeom>
            </p:spPr>
            <p:txBody>
              <a:bodyPr wrap="square">
                <a:spAutoFit/>
              </a:bodyPr>
              <a:lstStyle/>
              <a:p>
                <a:pPr marL="1257300" lvl="2" indent="-342900">
                  <a:spcAft>
                    <a:spcPts val="0"/>
                  </a:spcAft>
                  <a:buFont typeface="Arial" panose="020B0604020202020204" pitchFamily="34" charset="0"/>
                  <a:buChar char="•"/>
                </a:pPr>
                <a:r>
                  <a:rPr lang="en-US" dirty="0"/>
                  <a:t>Given current weights</a:t>
                </a:r>
                <a:r>
                  <a:rPr lang="en-US" dirty="0">
                    <a:solidFill>
                      <a:srgbClr val="66FF33"/>
                    </a:solidFill>
                  </a:rPr>
                  <a:t> </a:t>
                </a:r>
                <a14:m>
                  <m:oMath xmlns:m="http://schemas.openxmlformats.org/officeDocument/2006/math">
                    <m:acc>
                      <m:accPr>
                        <m:chr m:val="⃗"/>
                        <m:ctrlPr>
                          <a:rPr lang="en-US" i="1">
                            <a:solidFill>
                              <a:srgbClr val="66FF33"/>
                            </a:solidFill>
                            <a:latin typeface="Cambria Math" panose="02040503050406030204" pitchFamily="18" charset="0"/>
                          </a:rPr>
                        </m:ctrlPr>
                      </m:accPr>
                      <m:e>
                        <m:r>
                          <a:rPr lang="en-CA" b="0" i="1" smtClean="0">
                            <a:solidFill>
                              <a:srgbClr val="66FF33"/>
                            </a:solidFill>
                            <a:latin typeface="Cambria Math" panose="02040503050406030204" pitchFamily="18" charset="0"/>
                          </a:rPr>
                          <m:t>𝑤</m:t>
                        </m:r>
                      </m:e>
                    </m:acc>
                  </m:oMath>
                </a14:m>
                <a:r>
                  <a:rPr lang="en-US" dirty="0"/>
                  <a:t>,</a:t>
                </a:r>
              </a:p>
              <a:p>
                <a:pPr marL="1257300" lvl="2" indent="-342900">
                  <a:spcAft>
                    <a:spcPts val="0"/>
                  </a:spcAft>
                  <a:buFont typeface="Arial" panose="020B0604020202020204" pitchFamily="34" charset="0"/>
                  <a:buChar char="•"/>
                </a:pPr>
                <a:r>
                  <a:rPr lang="en-US" dirty="0"/>
                  <a:t>Propagate inputs </a:t>
                </a:r>
                <a14:m>
                  <m:oMath xmlns:m="http://schemas.openxmlformats.org/officeDocument/2006/math">
                    <m:acc>
                      <m:accPr>
                        <m:chr m:val="⃗"/>
                        <m:ctrlPr>
                          <a:rPr lang="en-US" i="1" smtClean="0">
                            <a:solidFill>
                              <a:srgbClr val="FF00FF"/>
                            </a:solidFill>
                            <a:latin typeface="Cambria Math" panose="02040503050406030204" pitchFamily="18" charset="0"/>
                          </a:rPr>
                        </m:ctrlPr>
                      </m:accPr>
                      <m:e>
                        <m:r>
                          <a:rPr lang="en-CA" b="0" i="1" smtClean="0">
                            <a:solidFill>
                              <a:srgbClr val="FF00FF"/>
                            </a:solidFill>
                            <a:latin typeface="Cambria Math" panose="02040503050406030204" pitchFamily="18" charset="0"/>
                          </a:rPr>
                          <m:t>𝑥</m:t>
                        </m:r>
                      </m:e>
                    </m:acc>
                    <m:r>
                      <a:rPr lang="en-CA" b="0" i="1" smtClean="0">
                        <a:solidFill>
                          <a:srgbClr val="FF00FF"/>
                        </a:solidFill>
                        <a:latin typeface="Cambria Math" panose="02040503050406030204" pitchFamily="18" charset="0"/>
                      </a:rPr>
                      <m:t> </m:t>
                    </m:r>
                  </m:oMath>
                </a14:m>
                <a:r>
                  <a:rPr lang="en-US" dirty="0"/>
                  <a:t>forward to compute answers </a:t>
                </a:r>
                <a:r>
                  <a:rPr lang="en-US" i="1" dirty="0">
                    <a:solidFill>
                      <a:srgbClr val="66FF33"/>
                    </a:solidFill>
                  </a:rPr>
                  <a:t>y</a:t>
                </a:r>
                <a:br>
                  <a:rPr lang="en-US" dirty="0"/>
                </a:br>
                <a:r>
                  <a:rPr lang="en-US" dirty="0"/>
                  <a:t>       and error </a:t>
                </a:r>
                <a:r>
                  <a:rPr lang="en-US" i="1" dirty="0">
                    <a:solidFill>
                      <a:srgbClr val="FFC000"/>
                    </a:solidFill>
                  </a:rPr>
                  <a:t>E</a:t>
                </a:r>
                <a:r>
                  <a:rPr lang="en-US" dirty="0"/>
                  <a:t>. </a:t>
                </a:r>
              </a:p>
            </p:txBody>
          </p:sp>
        </mc:Choice>
        <mc:Fallback xmlns="">
          <p:sp>
            <p:nvSpPr>
              <p:cNvPr id="12" name="Rectangle 11"/>
              <p:cNvSpPr>
                <a:spLocks noRot="1" noChangeAspect="1" noMove="1" noResize="1" noEditPoints="1" noAdjustHandles="1" noChangeArrowheads="1" noChangeShapeType="1" noTextEdit="1"/>
              </p:cNvSpPr>
              <p:nvPr/>
            </p:nvSpPr>
            <p:spPr>
              <a:xfrm>
                <a:off x="-304800" y="1129605"/>
                <a:ext cx="9829800" cy="1384995"/>
              </a:xfrm>
              <a:prstGeom prst="rect">
                <a:avLst/>
              </a:prstGeom>
              <a:blipFill>
                <a:blip r:embed="rId2"/>
                <a:stretch>
                  <a:fillRect t="-4386" b="-10965"/>
                </a:stretch>
              </a:blipFill>
            </p:spPr>
            <p:txBody>
              <a:bodyPr/>
              <a:lstStyle/>
              <a:p>
                <a:r>
                  <a:rPr lang="en-US">
                    <a:noFill/>
                  </a:rPr>
                  <a:t> </a:t>
                </a:r>
              </a:p>
            </p:txBody>
          </p:sp>
        </mc:Fallback>
      </mc:AlternateContent>
      <p:pic>
        <p:nvPicPr>
          <p:cNvPr id="25"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467600" y="4770664"/>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27" name="Rectangle 26"/>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 name="Rectangle 27"/>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9" name="Rectangle 28"/>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30" name="Group 29"/>
          <p:cNvGrpSpPr/>
          <p:nvPr/>
        </p:nvGrpSpPr>
        <p:grpSpPr>
          <a:xfrm>
            <a:off x="1855380" y="4233568"/>
            <a:ext cx="2362200" cy="2363274"/>
            <a:chOff x="1855380" y="441960"/>
            <a:chExt cx="2362200" cy="2363274"/>
          </a:xfrm>
        </p:grpSpPr>
        <p:cxnSp>
          <p:nvCxnSpPr>
            <p:cNvPr id="32" name="Straight Connector 31"/>
            <p:cNvCxnSpPr/>
            <p:nvPr/>
          </p:nvCxnSpPr>
          <p:spPr bwMode="auto">
            <a:xfrm>
              <a:off x="2553690" y="718678"/>
              <a:ext cx="1048786" cy="1450447"/>
            </a:xfrm>
            <a:prstGeom prst="line">
              <a:avLst/>
            </a:prstGeom>
            <a:noFill/>
            <a:ln w="25400" cap="sq" cmpd="sng" algn="ctr">
              <a:solidFill>
                <a:srgbClr val="66FF33"/>
              </a:solidFill>
              <a:prstDash val="solid"/>
              <a:round/>
              <a:headEnd type="none" w="med" len="med"/>
              <a:tailEnd type="none" w="med" len="med"/>
            </a:ln>
            <a:effectLst/>
          </p:spPr>
        </p:cxnSp>
        <p:cxnSp>
          <p:nvCxnSpPr>
            <p:cNvPr id="33" name="Straight Connector 32"/>
            <p:cNvCxnSpPr/>
            <p:nvPr/>
          </p:nvCxnSpPr>
          <p:spPr bwMode="auto">
            <a:xfrm>
              <a:off x="2551496" y="987694"/>
              <a:ext cx="1055591" cy="1220636"/>
            </a:xfrm>
            <a:prstGeom prst="line">
              <a:avLst/>
            </a:prstGeom>
            <a:noFill/>
            <a:ln w="25400" cap="sq" cmpd="sng" algn="ctr">
              <a:solidFill>
                <a:srgbClr val="66FF33"/>
              </a:solidFill>
              <a:prstDash val="solid"/>
              <a:round/>
              <a:headEnd type="none" w="med" len="med"/>
              <a:tailEnd type="none" w="med" len="med"/>
            </a:ln>
            <a:effectLst/>
          </p:spPr>
        </p:cxnSp>
        <p:cxnSp>
          <p:nvCxnSpPr>
            <p:cNvPr id="34" name="Straight Connector 33"/>
            <p:cNvCxnSpPr/>
            <p:nvPr/>
          </p:nvCxnSpPr>
          <p:spPr bwMode="auto">
            <a:xfrm>
              <a:off x="2549302" y="1259236"/>
              <a:ext cx="1057785" cy="950564"/>
            </a:xfrm>
            <a:prstGeom prst="line">
              <a:avLst/>
            </a:prstGeom>
            <a:noFill/>
            <a:ln w="25400" cap="sq" cmpd="sng" algn="ctr">
              <a:solidFill>
                <a:srgbClr val="66FF33"/>
              </a:solidFill>
              <a:prstDash val="solid"/>
              <a:round/>
              <a:headEnd type="none" w="med" len="med"/>
              <a:tailEnd type="none" w="med" len="med"/>
            </a:ln>
            <a:effectLst/>
          </p:spPr>
        </p:cxnSp>
        <p:cxnSp>
          <p:nvCxnSpPr>
            <p:cNvPr id="35" name="Straight Connector 34"/>
            <p:cNvCxnSpPr/>
            <p:nvPr/>
          </p:nvCxnSpPr>
          <p:spPr bwMode="auto">
            <a:xfrm>
              <a:off x="2547108" y="1533304"/>
              <a:ext cx="1059979" cy="675026"/>
            </a:xfrm>
            <a:prstGeom prst="line">
              <a:avLst/>
            </a:prstGeom>
            <a:noFill/>
            <a:ln w="25400" cap="sq" cmpd="sng" algn="ctr">
              <a:solidFill>
                <a:srgbClr val="66FF33"/>
              </a:solidFill>
              <a:prstDash val="solid"/>
              <a:round/>
              <a:headEnd type="none" w="med" len="med"/>
              <a:tailEnd type="none" w="med" len="med"/>
            </a:ln>
            <a:effectLst/>
          </p:spPr>
        </p:cxnSp>
        <p:cxnSp>
          <p:nvCxnSpPr>
            <p:cNvPr id="36" name="Straight Connector 35"/>
            <p:cNvCxnSpPr/>
            <p:nvPr/>
          </p:nvCxnSpPr>
          <p:spPr bwMode="auto">
            <a:xfrm>
              <a:off x="2544914" y="1807372"/>
              <a:ext cx="1062173" cy="400958"/>
            </a:xfrm>
            <a:prstGeom prst="line">
              <a:avLst/>
            </a:prstGeom>
            <a:noFill/>
            <a:ln w="25400" cap="sq" cmpd="sng" algn="ctr">
              <a:solidFill>
                <a:srgbClr val="66FF33"/>
              </a:solidFill>
              <a:prstDash val="solid"/>
              <a:round/>
              <a:headEnd type="none" w="med" len="med"/>
              <a:tailEnd type="none" w="med" len="med"/>
            </a:ln>
            <a:effectLst/>
          </p:spPr>
        </p:cxnSp>
        <p:cxnSp>
          <p:nvCxnSpPr>
            <p:cNvPr id="37" name="Straight Connector 36"/>
            <p:cNvCxnSpPr/>
            <p:nvPr/>
          </p:nvCxnSpPr>
          <p:spPr bwMode="auto">
            <a:xfrm>
              <a:off x="2542720" y="2081440"/>
              <a:ext cx="1064367" cy="126890"/>
            </a:xfrm>
            <a:prstGeom prst="line">
              <a:avLst/>
            </a:prstGeom>
            <a:noFill/>
            <a:ln w="25400" cap="sq" cmpd="sng" algn="ctr">
              <a:solidFill>
                <a:srgbClr val="66FF33"/>
              </a:solidFill>
              <a:prstDash val="solid"/>
              <a:round/>
              <a:headEnd type="none" w="med" len="med"/>
              <a:tailEnd type="none" w="med" len="med"/>
            </a:ln>
            <a:effectLst/>
          </p:spPr>
        </p:cxnSp>
        <p:cxnSp>
          <p:nvCxnSpPr>
            <p:cNvPr id="38" name="Straight Connector 37"/>
            <p:cNvCxnSpPr/>
            <p:nvPr/>
          </p:nvCxnSpPr>
          <p:spPr bwMode="auto">
            <a:xfrm flipV="1">
              <a:off x="2540526" y="2208330"/>
              <a:ext cx="1066561" cy="147178"/>
            </a:xfrm>
            <a:prstGeom prst="line">
              <a:avLst/>
            </a:prstGeom>
            <a:noFill/>
            <a:ln w="25400" cap="sq" cmpd="sng" algn="ctr">
              <a:solidFill>
                <a:srgbClr val="66FF33"/>
              </a:solidFill>
              <a:prstDash val="solid"/>
              <a:round/>
              <a:headEnd type="none" w="med" len="med"/>
              <a:tailEnd type="none" w="med" len="med"/>
            </a:ln>
            <a:effectLst/>
          </p:spPr>
        </p:cxnSp>
        <p:cxnSp>
          <p:nvCxnSpPr>
            <p:cNvPr id="39" name="Straight Connector 38"/>
            <p:cNvCxnSpPr/>
            <p:nvPr/>
          </p:nvCxnSpPr>
          <p:spPr bwMode="auto">
            <a:xfrm flipV="1">
              <a:off x="2538332" y="2208330"/>
              <a:ext cx="1068755" cy="421246"/>
            </a:xfrm>
            <a:prstGeom prst="line">
              <a:avLst/>
            </a:prstGeom>
            <a:noFill/>
            <a:ln w="25400" cap="sq" cmpd="sng" algn="ctr">
              <a:solidFill>
                <a:srgbClr val="66FF33"/>
              </a:solidFill>
              <a:prstDash val="solid"/>
              <a:round/>
              <a:headEnd type="none" w="med" len="med"/>
              <a:tailEnd type="none" w="med" len="med"/>
            </a:ln>
            <a:effectLst/>
          </p:spPr>
        </p:cxnSp>
        <p:sp>
          <p:nvSpPr>
            <p:cNvPr id="40" name="Oval 39"/>
            <p:cNvSpPr/>
            <p:nvPr/>
          </p:nvSpPr>
          <p:spPr>
            <a:xfrm>
              <a:off x="3525486" y="2118112"/>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44" name="Group 43"/>
            <p:cNvGrpSpPr/>
            <p:nvPr/>
          </p:nvGrpSpPr>
          <p:grpSpPr>
            <a:xfrm>
              <a:off x="2438400" y="617404"/>
              <a:ext cx="1210322" cy="2088786"/>
              <a:chOff x="4008388" y="965526"/>
              <a:chExt cx="1210322" cy="2088786"/>
            </a:xfrm>
          </p:grpSpPr>
          <p:cxnSp>
            <p:nvCxnSpPr>
              <p:cNvPr id="58" name="Straight Connector 57"/>
              <p:cNvCxnSpPr>
                <a:stCxn id="74" idx="6"/>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59" name="Straight Connector 58"/>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60" name="Straight Connector 59"/>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61" name="Straight Connector 60"/>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62" name="Straight Connector 61"/>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63" name="Straight Connector 62"/>
              <p:cNvCxnSpPr/>
              <p:nvPr/>
            </p:nvCxnSpPr>
            <p:spPr bwMode="auto">
              <a:xfrm flipV="1">
                <a:off x="4106024" y="1734248"/>
                <a:ext cx="1112686" cy="421246"/>
              </a:xfrm>
              <a:prstGeom prst="line">
                <a:avLst/>
              </a:prstGeom>
              <a:noFill/>
              <a:ln w="25400" cap="sq" cmpd="sng" algn="ctr">
                <a:solidFill>
                  <a:srgbClr val="66FF33"/>
                </a:solidFill>
                <a:prstDash val="solid"/>
                <a:round/>
                <a:headEnd type="none" w="med" len="med"/>
                <a:tailEnd type="none" w="med" len="med"/>
              </a:ln>
              <a:effectLst/>
            </p:spPr>
          </p:cxnSp>
          <p:cxnSp>
            <p:nvCxnSpPr>
              <p:cNvPr id="64" name="Straight Connector 63"/>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65" name="Straight Connector 64"/>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66" name="Straight Connector 6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sp>
            <p:nvSpPr>
              <p:cNvPr id="67" name="Oval 6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68" name="Oval 67"/>
              <p:cNvSpPr/>
              <p:nvPr/>
            </p:nvSpPr>
            <p:spPr>
              <a:xfrm>
                <a:off x="4008560" y="1239361"/>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69" name="Oval 68"/>
              <p:cNvSpPr/>
              <p:nvPr/>
            </p:nvSpPr>
            <p:spPr>
              <a:xfrm>
                <a:off x="4013085" y="152330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0" name="Oval 6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1" name="Oval 7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2" name="Oval 71"/>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3" name="Oval 72"/>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4" name="Oval 73"/>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nvGrpSpPr>
            <p:cNvPr id="45" name="Group 44"/>
            <p:cNvGrpSpPr/>
            <p:nvPr/>
          </p:nvGrpSpPr>
          <p:grpSpPr>
            <a:xfrm>
              <a:off x="3545406" y="441960"/>
              <a:ext cx="180774" cy="2363274"/>
              <a:chOff x="4008388" y="965526"/>
              <a:chExt cx="180774" cy="2363274"/>
            </a:xfrm>
            <a:solidFill>
              <a:srgbClr val="00FFFF"/>
            </a:solidFill>
          </p:grpSpPr>
          <p:sp>
            <p:nvSpPr>
              <p:cNvPr id="49" name="Oval 48"/>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50" name="Oval 49"/>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51" name="Oval 50"/>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52" name="Oval 51"/>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53" name="Oval 52"/>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54" name="Oval 53"/>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55" name="Oval 54"/>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56" name="Oval 55"/>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57" name="Oval 56"/>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sp>
          <p:nvSpPr>
            <p:cNvPr id="46" name="Rectangle 45"/>
            <p:cNvSpPr/>
            <p:nvPr/>
          </p:nvSpPr>
          <p:spPr>
            <a:xfrm>
              <a:off x="1855380" y="1422071"/>
              <a:ext cx="482248"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sz="2400" b="1" i="1" baseline="-25000" dirty="0">
                  <a:solidFill>
                    <a:srgbClr val="FF00FF"/>
                  </a:solidFill>
                  <a:cs typeface="Times New Roman" panose="02020603050405020304" pitchFamily="18" charset="0"/>
                  <a:sym typeface="Symbol" panose="05050102010706020507" pitchFamily="18" charset="2"/>
                </a:rPr>
                <a:t>0</a:t>
              </a:r>
              <a:endParaRPr lang="en-US" altLang="en-US" sz="2400" b="1" dirty="0">
                <a:cs typeface="Times New Roman" panose="02020603050405020304" pitchFamily="18" charset="0"/>
                <a:sym typeface="Symbol" panose="05050102010706020507" pitchFamily="18" charset="2"/>
              </a:endParaRPr>
            </a:p>
          </p:txBody>
        </p:sp>
        <p:sp>
          <p:nvSpPr>
            <p:cNvPr id="47" name="Rectangle 46"/>
            <p:cNvSpPr/>
            <p:nvPr/>
          </p:nvSpPr>
          <p:spPr>
            <a:xfrm>
              <a:off x="3775104" y="1422071"/>
              <a:ext cx="442476" cy="461665"/>
            </a:xfrm>
            <a:prstGeom prst="rect">
              <a:avLst/>
            </a:prstGeom>
            <a:solidFill>
              <a:srgbClr val="000066"/>
            </a:solidFill>
          </p:spPr>
          <p:txBody>
            <a:bodyPr wrap="square">
              <a:spAutoFit/>
            </a:bodyPr>
            <a:lstStyle/>
            <a:p>
              <a:r>
                <a:rPr lang="en-US" altLang="en-US" sz="2400" b="1" i="1" dirty="0">
                  <a:solidFill>
                    <a:srgbClr val="00FFFF"/>
                  </a:solidFill>
                  <a:cs typeface="Times New Roman" panose="02020603050405020304" pitchFamily="18" charset="0"/>
                  <a:sym typeface="Symbol" panose="05050102010706020507" pitchFamily="18" charset="2"/>
                </a:rPr>
                <a:t>y</a:t>
              </a:r>
              <a:r>
                <a:rPr lang="en-US" altLang="en-US" sz="2400" b="1" i="1" baseline="-25000" dirty="0">
                  <a:solidFill>
                    <a:srgbClr val="00FFFF"/>
                  </a:solidFill>
                  <a:cs typeface="Times New Roman" panose="02020603050405020304" pitchFamily="18" charset="0"/>
                  <a:sym typeface="Symbol" panose="05050102010706020507" pitchFamily="18" charset="2"/>
                </a:rPr>
                <a:t>1</a:t>
              </a:r>
              <a:endParaRPr lang="en-CA" sz="2400" b="1" dirty="0">
                <a:solidFill>
                  <a:srgbClr val="00FFFF"/>
                </a:solidFill>
              </a:endParaRPr>
            </a:p>
          </p:txBody>
        </p:sp>
        <p:sp>
          <p:nvSpPr>
            <p:cNvPr id="48" name="Rectangle 47"/>
            <p:cNvSpPr/>
            <p:nvPr/>
          </p:nvSpPr>
          <p:spPr>
            <a:xfrm>
              <a:off x="2830986" y="1422071"/>
              <a:ext cx="498616" cy="461665"/>
            </a:xfrm>
            <a:prstGeom prst="rect">
              <a:avLst/>
            </a:prstGeom>
            <a:solidFill>
              <a:srgbClr val="000066"/>
            </a:solidFill>
          </p:spPr>
          <p:txBody>
            <a:bodyPr wrap="square">
              <a:spAutoFit/>
            </a:bodyPr>
            <a:lstStyle/>
            <a:p>
              <a:r>
                <a:rPr lang="en-US" altLang="en-US" sz="2400" b="1" i="1" dirty="0">
                  <a:solidFill>
                    <a:srgbClr val="66FF33"/>
                  </a:solidFill>
                  <a:cs typeface="Times New Roman" panose="02020603050405020304" pitchFamily="18" charset="0"/>
                  <a:sym typeface="Symbol" panose="05050102010706020507" pitchFamily="18" charset="2"/>
                </a:rPr>
                <a:t>w</a:t>
              </a:r>
              <a:r>
                <a:rPr lang="en-US" altLang="en-US" sz="2400" b="1" i="1" baseline="-25000" dirty="0">
                  <a:solidFill>
                    <a:srgbClr val="66FF33"/>
                  </a:solidFill>
                  <a:cs typeface="Times New Roman" panose="02020603050405020304" pitchFamily="18" charset="0"/>
                  <a:sym typeface="Symbol" panose="05050102010706020507" pitchFamily="18" charset="2"/>
                </a:rPr>
                <a:t>1</a:t>
              </a:r>
              <a:endParaRPr lang="en-CA" sz="2400" b="1" dirty="0">
                <a:solidFill>
                  <a:srgbClr val="66FF33"/>
                </a:solidFill>
                <a:cs typeface="Times New Roman" panose="02020603050405020304" pitchFamily="18" charset="0"/>
              </a:endParaRPr>
            </a:p>
          </p:txBody>
        </p:sp>
      </p:grpSp>
      <p:grpSp>
        <p:nvGrpSpPr>
          <p:cNvPr id="78" name="Group 77"/>
          <p:cNvGrpSpPr/>
          <p:nvPr/>
        </p:nvGrpSpPr>
        <p:grpSpPr>
          <a:xfrm>
            <a:off x="3013706" y="4254468"/>
            <a:ext cx="2649318" cy="2374932"/>
            <a:chOff x="3489842" y="953868"/>
            <a:chExt cx="2649318" cy="2374932"/>
          </a:xfrm>
        </p:grpSpPr>
        <p:sp>
          <p:nvSpPr>
            <p:cNvPr id="79" name="Rectangle 78"/>
            <p:cNvSpPr/>
            <p:nvPr/>
          </p:nvSpPr>
          <p:spPr>
            <a:xfrm>
              <a:off x="3489842" y="1915180"/>
              <a:ext cx="469808"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sz="2400" b="1" i="1" baseline="-25000" dirty="0">
                  <a:solidFill>
                    <a:srgbClr val="FF00FF"/>
                  </a:solidFill>
                  <a:cs typeface="Times New Roman" panose="02020603050405020304" pitchFamily="18" charset="0"/>
                  <a:sym typeface="Symbol" panose="05050102010706020507" pitchFamily="18" charset="2"/>
                </a:rPr>
                <a:t>1</a:t>
              </a:r>
              <a:endParaRPr lang="en-US" altLang="en-US" sz="2400" b="1" dirty="0">
                <a:cs typeface="Times New Roman" panose="02020603050405020304" pitchFamily="18" charset="0"/>
                <a:sym typeface="Symbol" panose="05050102010706020507" pitchFamily="18" charset="2"/>
              </a:endParaRPr>
            </a:p>
          </p:txBody>
        </p:sp>
        <p:grpSp>
          <p:nvGrpSpPr>
            <p:cNvPr id="80" name="Group 79"/>
            <p:cNvGrpSpPr/>
            <p:nvPr/>
          </p:nvGrpSpPr>
          <p:grpSpPr>
            <a:xfrm>
              <a:off x="4097248" y="1066800"/>
              <a:ext cx="1082664" cy="2184968"/>
              <a:chOff x="4097248" y="1066800"/>
              <a:chExt cx="1082664" cy="2184968"/>
            </a:xfrm>
          </p:grpSpPr>
          <p:cxnSp>
            <p:nvCxnSpPr>
              <p:cNvPr id="123" name="Straight Connector 122"/>
              <p:cNvCxnSpPr>
                <a:stCxn id="81"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124" name="Straight Connector 123"/>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125" name="Straight Connector 124"/>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126" name="Straight Connector 125"/>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127" name="Straight Connector 126"/>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128" name="Straight Connector 127"/>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129" name="Straight Connector 128"/>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130" name="Straight Connector 129"/>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131" name="Straight Connector 130"/>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81" name="Oval 80"/>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2" name="Oval 8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3" name="Oval 82"/>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4" name="Oval 83"/>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5" name="Oval 84"/>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6" name="Oval 85"/>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7" name="Oval 86"/>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8" name="Oval 87"/>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89" name="Oval 88"/>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0" name="Rectangle 89"/>
            <p:cNvSpPr/>
            <p:nvPr/>
          </p:nvSpPr>
          <p:spPr>
            <a:xfrm>
              <a:off x="5334000" y="1828800"/>
              <a:ext cx="805160" cy="461665"/>
            </a:xfrm>
            <a:prstGeom prst="rect">
              <a:avLst/>
            </a:prstGeom>
            <a:solidFill>
              <a:srgbClr val="000066"/>
            </a:solidFill>
          </p:spPr>
          <p:txBody>
            <a:bodyPr wrap="square">
              <a:spAutoFit/>
            </a:bodyPr>
            <a:lstStyle/>
            <a:p>
              <a:r>
                <a:rPr lang="en-US" altLang="en-US" sz="2400" b="1" i="1" dirty="0">
                  <a:solidFill>
                    <a:srgbClr val="00FFFF"/>
                  </a:solidFill>
                  <a:cs typeface="Times New Roman" panose="02020603050405020304" pitchFamily="18" charset="0"/>
                  <a:sym typeface="Symbol" panose="05050102010706020507" pitchFamily="18" charset="2"/>
                </a:rPr>
                <a:t>x</a:t>
              </a:r>
              <a:r>
                <a:rPr lang="en-US" altLang="en-US" sz="2400" b="1" i="1" baseline="-25000" dirty="0">
                  <a:solidFill>
                    <a:srgbClr val="00FFFF"/>
                  </a:solidFill>
                  <a:cs typeface="Times New Roman" panose="02020603050405020304" pitchFamily="18" charset="0"/>
                  <a:sym typeface="Symbol" panose="05050102010706020507" pitchFamily="18" charset="2"/>
                </a:rPr>
                <a:t>2</a:t>
              </a:r>
              <a:endParaRPr lang="en-CA" sz="2400" b="1" dirty="0">
                <a:solidFill>
                  <a:srgbClr val="00FFFF"/>
                </a:solidFill>
              </a:endParaRPr>
            </a:p>
          </p:txBody>
        </p:sp>
        <p:grpSp>
          <p:nvGrpSpPr>
            <p:cNvPr id="91" name="Group 90"/>
            <p:cNvGrpSpPr/>
            <p:nvPr/>
          </p:nvGrpSpPr>
          <p:grpSpPr>
            <a:xfrm>
              <a:off x="4008388" y="965526"/>
              <a:ext cx="1081524" cy="2363274"/>
              <a:chOff x="4008388" y="965526"/>
              <a:chExt cx="1081524" cy="2363274"/>
            </a:xfrm>
          </p:grpSpPr>
          <p:cxnSp>
            <p:nvCxnSpPr>
              <p:cNvPr id="104" name="Straight Connector 103"/>
              <p:cNvCxnSpPr>
                <a:stCxn id="105"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105" name="Oval 104"/>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cxnSp>
            <p:nvCxnSpPr>
              <p:cNvPr id="106" name="Straight Connector 105"/>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107" name="Straight Connector 106"/>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108" name="Straight Connector 107"/>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109" name="Straight Connector 108"/>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10" name="Straight Connector 109"/>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11" name="Straight Connector 110"/>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12" name="Straight Connector 111"/>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13" name="Straight Connector 112"/>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14" name="Straight Connector 113"/>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115" name="Oval 114"/>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6" name="Oval 115"/>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7" name="Oval 116"/>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8" name="Oval 117"/>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9" name="Oval 118"/>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20" name="Oval 119"/>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21" name="Oval 120"/>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22" name="Oval 121"/>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92" name="Rectangle 91"/>
            <p:cNvSpPr/>
            <p:nvPr/>
          </p:nvSpPr>
          <p:spPr>
            <a:xfrm>
              <a:off x="4237482" y="1862608"/>
              <a:ext cx="698790" cy="461665"/>
            </a:xfrm>
            <a:prstGeom prst="rect">
              <a:avLst/>
            </a:prstGeom>
            <a:solidFill>
              <a:srgbClr val="000066"/>
            </a:solidFill>
          </p:spPr>
          <p:txBody>
            <a:bodyPr wrap="square">
              <a:spAutoFit/>
            </a:bodyPr>
            <a:lstStyle/>
            <a:p>
              <a:r>
                <a:rPr lang="en-US" altLang="en-US" sz="2400" b="1" i="1" dirty="0">
                  <a:solidFill>
                    <a:srgbClr val="66FF33"/>
                  </a:solidFill>
                  <a:cs typeface="Times New Roman" panose="02020603050405020304" pitchFamily="18" charset="0"/>
                  <a:sym typeface="Symbol" panose="05050102010706020507" pitchFamily="18" charset="2"/>
                </a:rPr>
                <a:t>w</a:t>
              </a:r>
              <a:r>
                <a:rPr lang="en-US" altLang="en-US" sz="2400" b="1" i="1" baseline="-25000" dirty="0">
                  <a:solidFill>
                    <a:srgbClr val="66FF33"/>
                  </a:solidFill>
                  <a:cs typeface="Times New Roman" panose="02020603050405020304" pitchFamily="18" charset="0"/>
                  <a:sym typeface="Symbol" panose="05050102010706020507" pitchFamily="18" charset="2"/>
                </a:rPr>
                <a:t>2</a:t>
              </a:r>
              <a:endParaRPr lang="en-CA" sz="2400" b="1" dirty="0">
                <a:solidFill>
                  <a:srgbClr val="66FF33"/>
                </a:solidFill>
                <a:cs typeface="Times New Roman" panose="02020603050405020304" pitchFamily="18" charset="0"/>
              </a:endParaRPr>
            </a:p>
          </p:txBody>
        </p:sp>
        <p:sp>
          <p:nvSpPr>
            <p:cNvPr id="93" name="Oval 92"/>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94" name="Group 93"/>
            <p:cNvGrpSpPr/>
            <p:nvPr/>
          </p:nvGrpSpPr>
          <p:grpSpPr>
            <a:xfrm>
              <a:off x="5105400" y="953868"/>
              <a:ext cx="180774" cy="2363274"/>
              <a:chOff x="4008388" y="965526"/>
              <a:chExt cx="180774" cy="2363274"/>
            </a:xfrm>
            <a:solidFill>
              <a:srgbClr val="00FFFF"/>
            </a:solidFill>
          </p:grpSpPr>
          <p:sp>
            <p:nvSpPr>
              <p:cNvPr id="95" name="Oval 94"/>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96" name="Oval 95"/>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97" name="Oval 96"/>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98" name="Oval 97"/>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99" name="Oval 98"/>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00" name="Oval 99"/>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01" name="Oval 100"/>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02" name="Oval 101"/>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03" name="Oval 102"/>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grpSp>
        <p:nvGrpSpPr>
          <p:cNvPr id="132" name="Group 131"/>
          <p:cNvGrpSpPr/>
          <p:nvPr/>
        </p:nvGrpSpPr>
        <p:grpSpPr>
          <a:xfrm>
            <a:off x="4108258" y="4254244"/>
            <a:ext cx="2649318" cy="2374932"/>
            <a:chOff x="3489842" y="953868"/>
            <a:chExt cx="2649318" cy="2374932"/>
          </a:xfrm>
        </p:grpSpPr>
        <p:sp>
          <p:nvSpPr>
            <p:cNvPr id="133" name="Rectangle 132"/>
            <p:cNvSpPr/>
            <p:nvPr/>
          </p:nvSpPr>
          <p:spPr>
            <a:xfrm>
              <a:off x="3489842" y="1915180"/>
              <a:ext cx="469808"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altLang="en-US" sz="2400" b="1" i="1" baseline="-25000" dirty="0">
                  <a:solidFill>
                    <a:srgbClr val="FF00FF"/>
                  </a:solidFill>
                  <a:cs typeface="Times New Roman" panose="02020603050405020304" pitchFamily="18" charset="0"/>
                  <a:sym typeface="Symbol" panose="05050102010706020507" pitchFamily="18" charset="2"/>
                </a:rPr>
                <a:t>ℓ</a:t>
              </a:r>
              <a:endParaRPr lang="en-US" altLang="en-US" sz="2400" b="1" dirty="0">
                <a:cs typeface="Times New Roman" panose="02020603050405020304" pitchFamily="18" charset="0"/>
                <a:sym typeface="Symbol" panose="05050102010706020507" pitchFamily="18" charset="2"/>
              </a:endParaRPr>
            </a:p>
          </p:txBody>
        </p:sp>
        <p:grpSp>
          <p:nvGrpSpPr>
            <p:cNvPr id="134" name="Group 133"/>
            <p:cNvGrpSpPr/>
            <p:nvPr/>
          </p:nvGrpSpPr>
          <p:grpSpPr>
            <a:xfrm>
              <a:off x="4097248" y="1066800"/>
              <a:ext cx="1082664" cy="2184968"/>
              <a:chOff x="4097248" y="1066800"/>
              <a:chExt cx="1082664" cy="2184968"/>
            </a:xfrm>
          </p:grpSpPr>
          <p:cxnSp>
            <p:nvCxnSpPr>
              <p:cNvPr id="177" name="Straight Connector 176"/>
              <p:cNvCxnSpPr>
                <a:stCxn id="135"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178" name="Straight Connector 177"/>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179" name="Straight Connector 178"/>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180" name="Straight Connector 179"/>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181" name="Straight Connector 180"/>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182" name="Straight Connector 181"/>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183" name="Straight Connector 182"/>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184" name="Straight Connector 183"/>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185" name="Straight Connector 184"/>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135" name="Oval 134"/>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6" name="Oval 135"/>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7" name="Oval 136"/>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8" name="Oval 137"/>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9" name="Oval 138"/>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40" name="Oval 139"/>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41" name="Oval 140"/>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42" name="Oval 141"/>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43" name="Oval 142"/>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44" name="Rectangle 143"/>
            <p:cNvSpPr/>
            <p:nvPr/>
          </p:nvSpPr>
          <p:spPr>
            <a:xfrm>
              <a:off x="5334000" y="1828800"/>
              <a:ext cx="805160" cy="461665"/>
            </a:xfrm>
            <a:prstGeom prst="rect">
              <a:avLst/>
            </a:prstGeom>
            <a:solidFill>
              <a:srgbClr val="000066"/>
            </a:solidFill>
          </p:spPr>
          <p:txBody>
            <a:bodyPr wrap="square">
              <a:spAutoFit/>
            </a:bodyPr>
            <a:lstStyle/>
            <a:p>
              <a:r>
                <a:rPr lang="en-US" altLang="en-US" sz="2400" b="1" i="1" dirty="0">
                  <a:solidFill>
                    <a:srgbClr val="00FFFF"/>
                  </a:solidFill>
                  <a:cs typeface="Times New Roman" panose="02020603050405020304" pitchFamily="18" charset="0"/>
                  <a:sym typeface="Symbol" panose="05050102010706020507" pitchFamily="18" charset="2"/>
                </a:rPr>
                <a:t>x</a:t>
              </a:r>
              <a:r>
                <a:rPr lang="en-US" altLang="en-US" sz="2400" b="1" i="1" baseline="-25000" dirty="0">
                  <a:solidFill>
                    <a:srgbClr val="00FFFF"/>
                  </a:solidFill>
                  <a:cs typeface="Times New Roman" panose="02020603050405020304" pitchFamily="18" charset="0"/>
                  <a:sym typeface="Symbol" panose="05050102010706020507" pitchFamily="18" charset="2"/>
                </a:rPr>
                <a:t>ℓ+1</a:t>
              </a:r>
              <a:endParaRPr lang="en-CA" sz="2400" b="1" dirty="0">
                <a:solidFill>
                  <a:srgbClr val="00FFFF"/>
                </a:solidFill>
              </a:endParaRPr>
            </a:p>
          </p:txBody>
        </p:sp>
        <p:grpSp>
          <p:nvGrpSpPr>
            <p:cNvPr id="145" name="Group 144"/>
            <p:cNvGrpSpPr/>
            <p:nvPr/>
          </p:nvGrpSpPr>
          <p:grpSpPr>
            <a:xfrm>
              <a:off x="4008388" y="965526"/>
              <a:ext cx="1081524" cy="2363274"/>
              <a:chOff x="4008388" y="965526"/>
              <a:chExt cx="1081524" cy="2363274"/>
            </a:xfrm>
          </p:grpSpPr>
          <p:cxnSp>
            <p:nvCxnSpPr>
              <p:cNvPr id="158" name="Straight Connector 157"/>
              <p:cNvCxnSpPr>
                <a:stCxn id="176"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159" name="Straight Connector 158"/>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63" name="Straight Connector 162"/>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64" name="Straight Connector 163"/>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65" name="Straight Connector 164"/>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67" name="Straight Connector 166"/>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168" name="Oval 167"/>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2" name="Oval 171"/>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3" name="Oval 172"/>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4" name="Oval 173"/>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5" name="Oval 174"/>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6" name="Oval 17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46" name="Rectangle 145"/>
            <p:cNvSpPr/>
            <p:nvPr/>
          </p:nvSpPr>
          <p:spPr>
            <a:xfrm>
              <a:off x="4237482" y="1876759"/>
              <a:ext cx="698790" cy="461665"/>
            </a:xfrm>
            <a:prstGeom prst="rect">
              <a:avLst/>
            </a:prstGeom>
            <a:solidFill>
              <a:srgbClr val="000066"/>
            </a:solidFill>
          </p:spPr>
          <p:txBody>
            <a:bodyPr wrap="square">
              <a:spAutoFit/>
            </a:bodyPr>
            <a:lstStyle/>
            <a:p>
              <a:r>
                <a:rPr lang="en-US" altLang="en-US" sz="2400" b="1" i="1" dirty="0">
                  <a:solidFill>
                    <a:srgbClr val="66FF33"/>
                  </a:solidFill>
                  <a:cs typeface="Times New Roman" panose="02020603050405020304" pitchFamily="18" charset="0"/>
                  <a:sym typeface="Symbol" panose="05050102010706020507" pitchFamily="18" charset="2"/>
                </a:rPr>
                <a:t>w</a:t>
              </a:r>
              <a:r>
                <a:rPr lang="en-US" sz="2400" b="1" i="1" baseline="-25000" dirty="0">
                  <a:solidFill>
                    <a:srgbClr val="66FF33"/>
                  </a:solidFill>
                  <a:cs typeface="Times New Roman" panose="02020603050405020304" pitchFamily="18" charset="0"/>
                  <a:sym typeface="Symbol" panose="05050102010706020507" pitchFamily="18" charset="2"/>
                </a:rPr>
                <a:t>ℓ+1</a:t>
              </a:r>
              <a:endParaRPr lang="en-CA" sz="2400" b="1" dirty="0">
                <a:solidFill>
                  <a:srgbClr val="66FF33"/>
                </a:solidFill>
                <a:cs typeface="Times New Roman" panose="02020603050405020304" pitchFamily="18" charset="0"/>
              </a:endParaRPr>
            </a:p>
          </p:txBody>
        </p:sp>
        <p:sp>
          <p:nvSpPr>
            <p:cNvPr id="147" name="Oval 146"/>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48" name="Group 147"/>
            <p:cNvGrpSpPr/>
            <p:nvPr/>
          </p:nvGrpSpPr>
          <p:grpSpPr>
            <a:xfrm>
              <a:off x="5105400" y="953868"/>
              <a:ext cx="180774" cy="2363274"/>
              <a:chOff x="4008388" y="965526"/>
              <a:chExt cx="180774" cy="2363274"/>
            </a:xfrm>
            <a:solidFill>
              <a:srgbClr val="00FFFF"/>
            </a:solidFill>
          </p:grpSpPr>
          <p:sp>
            <p:nvSpPr>
              <p:cNvPr id="149" name="Oval 148"/>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50" name="Oval 149"/>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51" name="Oval 150"/>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52" name="Oval 151"/>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53" name="Oval 152"/>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54" name="Oval 153"/>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55" name="Oval 154"/>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56" name="Oval 155"/>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57" name="Oval 156"/>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p:grpSp>
        <p:nvGrpSpPr>
          <p:cNvPr id="186" name="Group 185"/>
          <p:cNvGrpSpPr/>
          <p:nvPr/>
        </p:nvGrpSpPr>
        <p:grpSpPr>
          <a:xfrm>
            <a:off x="1809702" y="4409012"/>
            <a:ext cx="813395" cy="2088786"/>
            <a:chOff x="1809702" y="617404"/>
            <a:chExt cx="813395" cy="2088786"/>
          </a:xfrm>
        </p:grpSpPr>
        <p:sp>
          <p:nvSpPr>
            <p:cNvPr id="187" name="Oval 186"/>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88" name="Oval 187"/>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89" name="Oval 188"/>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0" name="Oval 189"/>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1" name="Oval 190"/>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2" name="Oval 191"/>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3" name="Oval 192"/>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4" name="Oval 193"/>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5" name="Rectangle 194"/>
            <p:cNvSpPr/>
            <p:nvPr/>
          </p:nvSpPr>
          <p:spPr>
            <a:xfrm>
              <a:off x="1809702" y="1371600"/>
              <a:ext cx="527926" cy="584775"/>
            </a:xfrm>
            <a:prstGeom prst="rect">
              <a:avLst/>
            </a:prstGeom>
            <a:solidFill>
              <a:srgbClr val="000066"/>
            </a:solidFill>
          </p:spPr>
          <p:txBody>
            <a:bodyPr wrap="square">
              <a:spAutoFit/>
            </a:bodyPr>
            <a:lstStyle/>
            <a:p>
              <a:r>
                <a:rPr lang="en-US" sz="3200" b="1" i="1" dirty="0">
                  <a:solidFill>
                    <a:srgbClr val="FF00FF"/>
                  </a:solidFill>
                  <a:cs typeface="Times New Roman" panose="02020603050405020304" pitchFamily="18" charset="0"/>
                  <a:sym typeface="Symbol" panose="05050102010706020507" pitchFamily="18" charset="2"/>
                </a:rPr>
                <a:t>x</a:t>
              </a:r>
              <a:r>
                <a:rPr lang="en-US" sz="3200" b="1" i="1" baseline="-25000" dirty="0">
                  <a:solidFill>
                    <a:srgbClr val="FF00FF"/>
                  </a:solidFill>
                  <a:cs typeface="Times New Roman" panose="02020603050405020304" pitchFamily="18" charset="0"/>
                  <a:sym typeface="Symbol" panose="05050102010706020507" pitchFamily="18" charset="2"/>
                </a:rPr>
                <a:t>0</a:t>
              </a:r>
              <a:endParaRPr lang="en-US" altLang="en-US" sz="3200" b="1" baseline="-25000" dirty="0">
                <a:cs typeface="Times New Roman" panose="02020603050405020304" pitchFamily="18" charset="0"/>
                <a:sym typeface="Symbol" panose="05050102010706020507" pitchFamily="18" charset="2"/>
              </a:endParaRPr>
            </a:p>
          </p:txBody>
        </p:sp>
      </p:grpSp>
      <p:grpSp>
        <p:nvGrpSpPr>
          <p:cNvPr id="196" name="Group 195"/>
          <p:cNvGrpSpPr/>
          <p:nvPr/>
        </p:nvGrpSpPr>
        <p:grpSpPr>
          <a:xfrm>
            <a:off x="685800" y="4966358"/>
            <a:ext cx="641532" cy="601516"/>
            <a:chOff x="4635890" y="1543039"/>
            <a:chExt cx="641532" cy="601516"/>
          </a:xfrm>
        </p:grpSpPr>
        <p:grpSp>
          <p:nvGrpSpPr>
            <p:cNvPr id="197" name="Group 196"/>
            <p:cNvGrpSpPr/>
            <p:nvPr/>
          </p:nvGrpSpPr>
          <p:grpSpPr>
            <a:xfrm>
              <a:off x="4635890" y="1543039"/>
              <a:ext cx="540000" cy="540000"/>
              <a:chOff x="3220343" y="2894580"/>
              <a:chExt cx="540000" cy="540000"/>
            </a:xfrm>
          </p:grpSpPr>
          <p:sp>
            <p:nvSpPr>
              <p:cNvPr id="199" name="Rectangle 198"/>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200"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98" name="Rectangle 197"/>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grpSp>
        <p:nvGrpSpPr>
          <p:cNvPr id="201" name="Group 200"/>
          <p:cNvGrpSpPr/>
          <p:nvPr/>
        </p:nvGrpSpPr>
        <p:grpSpPr>
          <a:xfrm>
            <a:off x="4993576" y="4254568"/>
            <a:ext cx="2477762" cy="2363274"/>
            <a:chOff x="4993576" y="462960"/>
            <a:chExt cx="2477762" cy="2363274"/>
          </a:xfrm>
        </p:grpSpPr>
        <p:sp>
          <p:nvSpPr>
            <p:cNvPr id="202" name="Rectangle 201"/>
            <p:cNvSpPr/>
            <p:nvPr/>
          </p:nvSpPr>
          <p:spPr>
            <a:xfrm>
              <a:off x="4993576" y="1412614"/>
              <a:ext cx="647512"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x</a:t>
              </a:r>
              <a:r>
                <a:rPr lang="en-US" sz="2400" b="1" i="1" baseline="-25000" dirty="0">
                  <a:solidFill>
                    <a:srgbClr val="FF00FF"/>
                  </a:solidFill>
                  <a:cs typeface="Times New Roman" panose="02020603050405020304" pitchFamily="18" charset="0"/>
                  <a:sym typeface="Symbol" panose="05050102010706020507" pitchFamily="18" charset="2"/>
                </a:rPr>
                <a:t>L-1</a:t>
              </a:r>
              <a:endParaRPr lang="en-US" altLang="en-US" sz="2400" b="1" dirty="0">
                <a:cs typeface="Times New Roman" panose="02020603050405020304" pitchFamily="18" charset="0"/>
                <a:sym typeface="Symbol" panose="05050102010706020507" pitchFamily="18" charset="2"/>
              </a:endParaRPr>
            </a:p>
          </p:txBody>
        </p:sp>
        <p:cxnSp>
          <p:nvCxnSpPr>
            <p:cNvPr id="203" name="Straight Connector 202"/>
            <p:cNvCxnSpPr>
              <a:stCxn id="211" idx="6"/>
            </p:cNvCxnSpPr>
            <p:nvPr/>
          </p:nvCxnSpPr>
          <p:spPr bwMode="auto">
            <a:xfrm>
              <a:off x="5869826" y="1655544"/>
              <a:ext cx="1010114" cy="413753"/>
            </a:xfrm>
            <a:prstGeom prst="line">
              <a:avLst/>
            </a:prstGeom>
            <a:noFill/>
            <a:ln w="25400" cap="sq" cmpd="sng" algn="ctr">
              <a:solidFill>
                <a:srgbClr val="66FF33"/>
              </a:solidFill>
              <a:prstDash val="solid"/>
              <a:round/>
              <a:headEnd type="none" w="med" len="med"/>
              <a:tailEnd type="none" w="med" len="med"/>
            </a:ln>
            <a:effectLst/>
          </p:spPr>
        </p:cxnSp>
        <p:cxnSp>
          <p:nvCxnSpPr>
            <p:cNvPr id="204" name="Straight Connector 203"/>
            <p:cNvCxnSpPr/>
            <p:nvPr/>
          </p:nvCxnSpPr>
          <p:spPr bwMode="auto">
            <a:xfrm>
              <a:off x="5796238" y="564234"/>
              <a:ext cx="1050894" cy="1502980"/>
            </a:xfrm>
            <a:prstGeom prst="line">
              <a:avLst/>
            </a:prstGeom>
            <a:noFill/>
            <a:ln w="25400" cap="sq" cmpd="sng" algn="ctr">
              <a:solidFill>
                <a:srgbClr val="66FF33"/>
              </a:solidFill>
              <a:prstDash val="solid"/>
              <a:round/>
              <a:headEnd type="none" w="med" len="med"/>
              <a:tailEnd type="none" w="med" len="med"/>
            </a:ln>
            <a:effectLst/>
          </p:spPr>
        </p:cxnSp>
        <p:cxnSp>
          <p:nvCxnSpPr>
            <p:cNvPr id="205" name="Straight Connector 204"/>
            <p:cNvCxnSpPr/>
            <p:nvPr/>
          </p:nvCxnSpPr>
          <p:spPr bwMode="auto">
            <a:xfrm>
              <a:off x="5794044" y="833250"/>
              <a:ext cx="1063956" cy="1224150"/>
            </a:xfrm>
            <a:prstGeom prst="line">
              <a:avLst/>
            </a:prstGeom>
            <a:noFill/>
            <a:ln w="25400" cap="sq" cmpd="sng" algn="ctr">
              <a:solidFill>
                <a:srgbClr val="66FF33"/>
              </a:solidFill>
              <a:prstDash val="solid"/>
              <a:round/>
              <a:headEnd type="none" w="med" len="med"/>
              <a:tailEnd type="none" w="med" len="med"/>
            </a:ln>
            <a:effectLst/>
          </p:spPr>
        </p:cxnSp>
        <p:cxnSp>
          <p:nvCxnSpPr>
            <p:cNvPr id="206" name="Straight Connector 205"/>
            <p:cNvCxnSpPr/>
            <p:nvPr/>
          </p:nvCxnSpPr>
          <p:spPr bwMode="auto">
            <a:xfrm>
              <a:off x="5791850" y="1104792"/>
              <a:ext cx="1074926" cy="954686"/>
            </a:xfrm>
            <a:prstGeom prst="line">
              <a:avLst/>
            </a:prstGeom>
            <a:noFill/>
            <a:ln w="25400" cap="sq" cmpd="sng" algn="ctr">
              <a:solidFill>
                <a:srgbClr val="66FF33"/>
              </a:solidFill>
              <a:prstDash val="solid"/>
              <a:round/>
              <a:headEnd type="none" w="med" len="med"/>
              <a:tailEnd type="none" w="med" len="med"/>
            </a:ln>
            <a:effectLst/>
          </p:spPr>
        </p:cxnSp>
        <p:cxnSp>
          <p:nvCxnSpPr>
            <p:cNvPr id="207" name="Straight Connector 206"/>
            <p:cNvCxnSpPr/>
            <p:nvPr/>
          </p:nvCxnSpPr>
          <p:spPr bwMode="auto">
            <a:xfrm>
              <a:off x="5789656" y="1378860"/>
              <a:ext cx="1068344" cy="678540"/>
            </a:xfrm>
            <a:prstGeom prst="line">
              <a:avLst/>
            </a:prstGeom>
            <a:noFill/>
            <a:ln w="25400" cap="sq" cmpd="sng" algn="ctr">
              <a:solidFill>
                <a:srgbClr val="66FF33"/>
              </a:solidFill>
              <a:prstDash val="solid"/>
              <a:round/>
              <a:headEnd type="none" w="med" len="med"/>
              <a:tailEnd type="none" w="med" len="med"/>
            </a:ln>
            <a:effectLst/>
          </p:spPr>
        </p:cxnSp>
        <p:cxnSp>
          <p:nvCxnSpPr>
            <p:cNvPr id="208" name="Straight Connector 207"/>
            <p:cNvCxnSpPr/>
            <p:nvPr/>
          </p:nvCxnSpPr>
          <p:spPr bwMode="auto">
            <a:xfrm>
              <a:off x="5785268" y="1926997"/>
              <a:ext cx="1072732" cy="130403"/>
            </a:xfrm>
            <a:prstGeom prst="line">
              <a:avLst/>
            </a:prstGeom>
            <a:noFill/>
            <a:ln w="25400" cap="sq" cmpd="sng" algn="ctr">
              <a:solidFill>
                <a:srgbClr val="66FF33"/>
              </a:solidFill>
              <a:prstDash val="solid"/>
              <a:round/>
              <a:headEnd type="none" w="med" len="med"/>
              <a:tailEnd type="none" w="med" len="med"/>
            </a:ln>
            <a:effectLst/>
          </p:spPr>
        </p:cxnSp>
        <p:cxnSp>
          <p:nvCxnSpPr>
            <p:cNvPr id="209" name="Straight Connector 208"/>
            <p:cNvCxnSpPr/>
            <p:nvPr/>
          </p:nvCxnSpPr>
          <p:spPr bwMode="auto">
            <a:xfrm flipV="1">
              <a:off x="5783074" y="2057400"/>
              <a:ext cx="1078276" cy="143665"/>
            </a:xfrm>
            <a:prstGeom prst="line">
              <a:avLst/>
            </a:prstGeom>
            <a:noFill/>
            <a:ln w="25400" cap="sq" cmpd="sng" algn="ctr">
              <a:solidFill>
                <a:srgbClr val="66FF33"/>
              </a:solidFill>
              <a:prstDash val="solid"/>
              <a:round/>
              <a:headEnd type="none" w="med" len="med"/>
              <a:tailEnd type="none" w="med" len="med"/>
            </a:ln>
            <a:effectLst/>
          </p:spPr>
        </p:cxnSp>
        <p:cxnSp>
          <p:nvCxnSpPr>
            <p:cNvPr id="210" name="Straight Connector 209"/>
            <p:cNvCxnSpPr/>
            <p:nvPr/>
          </p:nvCxnSpPr>
          <p:spPr bwMode="auto">
            <a:xfrm flipV="1">
              <a:off x="5778686" y="2057400"/>
              <a:ext cx="1082664" cy="691803"/>
            </a:xfrm>
            <a:prstGeom prst="line">
              <a:avLst/>
            </a:prstGeom>
            <a:noFill/>
            <a:ln w="25400" cap="sq" cmpd="sng" algn="ctr">
              <a:solidFill>
                <a:srgbClr val="66FF33"/>
              </a:solidFill>
              <a:prstDash val="solid"/>
              <a:round/>
              <a:headEnd type="none" w="med" len="med"/>
              <a:tailEnd type="none" w="med" len="med"/>
            </a:ln>
            <a:effectLst/>
          </p:spPr>
        </p:cxnSp>
        <p:sp>
          <p:nvSpPr>
            <p:cNvPr id="211" name="Oval 210"/>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2" name="Oval 211"/>
            <p:cNvSpPr/>
            <p:nvPr/>
          </p:nvSpPr>
          <p:spPr>
            <a:xfrm>
              <a:off x="5689912" y="46296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3" name="Oval 212"/>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4" name="Oval 213"/>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5" name="Oval 214"/>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6" name="Oval 215"/>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7" name="Oval 216"/>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8" name="Oval 217"/>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19" name="Oval 218"/>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20" name="Rectangle 219"/>
            <p:cNvSpPr/>
            <p:nvPr/>
          </p:nvSpPr>
          <p:spPr>
            <a:xfrm>
              <a:off x="7010400" y="1367135"/>
              <a:ext cx="460938" cy="461665"/>
            </a:xfrm>
            <a:prstGeom prst="rect">
              <a:avLst/>
            </a:prstGeom>
            <a:solidFill>
              <a:srgbClr val="000066"/>
            </a:solidFill>
          </p:spPr>
          <p:txBody>
            <a:bodyPr wrap="square">
              <a:spAutoFit/>
            </a:bodyPr>
            <a:lstStyle/>
            <a:p>
              <a:r>
                <a:rPr lang="en-US" altLang="en-US" sz="2400" b="1" i="1" dirty="0" err="1">
                  <a:solidFill>
                    <a:srgbClr val="00FFFF"/>
                  </a:solidFill>
                  <a:cs typeface="Times New Roman" panose="02020603050405020304" pitchFamily="18" charset="0"/>
                  <a:sym typeface="Symbol" panose="05050102010706020507" pitchFamily="18" charset="2"/>
                </a:rPr>
                <a:t>z</a:t>
              </a:r>
              <a:r>
                <a:rPr lang="en-US" altLang="en-US" sz="2400" b="1" i="1" baseline="-25000" dirty="0" err="1">
                  <a:solidFill>
                    <a:srgbClr val="00FFFF"/>
                  </a:solidFill>
                  <a:cs typeface="Times New Roman" panose="02020603050405020304" pitchFamily="18" charset="0"/>
                  <a:sym typeface="Symbol" panose="05050102010706020507" pitchFamily="18" charset="2"/>
                </a:rPr>
                <a:t>L</a:t>
              </a:r>
              <a:endParaRPr lang="en-CA" sz="2400" b="1" dirty="0">
                <a:solidFill>
                  <a:srgbClr val="00FFFF"/>
                </a:solidFill>
              </a:endParaRPr>
            </a:p>
          </p:txBody>
        </p:sp>
        <p:cxnSp>
          <p:nvCxnSpPr>
            <p:cNvPr id="221" name="Straight Connector 220"/>
            <p:cNvCxnSpPr>
              <a:stCxn id="222" idx="6"/>
            </p:cNvCxnSpPr>
            <p:nvPr/>
          </p:nvCxnSpPr>
          <p:spPr bwMode="auto">
            <a:xfrm flipV="1">
              <a:off x="5869826" y="1295400"/>
              <a:ext cx="991524" cy="360144"/>
            </a:xfrm>
            <a:prstGeom prst="line">
              <a:avLst/>
            </a:prstGeom>
            <a:noFill/>
            <a:ln w="25400" cap="sq" cmpd="sng" algn="ctr">
              <a:solidFill>
                <a:srgbClr val="66FF33"/>
              </a:solidFill>
              <a:prstDash val="solid"/>
              <a:round/>
              <a:headEnd type="none" w="med" len="med"/>
              <a:tailEnd type="none" w="med" len="med"/>
            </a:ln>
            <a:effectLst/>
          </p:spPr>
        </p:cxnSp>
        <p:sp>
          <p:nvSpPr>
            <p:cNvPr id="222" name="Oval 221"/>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dirty="0"/>
            </a:p>
          </p:txBody>
        </p:sp>
        <p:cxnSp>
          <p:nvCxnSpPr>
            <p:cNvPr id="223" name="Straight Connector 222"/>
            <p:cNvCxnSpPr/>
            <p:nvPr/>
          </p:nvCxnSpPr>
          <p:spPr bwMode="auto">
            <a:xfrm>
              <a:off x="5796238" y="564234"/>
              <a:ext cx="1061762" cy="693625"/>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p:cNvCxnSpPr/>
            <p:nvPr/>
          </p:nvCxnSpPr>
          <p:spPr bwMode="auto">
            <a:xfrm>
              <a:off x="5794044" y="833250"/>
              <a:ext cx="1067306" cy="424609"/>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p:cNvCxnSpPr/>
            <p:nvPr/>
          </p:nvCxnSpPr>
          <p:spPr bwMode="auto">
            <a:xfrm>
              <a:off x="5791850" y="1104792"/>
              <a:ext cx="1069500" cy="153067"/>
            </a:xfrm>
            <a:prstGeom prst="line">
              <a:avLst/>
            </a:prstGeom>
            <a:noFill/>
            <a:ln w="25400" cap="sq" cmpd="sng" algn="ctr">
              <a:solidFill>
                <a:srgbClr val="66FF33"/>
              </a:solidFill>
              <a:prstDash val="solid"/>
              <a:round/>
              <a:headEnd type="none" w="med" len="med"/>
              <a:tailEnd type="none" w="med" len="med"/>
            </a:ln>
            <a:effectLst/>
          </p:spPr>
        </p:cxnSp>
        <p:cxnSp>
          <p:nvCxnSpPr>
            <p:cNvPr id="226" name="Straight Connector 225"/>
            <p:cNvCxnSpPr/>
            <p:nvPr/>
          </p:nvCxnSpPr>
          <p:spPr bwMode="auto">
            <a:xfrm flipV="1">
              <a:off x="5789656" y="1257859"/>
              <a:ext cx="1071694" cy="121001"/>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flipV="1">
              <a:off x="5785268" y="1257859"/>
              <a:ext cx="1076082" cy="669137"/>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flipV="1">
              <a:off x="5783074" y="1257859"/>
              <a:ext cx="1078276" cy="943205"/>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flipV="1">
              <a:off x="5780880" y="1257859"/>
              <a:ext cx="1080470" cy="1217273"/>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flipV="1">
              <a:off x="5778686" y="1257859"/>
              <a:ext cx="1082664" cy="1491343"/>
            </a:xfrm>
            <a:prstGeom prst="line">
              <a:avLst/>
            </a:prstGeom>
            <a:noFill/>
            <a:ln w="25400" cap="sq" cmpd="sng" algn="ctr">
              <a:solidFill>
                <a:srgbClr val="66FF33"/>
              </a:solidFill>
              <a:prstDash val="solid"/>
              <a:round/>
              <a:headEnd type="none" w="med" len="med"/>
              <a:tailEnd type="none" w="med" len="med"/>
            </a:ln>
            <a:effectLst/>
          </p:spPr>
        </p:cxnSp>
        <p:sp>
          <p:nvSpPr>
            <p:cNvPr id="231" name="Oval 230"/>
            <p:cNvSpPr/>
            <p:nvPr/>
          </p:nvSpPr>
          <p:spPr>
            <a:xfrm>
              <a:off x="5689912" y="47241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2" name="Oval 231"/>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3" name="Oval 232"/>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4" name="Oval 233"/>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5" name="Oval 234"/>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6" name="Oval 235"/>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7" name="Oval 236"/>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8" name="Oval 237"/>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39" name="Rectangle 238"/>
            <p:cNvSpPr/>
            <p:nvPr/>
          </p:nvSpPr>
          <p:spPr>
            <a:xfrm>
              <a:off x="5918920" y="1385527"/>
              <a:ext cx="698790" cy="461665"/>
            </a:xfrm>
            <a:prstGeom prst="rect">
              <a:avLst/>
            </a:prstGeom>
            <a:solidFill>
              <a:srgbClr val="000066"/>
            </a:solidFill>
          </p:spPr>
          <p:txBody>
            <a:bodyPr wrap="square">
              <a:spAutoFit/>
            </a:bodyPr>
            <a:lstStyle/>
            <a:p>
              <a:r>
                <a:rPr lang="en-US" altLang="en-US" sz="2400" b="1" i="1" dirty="0" err="1">
                  <a:solidFill>
                    <a:srgbClr val="66FF33"/>
                  </a:solidFill>
                  <a:cs typeface="Times New Roman" panose="02020603050405020304" pitchFamily="18" charset="0"/>
                  <a:sym typeface="Symbol" panose="05050102010706020507" pitchFamily="18" charset="2"/>
                </a:rPr>
                <a:t>w</a:t>
              </a:r>
              <a:r>
                <a:rPr lang="en-US" altLang="en-US" sz="2400" b="1" i="1" baseline="-25000" dirty="0" err="1">
                  <a:solidFill>
                    <a:srgbClr val="66FF33"/>
                  </a:solidFill>
                  <a:cs typeface="Times New Roman" panose="02020603050405020304" pitchFamily="18" charset="0"/>
                  <a:sym typeface="Symbol" panose="05050102010706020507" pitchFamily="18" charset="2"/>
                </a:rPr>
                <a:t>L</a:t>
              </a:r>
              <a:endParaRPr lang="en-CA" sz="2400" b="1" dirty="0">
                <a:solidFill>
                  <a:srgbClr val="66FF33"/>
                </a:solidFill>
                <a:cs typeface="Times New Roman" panose="02020603050405020304" pitchFamily="18" charset="0"/>
              </a:endParaRPr>
            </a:p>
          </p:txBody>
        </p:sp>
        <p:grpSp>
          <p:nvGrpSpPr>
            <p:cNvPr id="240" name="Group 239"/>
            <p:cNvGrpSpPr/>
            <p:nvPr/>
          </p:nvGrpSpPr>
          <p:grpSpPr>
            <a:xfrm>
              <a:off x="6771206" y="1152459"/>
              <a:ext cx="185296" cy="992125"/>
              <a:chOff x="6781800" y="1152459"/>
              <a:chExt cx="185296" cy="992125"/>
            </a:xfrm>
          </p:grpSpPr>
          <p:sp>
            <p:nvSpPr>
              <p:cNvPr id="241" name="Oval 240"/>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42" name="Oval 241"/>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43" name="Oval 242"/>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44" name="Oval 243"/>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dirty="0"/>
              </a:p>
            </p:txBody>
          </p:sp>
        </p:grpSp>
      </p:grpSp>
      <p:grpSp>
        <p:nvGrpSpPr>
          <p:cNvPr id="245" name="Group 244"/>
          <p:cNvGrpSpPr/>
          <p:nvPr/>
        </p:nvGrpSpPr>
        <p:grpSpPr>
          <a:xfrm>
            <a:off x="6243084" y="4934608"/>
            <a:ext cx="1761654" cy="1001584"/>
            <a:chOff x="6243084" y="1143000"/>
            <a:chExt cx="1761654" cy="1001584"/>
          </a:xfrm>
        </p:grpSpPr>
        <p:cxnSp>
          <p:nvCxnSpPr>
            <p:cNvPr id="246" name="Straight Connector 245"/>
            <p:cNvCxnSpPr/>
            <p:nvPr/>
          </p:nvCxnSpPr>
          <p:spPr bwMode="auto">
            <a:xfrm flipV="1">
              <a:off x="6854544" y="2057400"/>
              <a:ext cx="460656" cy="1"/>
            </a:xfrm>
            <a:prstGeom prst="line">
              <a:avLst/>
            </a:prstGeom>
            <a:noFill/>
            <a:ln w="25400" cap="sq" cmpd="sng" algn="ctr">
              <a:solidFill>
                <a:srgbClr val="66FF33"/>
              </a:solidFill>
              <a:prstDash val="solid"/>
              <a:round/>
              <a:headEnd type="none" w="med" len="med"/>
              <a:tailEnd type="none" w="med" len="med"/>
            </a:ln>
            <a:effectLst/>
          </p:spPr>
        </p:cxnSp>
        <p:sp>
          <p:nvSpPr>
            <p:cNvPr id="247" name="Rectangle 246"/>
            <p:cNvSpPr/>
            <p:nvPr/>
          </p:nvSpPr>
          <p:spPr>
            <a:xfrm>
              <a:off x="6243084" y="1398180"/>
              <a:ext cx="460938" cy="461665"/>
            </a:xfrm>
            <a:prstGeom prst="rect">
              <a:avLst/>
            </a:prstGeom>
            <a:solidFill>
              <a:srgbClr val="000066"/>
            </a:solidFill>
          </p:spPr>
          <p:txBody>
            <a:bodyPr wrap="square">
              <a:spAutoFit/>
            </a:bodyPr>
            <a:lstStyle/>
            <a:p>
              <a:r>
                <a:rPr lang="en-US" altLang="en-US" sz="2400" b="1" i="1" dirty="0" err="1">
                  <a:solidFill>
                    <a:srgbClr val="FF00FF"/>
                  </a:solidFill>
                  <a:cs typeface="Times New Roman" panose="02020603050405020304" pitchFamily="18" charset="0"/>
                  <a:sym typeface="Symbol" panose="05050102010706020507" pitchFamily="18" charset="2"/>
                </a:rPr>
                <a:t>z</a:t>
              </a:r>
              <a:r>
                <a:rPr lang="en-US" altLang="en-US" sz="2400" b="1" i="1" baseline="-25000" dirty="0" err="1">
                  <a:solidFill>
                    <a:srgbClr val="FF00FF"/>
                  </a:solidFill>
                  <a:cs typeface="Times New Roman" panose="02020603050405020304" pitchFamily="18" charset="0"/>
                  <a:sym typeface="Symbol" panose="05050102010706020507" pitchFamily="18" charset="2"/>
                </a:rPr>
                <a:t>L</a:t>
              </a:r>
              <a:endParaRPr lang="en-CA" sz="2400" b="1" dirty="0">
                <a:solidFill>
                  <a:srgbClr val="FF00FF"/>
                </a:solidFill>
              </a:endParaRPr>
            </a:p>
          </p:txBody>
        </p:sp>
        <p:grpSp>
          <p:nvGrpSpPr>
            <p:cNvPr id="248" name="Group 247"/>
            <p:cNvGrpSpPr/>
            <p:nvPr/>
          </p:nvGrpSpPr>
          <p:grpSpPr>
            <a:xfrm>
              <a:off x="7304568" y="1143000"/>
              <a:ext cx="185296" cy="992125"/>
              <a:chOff x="6781800" y="1152459"/>
              <a:chExt cx="185296" cy="992125"/>
            </a:xfrm>
          </p:grpSpPr>
          <p:sp>
            <p:nvSpPr>
              <p:cNvPr id="258" name="Oval 257"/>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59" name="Oval 258"/>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60" name="Oval 259"/>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261" name="Oval 260"/>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dirty="0"/>
              </a:p>
            </p:txBody>
          </p:sp>
        </p:grpSp>
        <p:cxnSp>
          <p:nvCxnSpPr>
            <p:cNvPr id="249" name="Straight Connector 248"/>
            <p:cNvCxnSpPr/>
            <p:nvPr/>
          </p:nvCxnSpPr>
          <p:spPr bwMode="auto">
            <a:xfrm flipV="1">
              <a:off x="6884580" y="1789812"/>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p:cNvCxnSpPr/>
            <p:nvPr/>
          </p:nvCxnSpPr>
          <p:spPr bwMode="auto">
            <a:xfrm flipV="1">
              <a:off x="6914616" y="1522224"/>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flipV="1">
              <a:off x="6944652" y="1254636"/>
              <a:ext cx="460656" cy="1"/>
            </a:xfrm>
            <a:prstGeom prst="line">
              <a:avLst/>
            </a:prstGeom>
            <a:noFill/>
            <a:ln w="25400" cap="sq" cmpd="sng" algn="ctr">
              <a:solidFill>
                <a:srgbClr val="66FF33"/>
              </a:solidFill>
              <a:prstDash val="solid"/>
              <a:round/>
              <a:headEnd type="none" w="med" len="med"/>
              <a:tailEnd type="none" w="med" len="med"/>
            </a:ln>
            <a:effectLst/>
          </p:spPr>
        </p:cxnSp>
        <p:sp>
          <p:nvSpPr>
            <p:cNvPr id="252" name="Rectangle 251"/>
            <p:cNvSpPr/>
            <p:nvPr/>
          </p:nvSpPr>
          <p:spPr>
            <a:xfrm>
              <a:off x="7543800" y="1392864"/>
              <a:ext cx="460938" cy="461665"/>
            </a:xfrm>
            <a:prstGeom prst="rect">
              <a:avLst/>
            </a:prstGeom>
            <a:solidFill>
              <a:srgbClr val="000066"/>
            </a:solidFill>
          </p:spPr>
          <p:txBody>
            <a:bodyPr wrap="square">
              <a:spAutoFit/>
            </a:bodyPr>
            <a:lstStyle/>
            <a:p>
              <a:r>
                <a:rPr lang="en-US" sz="2400" b="1" i="1" dirty="0">
                  <a:solidFill>
                    <a:srgbClr val="00FFFF"/>
                  </a:solidFill>
                  <a:cs typeface="Times New Roman" panose="02020603050405020304" pitchFamily="18" charset="0"/>
                  <a:sym typeface="Symbol" panose="05050102010706020507" pitchFamily="18" charset="2"/>
                </a:rPr>
                <a:t>M</a:t>
              </a:r>
              <a:endParaRPr lang="en-CA" sz="2400" b="1" dirty="0">
                <a:solidFill>
                  <a:srgbClr val="00FFFF"/>
                </a:solidFill>
              </a:endParaRPr>
            </a:p>
          </p:txBody>
        </p:sp>
        <p:grpSp>
          <p:nvGrpSpPr>
            <p:cNvPr id="253" name="Group 252"/>
            <p:cNvGrpSpPr/>
            <p:nvPr/>
          </p:nvGrpSpPr>
          <p:grpSpPr>
            <a:xfrm>
              <a:off x="6771206" y="1152459"/>
              <a:ext cx="185296" cy="992125"/>
              <a:chOff x="6771206" y="1152459"/>
              <a:chExt cx="185296" cy="992125"/>
            </a:xfrm>
          </p:grpSpPr>
          <p:sp>
            <p:nvSpPr>
              <p:cNvPr id="254" name="Oval 253"/>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55" name="Oval 254"/>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56" name="Oval 255"/>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57" name="Oval 256"/>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grpSp>
        <p:nvGrpSpPr>
          <p:cNvPr id="262" name="Group 261"/>
          <p:cNvGrpSpPr/>
          <p:nvPr/>
        </p:nvGrpSpPr>
        <p:grpSpPr>
          <a:xfrm>
            <a:off x="6776484" y="4944067"/>
            <a:ext cx="1986516" cy="992125"/>
            <a:chOff x="6776484" y="1152459"/>
            <a:chExt cx="1986516" cy="992125"/>
          </a:xfrm>
        </p:grpSpPr>
        <p:cxnSp>
          <p:nvCxnSpPr>
            <p:cNvPr id="263" name="Straight Connector 262"/>
            <p:cNvCxnSpPr/>
            <p:nvPr/>
          </p:nvCxnSpPr>
          <p:spPr bwMode="auto">
            <a:xfrm flipV="1">
              <a:off x="7387944" y="1676817"/>
              <a:ext cx="773857" cy="380585"/>
            </a:xfrm>
            <a:prstGeom prst="line">
              <a:avLst/>
            </a:prstGeom>
            <a:noFill/>
            <a:ln w="25400" cap="sq" cmpd="sng" algn="ctr">
              <a:solidFill>
                <a:srgbClr val="66FF33"/>
              </a:solidFill>
              <a:prstDash val="solid"/>
              <a:round/>
              <a:headEnd type="none" w="med" len="med"/>
              <a:tailEnd type="none" w="med" len="med"/>
            </a:ln>
            <a:effectLst/>
          </p:spPr>
        </p:cxnSp>
        <p:sp>
          <p:nvSpPr>
            <p:cNvPr id="264" name="Rectangle 263"/>
            <p:cNvSpPr/>
            <p:nvPr/>
          </p:nvSpPr>
          <p:spPr>
            <a:xfrm>
              <a:off x="6776484" y="1398180"/>
              <a:ext cx="460938" cy="461665"/>
            </a:xfrm>
            <a:prstGeom prst="rect">
              <a:avLst/>
            </a:prstGeom>
            <a:solidFill>
              <a:srgbClr val="000066"/>
            </a:solidFill>
          </p:spPr>
          <p:txBody>
            <a:bodyPr wrap="square">
              <a:spAutoFit/>
            </a:bodyPr>
            <a:lstStyle/>
            <a:p>
              <a:r>
                <a:rPr lang="en-US" sz="2400" b="1" i="1" dirty="0">
                  <a:solidFill>
                    <a:srgbClr val="FF00FF"/>
                  </a:solidFill>
                  <a:cs typeface="Times New Roman" panose="02020603050405020304" pitchFamily="18" charset="0"/>
                  <a:sym typeface="Symbol" panose="05050102010706020507" pitchFamily="18" charset="2"/>
                </a:rPr>
                <a:t>M</a:t>
              </a:r>
              <a:endParaRPr lang="en-CA" sz="2400" b="1" dirty="0">
                <a:solidFill>
                  <a:srgbClr val="FF00FF"/>
                </a:solidFill>
              </a:endParaRPr>
            </a:p>
          </p:txBody>
        </p:sp>
        <p:sp>
          <p:nvSpPr>
            <p:cNvPr id="265" name="Oval 264"/>
            <p:cNvSpPr/>
            <p:nvPr/>
          </p:nvSpPr>
          <p:spPr>
            <a:xfrm>
              <a:off x="8074192" y="1545056"/>
              <a:ext cx="180000" cy="180000"/>
            </a:xfrm>
            <a:prstGeom prst="ellipse">
              <a:avLst/>
            </a:prstGeom>
            <a:solidFill>
              <a:srgbClr val="00FFFF"/>
            </a:solidFill>
            <a:ln>
              <a:noFill/>
            </a:ln>
          </p:spPr>
          <p:txBody>
            <a:bodyPr wrap="square" rtlCol="0" anchor="ctr">
              <a:spAutoFit/>
            </a:bodyPr>
            <a:lstStyle/>
            <a:p>
              <a:pPr algn="l"/>
              <a:endParaRPr lang="en-CA" sz="2400" dirty="0"/>
            </a:p>
          </p:txBody>
        </p:sp>
        <p:cxnSp>
          <p:nvCxnSpPr>
            <p:cNvPr id="266" name="Straight Connector 265"/>
            <p:cNvCxnSpPr/>
            <p:nvPr/>
          </p:nvCxnSpPr>
          <p:spPr bwMode="auto">
            <a:xfrm flipV="1">
              <a:off x="7417980" y="1656787"/>
              <a:ext cx="765336" cy="133027"/>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p:cNvCxnSpPr/>
            <p:nvPr/>
          </p:nvCxnSpPr>
          <p:spPr bwMode="auto">
            <a:xfrm>
              <a:off x="7448016" y="1522226"/>
              <a:ext cx="730680" cy="147640"/>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p:cNvCxnSpPr/>
            <p:nvPr/>
          </p:nvCxnSpPr>
          <p:spPr bwMode="auto">
            <a:xfrm>
              <a:off x="7478052" y="1254638"/>
              <a:ext cx="707015" cy="422179"/>
            </a:xfrm>
            <a:prstGeom prst="line">
              <a:avLst/>
            </a:prstGeom>
            <a:noFill/>
            <a:ln w="25400" cap="sq" cmpd="sng" algn="ctr">
              <a:solidFill>
                <a:srgbClr val="66FF33"/>
              </a:solidFill>
              <a:prstDash val="solid"/>
              <a:round/>
              <a:headEnd type="none" w="med" len="med"/>
              <a:tailEnd type="none" w="med" len="med"/>
            </a:ln>
            <a:effectLst/>
          </p:spPr>
        </p:cxnSp>
        <p:sp>
          <p:nvSpPr>
            <p:cNvPr id="269" name="Rectangle 268"/>
            <p:cNvSpPr/>
            <p:nvPr/>
          </p:nvSpPr>
          <p:spPr>
            <a:xfrm>
              <a:off x="8302062" y="1392864"/>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p:nvGrpSpPr>
            <p:cNvPr id="270" name="Group 269"/>
            <p:cNvGrpSpPr/>
            <p:nvPr/>
          </p:nvGrpSpPr>
          <p:grpSpPr>
            <a:xfrm>
              <a:off x="7304606" y="1152459"/>
              <a:ext cx="185296" cy="992125"/>
              <a:chOff x="6771206" y="1152459"/>
              <a:chExt cx="185296" cy="992125"/>
            </a:xfrm>
          </p:grpSpPr>
          <p:sp>
            <p:nvSpPr>
              <p:cNvPr id="271" name="Oval 270"/>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72" name="Oval 271"/>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73" name="Oval 272"/>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74" name="Oval 273"/>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sp>
        <p:nvSpPr>
          <p:cNvPr id="275"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276"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277" name="Rectangle 276"/>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spTree>
    <p:extLst>
      <p:ext uri="{BB962C8B-B14F-4D97-AF65-F5344CB8AC3E}">
        <p14:creationId xmlns:p14="http://schemas.microsoft.com/office/powerpoint/2010/main" val="398386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6"/>
                                        </p:tgtEl>
                                        <p:attrNameLst>
                                          <p:attrName>style.visibility</p:attrName>
                                        </p:attrNameLst>
                                      </p:cBhvr>
                                      <p:to>
                                        <p:strVal val="visible"/>
                                      </p:to>
                                    </p:set>
                                    <p:anim calcmode="lin" valueType="num">
                                      <p:cBhvr additive="base">
                                        <p:cTn id="17" dur="500" fill="hold"/>
                                        <p:tgtEl>
                                          <p:spTgt spid="196"/>
                                        </p:tgtEl>
                                        <p:attrNameLst>
                                          <p:attrName>ppt_x</p:attrName>
                                        </p:attrNameLst>
                                      </p:cBhvr>
                                      <p:tavLst>
                                        <p:tav tm="0">
                                          <p:val>
                                            <p:strVal val="0-#ppt_w/2"/>
                                          </p:val>
                                        </p:tav>
                                        <p:tav tm="100000">
                                          <p:val>
                                            <p:strVal val="#ppt_x"/>
                                          </p:val>
                                        </p:tav>
                                      </p:tavLst>
                                    </p:anim>
                                    <p:anim calcmode="lin" valueType="num">
                                      <p:cBhvr additive="base">
                                        <p:cTn id="18" dur="500" fill="hold"/>
                                        <p:tgtEl>
                                          <p:spTgt spid="19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86"/>
                                        </p:tgtEl>
                                        <p:attrNameLst>
                                          <p:attrName>style.visibility</p:attrName>
                                        </p:attrNameLst>
                                      </p:cBhvr>
                                      <p:to>
                                        <p:strVal val="visible"/>
                                      </p:to>
                                    </p:set>
                                    <p:anim calcmode="lin" valueType="num">
                                      <p:cBhvr additive="base">
                                        <p:cTn id="23" dur="500" fill="hold"/>
                                        <p:tgtEl>
                                          <p:spTgt spid="186"/>
                                        </p:tgtEl>
                                        <p:attrNameLst>
                                          <p:attrName>ppt_x</p:attrName>
                                        </p:attrNameLst>
                                      </p:cBhvr>
                                      <p:tavLst>
                                        <p:tav tm="0">
                                          <p:val>
                                            <p:strVal val="0-#ppt_w/2"/>
                                          </p:val>
                                        </p:tav>
                                        <p:tav tm="100000">
                                          <p:val>
                                            <p:strVal val="#ppt_x"/>
                                          </p:val>
                                        </p:tav>
                                      </p:tavLst>
                                    </p:anim>
                                    <p:anim calcmode="lin" valueType="num">
                                      <p:cBhvr additive="base">
                                        <p:cTn id="24" dur="500" fill="hold"/>
                                        <p:tgtEl>
                                          <p:spTgt spid="18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par>
                                <p:cTn id="31" presetID="1" presetClass="exit" presetSubtype="0" fill="hold" nodeType="withEffect">
                                  <p:stCondLst>
                                    <p:cond delay="0"/>
                                  </p:stCondLst>
                                  <p:childTnLst>
                                    <p:set>
                                      <p:cBhvr>
                                        <p:cTn id="32" dur="1" fill="hold">
                                          <p:stCondLst>
                                            <p:cond delay="0"/>
                                          </p:stCondLst>
                                        </p:cTn>
                                        <p:tgtEl>
                                          <p:spTgt spid="19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additive="base">
                                        <p:cTn id="39" dur="500" fill="hold"/>
                                        <p:tgtEl>
                                          <p:spTgt spid="78"/>
                                        </p:tgtEl>
                                        <p:attrNameLst>
                                          <p:attrName>ppt_x</p:attrName>
                                        </p:attrNameLst>
                                      </p:cBhvr>
                                      <p:tavLst>
                                        <p:tav tm="0">
                                          <p:val>
                                            <p:strVal val="0-#ppt_w/2"/>
                                          </p:val>
                                        </p:tav>
                                        <p:tav tm="100000">
                                          <p:val>
                                            <p:strVal val="#ppt_x"/>
                                          </p:val>
                                        </p:tav>
                                      </p:tavLst>
                                    </p:anim>
                                    <p:anim calcmode="lin" valueType="num">
                                      <p:cBhvr additive="base">
                                        <p:cTn id="40" dur="500" fill="hold"/>
                                        <p:tgtEl>
                                          <p:spTgt spid="78"/>
                                        </p:tgtEl>
                                        <p:attrNameLst>
                                          <p:attrName>ppt_y</p:attrName>
                                        </p:attrNameLst>
                                      </p:cBhvr>
                                      <p:tavLst>
                                        <p:tav tm="0">
                                          <p:val>
                                            <p:strVal val="#ppt_y"/>
                                          </p:val>
                                        </p:tav>
                                        <p:tav tm="100000">
                                          <p:val>
                                            <p:strVal val="#ppt_y"/>
                                          </p:val>
                                        </p:tav>
                                      </p:tavLst>
                                    </p:anim>
                                  </p:childTnLst>
                                </p:cTn>
                              </p:par>
                              <p:par>
                                <p:cTn id="41" presetID="1" presetClass="exit" presetSubtype="0" fill="hold"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32"/>
                                        </p:tgtEl>
                                        <p:attrNameLst>
                                          <p:attrName>style.visibility</p:attrName>
                                        </p:attrNameLst>
                                      </p:cBhvr>
                                      <p:to>
                                        <p:strVal val="visible"/>
                                      </p:to>
                                    </p:set>
                                    <p:anim calcmode="lin" valueType="num">
                                      <p:cBhvr additive="base">
                                        <p:cTn id="47" dur="500" fill="hold"/>
                                        <p:tgtEl>
                                          <p:spTgt spid="132"/>
                                        </p:tgtEl>
                                        <p:attrNameLst>
                                          <p:attrName>ppt_x</p:attrName>
                                        </p:attrNameLst>
                                      </p:cBhvr>
                                      <p:tavLst>
                                        <p:tav tm="0">
                                          <p:val>
                                            <p:strVal val="0-#ppt_w/2"/>
                                          </p:val>
                                        </p:tav>
                                        <p:tav tm="100000">
                                          <p:val>
                                            <p:strVal val="#ppt_x"/>
                                          </p:val>
                                        </p:tav>
                                      </p:tavLst>
                                    </p:anim>
                                    <p:anim calcmode="lin" valueType="num">
                                      <p:cBhvr additive="base">
                                        <p:cTn id="48" dur="500" fill="hold"/>
                                        <p:tgtEl>
                                          <p:spTgt spid="132"/>
                                        </p:tgtEl>
                                        <p:attrNameLst>
                                          <p:attrName>ppt_y</p:attrName>
                                        </p:attrNameLst>
                                      </p:cBhvr>
                                      <p:tavLst>
                                        <p:tav tm="0">
                                          <p:val>
                                            <p:strVal val="#ppt_y"/>
                                          </p:val>
                                        </p:tav>
                                        <p:tav tm="100000">
                                          <p:val>
                                            <p:strVal val="#ppt_y"/>
                                          </p:val>
                                        </p:tav>
                                      </p:tavLst>
                                    </p:anim>
                                  </p:childTnLst>
                                </p:cTn>
                              </p:par>
                              <p:par>
                                <p:cTn id="49" presetID="1" presetClass="exit" presetSubtype="0" fill="hold" nodeType="withEffect">
                                  <p:stCondLst>
                                    <p:cond delay="0"/>
                                  </p:stCondLst>
                                  <p:childTnLst>
                                    <p:set>
                                      <p:cBhvr>
                                        <p:cTn id="50" dur="1" fill="hold">
                                          <p:stCondLst>
                                            <p:cond delay="0"/>
                                          </p:stCondLst>
                                        </p:cTn>
                                        <p:tgtEl>
                                          <p:spTgt spid="7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additive="base">
                                        <p:cTn id="55" dur="500" fill="hold"/>
                                        <p:tgtEl>
                                          <p:spTgt spid="201"/>
                                        </p:tgtEl>
                                        <p:attrNameLst>
                                          <p:attrName>ppt_x</p:attrName>
                                        </p:attrNameLst>
                                      </p:cBhvr>
                                      <p:tavLst>
                                        <p:tav tm="0">
                                          <p:val>
                                            <p:strVal val="0-#ppt_w/2"/>
                                          </p:val>
                                        </p:tav>
                                        <p:tav tm="100000">
                                          <p:val>
                                            <p:strVal val="#ppt_x"/>
                                          </p:val>
                                        </p:tav>
                                      </p:tavLst>
                                    </p:anim>
                                    <p:anim calcmode="lin" valueType="num">
                                      <p:cBhvr additive="base">
                                        <p:cTn id="56" dur="500" fill="hold"/>
                                        <p:tgtEl>
                                          <p:spTgt spid="201"/>
                                        </p:tgtEl>
                                        <p:attrNameLst>
                                          <p:attrName>ppt_y</p:attrName>
                                        </p:attrNameLst>
                                      </p:cBhvr>
                                      <p:tavLst>
                                        <p:tav tm="0">
                                          <p:val>
                                            <p:strVal val="#ppt_y"/>
                                          </p:val>
                                        </p:tav>
                                        <p:tav tm="100000">
                                          <p:val>
                                            <p:strVal val="#ppt_y"/>
                                          </p:val>
                                        </p:tav>
                                      </p:tavLst>
                                    </p:anim>
                                  </p:childTnLst>
                                </p:cTn>
                              </p:par>
                              <p:par>
                                <p:cTn id="57" presetID="1" presetClass="exit" presetSubtype="0" fill="hold" nodeType="withEffect">
                                  <p:stCondLst>
                                    <p:cond delay="0"/>
                                  </p:stCondLst>
                                  <p:childTnLst>
                                    <p:set>
                                      <p:cBhvr>
                                        <p:cTn id="58" dur="1" fill="hold">
                                          <p:stCondLst>
                                            <p:cond delay="0"/>
                                          </p:stCondLst>
                                        </p:cTn>
                                        <p:tgtEl>
                                          <p:spTgt spid="1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245"/>
                                        </p:tgtEl>
                                        <p:attrNameLst>
                                          <p:attrName>style.visibility</p:attrName>
                                        </p:attrNameLst>
                                      </p:cBhvr>
                                      <p:to>
                                        <p:strVal val="visible"/>
                                      </p:to>
                                    </p:set>
                                    <p:anim calcmode="lin" valueType="num">
                                      <p:cBhvr additive="base">
                                        <p:cTn id="63" dur="500" fill="hold"/>
                                        <p:tgtEl>
                                          <p:spTgt spid="245"/>
                                        </p:tgtEl>
                                        <p:attrNameLst>
                                          <p:attrName>ppt_x</p:attrName>
                                        </p:attrNameLst>
                                      </p:cBhvr>
                                      <p:tavLst>
                                        <p:tav tm="0">
                                          <p:val>
                                            <p:strVal val="0-#ppt_w/2"/>
                                          </p:val>
                                        </p:tav>
                                        <p:tav tm="100000">
                                          <p:val>
                                            <p:strVal val="#ppt_x"/>
                                          </p:val>
                                        </p:tav>
                                      </p:tavLst>
                                    </p:anim>
                                    <p:anim calcmode="lin" valueType="num">
                                      <p:cBhvr additive="base">
                                        <p:cTn id="64" dur="500" fill="hold"/>
                                        <p:tgtEl>
                                          <p:spTgt spid="245"/>
                                        </p:tgtEl>
                                        <p:attrNameLst>
                                          <p:attrName>ppt_y</p:attrName>
                                        </p:attrNameLst>
                                      </p:cBhvr>
                                      <p:tavLst>
                                        <p:tav tm="0">
                                          <p:val>
                                            <p:strVal val="#ppt_y"/>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20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262"/>
                                        </p:tgtEl>
                                        <p:attrNameLst>
                                          <p:attrName>style.visibility</p:attrName>
                                        </p:attrNameLst>
                                      </p:cBhvr>
                                      <p:to>
                                        <p:strVal val="visible"/>
                                      </p:to>
                                    </p:set>
                                    <p:anim calcmode="lin" valueType="num">
                                      <p:cBhvr additive="base">
                                        <p:cTn id="71" dur="500" fill="hold"/>
                                        <p:tgtEl>
                                          <p:spTgt spid="262"/>
                                        </p:tgtEl>
                                        <p:attrNameLst>
                                          <p:attrName>ppt_x</p:attrName>
                                        </p:attrNameLst>
                                      </p:cBhvr>
                                      <p:tavLst>
                                        <p:tav tm="0">
                                          <p:val>
                                            <p:strVal val="0-#ppt_w/2"/>
                                          </p:val>
                                        </p:tav>
                                        <p:tav tm="100000">
                                          <p:val>
                                            <p:strVal val="#ppt_x"/>
                                          </p:val>
                                        </p:tav>
                                      </p:tavLst>
                                    </p:anim>
                                    <p:anim calcmode="lin" valueType="num">
                                      <p:cBhvr additive="base">
                                        <p:cTn id="72" dur="500" fill="hold"/>
                                        <p:tgtEl>
                                          <p:spTgt spid="262"/>
                                        </p:tgtEl>
                                        <p:attrNameLst>
                                          <p:attrName>ppt_y</p:attrName>
                                        </p:attrNameLst>
                                      </p:cBhvr>
                                      <p:tavLst>
                                        <p:tav tm="0">
                                          <p:val>
                                            <p:strVal val="#ppt_y"/>
                                          </p:val>
                                        </p:tav>
                                        <p:tav tm="100000">
                                          <p:val>
                                            <p:strVal val="#ppt_y"/>
                                          </p:val>
                                        </p:tav>
                                      </p:tavLst>
                                    </p:anim>
                                  </p:childTnLst>
                                </p:cTn>
                              </p:par>
                              <p:par>
                                <p:cTn id="73" presetID="1" presetClass="exit" presetSubtype="0" fill="hold" nodeType="withEffect">
                                  <p:stCondLst>
                                    <p:cond delay="0"/>
                                  </p:stCondLst>
                                  <p:childTnLst>
                                    <p:set>
                                      <p:cBhvr>
                                        <p:cTn id="74" dur="1" fill="hold">
                                          <p:stCondLst>
                                            <p:cond delay="0"/>
                                          </p:stCondLst>
                                        </p:cTn>
                                        <p:tgtEl>
                                          <p:spTgt spid="2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9600" y="3829708"/>
            <a:ext cx="7848600" cy="2781300"/>
            <a:chOff x="609600" y="3829708"/>
            <a:chExt cx="7848600" cy="2781300"/>
          </a:xfrm>
        </p:grpSpPr>
        <p:sp>
          <p:nvSpPr>
            <p:cNvPr id="24" name="Rectangle 23"/>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grpSp>
          <p:nvGrpSpPr>
            <p:cNvPr id="7" name="Group 6"/>
            <p:cNvGrpSpPr/>
            <p:nvPr/>
          </p:nvGrpSpPr>
          <p:grpSpPr>
            <a:xfrm>
              <a:off x="7467600" y="4770664"/>
              <a:ext cx="711096" cy="1293964"/>
              <a:chOff x="7467600" y="4770664"/>
              <a:chExt cx="711096" cy="1293964"/>
            </a:xfrm>
          </p:grpSpPr>
          <p:sp>
            <p:nvSpPr>
              <p:cNvPr id="26" name="Rectangle 25"/>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7" name="Rectangle 26"/>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 name="Rectangle 27"/>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9" name="Rectangle 28"/>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grpSp>
      <p:pic>
        <p:nvPicPr>
          <p:cNvPr id="25" name="Picture 6" descr="Image result for convolutional neural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75" name="Rectangle 274"/>
          <p:cNvSpPr/>
          <p:nvPr/>
        </p:nvSpPr>
        <p:spPr>
          <a:xfrm>
            <a:off x="914400" y="2829580"/>
            <a:ext cx="5105400" cy="523220"/>
          </a:xfrm>
          <a:prstGeom prst="rect">
            <a:avLst/>
          </a:prstGeom>
        </p:spPr>
        <p:txBody>
          <a:bodyPr wrap="square">
            <a:spAutoFit/>
          </a:bodyPr>
          <a:lstStyle/>
          <a:p>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i="1" dirty="0"/>
          </a:p>
        </p:txBody>
      </p:sp>
      <p:sp>
        <p:nvSpPr>
          <p:cNvPr id="17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mc:AlternateContent xmlns:mc="http://schemas.openxmlformats.org/markup-compatibility/2006" xmlns:a14="http://schemas.microsoft.com/office/drawing/2010/main">
        <mc:Choice Requires="a14">
          <p:sp>
            <p:nvSpPr>
              <p:cNvPr id="174" name="Rectangle 173"/>
              <p:cNvSpPr/>
              <p:nvPr/>
            </p:nvSpPr>
            <p:spPr>
              <a:xfrm>
                <a:off x="-304800" y="1125638"/>
                <a:ext cx="9829800" cy="1815882"/>
              </a:xfrm>
              <a:prstGeom prst="rect">
                <a:avLst/>
              </a:prstGeom>
            </p:spPr>
            <p:txBody>
              <a:bodyPr wrap="square">
                <a:spAutoFit/>
              </a:bodyPr>
              <a:lstStyle/>
              <a:p>
                <a:pPr marL="1257300" lvl="2" indent="-342900">
                  <a:spcAft>
                    <a:spcPts val="0"/>
                  </a:spcAft>
                  <a:buFont typeface="Arial" panose="020B0604020202020204" pitchFamily="34" charset="0"/>
                  <a:buChar char="•"/>
                </a:pPr>
                <a:r>
                  <a:rPr lang="en-US" dirty="0"/>
                  <a:t>Given current weights</a:t>
                </a:r>
                <a:r>
                  <a:rPr lang="en-US" dirty="0">
                    <a:solidFill>
                      <a:srgbClr val="66FF33"/>
                    </a:solidFill>
                  </a:rPr>
                  <a:t> </a:t>
                </a:r>
                <a14:m>
                  <m:oMath xmlns:m="http://schemas.openxmlformats.org/officeDocument/2006/math">
                    <m:acc>
                      <m:accPr>
                        <m:chr m:val="⃗"/>
                        <m:ctrlPr>
                          <a:rPr lang="en-US" i="1">
                            <a:solidFill>
                              <a:srgbClr val="66FF33"/>
                            </a:solidFill>
                            <a:latin typeface="Cambria Math" panose="02040503050406030204" pitchFamily="18" charset="0"/>
                          </a:rPr>
                        </m:ctrlPr>
                      </m:accPr>
                      <m:e>
                        <m:r>
                          <a:rPr lang="en-CA" b="0" i="1" smtClean="0">
                            <a:solidFill>
                              <a:srgbClr val="66FF33"/>
                            </a:solidFill>
                            <a:latin typeface="Cambria Math" panose="02040503050406030204" pitchFamily="18" charset="0"/>
                          </a:rPr>
                          <m:t>𝑤</m:t>
                        </m:r>
                      </m:e>
                    </m:acc>
                  </m:oMath>
                </a14:m>
                <a:r>
                  <a:rPr lang="en-US" dirty="0"/>
                  <a:t>,</a:t>
                </a:r>
              </a:p>
              <a:p>
                <a:pPr marL="1257300" lvl="2" indent="-342900">
                  <a:spcAft>
                    <a:spcPts val="0"/>
                  </a:spcAft>
                  <a:buFont typeface="Arial" panose="020B0604020202020204" pitchFamily="34" charset="0"/>
                  <a:buChar char="•"/>
                </a:pPr>
                <a:r>
                  <a:rPr lang="en-US" dirty="0"/>
                  <a:t>Propagate inputs </a:t>
                </a:r>
                <a14:m>
                  <m:oMath xmlns:m="http://schemas.openxmlformats.org/officeDocument/2006/math">
                    <m:acc>
                      <m:accPr>
                        <m:chr m:val="⃗"/>
                        <m:ctrlPr>
                          <a:rPr lang="en-US" i="1" smtClean="0">
                            <a:solidFill>
                              <a:srgbClr val="FF00FF"/>
                            </a:solidFill>
                            <a:latin typeface="Cambria Math" panose="02040503050406030204" pitchFamily="18" charset="0"/>
                          </a:rPr>
                        </m:ctrlPr>
                      </m:accPr>
                      <m:e>
                        <m:r>
                          <a:rPr lang="en-CA" b="0" i="1" smtClean="0">
                            <a:solidFill>
                              <a:srgbClr val="FF00FF"/>
                            </a:solidFill>
                            <a:latin typeface="Cambria Math" panose="02040503050406030204" pitchFamily="18" charset="0"/>
                          </a:rPr>
                          <m:t>𝑥</m:t>
                        </m:r>
                      </m:e>
                    </m:acc>
                    <m:r>
                      <a:rPr lang="en-CA" b="0" i="1" smtClean="0">
                        <a:solidFill>
                          <a:srgbClr val="FF00FF"/>
                        </a:solidFill>
                        <a:latin typeface="Cambria Math" panose="02040503050406030204" pitchFamily="18" charset="0"/>
                      </a:rPr>
                      <m:t> </m:t>
                    </m:r>
                  </m:oMath>
                </a14:m>
                <a:r>
                  <a:rPr lang="en-US" dirty="0"/>
                  <a:t>forward to compute answers </a:t>
                </a:r>
                <a:r>
                  <a:rPr lang="en-US" i="1" dirty="0">
                    <a:solidFill>
                      <a:srgbClr val="66FF33"/>
                    </a:solidFill>
                  </a:rPr>
                  <a:t>y</a:t>
                </a:r>
                <a:r>
                  <a:rPr lang="en-US" dirty="0"/>
                  <a:t>         </a:t>
                </a:r>
                <a:br>
                  <a:rPr lang="en-US" dirty="0"/>
                </a:br>
                <a:r>
                  <a:rPr lang="en-US" dirty="0"/>
                  <a:t>       and error </a:t>
                </a:r>
                <a:r>
                  <a:rPr lang="en-US" i="1" dirty="0">
                    <a:solidFill>
                      <a:srgbClr val="FFC000"/>
                    </a:solidFill>
                  </a:rPr>
                  <a:t>E</a:t>
                </a:r>
                <a:r>
                  <a:rPr lang="en-US" dirty="0"/>
                  <a:t>. </a:t>
                </a:r>
              </a:p>
              <a:p>
                <a:pPr marL="1257300" lvl="2" indent="-342900">
                  <a:spcAft>
                    <a:spcPts val="0"/>
                  </a:spcAft>
                  <a:buFont typeface="Arial" panose="020B0604020202020204" pitchFamily="34" charset="0"/>
                  <a:buChar char="•"/>
                </a:pPr>
                <a:r>
                  <a:rPr lang="en-US" dirty="0"/>
                  <a:t>Back propagate back to compute derivatives.</a:t>
                </a:r>
              </a:p>
            </p:txBody>
          </p:sp>
        </mc:Choice>
        <mc:Fallback xmlns="">
          <p:sp>
            <p:nvSpPr>
              <p:cNvPr id="174" name="Rectangle 173"/>
              <p:cNvSpPr>
                <a:spLocks noRot="1" noChangeAspect="1" noMove="1" noResize="1" noEditPoints="1" noAdjustHandles="1" noChangeArrowheads="1" noChangeShapeType="1" noTextEdit="1"/>
              </p:cNvSpPr>
              <p:nvPr/>
            </p:nvSpPr>
            <p:spPr>
              <a:xfrm>
                <a:off x="-304800" y="1125638"/>
                <a:ext cx="9829800" cy="1815882"/>
              </a:xfrm>
              <a:prstGeom prst="rect">
                <a:avLst/>
              </a:prstGeom>
              <a:blipFill>
                <a:blip r:embed="rId3"/>
                <a:stretch>
                  <a:fillRect t="-3691" b="-8389"/>
                </a:stretch>
              </a:blipFill>
            </p:spPr>
            <p:txBody>
              <a:bodyPr/>
              <a:lstStyle/>
              <a:p>
                <a:r>
                  <a:rPr lang="en-US">
                    <a:noFill/>
                  </a:rPr>
                  <a:t> </a:t>
                </a:r>
              </a:p>
            </p:txBody>
          </p:sp>
        </mc:Fallback>
      </mc:AlternateContent>
      <p:sp>
        <p:nvSpPr>
          <p:cNvPr id="175"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176" name="Rectangle 175"/>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grpSp>
        <p:nvGrpSpPr>
          <p:cNvPr id="179" name="Group 178"/>
          <p:cNvGrpSpPr/>
          <p:nvPr/>
        </p:nvGrpSpPr>
        <p:grpSpPr>
          <a:xfrm>
            <a:off x="6172200" y="4944067"/>
            <a:ext cx="2081992" cy="992125"/>
            <a:chOff x="6172200" y="4944067"/>
            <a:chExt cx="2081992" cy="992125"/>
          </a:xfrm>
        </p:grpSpPr>
        <p:grpSp>
          <p:nvGrpSpPr>
            <p:cNvPr id="180" name="Group 179"/>
            <p:cNvGrpSpPr/>
            <p:nvPr/>
          </p:nvGrpSpPr>
          <p:grpSpPr>
            <a:xfrm>
              <a:off x="7304606" y="4944067"/>
              <a:ext cx="949586" cy="992125"/>
              <a:chOff x="7304606" y="1152459"/>
              <a:chExt cx="949586" cy="992125"/>
            </a:xfrm>
          </p:grpSpPr>
          <p:cxnSp>
            <p:nvCxnSpPr>
              <p:cNvPr id="182" name="Straight Connector 181"/>
              <p:cNvCxnSpPr/>
              <p:nvPr/>
            </p:nvCxnSpPr>
            <p:spPr bwMode="auto">
              <a:xfrm flipV="1">
                <a:off x="7387944" y="1676817"/>
                <a:ext cx="773857" cy="380585"/>
              </a:xfrm>
              <a:prstGeom prst="line">
                <a:avLst/>
              </a:prstGeom>
              <a:noFill/>
              <a:ln w="25400" cap="sq" cmpd="sng" algn="ctr">
                <a:solidFill>
                  <a:srgbClr val="66FF33"/>
                </a:solidFill>
                <a:prstDash val="solid"/>
                <a:round/>
                <a:headEnd type="none" w="med" len="med"/>
                <a:tailEnd type="none" w="med" len="med"/>
              </a:ln>
              <a:effectLst/>
            </p:spPr>
          </p:cxnSp>
          <p:sp>
            <p:nvSpPr>
              <p:cNvPr id="183" name="Oval 182"/>
              <p:cNvSpPr/>
              <p:nvPr/>
            </p:nvSpPr>
            <p:spPr>
              <a:xfrm>
                <a:off x="8074192" y="1545056"/>
                <a:ext cx="180000" cy="180000"/>
              </a:xfrm>
              <a:prstGeom prst="ellipse">
                <a:avLst/>
              </a:prstGeom>
              <a:solidFill>
                <a:srgbClr val="00FFFF"/>
              </a:solidFill>
              <a:ln>
                <a:noFill/>
              </a:ln>
            </p:spPr>
            <p:txBody>
              <a:bodyPr wrap="square" rtlCol="0" anchor="ctr">
                <a:spAutoFit/>
              </a:bodyPr>
              <a:lstStyle/>
              <a:p>
                <a:pPr algn="l"/>
                <a:endParaRPr lang="en-CA" sz="2400" dirty="0"/>
              </a:p>
            </p:txBody>
          </p:sp>
          <p:cxnSp>
            <p:nvCxnSpPr>
              <p:cNvPr id="184" name="Straight Connector 183"/>
              <p:cNvCxnSpPr/>
              <p:nvPr/>
            </p:nvCxnSpPr>
            <p:spPr bwMode="auto">
              <a:xfrm flipV="1">
                <a:off x="7417980" y="1656787"/>
                <a:ext cx="765336" cy="133027"/>
              </a:xfrm>
              <a:prstGeom prst="line">
                <a:avLst/>
              </a:prstGeom>
              <a:noFill/>
              <a:ln w="25400" cap="sq" cmpd="sng" algn="ctr">
                <a:solidFill>
                  <a:srgbClr val="66FF33"/>
                </a:solidFill>
                <a:prstDash val="solid"/>
                <a:round/>
                <a:headEnd type="none" w="med" len="med"/>
                <a:tailEnd type="none" w="med" len="med"/>
              </a:ln>
              <a:effectLst/>
            </p:spPr>
          </p:cxnSp>
          <p:cxnSp>
            <p:nvCxnSpPr>
              <p:cNvPr id="185" name="Straight Connector 184"/>
              <p:cNvCxnSpPr/>
              <p:nvPr/>
            </p:nvCxnSpPr>
            <p:spPr bwMode="auto">
              <a:xfrm>
                <a:off x="7448016" y="1522226"/>
                <a:ext cx="730680" cy="147640"/>
              </a:xfrm>
              <a:prstGeom prst="line">
                <a:avLst/>
              </a:prstGeom>
              <a:noFill/>
              <a:ln w="25400" cap="sq" cmpd="sng" algn="ctr">
                <a:solidFill>
                  <a:srgbClr val="66FF33"/>
                </a:solidFill>
                <a:prstDash val="solid"/>
                <a:round/>
                <a:headEnd type="none" w="med" len="med"/>
                <a:tailEnd type="none" w="med" len="med"/>
              </a:ln>
              <a:effectLst/>
            </p:spPr>
          </p:cxnSp>
          <p:cxnSp>
            <p:nvCxnSpPr>
              <p:cNvPr id="186" name="Straight Connector 185"/>
              <p:cNvCxnSpPr/>
              <p:nvPr/>
            </p:nvCxnSpPr>
            <p:spPr bwMode="auto">
              <a:xfrm>
                <a:off x="7478052" y="1254638"/>
                <a:ext cx="707015" cy="422179"/>
              </a:xfrm>
              <a:prstGeom prst="line">
                <a:avLst/>
              </a:prstGeom>
              <a:noFill/>
              <a:ln w="25400" cap="sq" cmpd="sng" algn="ctr">
                <a:solidFill>
                  <a:srgbClr val="66FF33"/>
                </a:solidFill>
                <a:prstDash val="solid"/>
                <a:round/>
                <a:headEnd type="none" w="med" len="med"/>
                <a:tailEnd type="none" w="med" len="med"/>
              </a:ln>
              <a:effectLst/>
            </p:spPr>
          </p:cxnSp>
          <p:grpSp>
            <p:nvGrpSpPr>
              <p:cNvPr id="188" name="Group 187"/>
              <p:cNvGrpSpPr/>
              <p:nvPr/>
            </p:nvGrpSpPr>
            <p:grpSpPr>
              <a:xfrm>
                <a:off x="7304606" y="1152459"/>
                <a:ext cx="185296" cy="992125"/>
                <a:chOff x="6771206" y="1152459"/>
                <a:chExt cx="185296" cy="992125"/>
              </a:xfrm>
            </p:grpSpPr>
            <p:sp>
              <p:nvSpPr>
                <p:cNvPr id="189" name="Oval 188"/>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0" name="Oval 189"/>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1" name="Oval 190"/>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92" name="Oval 191"/>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mc:AlternateContent xmlns:mc="http://schemas.openxmlformats.org/markup-compatibility/2006" xmlns:a14="http://schemas.microsoft.com/office/drawing/2010/main">
          <mc:Choice Requires="a14">
            <p:sp>
              <p:nvSpPr>
                <p:cNvPr id="181" name="Rectangle 180"/>
                <p:cNvSpPr/>
                <p:nvPr/>
              </p:nvSpPr>
              <p:spPr>
                <a:xfrm>
                  <a:off x="6172200" y="5130225"/>
                  <a:ext cx="990600" cy="615168"/>
                </a:xfrm>
                <a:prstGeom prst="rect">
                  <a:avLst/>
                </a:prstGeom>
                <a:solidFill>
                  <a:srgbClr val="000066"/>
                </a:solidFill>
              </p:spPr>
              <p:txBody>
                <a:bodyPr wrap="square">
                  <a:spAutoFit/>
                </a:bodyPr>
                <a:lstStyle/>
                <a:p>
                  <a:pPr/>
                  <a14:m>
                    <m:oMathPara xmlns:m="http://schemas.openxmlformats.org/officeDocument/2006/math">
                      <m:oMathParaPr>
                        <m:jc m:val="centerGroup"/>
                      </m:oMathParaPr>
                      <m:oMath xmlns:m="http://schemas.openxmlformats.org/officeDocument/2006/math">
                        <m:f>
                          <m:fPr>
                            <m:type m:val="skw"/>
                            <m:ctrlPr>
                              <a:rPr lang="en-CA" sz="2400" i="1" dirty="0" smtClean="0">
                                <a:latin typeface="Cambria Math" panose="02040503050406030204" pitchFamily="18" charset="0"/>
                              </a:rPr>
                            </m:ctrlPr>
                          </m:fPr>
                          <m:num>
                            <m:r>
                              <a:rPr lang="en-CA" sz="2400" i="1" dirty="0">
                                <a:solidFill>
                                  <a:srgbClr val="FFC000"/>
                                </a:solidFill>
                                <a:latin typeface="Cambria Math" panose="02040503050406030204" pitchFamily="18" charset="0"/>
                                <a:sym typeface="Symbol" panose="05050102010706020507" pitchFamily="18" charset="2"/>
                              </a:rPr>
                              <m:t></m:t>
                            </m:r>
                            <m:r>
                              <a:rPr lang="en-CA" sz="2400" i="1" dirty="0">
                                <a:solidFill>
                                  <a:srgbClr val="FFC000"/>
                                </a:solidFill>
                                <a:latin typeface="Cambria Math" panose="02040503050406030204" pitchFamily="18" charset="0"/>
                                <a:sym typeface="Symbol" panose="05050102010706020507" pitchFamily="18" charset="2"/>
                              </a:rPr>
                              <m:t>𝐸</m:t>
                            </m:r>
                          </m:num>
                          <m:den>
                            <m:r>
                              <a:rPr lang="en-CA" sz="2400" i="1" dirty="0" smtClean="0">
                                <a:solidFill>
                                  <a:srgbClr val="FF00FF"/>
                                </a:solidFill>
                                <a:latin typeface="Cambria Math" panose="02040503050406030204" pitchFamily="18" charset="0"/>
                                <a:sym typeface="Symbol" panose="05050102010706020507" pitchFamily="18" charset="2"/>
                              </a:rPr>
                              <m:t></m:t>
                            </m:r>
                            <m:r>
                              <a:rPr lang="en-CA" sz="2400" b="0" i="1" dirty="0" smtClean="0">
                                <a:solidFill>
                                  <a:srgbClr val="FF00FF"/>
                                </a:solidFill>
                                <a:latin typeface="Cambria Math" panose="02040503050406030204" pitchFamily="18" charset="0"/>
                                <a:sym typeface="Symbol" panose="05050102010706020507" pitchFamily="18" charset="2"/>
                              </a:rPr>
                              <m:t>𝑀</m:t>
                            </m:r>
                          </m:den>
                        </m:f>
                      </m:oMath>
                    </m:oMathPara>
                  </a14:m>
                  <a:endParaRPr lang="en-CA" sz="2400" dirty="0"/>
                </a:p>
              </p:txBody>
            </p:sp>
          </mc:Choice>
          <mc:Fallback xmlns="">
            <p:sp>
              <p:nvSpPr>
                <p:cNvPr id="181" name="Rectangle 180"/>
                <p:cNvSpPr>
                  <a:spLocks noRot="1" noChangeAspect="1" noMove="1" noResize="1" noEditPoints="1" noAdjustHandles="1" noChangeArrowheads="1" noChangeShapeType="1" noTextEdit="1"/>
                </p:cNvSpPr>
                <p:nvPr/>
              </p:nvSpPr>
              <p:spPr>
                <a:xfrm>
                  <a:off x="6172200" y="5130225"/>
                  <a:ext cx="990600" cy="615168"/>
                </a:xfrm>
                <a:prstGeom prst="rect">
                  <a:avLst/>
                </a:prstGeom>
                <a:blipFill>
                  <a:blip r:embed="rId4"/>
                  <a:stretch>
                    <a:fillRect/>
                  </a:stretch>
                </a:blipFill>
              </p:spPr>
              <p:txBody>
                <a:bodyPr/>
                <a:lstStyle/>
                <a:p>
                  <a:r>
                    <a:rPr lang="en-CA">
                      <a:noFill/>
                    </a:rPr>
                    <a:t> </a:t>
                  </a:r>
                </a:p>
              </p:txBody>
            </p:sp>
          </mc:Fallback>
        </mc:AlternateContent>
      </p:grpSp>
      <p:sp>
        <p:nvSpPr>
          <p:cNvPr id="197" name="Rectangle 196"/>
          <p:cNvSpPr/>
          <p:nvPr/>
        </p:nvSpPr>
        <p:spPr>
          <a:xfrm>
            <a:off x="8302062" y="5184472"/>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spTree>
    <p:extLst>
      <p:ext uri="{BB962C8B-B14F-4D97-AF65-F5344CB8AC3E}">
        <p14:creationId xmlns:p14="http://schemas.microsoft.com/office/powerpoint/2010/main" val="1193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fill="hold"/>
                                        <p:tgtEl>
                                          <p:spTgt spid="275"/>
                                        </p:tgtEl>
                                        <p:attrNameLst>
                                          <p:attrName>ppt_x</p:attrName>
                                        </p:attrNameLst>
                                      </p:cBhvr>
                                      <p:tavLst>
                                        <p:tav tm="0">
                                          <p:val>
                                            <p:strVal val="1+#ppt_w/2"/>
                                          </p:val>
                                        </p:tav>
                                        <p:tav tm="100000">
                                          <p:val>
                                            <p:strVal val="#ppt_x"/>
                                          </p:val>
                                        </p:tav>
                                      </p:tavLst>
                                    </p:anim>
                                    <p:anim calcmode="lin" valueType="num">
                                      <p:cBhvr additive="base">
                                        <p:cTn id="8" dur="500" fill="hold"/>
                                        <p:tgtEl>
                                          <p:spTgt spid="27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4">
                                            <p:txEl>
                                              <p:pRg st="2" end="2"/>
                                            </p:txEl>
                                          </p:spTgt>
                                        </p:tgtEl>
                                        <p:attrNameLst>
                                          <p:attrName>style.visibility</p:attrName>
                                        </p:attrNameLst>
                                      </p:cBhvr>
                                      <p:to>
                                        <p:strVal val="visible"/>
                                      </p:to>
                                    </p:set>
                                    <p:anim calcmode="lin" valueType="num">
                                      <p:cBhvr additive="base">
                                        <p:cTn id="11" dur="500" fill="hold"/>
                                        <p:tgtEl>
                                          <p:spTgt spid="174">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 calcmode="lin" valueType="num">
                                      <p:cBhvr additive="base">
                                        <p:cTn id="17" dur="500" fill="hold"/>
                                        <p:tgtEl>
                                          <p:spTgt spid="179"/>
                                        </p:tgtEl>
                                        <p:attrNameLst>
                                          <p:attrName>ppt_x</p:attrName>
                                        </p:attrNameLst>
                                      </p:cBhvr>
                                      <p:tavLst>
                                        <p:tav tm="0">
                                          <p:val>
                                            <p:strVal val="1+#ppt_w/2"/>
                                          </p:val>
                                        </p:tav>
                                        <p:tav tm="100000">
                                          <p:val>
                                            <p:strVal val="#ppt_x"/>
                                          </p:val>
                                        </p:tav>
                                      </p:tavLst>
                                    </p:anim>
                                    <p:anim calcmode="lin" valueType="num">
                                      <p:cBhvr additive="base">
                                        <p:cTn id="18" dur="500" fill="hold"/>
                                        <p:tgtEl>
                                          <p:spTgt spid="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9600" y="3829708"/>
            <a:ext cx="7848600" cy="2781300"/>
            <a:chOff x="609600" y="3829708"/>
            <a:chExt cx="7848600" cy="2781300"/>
          </a:xfrm>
        </p:grpSpPr>
        <p:sp>
          <p:nvSpPr>
            <p:cNvPr id="24" name="Rectangle 23"/>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grpSp>
          <p:nvGrpSpPr>
            <p:cNvPr id="7" name="Group 6"/>
            <p:cNvGrpSpPr/>
            <p:nvPr/>
          </p:nvGrpSpPr>
          <p:grpSpPr>
            <a:xfrm>
              <a:off x="7467600" y="4770664"/>
              <a:ext cx="711096" cy="1293964"/>
              <a:chOff x="7467600" y="4770664"/>
              <a:chExt cx="711096" cy="1293964"/>
            </a:xfrm>
          </p:grpSpPr>
          <p:sp>
            <p:nvSpPr>
              <p:cNvPr id="26" name="Rectangle 25"/>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7" name="Rectangle 26"/>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 name="Rectangle 27"/>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9" name="Rectangle 28"/>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grpSp>
      <p:pic>
        <p:nvPicPr>
          <p:cNvPr id="25"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75" name="Rectangle 274"/>
          <p:cNvSpPr/>
          <p:nvPr/>
        </p:nvSpPr>
        <p:spPr>
          <a:xfrm>
            <a:off x="914400" y="2829580"/>
            <a:ext cx="5105400" cy="523220"/>
          </a:xfrm>
          <a:prstGeom prst="rect">
            <a:avLst/>
          </a:prstGeom>
        </p:spPr>
        <p:txBody>
          <a:bodyPr wrap="square">
            <a:spAutoFit/>
          </a:bodyPr>
          <a:lstStyle/>
          <a:p>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i="1" dirty="0"/>
          </a:p>
        </p:txBody>
      </p:sp>
      <p:sp>
        <p:nvSpPr>
          <p:cNvPr id="17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175"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176" name="Rectangle 175"/>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sp>
        <p:nvSpPr>
          <p:cNvPr id="197" name="Rectangle 196"/>
          <p:cNvSpPr/>
          <p:nvPr/>
        </p:nvSpPr>
        <p:spPr>
          <a:xfrm>
            <a:off x="8302062" y="5184472"/>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p:nvGrpSpPr>
          <p:cNvPr id="31" name="Group 30"/>
          <p:cNvGrpSpPr/>
          <p:nvPr/>
        </p:nvGrpSpPr>
        <p:grpSpPr>
          <a:xfrm>
            <a:off x="7309692" y="5024608"/>
            <a:ext cx="1041925" cy="812856"/>
            <a:chOff x="7309692" y="5024608"/>
            <a:chExt cx="1041925" cy="812856"/>
          </a:xfrm>
        </p:grpSpPr>
        <p:cxnSp>
          <p:nvCxnSpPr>
            <p:cNvPr id="32" name="Straight Connector 31"/>
            <p:cNvCxnSpPr/>
            <p:nvPr/>
          </p:nvCxnSpPr>
          <p:spPr bwMode="auto">
            <a:xfrm flipV="1">
              <a:off x="7309692" y="5397249"/>
              <a:ext cx="1041925" cy="440215"/>
            </a:xfrm>
            <a:prstGeom prst="line">
              <a:avLst/>
            </a:prstGeom>
            <a:noFill/>
            <a:ln w="12700" cap="sq" cmpd="sng" algn="ctr">
              <a:solidFill>
                <a:schemeClr val="hlink"/>
              </a:solidFill>
              <a:prstDash val="solid"/>
              <a:round/>
              <a:headEnd type="none" w="med" len="med"/>
              <a:tailEnd type="none" w="med" len="med"/>
            </a:ln>
            <a:effectLst/>
          </p:spPr>
        </p:cxnSp>
        <p:cxnSp>
          <p:nvCxnSpPr>
            <p:cNvPr id="33" name="Straight Connector 32"/>
            <p:cNvCxnSpPr/>
            <p:nvPr/>
          </p:nvCxnSpPr>
          <p:spPr bwMode="auto">
            <a:xfrm flipV="1">
              <a:off x="7336138" y="5397246"/>
              <a:ext cx="1015479" cy="181724"/>
            </a:xfrm>
            <a:prstGeom prst="line">
              <a:avLst/>
            </a:prstGeom>
            <a:noFill/>
            <a:ln w="12700" cap="sq" cmpd="sng" algn="ctr">
              <a:solidFill>
                <a:schemeClr val="hlink"/>
              </a:solidFill>
              <a:prstDash val="solid"/>
              <a:round/>
              <a:headEnd type="none" w="med" len="med"/>
              <a:tailEnd type="none" w="med" len="med"/>
            </a:ln>
            <a:effectLst/>
          </p:spPr>
        </p:cxnSp>
        <p:cxnSp>
          <p:nvCxnSpPr>
            <p:cNvPr id="34" name="Straight Connector 33"/>
            <p:cNvCxnSpPr>
              <a:stCxn id="49" idx="2"/>
            </p:cNvCxnSpPr>
            <p:nvPr/>
          </p:nvCxnSpPr>
          <p:spPr bwMode="auto">
            <a:xfrm>
              <a:off x="7309692" y="5024608"/>
              <a:ext cx="1041925" cy="372639"/>
            </a:xfrm>
            <a:prstGeom prst="line">
              <a:avLst/>
            </a:prstGeom>
            <a:noFill/>
            <a:ln w="12700" cap="sq" cmpd="sng" algn="ctr">
              <a:solidFill>
                <a:schemeClr val="hlink"/>
              </a:solidFill>
              <a:prstDash val="solid"/>
              <a:round/>
              <a:headEnd type="none" w="med" len="med"/>
              <a:tailEnd type="none" w="med" len="med"/>
            </a:ln>
            <a:effectLst/>
          </p:spPr>
        </p:cxnSp>
        <p:cxnSp>
          <p:nvCxnSpPr>
            <p:cNvPr id="35" name="Straight Connector 34"/>
            <p:cNvCxnSpPr/>
            <p:nvPr/>
          </p:nvCxnSpPr>
          <p:spPr bwMode="auto">
            <a:xfrm>
              <a:off x="7336138" y="5344126"/>
              <a:ext cx="1015479" cy="53121"/>
            </a:xfrm>
            <a:prstGeom prst="line">
              <a:avLst/>
            </a:prstGeom>
            <a:noFill/>
            <a:ln w="12700" cap="sq" cmpd="sng" algn="ctr">
              <a:solidFill>
                <a:schemeClr val="hlink"/>
              </a:solidFill>
              <a:prstDash val="solid"/>
              <a:round/>
              <a:headEnd type="none" w="med" len="med"/>
              <a:tailEnd type="none" w="med" len="med"/>
            </a:ln>
            <a:effectLst/>
          </p:spPr>
        </p:cxnSp>
      </p:grpSp>
      <p:grpSp>
        <p:nvGrpSpPr>
          <p:cNvPr id="61" name="Group 60"/>
          <p:cNvGrpSpPr/>
          <p:nvPr/>
        </p:nvGrpSpPr>
        <p:grpSpPr>
          <a:xfrm>
            <a:off x="5410200" y="4942016"/>
            <a:ext cx="2079664" cy="1001584"/>
            <a:chOff x="5410200" y="4934608"/>
            <a:chExt cx="2079664" cy="1001584"/>
          </a:xfrm>
        </p:grpSpPr>
        <mc:AlternateContent xmlns:mc="http://schemas.openxmlformats.org/markup-compatibility/2006" xmlns:a14="http://schemas.microsoft.com/office/drawing/2010/main">
          <mc:Choice Requires="a14">
            <p:sp>
              <p:nvSpPr>
                <p:cNvPr id="62" name="Rectangle 61"/>
                <p:cNvSpPr/>
                <p:nvPr/>
              </p:nvSpPr>
              <p:spPr>
                <a:xfrm>
                  <a:off x="5410200" y="5111456"/>
                  <a:ext cx="1219200" cy="679032"/>
                </a:xfrm>
                <a:prstGeom prst="rect">
                  <a:avLst/>
                </a:prstGeom>
                <a:solidFill>
                  <a:srgbClr val="000066"/>
                </a:solidFill>
              </p:spPr>
              <p:txBody>
                <a:bodyPr wrap="square">
                  <a:spAutoFit/>
                </a:bodyPr>
                <a:lstStyle/>
                <a:p>
                  <a:pPr/>
                  <a14:m>
                    <m:oMathPara xmlns:m="http://schemas.openxmlformats.org/officeDocument/2006/math">
                      <m:oMathParaPr>
                        <m:jc m:val="centerGroup"/>
                      </m:oMathParaPr>
                      <m:oMath xmlns:m="http://schemas.openxmlformats.org/officeDocument/2006/math">
                        <m:f>
                          <m:fPr>
                            <m:type m:val="skw"/>
                            <m:ctrlPr>
                              <a:rPr lang="en-CA" sz="2400" i="1" dirty="0" smtClean="0">
                                <a:latin typeface="Cambria Math" panose="02040503050406030204" pitchFamily="18" charset="0"/>
                              </a:rPr>
                            </m:ctrlPr>
                          </m:fPr>
                          <m:num>
                            <m:r>
                              <a:rPr lang="en-CA" sz="2400" i="1" dirty="0">
                                <a:solidFill>
                                  <a:srgbClr val="FFC000"/>
                                </a:solidFill>
                                <a:latin typeface="Cambria Math" panose="02040503050406030204" pitchFamily="18" charset="0"/>
                                <a:sym typeface="Symbol" panose="05050102010706020507" pitchFamily="18" charset="2"/>
                              </a:rPr>
                              <m:t></m:t>
                            </m:r>
                            <m:r>
                              <a:rPr lang="en-CA" sz="2400" i="1" dirty="0">
                                <a:solidFill>
                                  <a:srgbClr val="FFC000"/>
                                </a:solidFill>
                                <a:latin typeface="Cambria Math" panose="02040503050406030204" pitchFamily="18" charset="0"/>
                                <a:sym typeface="Symbol" panose="05050102010706020507" pitchFamily="18" charset="2"/>
                              </a:rPr>
                              <m:t>𝐸</m:t>
                            </m:r>
                          </m:num>
                          <m:den>
                            <m:sSub>
                              <m:sSubPr>
                                <m:ctrlPr>
                                  <a:rPr lang="en-CA" sz="2400" i="1" dirty="0">
                                    <a:solidFill>
                                      <a:srgbClr val="FF00FF"/>
                                    </a:solidFill>
                                    <a:latin typeface="Cambria Math" panose="02040503050406030204" pitchFamily="18" charset="0"/>
                                  </a:rPr>
                                </m:ctrlPr>
                              </m:sSubPr>
                              <m:e>
                                <m:r>
                                  <a:rPr lang="en-CA" sz="2400" i="1" dirty="0">
                                    <a:solidFill>
                                      <a:srgbClr val="FF00FF"/>
                                    </a:solidFill>
                                    <a:latin typeface="Cambria Math" panose="02040503050406030204" pitchFamily="18" charset="0"/>
                                    <a:sym typeface="Symbol" panose="05050102010706020507" pitchFamily="18" charset="2"/>
                                  </a:rPr>
                                  <m:t></m:t>
                                </m:r>
                                <m:r>
                                  <a:rPr lang="en-CA" sz="2400" b="0" i="1" dirty="0" smtClean="0">
                                    <a:solidFill>
                                      <a:srgbClr val="FF00FF"/>
                                    </a:solidFill>
                                    <a:latin typeface="Cambria Math" panose="02040503050406030204" pitchFamily="18" charset="0"/>
                                    <a:sym typeface="Symbol" panose="05050102010706020507" pitchFamily="18" charset="2"/>
                                  </a:rPr>
                                  <m:t>𝑧</m:t>
                                </m:r>
                              </m:e>
                              <m:sub>
                                <m:r>
                                  <m:rPr>
                                    <m:nor/>
                                  </m:rPr>
                                  <a:rPr lang="en-CA" altLang="en-US" sz="2400" b="0" i="1" dirty="0" smtClean="0">
                                    <a:solidFill>
                                      <a:srgbClr val="FF00FF"/>
                                    </a:solidFill>
                                    <a:cs typeface="Times New Roman" panose="02020603050405020304" pitchFamily="18" charset="0"/>
                                    <a:sym typeface="Symbol" panose="05050102010706020507" pitchFamily="18" charset="2"/>
                                  </a:rPr>
                                  <m:t>L</m:t>
                                </m:r>
                              </m:sub>
                            </m:sSub>
                          </m:den>
                        </m:f>
                      </m:oMath>
                    </m:oMathPara>
                  </a14:m>
                  <a:endParaRPr lang="en-CA" sz="2400" dirty="0"/>
                </a:p>
              </p:txBody>
            </p:sp>
          </mc:Choice>
          <mc:Fallback xmlns="">
            <p:sp>
              <p:nvSpPr>
                <p:cNvPr id="62" name="Rectangle 61"/>
                <p:cNvSpPr>
                  <a:spLocks noRot="1" noChangeAspect="1" noMove="1" noResize="1" noEditPoints="1" noAdjustHandles="1" noChangeArrowheads="1" noChangeShapeType="1" noTextEdit="1"/>
                </p:cNvSpPr>
                <p:nvPr/>
              </p:nvSpPr>
              <p:spPr>
                <a:xfrm>
                  <a:off x="5410200" y="5111456"/>
                  <a:ext cx="1219200" cy="679032"/>
                </a:xfrm>
                <a:prstGeom prst="rect">
                  <a:avLst/>
                </a:prstGeom>
                <a:blipFill>
                  <a:blip r:embed="rId4"/>
                  <a:stretch>
                    <a:fillRect/>
                  </a:stretch>
                </a:blipFill>
              </p:spPr>
              <p:txBody>
                <a:bodyPr/>
                <a:lstStyle/>
                <a:p>
                  <a:r>
                    <a:rPr lang="en-CA">
                      <a:noFill/>
                    </a:rPr>
                    <a:t> </a:t>
                  </a:r>
                </a:p>
              </p:txBody>
            </p:sp>
          </mc:Fallback>
        </mc:AlternateContent>
        <p:grpSp>
          <p:nvGrpSpPr>
            <p:cNvPr id="63" name="Group 62"/>
            <p:cNvGrpSpPr/>
            <p:nvPr/>
          </p:nvGrpSpPr>
          <p:grpSpPr>
            <a:xfrm>
              <a:off x="6771206" y="4934608"/>
              <a:ext cx="718658" cy="1001584"/>
              <a:chOff x="6771206" y="1143000"/>
              <a:chExt cx="718658" cy="1001584"/>
            </a:xfrm>
          </p:grpSpPr>
          <p:cxnSp>
            <p:nvCxnSpPr>
              <p:cNvPr id="64" name="Straight Connector 63"/>
              <p:cNvCxnSpPr/>
              <p:nvPr/>
            </p:nvCxnSpPr>
            <p:spPr bwMode="auto">
              <a:xfrm flipV="1">
                <a:off x="6854544" y="2057400"/>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65" name="Group 64"/>
              <p:cNvGrpSpPr/>
              <p:nvPr/>
            </p:nvGrpSpPr>
            <p:grpSpPr>
              <a:xfrm>
                <a:off x="7304568" y="1143000"/>
                <a:ext cx="185296" cy="992125"/>
                <a:chOff x="6781800" y="1152459"/>
                <a:chExt cx="185296" cy="992125"/>
              </a:xfrm>
            </p:grpSpPr>
            <p:sp>
              <p:nvSpPr>
                <p:cNvPr id="74" name="Oval 73"/>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75" name="Oval 74"/>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76" name="Oval 75"/>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77" name="Oval 76"/>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dirty="0"/>
                </a:p>
              </p:txBody>
            </p:sp>
          </p:grpSp>
          <p:cxnSp>
            <p:nvCxnSpPr>
              <p:cNvPr id="66" name="Straight Connector 65"/>
              <p:cNvCxnSpPr/>
              <p:nvPr/>
            </p:nvCxnSpPr>
            <p:spPr bwMode="auto">
              <a:xfrm flipV="1">
                <a:off x="6884580" y="1789812"/>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67" name="Straight Connector 66"/>
              <p:cNvCxnSpPr/>
              <p:nvPr/>
            </p:nvCxnSpPr>
            <p:spPr bwMode="auto">
              <a:xfrm flipV="1">
                <a:off x="6914616" y="1522224"/>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68" name="Straight Connector 67"/>
              <p:cNvCxnSpPr/>
              <p:nvPr/>
            </p:nvCxnSpPr>
            <p:spPr bwMode="auto">
              <a:xfrm flipV="1">
                <a:off x="6944652" y="1254636"/>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69" name="Group 68"/>
              <p:cNvGrpSpPr/>
              <p:nvPr/>
            </p:nvGrpSpPr>
            <p:grpSpPr>
              <a:xfrm>
                <a:off x="6771206" y="1152459"/>
                <a:ext cx="185296" cy="992125"/>
                <a:chOff x="6771206" y="1152459"/>
                <a:chExt cx="185296" cy="992125"/>
              </a:xfrm>
            </p:grpSpPr>
            <p:sp>
              <p:nvSpPr>
                <p:cNvPr id="70" name="Oval 69"/>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1" name="Oval 70"/>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2" name="Oval 71"/>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73" name="Oval 72"/>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dirty="0"/>
                </a:p>
              </p:txBody>
            </p:sp>
          </p:grpSp>
        </p:grpSp>
      </p:grpSp>
      <mc:AlternateContent xmlns:mc="http://schemas.openxmlformats.org/markup-compatibility/2006" xmlns:a14="http://schemas.microsoft.com/office/drawing/2010/main">
        <mc:Choice Requires="a14">
          <p:sp>
            <p:nvSpPr>
              <p:cNvPr id="78" name="Rectangle 77"/>
              <p:cNvSpPr/>
              <p:nvPr/>
            </p:nvSpPr>
            <p:spPr>
              <a:xfrm>
                <a:off x="-304800" y="1125638"/>
                <a:ext cx="9829800" cy="1815882"/>
              </a:xfrm>
              <a:prstGeom prst="rect">
                <a:avLst/>
              </a:prstGeom>
            </p:spPr>
            <p:txBody>
              <a:bodyPr wrap="square">
                <a:spAutoFit/>
              </a:bodyPr>
              <a:lstStyle/>
              <a:p>
                <a:pPr marL="1257300" lvl="2" indent="-342900">
                  <a:spcAft>
                    <a:spcPts val="0"/>
                  </a:spcAft>
                  <a:buFont typeface="Arial" panose="020B0604020202020204" pitchFamily="34" charset="0"/>
                  <a:buChar char="•"/>
                </a:pPr>
                <a:r>
                  <a:rPr lang="en-US" dirty="0"/>
                  <a:t>Given current weights</a:t>
                </a:r>
                <a:r>
                  <a:rPr lang="en-US" dirty="0">
                    <a:solidFill>
                      <a:srgbClr val="66FF33"/>
                    </a:solidFill>
                  </a:rPr>
                  <a:t> </a:t>
                </a:r>
                <a14:m>
                  <m:oMath xmlns:m="http://schemas.openxmlformats.org/officeDocument/2006/math">
                    <m:acc>
                      <m:accPr>
                        <m:chr m:val="⃗"/>
                        <m:ctrlPr>
                          <a:rPr lang="en-US" i="1">
                            <a:solidFill>
                              <a:srgbClr val="66FF33"/>
                            </a:solidFill>
                            <a:latin typeface="Cambria Math" panose="02040503050406030204" pitchFamily="18" charset="0"/>
                          </a:rPr>
                        </m:ctrlPr>
                      </m:accPr>
                      <m:e>
                        <m:r>
                          <a:rPr lang="en-CA" b="0" i="1" smtClean="0">
                            <a:solidFill>
                              <a:srgbClr val="66FF33"/>
                            </a:solidFill>
                            <a:latin typeface="Cambria Math" panose="02040503050406030204" pitchFamily="18" charset="0"/>
                          </a:rPr>
                          <m:t>𝑤</m:t>
                        </m:r>
                      </m:e>
                    </m:acc>
                  </m:oMath>
                </a14:m>
                <a:r>
                  <a:rPr lang="en-US" dirty="0"/>
                  <a:t>,</a:t>
                </a:r>
              </a:p>
              <a:p>
                <a:pPr marL="1257300" lvl="2" indent="-342900">
                  <a:spcAft>
                    <a:spcPts val="0"/>
                  </a:spcAft>
                  <a:buFont typeface="Arial" panose="020B0604020202020204" pitchFamily="34" charset="0"/>
                  <a:buChar char="•"/>
                </a:pPr>
                <a:r>
                  <a:rPr lang="en-US" dirty="0"/>
                  <a:t>Propagate inputs </a:t>
                </a:r>
                <a14:m>
                  <m:oMath xmlns:m="http://schemas.openxmlformats.org/officeDocument/2006/math">
                    <m:acc>
                      <m:accPr>
                        <m:chr m:val="⃗"/>
                        <m:ctrlPr>
                          <a:rPr lang="en-US" i="1" smtClean="0">
                            <a:solidFill>
                              <a:srgbClr val="FF00FF"/>
                            </a:solidFill>
                            <a:latin typeface="Cambria Math" panose="02040503050406030204" pitchFamily="18" charset="0"/>
                          </a:rPr>
                        </m:ctrlPr>
                      </m:accPr>
                      <m:e>
                        <m:r>
                          <a:rPr lang="en-CA" b="0" i="1" smtClean="0">
                            <a:solidFill>
                              <a:srgbClr val="FF00FF"/>
                            </a:solidFill>
                            <a:latin typeface="Cambria Math" panose="02040503050406030204" pitchFamily="18" charset="0"/>
                          </a:rPr>
                          <m:t>𝑥</m:t>
                        </m:r>
                      </m:e>
                    </m:acc>
                    <m:r>
                      <a:rPr lang="en-CA" b="0" i="1" smtClean="0">
                        <a:solidFill>
                          <a:srgbClr val="FF00FF"/>
                        </a:solidFill>
                        <a:latin typeface="Cambria Math" panose="02040503050406030204" pitchFamily="18" charset="0"/>
                      </a:rPr>
                      <m:t> </m:t>
                    </m:r>
                  </m:oMath>
                </a14:m>
                <a:r>
                  <a:rPr lang="en-US" dirty="0"/>
                  <a:t>forward to compute answers </a:t>
                </a:r>
                <a:r>
                  <a:rPr lang="en-US" i="1" dirty="0">
                    <a:solidFill>
                      <a:srgbClr val="66FF33"/>
                    </a:solidFill>
                  </a:rPr>
                  <a:t>y</a:t>
                </a:r>
                <a:r>
                  <a:rPr lang="en-US" dirty="0"/>
                  <a:t>         </a:t>
                </a:r>
                <a:br>
                  <a:rPr lang="en-US" dirty="0"/>
                </a:br>
                <a:r>
                  <a:rPr lang="en-US" dirty="0"/>
                  <a:t>       and error </a:t>
                </a:r>
                <a:r>
                  <a:rPr lang="en-US" i="1" dirty="0">
                    <a:solidFill>
                      <a:srgbClr val="FFC000"/>
                    </a:solidFill>
                  </a:rPr>
                  <a:t>E</a:t>
                </a:r>
                <a:r>
                  <a:rPr lang="en-US" dirty="0"/>
                  <a:t>. </a:t>
                </a:r>
              </a:p>
              <a:p>
                <a:pPr marL="1257300" lvl="2" indent="-342900">
                  <a:spcAft>
                    <a:spcPts val="0"/>
                  </a:spcAft>
                  <a:buFont typeface="Arial" panose="020B0604020202020204" pitchFamily="34" charset="0"/>
                  <a:buChar char="•"/>
                </a:pPr>
                <a:r>
                  <a:rPr lang="en-US" dirty="0"/>
                  <a:t>Back propagate back to compute derivatives.</a:t>
                </a:r>
              </a:p>
            </p:txBody>
          </p:sp>
        </mc:Choice>
        <mc:Fallback xmlns="">
          <p:sp>
            <p:nvSpPr>
              <p:cNvPr id="78" name="Rectangle 77"/>
              <p:cNvSpPr>
                <a:spLocks noRot="1" noChangeAspect="1" noMove="1" noResize="1" noEditPoints="1" noAdjustHandles="1" noChangeArrowheads="1" noChangeShapeType="1" noTextEdit="1"/>
              </p:cNvSpPr>
              <p:nvPr/>
            </p:nvSpPr>
            <p:spPr>
              <a:xfrm>
                <a:off x="-304800" y="1125638"/>
                <a:ext cx="9829800" cy="1815882"/>
              </a:xfrm>
              <a:prstGeom prst="rect">
                <a:avLst/>
              </a:prstGeom>
              <a:blipFill>
                <a:blip r:embed="rId5"/>
                <a:stretch>
                  <a:fillRect t="-3691" b="-8389"/>
                </a:stretch>
              </a:blipFill>
            </p:spPr>
            <p:txBody>
              <a:bodyPr/>
              <a:lstStyle/>
              <a:p>
                <a:r>
                  <a:rPr lang="en-US">
                    <a:noFill/>
                  </a:rPr>
                  <a:t> </a:t>
                </a:r>
              </a:p>
            </p:txBody>
          </p:sp>
        </mc:Fallback>
      </mc:AlternateContent>
    </p:spTree>
    <p:extLst>
      <p:ext uri="{BB962C8B-B14F-4D97-AF65-F5344CB8AC3E}">
        <p14:creationId xmlns:p14="http://schemas.microsoft.com/office/powerpoint/2010/main" val="12335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9600" y="3829708"/>
            <a:ext cx="7848600" cy="2781300"/>
            <a:chOff x="609600" y="3829708"/>
            <a:chExt cx="7848600" cy="2781300"/>
          </a:xfrm>
        </p:grpSpPr>
        <p:sp>
          <p:nvSpPr>
            <p:cNvPr id="24" name="Rectangle 23"/>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grpSp>
          <p:nvGrpSpPr>
            <p:cNvPr id="7" name="Group 6"/>
            <p:cNvGrpSpPr/>
            <p:nvPr/>
          </p:nvGrpSpPr>
          <p:grpSpPr>
            <a:xfrm>
              <a:off x="7467600" y="4770664"/>
              <a:ext cx="711096" cy="1293964"/>
              <a:chOff x="7467600" y="4770664"/>
              <a:chExt cx="711096" cy="1293964"/>
            </a:xfrm>
          </p:grpSpPr>
          <p:sp>
            <p:nvSpPr>
              <p:cNvPr id="26" name="Rectangle 25"/>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7" name="Rectangle 26"/>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 name="Rectangle 27"/>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9" name="Rectangle 28"/>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grpSp>
      <p:pic>
        <p:nvPicPr>
          <p:cNvPr id="25"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75" name="Rectangle 274"/>
          <p:cNvSpPr/>
          <p:nvPr/>
        </p:nvSpPr>
        <p:spPr>
          <a:xfrm>
            <a:off x="914400" y="2829580"/>
            <a:ext cx="5105400" cy="523220"/>
          </a:xfrm>
          <a:prstGeom prst="rect">
            <a:avLst/>
          </a:prstGeom>
        </p:spPr>
        <p:txBody>
          <a:bodyPr wrap="square">
            <a:spAutoFit/>
          </a:bodyPr>
          <a:lstStyle/>
          <a:p>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i="1" dirty="0"/>
          </a:p>
        </p:txBody>
      </p:sp>
      <p:sp>
        <p:nvSpPr>
          <p:cNvPr id="17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175"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176" name="Rectangle 175"/>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sp>
        <p:nvSpPr>
          <p:cNvPr id="197" name="Rectangle 196"/>
          <p:cNvSpPr/>
          <p:nvPr/>
        </p:nvSpPr>
        <p:spPr>
          <a:xfrm>
            <a:off x="8302062" y="5184472"/>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p:grpSp>
        <p:nvGrpSpPr>
          <p:cNvPr id="31" name="Group 30"/>
          <p:cNvGrpSpPr/>
          <p:nvPr/>
        </p:nvGrpSpPr>
        <p:grpSpPr>
          <a:xfrm>
            <a:off x="6827617" y="5014967"/>
            <a:ext cx="1524000" cy="851946"/>
            <a:chOff x="6827617" y="5014967"/>
            <a:chExt cx="1524000" cy="851946"/>
          </a:xfrm>
        </p:grpSpPr>
        <p:cxnSp>
          <p:nvCxnSpPr>
            <p:cNvPr id="32" name="Straight Connector 31"/>
            <p:cNvCxnSpPr/>
            <p:nvPr/>
          </p:nvCxnSpPr>
          <p:spPr bwMode="auto">
            <a:xfrm flipV="1">
              <a:off x="6858000" y="5397249"/>
              <a:ext cx="1493617" cy="469664"/>
            </a:xfrm>
            <a:prstGeom prst="line">
              <a:avLst/>
            </a:prstGeom>
            <a:noFill/>
            <a:ln w="12700" cap="sq" cmpd="sng" algn="ctr">
              <a:solidFill>
                <a:schemeClr val="hlink"/>
              </a:solidFill>
              <a:prstDash val="solid"/>
              <a:round/>
              <a:headEnd type="none" w="med" len="med"/>
              <a:tailEnd type="none" w="med" len="med"/>
            </a:ln>
            <a:effectLst/>
          </p:spPr>
        </p:cxnSp>
        <p:cxnSp>
          <p:nvCxnSpPr>
            <p:cNvPr id="33" name="Straight Connector 32"/>
            <p:cNvCxnSpPr/>
            <p:nvPr/>
          </p:nvCxnSpPr>
          <p:spPr bwMode="auto">
            <a:xfrm flipV="1">
              <a:off x="6858000" y="5397246"/>
              <a:ext cx="1493617" cy="181724"/>
            </a:xfrm>
            <a:prstGeom prst="line">
              <a:avLst/>
            </a:prstGeom>
            <a:noFill/>
            <a:ln w="12700" cap="sq" cmpd="sng" algn="ctr">
              <a:solidFill>
                <a:schemeClr val="hlink"/>
              </a:solidFill>
              <a:prstDash val="solid"/>
              <a:round/>
              <a:headEnd type="none" w="med" len="med"/>
              <a:tailEnd type="none" w="med" len="med"/>
            </a:ln>
            <a:effectLst/>
          </p:spPr>
        </p:cxnSp>
        <p:cxnSp>
          <p:nvCxnSpPr>
            <p:cNvPr id="34" name="Straight Connector 33"/>
            <p:cNvCxnSpPr/>
            <p:nvPr/>
          </p:nvCxnSpPr>
          <p:spPr bwMode="auto">
            <a:xfrm>
              <a:off x="6827617" y="5014967"/>
              <a:ext cx="1524000" cy="382280"/>
            </a:xfrm>
            <a:prstGeom prst="line">
              <a:avLst/>
            </a:prstGeom>
            <a:noFill/>
            <a:ln w="12700" cap="sq" cmpd="sng" algn="ctr">
              <a:solidFill>
                <a:schemeClr val="hlink"/>
              </a:solidFill>
              <a:prstDash val="solid"/>
              <a:round/>
              <a:headEnd type="none" w="med" len="med"/>
              <a:tailEnd type="none" w="med" len="med"/>
            </a:ln>
            <a:effectLst/>
          </p:spPr>
        </p:cxnSp>
        <p:cxnSp>
          <p:nvCxnSpPr>
            <p:cNvPr id="35" name="Straight Connector 34"/>
            <p:cNvCxnSpPr/>
            <p:nvPr/>
          </p:nvCxnSpPr>
          <p:spPr bwMode="auto">
            <a:xfrm>
              <a:off x="6827617" y="5317620"/>
              <a:ext cx="1524000" cy="79627"/>
            </a:xfrm>
            <a:prstGeom prst="line">
              <a:avLst/>
            </a:prstGeom>
            <a:noFill/>
            <a:ln w="12700" cap="sq" cmpd="sng" algn="ctr">
              <a:solidFill>
                <a:schemeClr val="hlink"/>
              </a:solidFill>
              <a:prstDash val="solid"/>
              <a:round/>
              <a:headEnd type="none" w="med" len="med"/>
              <a:tailEnd type="none" w="med" len="med"/>
            </a:ln>
            <a:effectLst/>
          </p:spPr>
        </p:cxnSp>
      </p:grpSp>
      <p:grpSp>
        <p:nvGrpSpPr>
          <p:cNvPr id="98" name="Group 97"/>
          <p:cNvGrpSpPr/>
          <p:nvPr/>
        </p:nvGrpSpPr>
        <p:grpSpPr>
          <a:xfrm>
            <a:off x="5689826" y="4254568"/>
            <a:ext cx="1266676" cy="2363274"/>
            <a:chOff x="5689826" y="462960"/>
            <a:chExt cx="1266676" cy="2363274"/>
          </a:xfrm>
        </p:grpSpPr>
        <p:cxnSp>
          <p:nvCxnSpPr>
            <p:cNvPr id="100" name="Straight Connector 99"/>
            <p:cNvCxnSpPr>
              <a:stCxn id="108" idx="6"/>
            </p:cNvCxnSpPr>
            <p:nvPr/>
          </p:nvCxnSpPr>
          <p:spPr bwMode="auto">
            <a:xfrm>
              <a:off x="5869826" y="1655544"/>
              <a:ext cx="1010114" cy="413753"/>
            </a:xfrm>
            <a:prstGeom prst="line">
              <a:avLst/>
            </a:prstGeom>
            <a:noFill/>
            <a:ln w="25400" cap="sq" cmpd="sng" algn="ctr">
              <a:solidFill>
                <a:srgbClr val="66FF33"/>
              </a:solidFill>
              <a:prstDash val="solid"/>
              <a:round/>
              <a:headEnd type="none" w="med" len="med"/>
              <a:tailEnd type="none" w="med" len="med"/>
            </a:ln>
            <a:effectLst/>
          </p:spPr>
        </p:cxnSp>
        <p:cxnSp>
          <p:nvCxnSpPr>
            <p:cNvPr id="101" name="Straight Connector 100"/>
            <p:cNvCxnSpPr/>
            <p:nvPr/>
          </p:nvCxnSpPr>
          <p:spPr bwMode="auto">
            <a:xfrm>
              <a:off x="5796238" y="564234"/>
              <a:ext cx="1050894" cy="1502980"/>
            </a:xfrm>
            <a:prstGeom prst="line">
              <a:avLst/>
            </a:prstGeom>
            <a:noFill/>
            <a:ln w="25400" cap="sq" cmpd="sng" algn="ctr">
              <a:solidFill>
                <a:srgbClr val="66FF33"/>
              </a:solidFill>
              <a:prstDash val="solid"/>
              <a:round/>
              <a:headEnd type="none" w="med" len="med"/>
              <a:tailEnd type="none" w="med" len="med"/>
            </a:ln>
            <a:effectLst/>
          </p:spPr>
        </p:cxnSp>
        <p:cxnSp>
          <p:nvCxnSpPr>
            <p:cNvPr id="102" name="Straight Connector 101"/>
            <p:cNvCxnSpPr/>
            <p:nvPr/>
          </p:nvCxnSpPr>
          <p:spPr bwMode="auto">
            <a:xfrm>
              <a:off x="5794044" y="833250"/>
              <a:ext cx="1063956" cy="1224150"/>
            </a:xfrm>
            <a:prstGeom prst="line">
              <a:avLst/>
            </a:prstGeom>
            <a:noFill/>
            <a:ln w="25400" cap="sq" cmpd="sng" algn="ctr">
              <a:solidFill>
                <a:srgbClr val="66FF33"/>
              </a:solidFill>
              <a:prstDash val="solid"/>
              <a:round/>
              <a:headEnd type="none" w="med" len="med"/>
              <a:tailEnd type="none" w="med" len="med"/>
            </a:ln>
            <a:effectLst/>
          </p:spPr>
        </p:cxnSp>
        <p:cxnSp>
          <p:nvCxnSpPr>
            <p:cNvPr id="103" name="Straight Connector 102"/>
            <p:cNvCxnSpPr/>
            <p:nvPr/>
          </p:nvCxnSpPr>
          <p:spPr bwMode="auto">
            <a:xfrm>
              <a:off x="5791850" y="1104792"/>
              <a:ext cx="1074926" cy="954686"/>
            </a:xfrm>
            <a:prstGeom prst="line">
              <a:avLst/>
            </a:prstGeom>
            <a:noFill/>
            <a:ln w="25400" cap="sq" cmpd="sng" algn="ctr">
              <a:solidFill>
                <a:srgbClr val="66FF33"/>
              </a:solidFill>
              <a:prstDash val="solid"/>
              <a:round/>
              <a:headEnd type="none" w="med" len="med"/>
              <a:tailEnd type="none" w="med" len="med"/>
            </a:ln>
            <a:effectLst/>
          </p:spPr>
        </p:cxnSp>
        <p:cxnSp>
          <p:nvCxnSpPr>
            <p:cNvPr id="104" name="Straight Connector 103"/>
            <p:cNvCxnSpPr/>
            <p:nvPr/>
          </p:nvCxnSpPr>
          <p:spPr bwMode="auto">
            <a:xfrm>
              <a:off x="5789656" y="1378860"/>
              <a:ext cx="1068344" cy="678540"/>
            </a:xfrm>
            <a:prstGeom prst="line">
              <a:avLst/>
            </a:prstGeom>
            <a:noFill/>
            <a:ln w="25400" cap="sq" cmpd="sng" algn="ctr">
              <a:solidFill>
                <a:srgbClr val="66FF33"/>
              </a:solidFill>
              <a:prstDash val="solid"/>
              <a:round/>
              <a:headEnd type="none" w="med" len="med"/>
              <a:tailEnd type="none" w="med" len="med"/>
            </a:ln>
            <a:effectLst/>
          </p:spPr>
        </p:cxnSp>
        <p:cxnSp>
          <p:nvCxnSpPr>
            <p:cNvPr id="105" name="Straight Connector 104"/>
            <p:cNvCxnSpPr/>
            <p:nvPr/>
          </p:nvCxnSpPr>
          <p:spPr bwMode="auto">
            <a:xfrm>
              <a:off x="5785268" y="1926997"/>
              <a:ext cx="1072732" cy="130403"/>
            </a:xfrm>
            <a:prstGeom prst="line">
              <a:avLst/>
            </a:prstGeom>
            <a:noFill/>
            <a:ln w="25400" cap="sq" cmpd="sng" algn="ctr">
              <a:solidFill>
                <a:srgbClr val="66FF33"/>
              </a:solidFill>
              <a:prstDash val="solid"/>
              <a:round/>
              <a:headEnd type="none" w="med" len="med"/>
              <a:tailEnd type="none" w="med" len="med"/>
            </a:ln>
            <a:effectLst/>
          </p:spPr>
        </p:cxnSp>
        <p:cxnSp>
          <p:nvCxnSpPr>
            <p:cNvPr id="106" name="Straight Connector 105"/>
            <p:cNvCxnSpPr/>
            <p:nvPr/>
          </p:nvCxnSpPr>
          <p:spPr bwMode="auto">
            <a:xfrm flipV="1">
              <a:off x="5783074" y="2057400"/>
              <a:ext cx="1078276" cy="143665"/>
            </a:xfrm>
            <a:prstGeom prst="line">
              <a:avLst/>
            </a:prstGeom>
            <a:noFill/>
            <a:ln w="25400" cap="sq" cmpd="sng" algn="ctr">
              <a:solidFill>
                <a:srgbClr val="66FF33"/>
              </a:solidFill>
              <a:prstDash val="solid"/>
              <a:round/>
              <a:headEnd type="none" w="med" len="med"/>
              <a:tailEnd type="none" w="med" len="med"/>
            </a:ln>
            <a:effectLst/>
          </p:spPr>
        </p:cxnSp>
        <p:cxnSp>
          <p:nvCxnSpPr>
            <p:cNvPr id="107" name="Straight Connector 106"/>
            <p:cNvCxnSpPr/>
            <p:nvPr/>
          </p:nvCxnSpPr>
          <p:spPr bwMode="auto">
            <a:xfrm flipV="1">
              <a:off x="5778686" y="2057400"/>
              <a:ext cx="1082664" cy="691803"/>
            </a:xfrm>
            <a:prstGeom prst="line">
              <a:avLst/>
            </a:prstGeom>
            <a:noFill/>
            <a:ln w="25400" cap="sq" cmpd="sng" algn="ctr">
              <a:solidFill>
                <a:srgbClr val="66FF33"/>
              </a:solidFill>
              <a:prstDash val="solid"/>
              <a:round/>
              <a:headEnd type="none" w="med" len="med"/>
              <a:tailEnd type="none" w="med" len="med"/>
            </a:ln>
            <a:effectLst/>
          </p:spPr>
        </p:cxnSp>
        <p:sp>
          <p:nvSpPr>
            <p:cNvPr id="108" name="Oval 107"/>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09" name="Oval 108"/>
            <p:cNvSpPr/>
            <p:nvPr/>
          </p:nvSpPr>
          <p:spPr>
            <a:xfrm>
              <a:off x="5689912" y="46296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0" name="Oval 109"/>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1" name="Oval 110"/>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2" name="Oval 111"/>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3" name="Oval 112"/>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4" name="Oval 113"/>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5" name="Oval 114"/>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16" name="Oval 115"/>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dirty="0"/>
            </a:p>
          </p:txBody>
        </p:sp>
        <p:cxnSp>
          <p:nvCxnSpPr>
            <p:cNvPr id="117" name="Straight Connector 116"/>
            <p:cNvCxnSpPr>
              <a:stCxn id="118" idx="6"/>
            </p:cNvCxnSpPr>
            <p:nvPr/>
          </p:nvCxnSpPr>
          <p:spPr bwMode="auto">
            <a:xfrm flipV="1">
              <a:off x="5869826" y="1295400"/>
              <a:ext cx="991524" cy="360144"/>
            </a:xfrm>
            <a:prstGeom prst="line">
              <a:avLst/>
            </a:prstGeom>
            <a:noFill/>
            <a:ln w="25400" cap="sq" cmpd="sng" algn="ctr">
              <a:solidFill>
                <a:srgbClr val="66FF33"/>
              </a:solidFill>
              <a:prstDash val="solid"/>
              <a:round/>
              <a:headEnd type="none" w="med" len="med"/>
              <a:tailEnd type="none" w="med" len="med"/>
            </a:ln>
            <a:effectLst/>
          </p:spPr>
        </p:cxnSp>
        <p:sp>
          <p:nvSpPr>
            <p:cNvPr id="118" name="Oval 117"/>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dirty="0"/>
            </a:p>
          </p:txBody>
        </p:sp>
        <p:cxnSp>
          <p:nvCxnSpPr>
            <p:cNvPr id="119" name="Straight Connector 118"/>
            <p:cNvCxnSpPr/>
            <p:nvPr/>
          </p:nvCxnSpPr>
          <p:spPr bwMode="auto">
            <a:xfrm>
              <a:off x="5796238" y="564234"/>
              <a:ext cx="1061762" cy="693625"/>
            </a:xfrm>
            <a:prstGeom prst="line">
              <a:avLst/>
            </a:prstGeom>
            <a:noFill/>
            <a:ln w="25400" cap="sq" cmpd="sng" algn="ctr">
              <a:solidFill>
                <a:srgbClr val="66FF33"/>
              </a:solidFill>
              <a:prstDash val="solid"/>
              <a:round/>
              <a:headEnd type="none" w="med" len="med"/>
              <a:tailEnd type="none" w="med" len="med"/>
            </a:ln>
            <a:effectLst/>
          </p:spPr>
        </p:cxnSp>
        <p:cxnSp>
          <p:nvCxnSpPr>
            <p:cNvPr id="120" name="Straight Connector 119"/>
            <p:cNvCxnSpPr/>
            <p:nvPr/>
          </p:nvCxnSpPr>
          <p:spPr bwMode="auto">
            <a:xfrm>
              <a:off x="5794044" y="833250"/>
              <a:ext cx="1067306" cy="424609"/>
            </a:xfrm>
            <a:prstGeom prst="line">
              <a:avLst/>
            </a:prstGeom>
            <a:noFill/>
            <a:ln w="25400" cap="sq" cmpd="sng" algn="ctr">
              <a:solidFill>
                <a:srgbClr val="66FF33"/>
              </a:solidFill>
              <a:prstDash val="solid"/>
              <a:round/>
              <a:headEnd type="none" w="med" len="med"/>
              <a:tailEnd type="none" w="med" len="med"/>
            </a:ln>
            <a:effectLst/>
          </p:spPr>
        </p:cxnSp>
        <p:cxnSp>
          <p:nvCxnSpPr>
            <p:cNvPr id="121" name="Straight Connector 120"/>
            <p:cNvCxnSpPr/>
            <p:nvPr/>
          </p:nvCxnSpPr>
          <p:spPr bwMode="auto">
            <a:xfrm>
              <a:off x="5791850" y="1104792"/>
              <a:ext cx="1069500" cy="153067"/>
            </a:xfrm>
            <a:prstGeom prst="line">
              <a:avLst/>
            </a:prstGeom>
            <a:noFill/>
            <a:ln w="25400" cap="sq" cmpd="sng" algn="ctr">
              <a:solidFill>
                <a:srgbClr val="66FF33"/>
              </a:solidFill>
              <a:prstDash val="solid"/>
              <a:round/>
              <a:headEnd type="none" w="med" len="med"/>
              <a:tailEnd type="none" w="med" len="med"/>
            </a:ln>
            <a:effectLst/>
          </p:spPr>
        </p:cxnSp>
        <p:cxnSp>
          <p:nvCxnSpPr>
            <p:cNvPr id="122" name="Straight Connector 121"/>
            <p:cNvCxnSpPr/>
            <p:nvPr/>
          </p:nvCxnSpPr>
          <p:spPr bwMode="auto">
            <a:xfrm flipV="1">
              <a:off x="5789656" y="1257859"/>
              <a:ext cx="1071694" cy="121001"/>
            </a:xfrm>
            <a:prstGeom prst="line">
              <a:avLst/>
            </a:prstGeom>
            <a:noFill/>
            <a:ln w="25400" cap="sq" cmpd="sng" algn="ctr">
              <a:solidFill>
                <a:srgbClr val="66FF33"/>
              </a:solidFill>
              <a:prstDash val="solid"/>
              <a:round/>
              <a:headEnd type="none" w="med" len="med"/>
              <a:tailEnd type="none" w="med" len="med"/>
            </a:ln>
            <a:effectLst/>
          </p:spPr>
        </p:cxnSp>
        <p:cxnSp>
          <p:nvCxnSpPr>
            <p:cNvPr id="123" name="Straight Connector 122"/>
            <p:cNvCxnSpPr/>
            <p:nvPr/>
          </p:nvCxnSpPr>
          <p:spPr bwMode="auto">
            <a:xfrm flipV="1">
              <a:off x="5785268" y="1257859"/>
              <a:ext cx="1076082" cy="669137"/>
            </a:xfrm>
            <a:prstGeom prst="line">
              <a:avLst/>
            </a:prstGeom>
            <a:noFill/>
            <a:ln w="25400" cap="sq" cmpd="sng" algn="ctr">
              <a:solidFill>
                <a:srgbClr val="66FF33"/>
              </a:solidFill>
              <a:prstDash val="solid"/>
              <a:round/>
              <a:headEnd type="none" w="med" len="med"/>
              <a:tailEnd type="none" w="med" len="med"/>
            </a:ln>
            <a:effectLst/>
          </p:spPr>
        </p:cxnSp>
        <p:cxnSp>
          <p:nvCxnSpPr>
            <p:cNvPr id="124" name="Straight Connector 123"/>
            <p:cNvCxnSpPr/>
            <p:nvPr/>
          </p:nvCxnSpPr>
          <p:spPr bwMode="auto">
            <a:xfrm flipV="1">
              <a:off x="5783074" y="1257859"/>
              <a:ext cx="1078276" cy="943205"/>
            </a:xfrm>
            <a:prstGeom prst="line">
              <a:avLst/>
            </a:prstGeom>
            <a:noFill/>
            <a:ln w="25400" cap="sq" cmpd="sng" algn="ctr">
              <a:solidFill>
                <a:srgbClr val="66FF33"/>
              </a:solidFill>
              <a:prstDash val="solid"/>
              <a:round/>
              <a:headEnd type="none" w="med" len="med"/>
              <a:tailEnd type="none" w="med" len="med"/>
            </a:ln>
            <a:effectLst/>
          </p:spPr>
        </p:cxnSp>
        <p:cxnSp>
          <p:nvCxnSpPr>
            <p:cNvPr id="125" name="Straight Connector 124"/>
            <p:cNvCxnSpPr/>
            <p:nvPr/>
          </p:nvCxnSpPr>
          <p:spPr bwMode="auto">
            <a:xfrm flipV="1">
              <a:off x="5780880" y="1257859"/>
              <a:ext cx="1080470" cy="1217273"/>
            </a:xfrm>
            <a:prstGeom prst="line">
              <a:avLst/>
            </a:prstGeom>
            <a:noFill/>
            <a:ln w="25400" cap="sq" cmpd="sng" algn="ctr">
              <a:solidFill>
                <a:srgbClr val="66FF33"/>
              </a:solidFill>
              <a:prstDash val="solid"/>
              <a:round/>
              <a:headEnd type="none" w="med" len="med"/>
              <a:tailEnd type="none" w="med" len="med"/>
            </a:ln>
            <a:effectLst/>
          </p:spPr>
        </p:cxnSp>
        <p:cxnSp>
          <p:nvCxnSpPr>
            <p:cNvPr id="126" name="Straight Connector 125"/>
            <p:cNvCxnSpPr/>
            <p:nvPr/>
          </p:nvCxnSpPr>
          <p:spPr bwMode="auto">
            <a:xfrm flipV="1">
              <a:off x="5778686" y="1257859"/>
              <a:ext cx="1082664" cy="1491343"/>
            </a:xfrm>
            <a:prstGeom prst="line">
              <a:avLst/>
            </a:prstGeom>
            <a:noFill/>
            <a:ln w="25400" cap="sq" cmpd="sng" algn="ctr">
              <a:solidFill>
                <a:srgbClr val="66FF33"/>
              </a:solidFill>
              <a:prstDash val="solid"/>
              <a:round/>
              <a:headEnd type="none" w="med" len="med"/>
              <a:tailEnd type="none" w="med" len="med"/>
            </a:ln>
            <a:effectLst/>
          </p:spPr>
        </p:cxnSp>
        <p:sp>
          <p:nvSpPr>
            <p:cNvPr id="127" name="Oval 126"/>
            <p:cNvSpPr/>
            <p:nvPr/>
          </p:nvSpPr>
          <p:spPr>
            <a:xfrm>
              <a:off x="5689912" y="472419"/>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28" name="Oval 127"/>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29" name="Oval 128"/>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0" name="Oval 129"/>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1" name="Oval 130"/>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2" name="Oval 131"/>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3" name="Oval 132"/>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4" name="Oval 133"/>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35" name="Rectangle 134"/>
            <p:cNvSpPr/>
            <p:nvPr/>
          </p:nvSpPr>
          <p:spPr>
            <a:xfrm>
              <a:off x="5918920" y="1351892"/>
              <a:ext cx="698790" cy="461665"/>
            </a:xfrm>
            <a:prstGeom prst="rect">
              <a:avLst/>
            </a:prstGeom>
            <a:solidFill>
              <a:srgbClr val="000066"/>
            </a:solidFill>
          </p:spPr>
          <p:txBody>
            <a:bodyPr wrap="square">
              <a:spAutoFit/>
            </a:bodyPr>
            <a:lstStyle/>
            <a:p>
              <a:r>
                <a:rPr lang="en-US" altLang="en-US" sz="2400" b="1" i="1" dirty="0" err="1">
                  <a:solidFill>
                    <a:srgbClr val="66FF33"/>
                  </a:solidFill>
                  <a:cs typeface="Times New Roman" panose="02020603050405020304" pitchFamily="18" charset="0"/>
                  <a:sym typeface="Symbol" panose="05050102010706020507" pitchFamily="18" charset="2"/>
                </a:rPr>
                <a:t>w</a:t>
              </a:r>
              <a:r>
                <a:rPr lang="en-US" altLang="en-US" sz="2400" b="1" i="1" baseline="-25000" dirty="0" err="1">
                  <a:solidFill>
                    <a:srgbClr val="66FF33"/>
                  </a:solidFill>
                  <a:cs typeface="Times New Roman" panose="02020603050405020304" pitchFamily="18" charset="0"/>
                  <a:sym typeface="Symbol" panose="05050102010706020507" pitchFamily="18" charset="2"/>
                </a:rPr>
                <a:t>L</a:t>
              </a:r>
              <a:endParaRPr lang="en-CA" sz="2400" b="1" dirty="0">
                <a:solidFill>
                  <a:srgbClr val="66FF33"/>
                </a:solidFill>
                <a:cs typeface="Times New Roman" panose="02020603050405020304" pitchFamily="18" charset="0"/>
              </a:endParaRPr>
            </a:p>
          </p:txBody>
        </p:sp>
        <p:grpSp>
          <p:nvGrpSpPr>
            <p:cNvPr id="136" name="Group 135"/>
            <p:cNvGrpSpPr/>
            <p:nvPr/>
          </p:nvGrpSpPr>
          <p:grpSpPr>
            <a:xfrm>
              <a:off x="6771206" y="1152459"/>
              <a:ext cx="185296" cy="992125"/>
              <a:chOff x="6781800" y="1152459"/>
              <a:chExt cx="185296" cy="992125"/>
            </a:xfrm>
          </p:grpSpPr>
          <p:sp>
            <p:nvSpPr>
              <p:cNvPr id="137" name="Oval 136"/>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38" name="Oval 137"/>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39" name="Oval 138"/>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dirty="0"/>
              </a:p>
            </p:txBody>
          </p:sp>
          <p:sp>
            <p:nvSpPr>
              <p:cNvPr id="140" name="Oval 139"/>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dirty="0"/>
              </a:p>
            </p:txBody>
          </p:sp>
        </p:grpSp>
      </p:grpSp>
      <p:grpSp>
        <p:nvGrpSpPr>
          <p:cNvPr id="3" name="Group 2"/>
          <p:cNvGrpSpPr/>
          <p:nvPr/>
        </p:nvGrpSpPr>
        <p:grpSpPr>
          <a:xfrm>
            <a:off x="4114800" y="5118862"/>
            <a:ext cx="1524000" cy="665411"/>
            <a:chOff x="4114800" y="5118862"/>
            <a:chExt cx="1524000" cy="665411"/>
          </a:xfrm>
        </p:grpSpPr>
        <mc:AlternateContent xmlns:mc="http://schemas.openxmlformats.org/markup-compatibility/2006" xmlns:a14="http://schemas.microsoft.com/office/drawing/2010/main">
          <mc:Choice Requires="a14">
            <p:sp>
              <p:nvSpPr>
                <p:cNvPr id="141" name="Rectangle 140"/>
                <p:cNvSpPr/>
                <p:nvPr/>
              </p:nvSpPr>
              <p:spPr>
                <a:xfrm>
                  <a:off x="4114800" y="5118862"/>
                  <a:ext cx="1524000" cy="594073"/>
                </a:xfrm>
                <a:prstGeom prst="rect">
                  <a:avLst/>
                </a:prstGeom>
                <a:solidFill>
                  <a:srgbClr val="000066"/>
                </a:solidFill>
              </p:spPr>
              <p:txBody>
                <a:bodyPr wrap="square">
                  <a:spAutoFit/>
                </a:bodyPr>
                <a:lstStyle/>
                <a:p>
                  <a:pPr/>
                  <a14:m>
                    <m:oMathPara xmlns:m="http://schemas.openxmlformats.org/officeDocument/2006/math">
                      <m:oMathParaPr>
                        <m:jc m:val="centerGroup"/>
                      </m:oMathParaPr>
                      <m:oMath xmlns:m="http://schemas.openxmlformats.org/officeDocument/2006/math">
                        <m:f>
                          <m:fPr>
                            <m:type m:val="skw"/>
                            <m:ctrlPr>
                              <a:rPr lang="en-CA" sz="2400" i="1" dirty="0" smtClean="0">
                                <a:latin typeface="Cambria Math" panose="02040503050406030204" pitchFamily="18" charset="0"/>
                              </a:rPr>
                            </m:ctrlPr>
                          </m:fPr>
                          <m:num>
                            <m:r>
                              <a:rPr lang="en-CA" sz="2400" i="1" dirty="0">
                                <a:solidFill>
                                  <a:srgbClr val="FFC000"/>
                                </a:solidFill>
                                <a:latin typeface="Cambria Math" panose="02040503050406030204" pitchFamily="18" charset="0"/>
                                <a:sym typeface="Symbol" panose="05050102010706020507" pitchFamily="18" charset="2"/>
                              </a:rPr>
                              <m:t></m:t>
                            </m:r>
                            <m:r>
                              <a:rPr lang="en-CA" sz="2400" i="1" dirty="0">
                                <a:solidFill>
                                  <a:srgbClr val="FFC000"/>
                                </a:solidFill>
                                <a:latin typeface="Cambria Math" panose="02040503050406030204" pitchFamily="18" charset="0"/>
                                <a:sym typeface="Symbol" panose="05050102010706020507" pitchFamily="18" charset="2"/>
                              </a:rPr>
                              <m:t>𝐸</m:t>
                            </m:r>
                          </m:num>
                          <m:den>
                            <m:r>
                              <a:rPr lang="en-CA" sz="2400" i="1" dirty="0">
                                <a:solidFill>
                                  <a:srgbClr val="FF00FF"/>
                                </a:solidFill>
                                <a:latin typeface="Cambria Math" panose="02040503050406030204" pitchFamily="18" charset="0"/>
                                <a:sym typeface="Symbol" panose="05050102010706020507" pitchFamily="18" charset="2"/>
                              </a:rPr>
                              <m:t></m:t>
                            </m:r>
                            <m:r>
                              <a:rPr lang="en-CA" sz="2400" i="1" dirty="0">
                                <a:solidFill>
                                  <a:srgbClr val="FF00FF"/>
                                </a:solidFill>
                                <a:latin typeface="Cambria Math" panose="02040503050406030204" pitchFamily="18" charset="0"/>
                                <a:sym typeface="Symbol" panose="05050102010706020507" pitchFamily="18" charset="2"/>
                              </a:rPr>
                              <m:t>𝑥𝐿</m:t>
                            </m:r>
                          </m:den>
                        </m:f>
                      </m:oMath>
                    </m:oMathPara>
                  </a14:m>
                  <a:endParaRPr lang="en-CA" sz="2400" dirty="0"/>
                </a:p>
              </p:txBody>
            </p:sp>
          </mc:Choice>
          <mc:Fallback xmlns="">
            <p:sp>
              <p:nvSpPr>
                <p:cNvPr id="141" name="Rectangle 140"/>
                <p:cNvSpPr>
                  <a:spLocks noRot="1" noChangeAspect="1" noMove="1" noResize="1" noEditPoints="1" noAdjustHandles="1" noChangeArrowheads="1" noChangeShapeType="1" noTextEdit="1"/>
                </p:cNvSpPr>
                <p:nvPr/>
              </p:nvSpPr>
              <p:spPr>
                <a:xfrm>
                  <a:off x="4114800" y="5118862"/>
                  <a:ext cx="1524000" cy="5940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105400" y="5538052"/>
                  <a:ext cx="312906"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sz="1000" b="0" i="1" dirty="0" smtClean="0">
                            <a:solidFill>
                              <a:srgbClr val="FF00FF"/>
                            </a:solidFill>
                            <a:latin typeface="Cambria Math" panose="02040503050406030204" pitchFamily="18" charset="0"/>
                            <a:sym typeface="Symbol" panose="05050102010706020507" pitchFamily="18" charset="2"/>
                          </a:rPr>
                          <m:t>−</m:t>
                        </m:r>
                      </m:oMath>
                    </m:oMathPara>
                  </a14:m>
                  <a:endParaRPr lang="en-CA" sz="1400" dirty="0"/>
                </a:p>
              </p:txBody>
            </p:sp>
          </mc:Choice>
          <mc:Fallback xmlns="">
            <p:sp>
              <p:nvSpPr>
                <p:cNvPr id="2" name="Rectangle 1"/>
                <p:cNvSpPr>
                  <a:spLocks noRot="1" noChangeAspect="1" noMove="1" noResize="1" noEditPoints="1" noAdjustHandles="1" noChangeArrowheads="1" noChangeShapeType="1" noTextEdit="1"/>
                </p:cNvSpPr>
                <p:nvPr/>
              </p:nvSpPr>
              <p:spPr>
                <a:xfrm>
                  <a:off x="5105400" y="5538052"/>
                  <a:ext cx="312906" cy="246221"/>
                </a:xfrm>
                <a:prstGeom prst="rect">
                  <a:avLst/>
                </a:prstGeom>
                <a:blipFill>
                  <a:blip r:embed="rId7"/>
                  <a:stretch>
                    <a:fillRect/>
                  </a:stretch>
                </a:blipFill>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2" name="Rectangle 141"/>
              <p:cNvSpPr/>
              <p:nvPr/>
            </p:nvSpPr>
            <p:spPr>
              <a:xfrm>
                <a:off x="-304800" y="1125638"/>
                <a:ext cx="9829800" cy="1815882"/>
              </a:xfrm>
              <a:prstGeom prst="rect">
                <a:avLst/>
              </a:prstGeom>
            </p:spPr>
            <p:txBody>
              <a:bodyPr wrap="square">
                <a:spAutoFit/>
              </a:bodyPr>
              <a:lstStyle/>
              <a:p>
                <a:pPr marL="1257300" lvl="2" indent="-342900">
                  <a:spcAft>
                    <a:spcPts val="0"/>
                  </a:spcAft>
                  <a:buFont typeface="Arial" panose="020B0604020202020204" pitchFamily="34" charset="0"/>
                  <a:buChar char="•"/>
                </a:pPr>
                <a:r>
                  <a:rPr lang="en-US" dirty="0"/>
                  <a:t>Given current weights</a:t>
                </a:r>
                <a:r>
                  <a:rPr lang="en-US" dirty="0">
                    <a:solidFill>
                      <a:srgbClr val="66FF33"/>
                    </a:solidFill>
                  </a:rPr>
                  <a:t> </a:t>
                </a:r>
                <a14:m>
                  <m:oMath xmlns:m="http://schemas.openxmlformats.org/officeDocument/2006/math">
                    <m:acc>
                      <m:accPr>
                        <m:chr m:val="⃗"/>
                        <m:ctrlPr>
                          <a:rPr lang="en-US" i="1">
                            <a:solidFill>
                              <a:srgbClr val="66FF33"/>
                            </a:solidFill>
                            <a:latin typeface="Cambria Math" panose="02040503050406030204" pitchFamily="18" charset="0"/>
                          </a:rPr>
                        </m:ctrlPr>
                      </m:accPr>
                      <m:e>
                        <m:r>
                          <a:rPr lang="en-CA" b="0" i="1" smtClean="0">
                            <a:solidFill>
                              <a:srgbClr val="66FF33"/>
                            </a:solidFill>
                            <a:latin typeface="Cambria Math" panose="02040503050406030204" pitchFamily="18" charset="0"/>
                          </a:rPr>
                          <m:t>𝑤</m:t>
                        </m:r>
                      </m:e>
                    </m:acc>
                  </m:oMath>
                </a14:m>
                <a:r>
                  <a:rPr lang="en-US" dirty="0"/>
                  <a:t>,</a:t>
                </a:r>
              </a:p>
              <a:p>
                <a:pPr marL="1257300" lvl="2" indent="-342900">
                  <a:spcAft>
                    <a:spcPts val="0"/>
                  </a:spcAft>
                  <a:buFont typeface="Arial" panose="020B0604020202020204" pitchFamily="34" charset="0"/>
                  <a:buChar char="•"/>
                </a:pPr>
                <a:r>
                  <a:rPr lang="en-US" dirty="0"/>
                  <a:t>Propagate inputs </a:t>
                </a:r>
                <a14:m>
                  <m:oMath xmlns:m="http://schemas.openxmlformats.org/officeDocument/2006/math">
                    <m:acc>
                      <m:accPr>
                        <m:chr m:val="⃗"/>
                        <m:ctrlPr>
                          <a:rPr lang="en-US" i="1" smtClean="0">
                            <a:solidFill>
                              <a:srgbClr val="FF00FF"/>
                            </a:solidFill>
                            <a:latin typeface="Cambria Math" panose="02040503050406030204" pitchFamily="18" charset="0"/>
                          </a:rPr>
                        </m:ctrlPr>
                      </m:accPr>
                      <m:e>
                        <m:r>
                          <a:rPr lang="en-CA" b="0" i="1" smtClean="0">
                            <a:solidFill>
                              <a:srgbClr val="FF00FF"/>
                            </a:solidFill>
                            <a:latin typeface="Cambria Math" panose="02040503050406030204" pitchFamily="18" charset="0"/>
                          </a:rPr>
                          <m:t>𝑥</m:t>
                        </m:r>
                      </m:e>
                    </m:acc>
                    <m:r>
                      <a:rPr lang="en-CA" b="0" i="1" smtClean="0">
                        <a:solidFill>
                          <a:srgbClr val="FF00FF"/>
                        </a:solidFill>
                        <a:latin typeface="Cambria Math" panose="02040503050406030204" pitchFamily="18" charset="0"/>
                      </a:rPr>
                      <m:t> </m:t>
                    </m:r>
                  </m:oMath>
                </a14:m>
                <a:r>
                  <a:rPr lang="en-US" dirty="0"/>
                  <a:t>forward to compute answers </a:t>
                </a:r>
                <a:r>
                  <a:rPr lang="en-US" i="1" dirty="0">
                    <a:solidFill>
                      <a:srgbClr val="66FF33"/>
                    </a:solidFill>
                  </a:rPr>
                  <a:t>y</a:t>
                </a:r>
                <a:r>
                  <a:rPr lang="en-US" dirty="0"/>
                  <a:t>         </a:t>
                </a:r>
                <a:br>
                  <a:rPr lang="en-US" dirty="0"/>
                </a:br>
                <a:r>
                  <a:rPr lang="en-US" dirty="0"/>
                  <a:t>       and error </a:t>
                </a:r>
                <a:r>
                  <a:rPr lang="en-US" i="1" dirty="0">
                    <a:solidFill>
                      <a:srgbClr val="FFC000"/>
                    </a:solidFill>
                  </a:rPr>
                  <a:t>E</a:t>
                </a:r>
                <a:r>
                  <a:rPr lang="en-US" dirty="0"/>
                  <a:t>. </a:t>
                </a:r>
              </a:p>
              <a:p>
                <a:pPr marL="1257300" lvl="2" indent="-342900">
                  <a:spcAft>
                    <a:spcPts val="0"/>
                  </a:spcAft>
                  <a:buFont typeface="Arial" panose="020B0604020202020204" pitchFamily="34" charset="0"/>
                  <a:buChar char="•"/>
                </a:pPr>
                <a:r>
                  <a:rPr lang="en-US" dirty="0"/>
                  <a:t>Back propagate back to compute derivatives.</a:t>
                </a:r>
              </a:p>
            </p:txBody>
          </p:sp>
        </mc:Choice>
        <mc:Fallback xmlns="">
          <p:sp>
            <p:nvSpPr>
              <p:cNvPr id="142" name="Rectangle 141"/>
              <p:cNvSpPr>
                <a:spLocks noRot="1" noChangeAspect="1" noMove="1" noResize="1" noEditPoints="1" noAdjustHandles="1" noChangeArrowheads="1" noChangeShapeType="1" noTextEdit="1"/>
              </p:cNvSpPr>
              <p:nvPr/>
            </p:nvSpPr>
            <p:spPr>
              <a:xfrm>
                <a:off x="-304800" y="1125638"/>
                <a:ext cx="9829800" cy="1815882"/>
              </a:xfrm>
              <a:prstGeom prst="rect">
                <a:avLst/>
              </a:prstGeom>
              <a:blipFill>
                <a:blip r:embed="rId8"/>
                <a:stretch>
                  <a:fillRect t="-3691" b="-8389"/>
                </a:stretch>
              </a:blipFill>
            </p:spPr>
            <p:txBody>
              <a:bodyPr/>
              <a:lstStyle/>
              <a:p>
                <a:r>
                  <a:rPr lang="en-US">
                    <a:noFill/>
                  </a:rPr>
                  <a:t> </a:t>
                </a:r>
              </a:p>
            </p:txBody>
          </p:sp>
        </mc:Fallback>
      </mc:AlternateContent>
    </p:spTree>
    <p:extLst>
      <p:ext uri="{BB962C8B-B14F-4D97-AF65-F5344CB8AC3E}">
        <p14:creationId xmlns:p14="http://schemas.microsoft.com/office/powerpoint/2010/main" val="186673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1+#ppt_w/2"/>
                                          </p:val>
                                        </p:tav>
                                        <p:tav tm="100000">
                                          <p:val>
                                            <p:strVal val="#ppt_x"/>
                                          </p:val>
                                        </p:tav>
                                      </p:tavLst>
                                    </p:anim>
                                    <p:anim calcmode="lin" valueType="num">
                                      <p:cBhvr additive="base">
                                        <p:cTn id="12" dur="50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9600" y="3829708"/>
            <a:ext cx="7848600" cy="2781300"/>
            <a:chOff x="609600" y="3829708"/>
            <a:chExt cx="7848600" cy="2781300"/>
          </a:xfrm>
        </p:grpSpPr>
        <p:sp>
          <p:nvSpPr>
            <p:cNvPr id="24" name="Rectangle 23"/>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grpSp>
          <p:nvGrpSpPr>
            <p:cNvPr id="7" name="Group 6"/>
            <p:cNvGrpSpPr/>
            <p:nvPr/>
          </p:nvGrpSpPr>
          <p:grpSpPr>
            <a:xfrm>
              <a:off x="7467600" y="4770664"/>
              <a:ext cx="711096" cy="1293964"/>
              <a:chOff x="7467600" y="4770664"/>
              <a:chExt cx="711096" cy="1293964"/>
            </a:xfrm>
          </p:grpSpPr>
          <p:sp>
            <p:nvSpPr>
              <p:cNvPr id="26" name="Rectangle 25"/>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7" name="Rectangle 26"/>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 name="Rectangle 27"/>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9" name="Rectangle 28"/>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grpSp>
      <p:pic>
        <p:nvPicPr>
          <p:cNvPr id="25" name="Picture 6" descr="Image result for convolutional neural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75" name="Rectangle 274"/>
          <p:cNvSpPr/>
          <p:nvPr/>
        </p:nvSpPr>
        <p:spPr>
          <a:xfrm>
            <a:off x="914400" y="2829580"/>
            <a:ext cx="5105400" cy="523220"/>
          </a:xfrm>
          <a:prstGeom prst="rect">
            <a:avLst/>
          </a:prstGeom>
        </p:spPr>
        <p:txBody>
          <a:bodyPr wrap="square">
            <a:spAutoFit/>
          </a:bodyPr>
          <a:lstStyle/>
          <a:p>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i="1" dirty="0"/>
          </a:p>
        </p:txBody>
      </p:sp>
      <p:sp>
        <p:nvSpPr>
          <p:cNvPr id="17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175"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176" name="Rectangle 175"/>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sp>
        <p:nvSpPr>
          <p:cNvPr id="197" name="Rectangle 196"/>
          <p:cNvSpPr/>
          <p:nvPr/>
        </p:nvSpPr>
        <p:spPr>
          <a:xfrm>
            <a:off x="8302062" y="5184472"/>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mc:AlternateContent xmlns:mc="http://schemas.openxmlformats.org/markup-compatibility/2006" xmlns:a14="http://schemas.microsoft.com/office/drawing/2010/main">
        <mc:Choice Requires="a14">
          <p:sp>
            <p:nvSpPr>
              <p:cNvPr id="141" name="Rectangle 140"/>
              <p:cNvSpPr/>
              <p:nvPr/>
            </p:nvSpPr>
            <p:spPr>
              <a:xfrm>
                <a:off x="3429000" y="5118861"/>
                <a:ext cx="1066800" cy="595163"/>
              </a:xfrm>
              <a:prstGeom prst="rect">
                <a:avLst/>
              </a:prstGeom>
              <a:solidFill>
                <a:srgbClr val="000066"/>
              </a:solidFill>
            </p:spPr>
            <p:txBody>
              <a:bodyPr wrap="square">
                <a:spAutoFit/>
              </a:bodyPr>
              <a:lstStyle/>
              <a:p>
                <a:pPr/>
                <a14:m>
                  <m:oMathPara xmlns:m="http://schemas.openxmlformats.org/officeDocument/2006/math">
                    <m:oMathParaPr>
                      <m:jc m:val="centerGroup"/>
                    </m:oMathParaPr>
                    <m:oMath xmlns:m="http://schemas.openxmlformats.org/officeDocument/2006/math">
                      <m:f>
                        <m:fPr>
                          <m:type m:val="skw"/>
                          <m:ctrlPr>
                            <a:rPr lang="en-CA" sz="2400" i="1" dirty="0" smtClean="0">
                              <a:latin typeface="Cambria Math" panose="02040503050406030204" pitchFamily="18" charset="0"/>
                            </a:rPr>
                          </m:ctrlPr>
                        </m:fPr>
                        <m:num>
                          <m:r>
                            <a:rPr lang="en-CA" sz="2400" i="1" dirty="0">
                              <a:solidFill>
                                <a:srgbClr val="FFC000"/>
                              </a:solidFill>
                              <a:latin typeface="Cambria Math" panose="02040503050406030204" pitchFamily="18" charset="0"/>
                              <a:sym typeface="Symbol" panose="05050102010706020507" pitchFamily="18" charset="2"/>
                            </a:rPr>
                            <m:t></m:t>
                          </m:r>
                          <m:r>
                            <a:rPr lang="en-CA" sz="2400" i="1" dirty="0">
                              <a:solidFill>
                                <a:srgbClr val="FFC000"/>
                              </a:solidFill>
                              <a:latin typeface="Cambria Math" panose="02040503050406030204" pitchFamily="18" charset="0"/>
                              <a:sym typeface="Symbol" panose="05050102010706020507" pitchFamily="18" charset="2"/>
                            </a:rPr>
                            <m:t>𝐸</m:t>
                          </m:r>
                        </m:num>
                        <m:den>
                          <m:r>
                            <a:rPr lang="en-CA" sz="2400" i="1" dirty="0">
                              <a:solidFill>
                                <a:srgbClr val="FF00FF"/>
                              </a:solidFill>
                              <a:latin typeface="Cambria Math" panose="02040503050406030204" pitchFamily="18" charset="0"/>
                              <a:sym typeface="Symbol" panose="05050102010706020507" pitchFamily="18" charset="2"/>
                            </a:rPr>
                            <m:t></m:t>
                          </m:r>
                          <m:r>
                            <a:rPr lang="en-CA" sz="2400" i="1" dirty="0">
                              <a:solidFill>
                                <a:srgbClr val="FF00FF"/>
                              </a:solidFill>
                              <a:latin typeface="Cambria Math" panose="02040503050406030204" pitchFamily="18" charset="0"/>
                              <a:sym typeface="Symbol" panose="05050102010706020507" pitchFamily="18" charset="2"/>
                            </a:rPr>
                            <m:t>𝑥</m:t>
                          </m:r>
                          <m:r>
                            <a:rPr lang="en-CA" sz="2400" b="0" i="1" baseline="-25000" dirty="0" smtClean="0">
                              <a:solidFill>
                                <a:srgbClr val="FF00FF"/>
                              </a:solidFill>
                              <a:latin typeface="Cambria Math" panose="02040503050406030204" pitchFamily="18" charset="0"/>
                              <a:sym typeface="Symbol" panose="05050102010706020507" pitchFamily="18" charset="2"/>
                            </a:rPr>
                            <m:t>ℓ</m:t>
                          </m:r>
                        </m:den>
                      </m:f>
                    </m:oMath>
                  </m:oMathPara>
                </a14:m>
                <a:endParaRPr lang="en-CA" sz="2400" dirty="0"/>
              </a:p>
            </p:txBody>
          </p:sp>
        </mc:Choice>
        <mc:Fallback xmlns="">
          <p:sp>
            <p:nvSpPr>
              <p:cNvPr id="141" name="Rectangle 140"/>
              <p:cNvSpPr>
                <a:spLocks noRot="1" noChangeAspect="1" noMove="1" noResize="1" noEditPoints="1" noAdjustHandles="1" noChangeArrowheads="1" noChangeShapeType="1" noTextEdit="1"/>
              </p:cNvSpPr>
              <p:nvPr/>
            </p:nvSpPr>
            <p:spPr>
              <a:xfrm>
                <a:off x="3429000" y="5118861"/>
                <a:ext cx="1066800" cy="595163"/>
              </a:xfrm>
              <a:prstGeom prst="rect">
                <a:avLst/>
              </a:prstGeom>
              <a:blipFill>
                <a:blip r:embed="rId5"/>
                <a:stretch>
                  <a:fillRect b="-4124"/>
                </a:stretch>
              </a:blipFill>
            </p:spPr>
            <p:txBody>
              <a:bodyPr/>
              <a:lstStyle/>
              <a:p>
                <a:r>
                  <a:rPr lang="en-CA">
                    <a:noFill/>
                  </a:rPr>
                  <a:t> </a:t>
                </a:r>
              </a:p>
            </p:txBody>
          </p:sp>
        </mc:Fallback>
      </mc:AlternateContent>
      <p:grpSp>
        <p:nvGrpSpPr>
          <p:cNvPr id="67" name="Group 66"/>
          <p:cNvGrpSpPr/>
          <p:nvPr/>
        </p:nvGrpSpPr>
        <p:grpSpPr>
          <a:xfrm>
            <a:off x="5783483" y="4343399"/>
            <a:ext cx="2571620" cy="2221461"/>
            <a:chOff x="5764534" y="4956972"/>
            <a:chExt cx="1492059" cy="1101433"/>
          </a:xfrm>
        </p:grpSpPr>
        <p:cxnSp>
          <p:nvCxnSpPr>
            <p:cNvPr id="68" name="Straight Connector 67"/>
            <p:cNvCxnSpPr/>
            <p:nvPr/>
          </p:nvCxnSpPr>
          <p:spPr bwMode="auto">
            <a:xfrm flipV="1">
              <a:off x="5769011" y="5486400"/>
              <a:ext cx="1487582" cy="49551"/>
            </a:xfrm>
            <a:prstGeom prst="line">
              <a:avLst/>
            </a:prstGeom>
            <a:noFill/>
            <a:ln w="12700" cap="sq" cmpd="sng" algn="ctr">
              <a:solidFill>
                <a:schemeClr val="hlink"/>
              </a:solidFill>
              <a:prstDash val="solid"/>
              <a:round/>
              <a:headEnd type="none" w="med" len="med"/>
              <a:tailEnd type="none" w="med" len="med"/>
            </a:ln>
            <a:effectLst/>
          </p:spPr>
        </p:cxnSp>
        <p:cxnSp>
          <p:nvCxnSpPr>
            <p:cNvPr id="69" name="Straight Connector 68"/>
            <p:cNvCxnSpPr/>
            <p:nvPr/>
          </p:nvCxnSpPr>
          <p:spPr bwMode="auto">
            <a:xfrm flipV="1">
              <a:off x="5769011" y="5486400"/>
              <a:ext cx="1487582" cy="155920"/>
            </a:xfrm>
            <a:prstGeom prst="line">
              <a:avLst/>
            </a:prstGeom>
            <a:noFill/>
            <a:ln w="12700" cap="sq" cmpd="sng" algn="ctr">
              <a:solidFill>
                <a:schemeClr val="hlink"/>
              </a:solidFill>
              <a:prstDash val="solid"/>
              <a:round/>
              <a:headEnd type="none" w="med" len="med"/>
              <a:tailEnd type="none" w="med" len="med"/>
            </a:ln>
            <a:effectLst/>
          </p:spPr>
        </p:cxnSp>
        <p:cxnSp>
          <p:nvCxnSpPr>
            <p:cNvPr id="70" name="Straight Connector 69"/>
            <p:cNvCxnSpPr/>
            <p:nvPr/>
          </p:nvCxnSpPr>
          <p:spPr bwMode="auto">
            <a:xfrm flipV="1">
              <a:off x="5764534" y="5486400"/>
              <a:ext cx="1492059" cy="286009"/>
            </a:xfrm>
            <a:prstGeom prst="line">
              <a:avLst/>
            </a:prstGeom>
            <a:noFill/>
            <a:ln w="12700" cap="sq" cmpd="sng" algn="ctr">
              <a:solidFill>
                <a:schemeClr val="hlink"/>
              </a:solidFill>
              <a:prstDash val="solid"/>
              <a:round/>
              <a:headEnd type="none" w="med" len="med"/>
              <a:tailEnd type="none" w="med" len="med"/>
            </a:ln>
            <a:effectLst/>
          </p:spPr>
        </p:cxnSp>
        <p:cxnSp>
          <p:nvCxnSpPr>
            <p:cNvPr id="71" name="Straight Connector 70"/>
            <p:cNvCxnSpPr/>
            <p:nvPr/>
          </p:nvCxnSpPr>
          <p:spPr bwMode="auto">
            <a:xfrm flipV="1">
              <a:off x="5769011" y="5486400"/>
              <a:ext cx="1487582" cy="416410"/>
            </a:xfrm>
            <a:prstGeom prst="line">
              <a:avLst/>
            </a:prstGeom>
            <a:noFill/>
            <a:ln w="12700" cap="sq" cmpd="sng" algn="ctr">
              <a:solidFill>
                <a:schemeClr val="hlink"/>
              </a:solidFill>
              <a:prstDash val="solid"/>
              <a:round/>
              <a:headEnd type="none" w="med" len="med"/>
              <a:tailEnd type="none" w="med" len="med"/>
            </a:ln>
            <a:effectLst/>
          </p:spPr>
        </p:cxnSp>
        <p:cxnSp>
          <p:nvCxnSpPr>
            <p:cNvPr id="72" name="Straight Connector 71"/>
            <p:cNvCxnSpPr/>
            <p:nvPr/>
          </p:nvCxnSpPr>
          <p:spPr bwMode="auto">
            <a:xfrm flipV="1">
              <a:off x="5769011" y="5486400"/>
              <a:ext cx="1487582" cy="572005"/>
            </a:xfrm>
            <a:prstGeom prst="line">
              <a:avLst/>
            </a:prstGeom>
            <a:noFill/>
            <a:ln w="12700" cap="sq" cmpd="sng" algn="ctr">
              <a:solidFill>
                <a:schemeClr val="hlink"/>
              </a:solidFill>
              <a:prstDash val="solid"/>
              <a:round/>
              <a:headEnd type="none" w="med" len="med"/>
              <a:tailEnd type="none" w="med" len="med"/>
            </a:ln>
            <a:effectLst/>
          </p:spPr>
        </p:cxnSp>
        <p:cxnSp>
          <p:nvCxnSpPr>
            <p:cNvPr id="73" name="Straight Connector 72"/>
            <p:cNvCxnSpPr/>
            <p:nvPr/>
          </p:nvCxnSpPr>
          <p:spPr bwMode="auto">
            <a:xfrm>
              <a:off x="5769011" y="5373988"/>
              <a:ext cx="1487582" cy="112412"/>
            </a:xfrm>
            <a:prstGeom prst="line">
              <a:avLst/>
            </a:prstGeom>
            <a:noFill/>
            <a:ln w="12700" cap="sq" cmpd="sng" algn="ctr">
              <a:solidFill>
                <a:schemeClr val="hlink"/>
              </a:solidFill>
              <a:prstDash val="solid"/>
              <a:round/>
              <a:headEnd type="none" w="med" len="med"/>
              <a:tailEnd type="none" w="med" len="med"/>
            </a:ln>
            <a:effectLst/>
          </p:spPr>
        </p:cxnSp>
        <p:cxnSp>
          <p:nvCxnSpPr>
            <p:cNvPr id="74" name="Straight Connector 73"/>
            <p:cNvCxnSpPr/>
            <p:nvPr/>
          </p:nvCxnSpPr>
          <p:spPr bwMode="auto">
            <a:xfrm>
              <a:off x="5769011" y="5257800"/>
              <a:ext cx="1487582" cy="228600"/>
            </a:xfrm>
            <a:prstGeom prst="line">
              <a:avLst/>
            </a:prstGeom>
            <a:noFill/>
            <a:ln w="12700" cap="sq" cmpd="sng" algn="ctr">
              <a:solidFill>
                <a:schemeClr val="hlink"/>
              </a:solidFill>
              <a:prstDash val="solid"/>
              <a:round/>
              <a:headEnd type="none" w="med" len="med"/>
              <a:tailEnd type="none" w="med" len="med"/>
            </a:ln>
            <a:effectLst/>
          </p:spPr>
        </p:cxnSp>
        <p:cxnSp>
          <p:nvCxnSpPr>
            <p:cNvPr id="75" name="Straight Connector 74"/>
            <p:cNvCxnSpPr/>
            <p:nvPr/>
          </p:nvCxnSpPr>
          <p:spPr bwMode="auto">
            <a:xfrm>
              <a:off x="5769011" y="5108097"/>
              <a:ext cx="1487582" cy="378303"/>
            </a:xfrm>
            <a:prstGeom prst="line">
              <a:avLst/>
            </a:prstGeom>
            <a:noFill/>
            <a:ln w="12700" cap="sq" cmpd="sng" algn="ctr">
              <a:solidFill>
                <a:schemeClr val="hlink"/>
              </a:solidFill>
              <a:prstDash val="solid"/>
              <a:round/>
              <a:headEnd type="none" w="med" len="med"/>
              <a:tailEnd type="none" w="med" len="med"/>
            </a:ln>
            <a:effectLst/>
          </p:spPr>
        </p:cxnSp>
        <p:cxnSp>
          <p:nvCxnSpPr>
            <p:cNvPr id="76" name="Straight Connector 75"/>
            <p:cNvCxnSpPr/>
            <p:nvPr/>
          </p:nvCxnSpPr>
          <p:spPr bwMode="auto">
            <a:xfrm>
              <a:off x="5769011" y="4956972"/>
              <a:ext cx="1487582" cy="529428"/>
            </a:xfrm>
            <a:prstGeom prst="line">
              <a:avLst/>
            </a:prstGeom>
            <a:noFill/>
            <a:ln w="12700" cap="sq" cmpd="sng" algn="ctr">
              <a:solidFill>
                <a:schemeClr val="hlink"/>
              </a:solidFill>
              <a:prstDash val="solid"/>
              <a:round/>
              <a:headEnd type="none" w="med" len="med"/>
              <a:tailEnd type="none" w="med" len="med"/>
            </a:ln>
            <a:effectLst/>
          </p:spPr>
        </p:cxnSp>
      </p:grpSp>
      <p:grpSp>
        <p:nvGrpSpPr>
          <p:cNvPr id="88" name="Group 87"/>
          <p:cNvGrpSpPr/>
          <p:nvPr/>
        </p:nvGrpSpPr>
        <p:grpSpPr>
          <a:xfrm>
            <a:off x="4626804" y="4254244"/>
            <a:ext cx="1277786" cy="2374932"/>
            <a:chOff x="4008388" y="953868"/>
            <a:chExt cx="1277786" cy="2374932"/>
          </a:xfrm>
        </p:grpSpPr>
        <p:grpSp>
          <p:nvGrpSpPr>
            <p:cNvPr id="89" name="Group 88"/>
            <p:cNvGrpSpPr/>
            <p:nvPr/>
          </p:nvGrpSpPr>
          <p:grpSpPr>
            <a:xfrm>
              <a:off x="4097248" y="1066800"/>
              <a:ext cx="1082664" cy="2184968"/>
              <a:chOff x="4097248" y="1066800"/>
              <a:chExt cx="1082664" cy="2184968"/>
            </a:xfrm>
          </p:grpSpPr>
          <p:cxnSp>
            <p:nvCxnSpPr>
              <p:cNvPr id="178" name="Straight Connector 177"/>
              <p:cNvCxnSpPr>
                <a:stCxn id="90"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179" name="Straight Connector 178"/>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180" name="Straight Connector 179"/>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181" name="Straight Connector 180"/>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182" name="Straight Connector 181"/>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183" name="Straight Connector 182"/>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184" name="Straight Connector 183"/>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185" name="Straight Connector 184"/>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186" name="Straight Connector 185"/>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90" name="Oval 89"/>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1" name="Oval 90"/>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2" name="Oval 91"/>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3" name="Oval 92"/>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4" name="Oval 93"/>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5" name="Oval 94"/>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6" name="Oval 95"/>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7" name="Oval 96"/>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99" name="Oval 98"/>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142" name="Group 141"/>
            <p:cNvGrpSpPr/>
            <p:nvPr/>
          </p:nvGrpSpPr>
          <p:grpSpPr>
            <a:xfrm>
              <a:off x="4008388" y="965526"/>
              <a:ext cx="1081524" cy="2363274"/>
              <a:chOff x="4008388" y="965526"/>
              <a:chExt cx="1081524" cy="2363274"/>
            </a:xfrm>
          </p:grpSpPr>
          <p:cxnSp>
            <p:nvCxnSpPr>
              <p:cNvPr id="155" name="Straight Connector 154"/>
              <p:cNvCxnSpPr>
                <a:stCxn id="177"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156" name="Straight Connector 155"/>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157" name="Straight Connector 156"/>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158" name="Straight Connector 157"/>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159" name="Straight Connector 158"/>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63" name="Straight Connector 162"/>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64" name="Straight Connector 163"/>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165" name="Oval 164"/>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6" name="Oval 165"/>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7" name="Oval 166"/>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8" name="Oval 167"/>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69" name="Oval 168"/>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0" name="Oval 169"/>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1" name="Oval 170"/>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2" name="Oval 171"/>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177" name="Oval 176"/>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dirty="0"/>
              </a:p>
            </p:txBody>
          </p:sp>
        </p:grpSp>
        <p:sp>
          <p:nvSpPr>
            <p:cNvPr id="143" name="Rectangle 142"/>
            <p:cNvSpPr/>
            <p:nvPr/>
          </p:nvSpPr>
          <p:spPr>
            <a:xfrm>
              <a:off x="4237482" y="1876759"/>
              <a:ext cx="698790" cy="461665"/>
            </a:xfrm>
            <a:prstGeom prst="rect">
              <a:avLst/>
            </a:prstGeom>
            <a:solidFill>
              <a:srgbClr val="000066"/>
            </a:solidFill>
          </p:spPr>
          <p:txBody>
            <a:bodyPr wrap="square">
              <a:spAutoFit/>
            </a:bodyPr>
            <a:lstStyle/>
            <a:p>
              <a:r>
                <a:rPr lang="en-US" altLang="en-US" sz="2400" b="1" i="1" dirty="0">
                  <a:solidFill>
                    <a:srgbClr val="66FF33"/>
                  </a:solidFill>
                  <a:cs typeface="Times New Roman" panose="02020603050405020304" pitchFamily="18" charset="0"/>
                  <a:sym typeface="Symbol" panose="05050102010706020507" pitchFamily="18" charset="2"/>
                </a:rPr>
                <a:t>w</a:t>
              </a:r>
              <a:r>
                <a:rPr lang="en-US" sz="2400" b="1" i="1" baseline="-25000" dirty="0">
                  <a:solidFill>
                    <a:srgbClr val="66FF33"/>
                  </a:solidFill>
                  <a:cs typeface="Times New Roman" panose="02020603050405020304" pitchFamily="18" charset="0"/>
                  <a:sym typeface="Symbol" panose="05050102010706020507" pitchFamily="18" charset="2"/>
                </a:rPr>
                <a:t>ℓ+1</a:t>
              </a:r>
              <a:endParaRPr lang="en-CA" sz="2400" b="1" dirty="0">
                <a:solidFill>
                  <a:srgbClr val="66FF33"/>
                </a:solidFill>
                <a:cs typeface="Times New Roman" panose="02020603050405020304" pitchFamily="18" charset="0"/>
              </a:endParaRPr>
            </a:p>
          </p:txBody>
        </p:sp>
        <p:sp>
          <p:nvSpPr>
            <p:cNvPr id="144" name="Oval 143"/>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45" name="Group 144"/>
            <p:cNvGrpSpPr/>
            <p:nvPr/>
          </p:nvGrpSpPr>
          <p:grpSpPr>
            <a:xfrm>
              <a:off x="5105400" y="953868"/>
              <a:ext cx="180774" cy="2363274"/>
              <a:chOff x="4008388" y="965526"/>
              <a:chExt cx="180774" cy="2363274"/>
            </a:xfrm>
            <a:solidFill>
              <a:srgbClr val="00FFFF"/>
            </a:solidFill>
          </p:grpSpPr>
          <p:sp>
            <p:nvSpPr>
              <p:cNvPr id="146" name="Oval 145"/>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47" name="Oval 146"/>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48" name="Oval 147"/>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49" name="Oval 148"/>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50" name="Oval 149"/>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51" name="Oval 150"/>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52" name="Oval 151"/>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53" name="Oval 152"/>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54" name="Oval 153"/>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mc:AlternateContent xmlns:mc="http://schemas.openxmlformats.org/markup-compatibility/2006" xmlns:a14="http://schemas.microsoft.com/office/drawing/2010/main">
        <mc:Choice Requires="a14">
          <p:sp>
            <p:nvSpPr>
              <p:cNvPr id="187" name="Rectangle 186"/>
              <p:cNvSpPr/>
              <p:nvPr/>
            </p:nvSpPr>
            <p:spPr>
              <a:xfrm>
                <a:off x="-304800" y="1125638"/>
                <a:ext cx="9829800" cy="1815882"/>
              </a:xfrm>
              <a:prstGeom prst="rect">
                <a:avLst/>
              </a:prstGeom>
            </p:spPr>
            <p:txBody>
              <a:bodyPr wrap="square">
                <a:spAutoFit/>
              </a:bodyPr>
              <a:lstStyle/>
              <a:p>
                <a:pPr marL="1257300" lvl="2" indent="-342900">
                  <a:spcAft>
                    <a:spcPts val="0"/>
                  </a:spcAft>
                  <a:buFont typeface="Arial" panose="020B0604020202020204" pitchFamily="34" charset="0"/>
                  <a:buChar char="•"/>
                </a:pPr>
                <a:r>
                  <a:rPr lang="en-US" dirty="0"/>
                  <a:t>Given current weights</a:t>
                </a:r>
                <a:r>
                  <a:rPr lang="en-US" dirty="0">
                    <a:solidFill>
                      <a:srgbClr val="66FF33"/>
                    </a:solidFill>
                  </a:rPr>
                  <a:t> </a:t>
                </a:r>
                <a14:m>
                  <m:oMath xmlns:m="http://schemas.openxmlformats.org/officeDocument/2006/math">
                    <m:acc>
                      <m:accPr>
                        <m:chr m:val="⃗"/>
                        <m:ctrlPr>
                          <a:rPr lang="en-US" i="1">
                            <a:solidFill>
                              <a:srgbClr val="66FF33"/>
                            </a:solidFill>
                            <a:latin typeface="Cambria Math" panose="02040503050406030204" pitchFamily="18" charset="0"/>
                          </a:rPr>
                        </m:ctrlPr>
                      </m:accPr>
                      <m:e>
                        <m:r>
                          <a:rPr lang="en-CA" b="0" i="1" smtClean="0">
                            <a:solidFill>
                              <a:srgbClr val="66FF33"/>
                            </a:solidFill>
                            <a:latin typeface="Cambria Math" panose="02040503050406030204" pitchFamily="18" charset="0"/>
                          </a:rPr>
                          <m:t>𝑤</m:t>
                        </m:r>
                      </m:e>
                    </m:acc>
                  </m:oMath>
                </a14:m>
                <a:r>
                  <a:rPr lang="en-US" dirty="0"/>
                  <a:t>,</a:t>
                </a:r>
              </a:p>
              <a:p>
                <a:pPr marL="1257300" lvl="2" indent="-342900">
                  <a:spcAft>
                    <a:spcPts val="0"/>
                  </a:spcAft>
                  <a:buFont typeface="Arial" panose="020B0604020202020204" pitchFamily="34" charset="0"/>
                  <a:buChar char="•"/>
                </a:pPr>
                <a:r>
                  <a:rPr lang="en-US" dirty="0"/>
                  <a:t>Propagate inputs </a:t>
                </a:r>
                <a14:m>
                  <m:oMath xmlns:m="http://schemas.openxmlformats.org/officeDocument/2006/math">
                    <m:acc>
                      <m:accPr>
                        <m:chr m:val="⃗"/>
                        <m:ctrlPr>
                          <a:rPr lang="en-US" i="1" smtClean="0">
                            <a:solidFill>
                              <a:srgbClr val="FF00FF"/>
                            </a:solidFill>
                            <a:latin typeface="Cambria Math" panose="02040503050406030204" pitchFamily="18" charset="0"/>
                          </a:rPr>
                        </m:ctrlPr>
                      </m:accPr>
                      <m:e>
                        <m:r>
                          <a:rPr lang="en-CA" b="0" i="1" smtClean="0">
                            <a:solidFill>
                              <a:srgbClr val="FF00FF"/>
                            </a:solidFill>
                            <a:latin typeface="Cambria Math" panose="02040503050406030204" pitchFamily="18" charset="0"/>
                          </a:rPr>
                          <m:t>𝑥</m:t>
                        </m:r>
                      </m:e>
                    </m:acc>
                    <m:r>
                      <a:rPr lang="en-CA" b="0" i="1" smtClean="0">
                        <a:solidFill>
                          <a:srgbClr val="FF00FF"/>
                        </a:solidFill>
                        <a:latin typeface="Cambria Math" panose="02040503050406030204" pitchFamily="18" charset="0"/>
                      </a:rPr>
                      <m:t> </m:t>
                    </m:r>
                  </m:oMath>
                </a14:m>
                <a:r>
                  <a:rPr lang="en-US" dirty="0"/>
                  <a:t>forward to compute answers </a:t>
                </a:r>
                <a:r>
                  <a:rPr lang="en-US" i="1" dirty="0">
                    <a:solidFill>
                      <a:srgbClr val="66FF33"/>
                    </a:solidFill>
                  </a:rPr>
                  <a:t>y</a:t>
                </a:r>
                <a:r>
                  <a:rPr lang="en-US" dirty="0"/>
                  <a:t>         </a:t>
                </a:r>
                <a:br>
                  <a:rPr lang="en-US" dirty="0"/>
                </a:br>
                <a:r>
                  <a:rPr lang="en-US" dirty="0"/>
                  <a:t>       and error </a:t>
                </a:r>
                <a:r>
                  <a:rPr lang="en-US" i="1" dirty="0">
                    <a:solidFill>
                      <a:srgbClr val="FFC000"/>
                    </a:solidFill>
                  </a:rPr>
                  <a:t>E</a:t>
                </a:r>
                <a:r>
                  <a:rPr lang="en-US" dirty="0"/>
                  <a:t>. </a:t>
                </a:r>
              </a:p>
              <a:p>
                <a:pPr marL="1257300" lvl="2" indent="-342900">
                  <a:spcAft>
                    <a:spcPts val="0"/>
                  </a:spcAft>
                  <a:buFont typeface="Arial" panose="020B0604020202020204" pitchFamily="34" charset="0"/>
                  <a:buChar char="•"/>
                </a:pPr>
                <a:r>
                  <a:rPr lang="en-US" dirty="0"/>
                  <a:t>Back propagate back to compute derivatives.</a:t>
                </a:r>
              </a:p>
            </p:txBody>
          </p:sp>
        </mc:Choice>
        <mc:Fallback xmlns="">
          <p:sp>
            <p:nvSpPr>
              <p:cNvPr id="187" name="Rectangle 186"/>
              <p:cNvSpPr>
                <a:spLocks noRot="1" noChangeAspect="1" noMove="1" noResize="1" noEditPoints="1" noAdjustHandles="1" noChangeArrowheads="1" noChangeShapeType="1" noTextEdit="1"/>
              </p:cNvSpPr>
              <p:nvPr/>
            </p:nvSpPr>
            <p:spPr>
              <a:xfrm>
                <a:off x="-304800" y="1125638"/>
                <a:ext cx="9829800" cy="1815882"/>
              </a:xfrm>
              <a:prstGeom prst="rect">
                <a:avLst/>
              </a:prstGeom>
              <a:blipFill>
                <a:blip r:embed="rId6"/>
                <a:stretch>
                  <a:fillRect t="-3691" b="-8389"/>
                </a:stretch>
              </a:blipFill>
            </p:spPr>
            <p:txBody>
              <a:bodyPr/>
              <a:lstStyle/>
              <a:p>
                <a:r>
                  <a:rPr lang="en-US">
                    <a:noFill/>
                  </a:rPr>
                  <a:t> </a:t>
                </a:r>
              </a:p>
            </p:txBody>
          </p:sp>
        </mc:Fallback>
      </mc:AlternateContent>
    </p:spTree>
    <p:extLst>
      <p:ext uri="{BB962C8B-B14F-4D97-AF65-F5344CB8AC3E}">
        <p14:creationId xmlns:p14="http://schemas.microsoft.com/office/powerpoint/2010/main" val="39906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1+#ppt_w/2"/>
                                          </p:val>
                                        </p:tav>
                                        <p:tav tm="100000">
                                          <p:val>
                                            <p:strVal val="#ppt_x"/>
                                          </p:val>
                                        </p:tav>
                                      </p:tavLst>
                                    </p:anim>
                                    <p:anim calcmode="lin" valueType="num">
                                      <p:cBhvr additive="base">
                                        <p:cTn id="8" dur="500" fill="hold"/>
                                        <p:tgtEl>
                                          <p:spTgt spid="1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500" fill="hold"/>
                                        <p:tgtEl>
                                          <p:spTgt spid="88"/>
                                        </p:tgtEl>
                                        <p:attrNameLst>
                                          <p:attrName>ppt_x</p:attrName>
                                        </p:attrNameLst>
                                      </p:cBhvr>
                                      <p:tavLst>
                                        <p:tav tm="0">
                                          <p:val>
                                            <p:strVal val="1+#ppt_w/2"/>
                                          </p:val>
                                        </p:tav>
                                        <p:tav tm="100000">
                                          <p:val>
                                            <p:strVal val="#ppt_x"/>
                                          </p:val>
                                        </p:tav>
                                      </p:tavLst>
                                    </p:anim>
                                    <p:anim calcmode="lin" valueType="num">
                                      <p:cBhvr additive="base">
                                        <p:cTn id="12" dur="5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9600" y="3829708"/>
            <a:ext cx="7848600" cy="2781300"/>
            <a:chOff x="609600" y="3829708"/>
            <a:chExt cx="7848600" cy="2781300"/>
          </a:xfrm>
        </p:grpSpPr>
        <p:sp>
          <p:nvSpPr>
            <p:cNvPr id="24" name="Rectangle 23"/>
            <p:cNvSpPr/>
            <p:nvPr/>
          </p:nvSpPr>
          <p:spPr>
            <a:xfrm>
              <a:off x="609600" y="3829708"/>
              <a:ext cx="7848600" cy="2781300"/>
            </a:xfrm>
            <a:prstGeom prst="rect">
              <a:avLst/>
            </a:prstGeom>
            <a:solidFill>
              <a:schemeClr val="tx1"/>
            </a:solidFill>
            <a:ln>
              <a:noFill/>
            </a:ln>
          </p:spPr>
          <p:txBody>
            <a:bodyPr wrap="square" rtlCol="0" anchor="ctr">
              <a:spAutoFit/>
            </a:bodyPr>
            <a:lstStyle/>
            <a:p>
              <a:pPr algn="l"/>
              <a:endParaRPr lang="en-CA" sz="2400" dirty="0"/>
            </a:p>
          </p:txBody>
        </p:sp>
        <p:grpSp>
          <p:nvGrpSpPr>
            <p:cNvPr id="7" name="Group 6"/>
            <p:cNvGrpSpPr/>
            <p:nvPr/>
          </p:nvGrpSpPr>
          <p:grpSpPr>
            <a:xfrm>
              <a:off x="7467600" y="4770664"/>
              <a:ext cx="711096" cy="1293964"/>
              <a:chOff x="7467600" y="4770664"/>
              <a:chExt cx="711096" cy="1293964"/>
            </a:xfrm>
          </p:grpSpPr>
          <p:sp>
            <p:nvSpPr>
              <p:cNvPr id="26" name="Rectangle 25"/>
              <p:cNvSpPr/>
              <p:nvPr/>
            </p:nvSpPr>
            <p:spPr>
              <a:xfrm>
                <a:off x="7467600" y="4770664"/>
                <a:ext cx="559769" cy="461665"/>
              </a:xfrm>
              <a:prstGeom prst="rect">
                <a:avLst/>
              </a:prstGeom>
            </p:spPr>
            <p:txBody>
              <a:bodyPr wrap="none">
                <a:spAutoFit/>
              </a:bodyPr>
              <a:lstStyle/>
              <a:p>
                <a:r>
                  <a:rPr lang="en-US" altLang="en-US" sz="2400" i="1" dirty="0">
                    <a:solidFill>
                      <a:schemeClr val="bg2"/>
                    </a:solidFill>
                    <a:sym typeface="Symbol" panose="05050102010706020507" pitchFamily="18" charset="2"/>
                  </a:rPr>
                  <a:t>cat</a:t>
                </a:r>
                <a:endParaRPr lang="en-CA" sz="2400" dirty="0">
                  <a:solidFill>
                    <a:schemeClr val="bg2"/>
                  </a:solidFill>
                </a:endParaRPr>
              </a:p>
            </p:txBody>
          </p:sp>
          <p:sp>
            <p:nvSpPr>
              <p:cNvPr id="27" name="Rectangle 26"/>
              <p:cNvSpPr/>
              <p:nvPr/>
            </p:nvSpPr>
            <p:spPr>
              <a:xfrm>
                <a:off x="7467600" y="5049467"/>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28" name="Rectangle 27"/>
              <p:cNvSpPr/>
              <p:nvPr/>
            </p:nvSpPr>
            <p:spPr>
              <a:xfrm>
                <a:off x="7482672" y="5344126"/>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29" name="Rectangle 28"/>
              <p:cNvSpPr/>
              <p:nvPr/>
            </p:nvSpPr>
            <p:spPr>
              <a:xfrm>
                <a:off x="7467600" y="5602963"/>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grpSp>
      <p:pic>
        <p:nvPicPr>
          <p:cNvPr id="25" name="Picture 6" descr="Image result for convolutional neural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965195"/>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275" name="Rectangle 274"/>
          <p:cNvSpPr/>
          <p:nvPr/>
        </p:nvSpPr>
        <p:spPr>
          <a:xfrm>
            <a:off x="914400" y="2829580"/>
            <a:ext cx="5105400" cy="523220"/>
          </a:xfrm>
          <a:prstGeom prst="rect">
            <a:avLst/>
          </a:prstGeom>
        </p:spPr>
        <p:txBody>
          <a:bodyPr wrap="square">
            <a:spAutoFit/>
          </a:bodyPr>
          <a:lstStyle/>
          <a:p>
            <a:r>
              <a:rPr lang="en-US" i="1" dirty="0">
                <a:solidFill>
                  <a:srgbClr val="FFC000"/>
                </a:solidFill>
                <a:sym typeface="Symbol" panose="05050102010706020507" pitchFamily="18" charset="2"/>
              </a:rPr>
              <a:t>E(</a:t>
            </a:r>
            <a:r>
              <a:rPr lang="en-US" altLang="en-US" dirty="0">
                <a:solidFill>
                  <a:srgbClr val="66FF33"/>
                </a:solidFill>
                <a:sym typeface="Symbol" panose="05050102010706020507" pitchFamily="18" charset="2"/>
              </a:rPr>
              <a:t></a:t>
            </a:r>
            <a:r>
              <a:rPr lang="en-US" altLang="en-US" i="1" dirty="0">
                <a:solidFill>
                  <a:srgbClr val="66FF33"/>
                </a:solidFill>
              </a:rPr>
              <a:t>w</a:t>
            </a:r>
            <a:r>
              <a:rPr lang="en-US" altLang="en-US" i="1" baseline="-25000" dirty="0">
                <a:solidFill>
                  <a:srgbClr val="66FF33"/>
                </a:solidFill>
              </a:rPr>
              <a:t>1</a:t>
            </a:r>
            <a:r>
              <a:rPr lang="en-US" altLang="en-US" i="1" dirty="0">
                <a:solidFill>
                  <a:srgbClr val="66FF33"/>
                </a:solidFill>
              </a:rPr>
              <a:t>,..,w</a:t>
            </a:r>
            <a:r>
              <a:rPr lang="en-US" altLang="en-US" i="1" baseline="-25000" dirty="0">
                <a:solidFill>
                  <a:srgbClr val="66FF33"/>
                </a:solidFill>
              </a:rPr>
              <a:t>m</a:t>
            </a:r>
            <a:r>
              <a:rPr lang="en-US" altLang="en-US" dirty="0">
                <a:solidFill>
                  <a:srgbClr val="66FF33"/>
                </a:solidFill>
                <a:sym typeface="Symbol" panose="05050102010706020507" pitchFamily="18" charset="2"/>
              </a:rPr>
              <a:t></a:t>
            </a:r>
            <a:r>
              <a:rPr lang="en-US" i="1" dirty="0">
                <a:solidFill>
                  <a:srgbClr val="FFC000"/>
                </a:solidFill>
                <a:sym typeface="Symbol" panose="05050102010706020507" pitchFamily="18" charset="2"/>
              </a:rPr>
              <a:t>)</a:t>
            </a:r>
            <a:r>
              <a:rPr lang="en-US" altLang="en-US" dirty="0">
                <a:solidFill>
                  <a:srgbClr val="FFC000"/>
                </a:solidFill>
              </a:rPr>
              <a:t>=</a:t>
            </a:r>
            <a:r>
              <a:rPr lang="en-US" altLang="en-US" dirty="0">
                <a:solidFill>
                  <a:srgbClr val="FFC000"/>
                </a:solidFill>
                <a:sym typeface="Symbol" panose="05050102010706020507" pitchFamily="18" charset="2"/>
              </a:rPr>
              <a:t> </a:t>
            </a:r>
            <a:r>
              <a:rPr lang="en-US" altLang="en-US" dirty="0">
                <a:sym typeface="Symbol" panose="05050102010706020507" pitchFamily="18" charset="2"/>
              </a:rPr>
              <a:t></a:t>
            </a:r>
            <a:r>
              <a:rPr lang="az-Cyrl-AZ" i="1" baseline="30000" dirty="0">
                <a:solidFill>
                  <a:srgbClr val="FFC000"/>
                </a:solidFill>
                <a:sym typeface="Symbol" panose="05050102010706020507" pitchFamily="18" charset="2"/>
              </a:rPr>
              <a:t></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a:solidFill>
                  <a:srgbClr val="66FF33"/>
                </a:solidFill>
              </a:rPr>
              <a:t>w1 </a:t>
            </a:r>
            <a:r>
              <a:rPr lang="en-US" i="1" dirty="0"/>
              <a:t>,…,</a:t>
            </a:r>
            <a:r>
              <a:rPr lang="az-Cyrl-AZ" i="1" baseline="30000" dirty="0">
                <a:solidFill>
                  <a:srgbClr val="FFC000"/>
                </a:solidFill>
                <a:sym typeface="Symbol" panose="05050102010706020507" pitchFamily="18" charset="2"/>
              </a:rPr>
              <a:t> </a:t>
            </a:r>
            <a:r>
              <a:rPr lang="en-CA" i="1" baseline="30000" dirty="0">
                <a:solidFill>
                  <a:srgbClr val="FFC000"/>
                </a:solidFill>
              </a:rPr>
              <a:t>E</a:t>
            </a:r>
            <a:r>
              <a:rPr lang="en-CA" i="1" dirty="0"/>
              <a:t>/</a:t>
            </a:r>
            <a:r>
              <a:rPr lang="en-CA" i="1" baseline="-25000" dirty="0">
                <a:solidFill>
                  <a:srgbClr val="66FF33"/>
                </a:solidFill>
                <a:sym typeface="Symbol" panose="05050102010706020507" pitchFamily="18" charset="2"/>
              </a:rPr>
              <a:t></a:t>
            </a:r>
            <a:r>
              <a:rPr lang="en-CA" i="1" baseline="-25000" dirty="0" err="1">
                <a:solidFill>
                  <a:srgbClr val="66FF33"/>
                </a:solidFill>
              </a:rPr>
              <a:t>wm</a:t>
            </a:r>
            <a:r>
              <a:rPr lang="en-CA" i="1" baseline="-25000" dirty="0">
                <a:solidFill>
                  <a:srgbClr val="66FF33"/>
                </a:solidFill>
              </a:rPr>
              <a:t> </a:t>
            </a:r>
            <a:r>
              <a:rPr lang="en-US" altLang="en-US" dirty="0">
                <a:sym typeface="Symbol" panose="05050102010706020507" pitchFamily="18" charset="2"/>
              </a:rPr>
              <a:t></a:t>
            </a:r>
            <a:r>
              <a:rPr lang="en-CA" i="1" dirty="0"/>
              <a:t> </a:t>
            </a:r>
            <a:endParaRPr lang="en-US" i="1" dirty="0"/>
          </a:p>
        </p:txBody>
      </p:sp>
      <p:sp>
        <p:nvSpPr>
          <p:cNvPr id="17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Back Propagation</a:t>
            </a:r>
          </a:p>
        </p:txBody>
      </p:sp>
      <p:sp>
        <p:nvSpPr>
          <p:cNvPr id="175" name="Text Box 33"/>
          <p:cNvSpPr txBox="1">
            <a:spLocks noChangeArrowheads="1"/>
          </p:cNvSpPr>
          <p:nvPr/>
        </p:nvSpPr>
        <p:spPr bwMode="auto">
          <a:xfrm>
            <a:off x="-118713" y="381000"/>
            <a:ext cx="9338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r>
              <a:rPr lang="en-US" altLang="en-US" sz="2800" dirty="0">
                <a:solidFill>
                  <a:schemeClr val="tx2"/>
                </a:solidFill>
                <a:latin typeface="Times New Roman" panose="02020603050405020304" pitchFamily="18" charset="0"/>
                <a:cs typeface="Times New Roman" panose="02020603050405020304" pitchFamily="18" charset="0"/>
              </a:rPr>
              <a:t>Computing  </a:t>
            </a:r>
            <a:r>
              <a:rPr lang="az-Cyrl-AZ" sz="4000" i="1" baseline="30000"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30000" dirty="0">
                <a:solidFill>
                  <a:srgbClr val="FFC000"/>
                </a:solidFill>
                <a:latin typeface="Times New Roman" panose="02020603050405020304" pitchFamily="18" charset="0"/>
                <a:cs typeface="Times New Roman" panose="02020603050405020304" pitchFamily="18" charset="0"/>
              </a:rPr>
              <a:t>E</a:t>
            </a:r>
            <a:r>
              <a:rPr lang="en-CA" sz="4000" i="1" dirty="0">
                <a:latin typeface="Times New Roman" panose="02020603050405020304" pitchFamily="18" charset="0"/>
                <a:cs typeface="Times New Roman" panose="02020603050405020304" pitchFamily="18" charset="0"/>
              </a:rPr>
              <a:t>/</a:t>
            </a:r>
            <a:r>
              <a:rPr lang="en-CA" sz="40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4000" i="1" baseline="-25000" dirty="0">
                <a:solidFill>
                  <a:srgbClr val="66FF33"/>
                </a:solidFill>
                <a:latin typeface="Times New Roman" panose="02020603050405020304" pitchFamily="18" charset="0"/>
                <a:cs typeface="Times New Roman" panose="02020603050405020304" pitchFamily="18" charset="0"/>
              </a:rPr>
              <a:t>w</a:t>
            </a:r>
            <a:r>
              <a:rPr lang="en-CA" sz="2800" i="1" baseline="-25000" dirty="0">
                <a:solidFill>
                  <a:srgbClr val="66FF33"/>
                </a:solidFill>
                <a:latin typeface="Times New Roman" panose="02020603050405020304" pitchFamily="18" charset="0"/>
                <a:cs typeface="Times New Roman" panose="02020603050405020304" pitchFamily="18" charset="0"/>
              </a:rPr>
              <a:t> </a:t>
            </a:r>
            <a:r>
              <a:rPr lang="en-US" sz="2800" i="1" dirty="0">
                <a:solidFill>
                  <a:srgbClr val="66FF33"/>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for each </a:t>
            </a:r>
            <a:r>
              <a:rPr lang="en-US" sz="2800" i="1" dirty="0">
                <a:solidFill>
                  <a:srgbClr val="66FF33"/>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176" name="Rectangle 175"/>
          <p:cNvSpPr/>
          <p:nvPr/>
        </p:nvSpPr>
        <p:spPr>
          <a:xfrm>
            <a:off x="2754630" y="856368"/>
            <a:ext cx="228600" cy="369332"/>
          </a:xfrm>
          <a:prstGeom prst="rect">
            <a:avLst/>
          </a:prstGeom>
        </p:spPr>
        <p:txBody>
          <a:bodyPr wrap="square">
            <a:spAutoFit/>
          </a:bodyPr>
          <a:lstStyle/>
          <a:p>
            <a:pPr algn="ctr"/>
            <a:r>
              <a:rPr lang="en-US" sz="1800" i="1" dirty="0">
                <a:solidFill>
                  <a:srgbClr val="66FF33"/>
                </a:solidFill>
              </a:rPr>
              <a:t>k</a:t>
            </a:r>
          </a:p>
        </p:txBody>
      </p:sp>
      <p:sp>
        <p:nvSpPr>
          <p:cNvPr id="197" name="Rectangle 196"/>
          <p:cNvSpPr/>
          <p:nvPr/>
        </p:nvSpPr>
        <p:spPr>
          <a:xfrm>
            <a:off x="8302062" y="5184472"/>
            <a:ext cx="460938" cy="461665"/>
          </a:xfrm>
          <a:prstGeom prst="rect">
            <a:avLst/>
          </a:prstGeom>
          <a:solidFill>
            <a:srgbClr val="000066"/>
          </a:solidFill>
        </p:spPr>
        <p:txBody>
          <a:bodyPr wrap="square">
            <a:spAutoFit/>
          </a:bodyPr>
          <a:lstStyle/>
          <a:p>
            <a:r>
              <a:rPr lang="en-US" sz="2400" b="1" i="1" dirty="0">
                <a:solidFill>
                  <a:srgbClr val="FFC000"/>
                </a:solidFill>
                <a:cs typeface="Times New Roman" panose="02020603050405020304" pitchFamily="18" charset="0"/>
                <a:sym typeface="Symbol" panose="05050102010706020507" pitchFamily="18" charset="2"/>
              </a:rPr>
              <a:t>E</a:t>
            </a:r>
            <a:endParaRPr lang="en-CA" sz="2400" b="1" dirty="0">
              <a:solidFill>
                <a:srgbClr val="FFC000"/>
              </a:solidFill>
            </a:endParaRPr>
          </a:p>
        </p:txBody>
      </p:sp>
      <mc:AlternateContent xmlns:mc="http://schemas.openxmlformats.org/markup-compatibility/2006" xmlns:a14="http://schemas.microsoft.com/office/drawing/2010/main">
        <mc:Choice Requires="a14">
          <p:sp>
            <p:nvSpPr>
              <p:cNvPr id="141" name="Rectangle 140"/>
              <p:cNvSpPr/>
              <p:nvPr/>
            </p:nvSpPr>
            <p:spPr>
              <a:xfrm>
                <a:off x="2404780" y="5118860"/>
                <a:ext cx="1066800" cy="594073"/>
              </a:xfrm>
              <a:prstGeom prst="rect">
                <a:avLst/>
              </a:prstGeom>
              <a:solidFill>
                <a:srgbClr val="000066"/>
              </a:solidFill>
            </p:spPr>
            <p:txBody>
              <a:bodyPr wrap="square">
                <a:spAutoFit/>
              </a:bodyPr>
              <a:lstStyle/>
              <a:p>
                <a:pPr/>
                <a14:m>
                  <m:oMathPara xmlns:m="http://schemas.openxmlformats.org/officeDocument/2006/math">
                    <m:oMathParaPr>
                      <m:jc m:val="centerGroup"/>
                    </m:oMathParaPr>
                    <m:oMath xmlns:m="http://schemas.openxmlformats.org/officeDocument/2006/math">
                      <m:f>
                        <m:fPr>
                          <m:type m:val="skw"/>
                          <m:ctrlPr>
                            <a:rPr lang="en-CA" sz="2400" i="1" dirty="0" smtClean="0">
                              <a:latin typeface="Cambria Math" panose="02040503050406030204" pitchFamily="18" charset="0"/>
                            </a:rPr>
                          </m:ctrlPr>
                        </m:fPr>
                        <m:num>
                          <m:r>
                            <a:rPr lang="en-CA" sz="2400" i="1" dirty="0">
                              <a:solidFill>
                                <a:srgbClr val="FFC000"/>
                              </a:solidFill>
                              <a:latin typeface="Cambria Math" panose="02040503050406030204" pitchFamily="18" charset="0"/>
                              <a:sym typeface="Symbol" panose="05050102010706020507" pitchFamily="18" charset="2"/>
                            </a:rPr>
                            <m:t></m:t>
                          </m:r>
                          <m:r>
                            <a:rPr lang="en-CA" sz="2400" i="1" dirty="0">
                              <a:solidFill>
                                <a:srgbClr val="FFC000"/>
                              </a:solidFill>
                              <a:latin typeface="Cambria Math" panose="02040503050406030204" pitchFamily="18" charset="0"/>
                              <a:sym typeface="Symbol" panose="05050102010706020507" pitchFamily="18" charset="2"/>
                            </a:rPr>
                            <m:t>𝐸</m:t>
                          </m:r>
                        </m:num>
                        <m:den>
                          <m:r>
                            <a:rPr lang="en-CA" sz="2400" i="1" dirty="0" smtClean="0">
                              <a:solidFill>
                                <a:srgbClr val="66FF33"/>
                              </a:solidFill>
                              <a:latin typeface="Cambria Math" panose="02040503050406030204" pitchFamily="18" charset="0"/>
                              <a:sym typeface="Symbol" panose="05050102010706020507" pitchFamily="18" charset="2"/>
                            </a:rPr>
                            <m:t></m:t>
                          </m:r>
                          <m:r>
                            <a:rPr lang="en-CA" sz="2400" b="0" i="1" dirty="0" smtClean="0">
                              <a:solidFill>
                                <a:srgbClr val="66FF33"/>
                              </a:solidFill>
                              <a:latin typeface="Cambria Math" panose="02040503050406030204" pitchFamily="18" charset="0"/>
                              <a:sym typeface="Symbol" panose="05050102010706020507" pitchFamily="18" charset="2"/>
                            </a:rPr>
                            <m:t>𝑤</m:t>
                          </m:r>
                          <m:r>
                            <a:rPr lang="en-CA" sz="2400" b="0" i="1" baseline="-25000" dirty="0" smtClean="0">
                              <a:solidFill>
                                <a:srgbClr val="66FF33"/>
                              </a:solidFill>
                              <a:latin typeface="Cambria Math" panose="02040503050406030204" pitchFamily="18" charset="0"/>
                              <a:sym typeface="Symbol" panose="05050102010706020507" pitchFamily="18" charset="2"/>
                            </a:rPr>
                            <m:t>ℓ</m:t>
                          </m:r>
                        </m:den>
                      </m:f>
                    </m:oMath>
                  </m:oMathPara>
                </a14:m>
                <a:endParaRPr lang="en-CA" sz="2400" dirty="0"/>
              </a:p>
            </p:txBody>
          </p:sp>
        </mc:Choice>
        <mc:Fallback xmlns="">
          <p:sp>
            <p:nvSpPr>
              <p:cNvPr id="141" name="Rectangle 140"/>
              <p:cNvSpPr>
                <a:spLocks noRot="1" noChangeAspect="1" noMove="1" noResize="1" noEditPoints="1" noAdjustHandles="1" noChangeArrowheads="1" noChangeShapeType="1" noTextEdit="1"/>
              </p:cNvSpPr>
              <p:nvPr/>
            </p:nvSpPr>
            <p:spPr>
              <a:xfrm>
                <a:off x="2404780" y="5118860"/>
                <a:ext cx="1066800" cy="594073"/>
              </a:xfrm>
              <a:prstGeom prst="rect">
                <a:avLst/>
              </a:prstGeom>
              <a:blipFill>
                <a:blip r:embed="rId5"/>
                <a:stretch>
                  <a:fillRect b="-4124"/>
                </a:stretch>
              </a:blipFill>
            </p:spPr>
            <p:txBody>
              <a:bodyPr/>
              <a:lstStyle/>
              <a:p>
                <a:r>
                  <a:rPr lang="en-CA">
                    <a:noFill/>
                  </a:rPr>
                  <a:t> </a:t>
                </a:r>
              </a:p>
            </p:txBody>
          </p:sp>
        </mc:Fallback>
      </mc:AlternateContent>
      <p:grpSp>
        <p:nvGrpSpPr>
          <p:cNvPr id="67" name="Group 66"/>
          <p:cNvGrpSpPr/>
          <p:nvPr/>
        </p:nvGrpSpPr>
        <p:grpSpPr>
          <a:xfrm>
            <a:off x="4648200" y="4343399"/>
            <a:ext cx="3706903" cy="2221461"/>
            <a:chOff x="5764534" y="4956972"/>
            <a:chExt cx="1492059" cy="1101433"/>
          </a:xfrm>
        </p:grpSpPr>
        <p:cxnSp>
          <p:nvCxnSpPr>
            <p:cNvPr id="68" name="Straight Connector 67"/>
            <p:cNvCxnSpPr/>
            <p:nvPr/>
          </p:nvCxnSpPr>
          <p:spPr bwMode="auto">
            <a:xfrm flipV="1">
              <a:off x="5769011" y="5486400"/>
              <a:ext cx="1487582" cy="49551"/>
            </a:xfrm>
            <a:prstGeom prst="line">
              <a:avLst/>
            </a:prstGeom>
            <a:noFill/>
            <a:ln w="12700" cap="sq" cmpd="sng" algn="ctr">
              <a:solidFill>
                <a:schemeClr val="hlink"/>
              </a:solidFill>
              <a:prstDash val="solid"/>
              <a:round/>
              <a:headEnd type="none" w="med" len="med"/>
              <a:tailEnd type="none" w="med" len="med"/>
            </a:ln>
            <a:effectLst/>
          </p:spPr>
        </p:cxnSp>
        <p:cxnSp>
          <p:nvCxnSpPr>
            <p:cNvPr id="69" name="Straight Connector 68"/>
            <p:cNvCxnSpPr/>
            <p:nvPr/>
          </p:nvCxnSpPr>
          <p:spPr bwMode="auto">
            <a:xfrm flipV="1">
              <a:off x="5769011" y="5486400"/>
              <a:ext cx="1487582" cy="155920"/>
            </a:xfrm>
            <a:prstGeom prst="line">
              <a:avLst/>
            </a:prstGeom>
            <a:noFill/>
            <a:ln w="12700" cap="sq" cmpd="sng" algn="ctr">
              <a:solidFill>
                <a:schemeClr val="hlink"/>
              </a:solidFill>
              <a:prstDash val="solid"/>
              <a:round/>
              <a:headEnd type="none" w="med" len="med"/>
              <a:tailEnd type="none" w="med" len="med"/>
            </a:ln>
            <a:effectLst/>
          </p:spPr>
        </p:cxnSp>
        <p:cxnSp>
          <p:nvCxnSpPr>
            <p:cNvPr id="70" name="Straight Connector 69"/>
            <p:cNvCxnSpPr/>
            <p:nvPr/>
          </p:nvCxnSpPr>
          <p:spPr bwMode="auto">
            <a:xfrm flipV="1">
              <a:off x="5764534" y="5486400"/>
              <a:ext cx="1492059" cy="286009"/>
            </a:xfrm>
            <a:prstGeom prst="line">
              <a:avLst/>
            </a:prstGeom>
            <a:noFill/>
            <a:ln w="12700" cap="sq" cmpd="sng" algn="ctr">
              <a:solidFill>
                <a:schemeClr val="hlink"/>
              </a:solidFill>
              <a:prstDash val="solid"/>
              <a:round/>
              <a:headEnd type="none" w="med" len="med"/>
              <a:tailEnd type="none" w="med" len="med"/>
            </a:ln>
            <a:effectLst/>
          </p:spPr>
        </p:cxnSp>
        <p:cxnSp>
          <p:nvCxnSpPr>
            <p:cNvPr id="71" name="Straight Connector 70"/>
            <p:cNvCxnSpPr/>
            <p:nvPr/>
          </p:nvCxnSpPr>
          <p:spPr bwMode="auto">
            <a:xfrm flipV="1">
              <a:off x="5769011" y="5486400"/>
              <a:ext cx="1487582" cy="416410"/>
            </a:xfrm>
            <a:prstGeom prst="line">
              <a:avLst/>
            </a:prstGeom>
            <a:noFill/>
            <a:ln w="12700" cap="sq" cmpd="sng" algn="ctr">
              <a:solidFill>
                <a:schemeClr val="hlink"/>
              </a:solidFill>
              <a:prstDash val="solid"/>
              <a:round/>
              <a:headEnd type="none" w="med" len="med"/>
              <a:tailEnd type="none" w="med" len="med"/>
            </a:ln>
            <a:effectLst/>
          </p:spPr>
        </p:cxnSp>
        <p:cxnSp>
          <p:nvCxnSpPr>
            <p:cNvPr id="72" name="Straight Connector 71"/>
            <p:cNvCxnSpPr/>
            <p:nvPr/>
          </p:nvCxnSpPr>
          <p:spPr bwMode="auto">
            <a:xfrm flipV="1">
              <a:off x="5769011" y="5486400"/>
              <a:ext cx="1487582" cy="572005"/>
            </a:xfrm>
            <a:prstGeom prst="line">
              <a:avLst/>
            </a:prstGeom>
            <a:noFill/>
            <a:ln w="12700" cap="sq" cmpd="sng" algn="ctr">
              <a:solidFill>
                <a:schemeClr val="hlink"/>
              </a:solidFill>
              <a:prstDash val="solid"/>
              <a:round/>
              <a:headEnd type="none" w="med" len="med"/>
              <a:tailEnd type="none" w="med" len="med"/>
            </a:ln>
            <a:effectLst/>
          </p:spPr>
        </p:cxnSp>
        <p:cxnSp>
          <p:nvCxnSpPr>
            <p:cNvPr id="73" name="Straight Connector 72"/>
            <p:cNvCxnSpPr/>
            <p:nvPr/>
          </p:nvCxnSpPr>
          <p:spPr bwMode="auto">
            <a:xfrm>
              <a:off x="5769011" y="5373988"/>
              <a:ext cx="1487582" cy="112412"/>
            </a:xfrm>
            <a:prstGeom prst="line">
              <a:avLst/>
            </a:prstGeom>
            <a:noFill/>
            <a:ln w="12700" cap="sq" cmpd="sng" algn="ctr">
              <a:solidFill>
                <a:schemeClr val="hlink"/>
              </a:solidFill>
              <a:prstDash val="solid"/>
              <a:round/>
              <a:headEnd type="none" w="med" len="med"/>
              <a:tailEnd type="none" w="med" len="med"/>
            </a:ln>
            <a:effectLst/>
          </p:spPr>
        </p:cxnSp>
        <p:cxnSp>
          <p:nvCxnSpPr>
            <p:cNvPr id="74" name="Straight Connector 73"/>
            <p:cNvCxnSpPr/>
            <p:nvPr/>
          </p:nvCxnSpPr>
          <p:spPr bwMode="auto">
            <a:xfrm>
              <a:off x="5769011" y="5257800"/>
              <a:ext cx="1487582" cy="228600"/>
            </a:xfrm>
            <a:prstGeom prst="line">
              <a:avLst/>
            </a:prstGeom>
            <a:noFill/>
            <a:ln w="12700" cap="sq" cmpd="sng" algn="ctr">
              <a:solidFill>
                <a:schemeClr val="hlink"/>
              </a:solidFill>
              <a:prstDash val="solid"/>
              <a:round/>
              <a:headEnd type="none" w="med" len="med"/>
              <a:tailEnd type="none" w="med" len="med"/>
            </a:ln>
            <a:effectLst/>
          </p:spPr>
        </p:cxnSp>
        <p:cxnSp>
          <p:nvCxnSpPr>
            <p:cNvPr id="75" name="Straight Connector 74"/>
            <p:cNvCxnSpPr/>
            <p:nvPr/>
          </p:nvCxnSpPr>
          <p:spPr bwMode="auto">
            <a:xfrm>
              <a:off x="5769011" y="5108097"/>
              <a:ext cx="1487582" cy="378303"/>
            </a:xfrm>
            <a:prstGeom prst="line">
              <a:avLst/>
            </a:prstGeom>
            <a:noFill/>
            <a:ln w="12700" cap="sq" cmpd="sng" algn="ctr">
              <a:solidFill>
                <a:schemeClr val="hlink"/>
              </a:solidFill>
              <a:prstDash val="solid"/>
              <a:round/>
              <a:headEnd type="none" w="med" len="med"/>
              <a:tailEnd type="none" w="med" len="med"/>
            </a:ln>
            <a:effectLst/>
          </p:spPr>
        </p:cxnSp>
        <p:cxnSp>
          <p:nvCxnSpPr>
            <p:cNvPr id="76" name="Straight Connector 75"/>
            <p:cNvCxnSpPr/>
            <p:nvPr/>
          </p:nvCxnSpPr>
          <p:spPr bwMode="auto">
            <a:xfrm>
              <a:off x="5769011" y="4956972"/>
              <a:ext cx="1487582" cy="529428"/>
            </a:xfrm>
            <a:prstGeom prst="line">
              <a:avLst/>
            </a:prstGeom>
            <a:noFill/>
            <a:ln w="12700" cap="sq" cmpd="sng" algn="ctr">
              <a:solidFill>
                <a:schemeClr val="hlink"/>
              </a:solidFill>
              <a:prstDash val="solid"/>
              <a:round/>
              <a:headEnd type="none" w="med" len="med"/>
              <a:tailEnd type="none" w="med" len="med"/>
            </a:ln>
            <a:effectLst/>
          </p:spPr>
        </p:cxnSp>
      </p:grpSp>
      <p:grpSp>
        <p:nvGrpSpPr>
          <p:cNvPr id="81" name="Group 80"/>
          <p:cNvGrpSpPr/>
          <p:nvPr/>
        </p:nvGrpSpPr>
        <p:grpSpPr>
          <a:xfrm>
            <a:off x="3621112" y="4254468"/>
            <a:ext cx="1188926" cy="2363274"/>
            <a:chOff x="3621112" y="4254468"/>
            <a:chExt cx="1188926" cy="2363274"/>
          </a:xfrm>
        </p:grpSpPr>
        <p:grpSp>
          <p:nvGrpSpPr>
            <p:cNvPr id="83" name="Group 82"/>
            <p:cNvGrpSpPr/>
            <p:nvPr/>
          </p:nvGrpSpPr>
          <p:grpSpPr>
            <a:xfrm>
              <a:off x="3621112" y="4367400"/>
              <a:ext cx="1098668" cy="2184969"/>
              <a:chOff x="4097248" y="1066800"/>
              <a:chExt cx="1098668" cy="2184969"/>
            </a:xfrm>
          </p:grpSpPr>
          <p:cxnSp>
            <p:nvCxnSpPr>
              <p:cNvPr id="116" name="Straight Connector 115"/>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117" name="Straight Connector 116"/>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118" name="Straight Connector 117"/>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119" name="Straight Connector 118"/>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120" name="Straight Connector 119"/>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121" name="Straight Connector 120"/>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122" name="Straight Connector 121"/>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123" name="Straight Connector 122"/>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124" name="Straight Connector 123"/>
              <p:cNvCxnSpPr>
                <a:endCxn id="112" idx="4"/>
              </p:cNvCxnSpPr>
              <p:nvPr/>
            </p:nvCxnSpPr>
            <p:spPr bwMode="auto">
              <a:xfrm flipV="1">
                <a:off x="4097248" y="2493678"/>
                <a:ext cx="1098668" cy="758091"/>
              </a:xfrm>
              <a:prstGeom prst="line">
                <a:avLst/>
              </a:prstGeom>
              <a:noFill/>
              <a:ln w="25400" cap="sq" cmpd="sng" algn="ctr">
                <a:solidFill>
                  <a:srgbClr val="66FF33"/>
                </a:solidFill>
                <a:prstDash val="solid"/>
                <a:round/>
                <a:headEnd type="none" w="med" len="med"/>
                <a:tailEnd type="none" w="med" len="med"/>
              </a:ln>
              <a:effectLst/>
            </p:spPr>
          </p:cxnSp>
        </p:grpSp>
        <p:cxnSp>
          <p:nvCxnSpPr>
            <p:cNvPr id="84" name="Straight Connector 83"/>
            <p:cNvCxnSpPr/>
            <p:nvPr/>
          </p:nvCxnSpPr>
          <p:spPr bwMode="auto">
            <a:xfrm flipV="1">
              <a:off x="3712252" y="49146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85" name="Straight Connector 84"/>
            <p:cNvCxnSpPr/>
            <p:nvPr/>
          </p:nvCxnSpPr>
          <p:spPr bwMode="auto">
            <a:xfrm>
              <a:off x="3638664" y="43674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86" name="Straight Connector 85"/>
            <p:cNvCxnSpPr/>
            <p:nvPr/>
          </p:nvCxnSpPr>
          <p:spPr bwMode="auto">
            <a:xfrm>
              <a:off x="3636470" y="46364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87" name="Straight Connector 86"/>
            <p:cNvCxnSpPr/>
            <p:nvPr/>
          </p:nvCxnSpPr>
          <p:spPr bwMode="auto">
            <a:xfrm>
              <a:off x="3634276" y="49079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98" name="Straight Connector 97"/>
            <p:cNvCxnSpPr/>
            <p:nvPr/>
          </p:nvCxnSpPr>
          <p:spPr bwMode="auto">
            <a:xfrm flipV="1">
              <a:off x="3632082" y="49079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00" name="Straight Connector 99"/>
            <p:cNvCxnSpPr/>
            <p:nvPr/>
          </p:nvCxnSpPr>
          <p:spPr bwMode="auto">
            <a:xfrm flipV="1">
              <a:off x="3629888" y="49146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01" name="Straight Connector 100"/>
            <p:cNvCxnSpPr/>
            <p:nvPr/>
          </p:nvCxnSpPr>
          <p:spPr bwMode="auto">
            <a:xfrm flipV="1">
              <a:off x="3627694" y="49146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02" name="Straight Connector 101"/>
            <p:cNvCxnSpPr/>
            <p:nvPr/>
          </p:nvCxnSpPr>
          <p:spPr bwMode="auto">
            <a:xfrm flipV="1">
              <a:off x="3625500" y="49465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03" name="Straight Connector 102"/>
            <p:cNvCxnSpPr/>
            <p:nvPr/>
          </p:nvCxnSpPr>
          <p:spPr bwMode="auto">
            <a:xfrm flipV="1">
              <a:off x="3623306" y="49321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04" name="Straight Connector 103"/>
            <p:cNvCxnSpPr/>
            <p:nvPr/>
          </p:nvCxnSpPr>
          <p:spPr bwMode="auto">
            <a:xfrm flipV="1">
              <a:off x="3621112" y="49146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105" name="Oval 104"/>
            <p:cNvSpPr/>
            <p:nvPr/>
          </p:nvSpPr>
          <p:spPr>
            <a:xfrm>
              <a:off x="4613776" y="48246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106" name="Group 105"/>
            <p:cNvGrpSpPr/>
            <p:nvPr/>
          </p:nvGrpSpPr>
          <p:grpSpPr>
            <a:xfrm>
              <a:off x="4629264" y="4254468"/>
              <a:ext cx="180774" cy="2363274"/>
              <a:chOff x="4008388" y="965526"/>
              <a:chExt cx="180774" cy="2363274"/>
            </a:xfrm>
            <a:solidFill>
              <a:srgbClr val="00FFFF"/>
            </a:solidFill>
          </p:grpSpPr>
          <p:sp>
            <p:nvSpPr>
              <p:cNvPr id="107" name="Oval 106"/>
              <p:cNvSpPr/>
              <p:nvPr/>
            </p:nvSpPr>
            <p:spPr>
              <a:xfrm>
                <a:off x="4008388" y="2068110"/>
                <a:ext cx="180000" cy="180000"/>
              </a:xfrm>
              <a:prstGeom prst="ellipse">
                <a:avLst/>
              </a:prstGeom>
              <a:grpFill/>
              <a:ln>
                <a:noFill/>
              </a:ln>
            </p:spPr>
            <p:txBody>
              <a:bodyPr wrap="square" rtlCol="0" anchor="ctr">
                <a:spAutoFit/>
              </a:bodyPr>
              <a:lstStyle/>
              <a:p>
                <a:pPr algn="l"/>
                <a:endParaRPr lang="en-CA" sz="2400" dirty="0"/>
              </a:p>
            </p:txBody>
          </p:sp>
          <p:sp>
            <p:nvSpPr>
              <p:cNvPr id="108" name="Oval 107"/>
              <p:cNvSpPr/>
              <p:nvPr/>
            </p:nvSpPr>
            <p:spPr>
              <a:xfrm>
                <a:off x="4008474" y="965526"/>
                <a:ext cx="180000" cy="180000"/>
              </a:xfrm>
              <a:prstGeom prst="ellipse">
                <a:avLst/>
              </a:prstGeom>
              <a:grpFill/>
              <a:ln>
                <a:noFill/>
              </a:ln>
            </p:spPr>
            <p:txBody>
              <a:bodyPr wrap="square" rtlCol="0" anchor="ctr">
                <a:spAutoFit/>
              </a:bodyPr>
              <a:lstStyle/>
              <a:p>
                <a:pPr algn="l"/>
                <a:endParaRPr lang="en-CA" sz="2400" dirty="0"/>
              </a:p>
            </p:txBody>
          </p:sp>
          <p:sp>
            <p:nvSpPr>
              <p:cNvPr id="109" name="Oval 108"/>
              <p:cNvSpPr/>
              <p:nvPr/>
            </p:nvSpPr>
            <p:spPr>
              <a:xfrm>
                <a:off x="4008560" y="1267800"/>
                <a:ext cx="180000" cy="180000"/>
              </a:xfrm>
              <a:prstGeom prst="ellipse">
                <a:avLst/>
              </a:prstGeom>
              <a:grpFill/>
              <a:ln>
                <a:noFill/>
              </a:ln>
            </p:spPr>
            <p:txBody>
              <a:bodyPr wrap="square" rtlCol="0" anchor="ctr">
                <a:spAutoFit/>
              </a:bodyPr>
              <a:lstStyle/>
              <a:p>
                <a:pPr algn="l"/>
                <a:endParaRPr lang="en-CA" sz="2400" dirty="0"/>
              </a:p>
            </p:txBody>
          </p:sp>
          <p:sp>
            <p:nvSpPr>
              <p:cNvPr id="110" name="Oval 109"/>
              <p:cNvSpPr/>
              <p:nvPr/>
            </p:nvSpPr>
            <p:spPr>
              <a:xfrm>
                <a:off x="4008646" y="1532184"/>
                <a:ext cx="180000" cy="180000"/>
              </a:xfrm>
              <a:prstGeom prst="ellipse">
                <a:avLst/>
              </a:prstGeom>
              <a:grpFill/>
              <a:ln>
                <a:noFill/>
              </a:ln>
            </p:spPr>
            <p:txBody>
              <a:bodyPr wrap="square" rtlCol="0" anchor="ctr">
                <a:spAutoFit/>
              </a:bodyPr>
              <a:lstStyle/>
              <a:p>
                <a:pPr algn="l"/>
                <a:endParaRPr lang="en-CA" sz="2400" dirty="0"/>
              </a:p>
            </p:txBody>
          </p:sp>
          <p:sp>
            <p:nvSpPr>
              <p:cNvPr id="111" name="Oval 110"/>
              <p:cNvSpPr/>
              <p:nvPr/>
            </p:nvSpPr>
            <p:spPr>
              <a:xfrm>
                <a:off x="4008732" y="1796568"/>
                <a:ext cx="180000" cy="180000"/>
              </a:xfrm>
              <a:prstGeom prst="ellipse">
                <a:avLst/>
              </a:prstGeom>
              <a:grpFill/>
              <a:ln>
                <a:noFill/>
              </a:ln>
            </p:spPr>
            <p:txBody>
              <a:bodyPr wrap="square" rtlCol="0" anchor="ctr">
                <a:spAutoFit/>
              </a:bodyPr>
              <a:lstStyle/>
              <a:p>
                <a:pPr algn="l"/>
                <a:endParaRPr lang="en-CA" sz="2400" dirty="0"/>
              </a:p>
            </p:txBody>
          </p:sp>
          <p:sp>
            <p:nvSpPr>
              <p:cNvPr id="112" name="Oval 111"/>
              <p:cNvSpPr/>
              <p:nvPr/>
            </p:nvSpPr>
            <p:spPr>
              <a:xfrm>
                <a:off x="4008904" y="2325336"/>
                <a:ext cx="180000" cy="180000"/>
              </a:xfrm>
              <a:prstGeom prst="ellipse">
                <a:avLst/>
              </a:prstGeom>
              <a:grpFill/>
              <a:ln>
                <a:noFill/>
              </a:ln>
            </p:spPr>
            <p:txBody>
              <a:bodyPr wrap="square" rtlCol="0" anchor="ctr">
                <a:spAutoFit/>
              </a:bodyPr>
              <a:lstStyle/>
              <a:p>
                <a:pPr algn="l"/>
                <a:endParaRPr lang="en-CA" sz="2400" dirty="0"/>
              </a:p>
            </p:txBody>
          </p:sp>
          <p:sp>
            <p:nvSpPr>
              <p:cNvPr id="113" name="Oval 112"/>
              <p:cNvSpPr/>
              <p:nvPr/>
            </p:nvSpPr>
            <p:spPr>
              <a:xfrm>
                <a:off x="4008990" y="2599824"/>
                <a:ext cx="180000" cy="180000"/>
              </a:xfrm>
              <a:prstGeom prst="ellipse">
                <a:avLst/>
              </a:prstGeom>
              <a:grpFill/>
              <a:ln>
                <a:noFill/>
              </a:ln>
            </p:spPr>
            <p:txBody>
              <a:bodyPr wrap="square" rtlCol="0" anchor="ctr">
                <a:spAutoFit/>
              </a:bodyPr>
              <a:lstStyle/>
              <a:p>
                <a:pPr algn="l"/>
                <a:endParaRPr lang="en-CA" sz="2400" dirty="0"/>
              </a:p>
            </p:txBody>
          </p:sp>
          <p:sp>
            <p:nvSpPr>
              <p:cNvPr id="114" name="Oval 113"/>
              <p:cNvSpPr/>
              <p:nvPr/>
            </p:nvSpPr>
            <p:spPr>
              <a:xfrm>
                <a:off x="4009076" y="2874312"/>
                <a:ext cx="180000" cy="180000"/>
              </a:xfrm>
              <a:prstGeom prst="ellipse">
                <a:avLst/>
              </a:prstGeom>
              <a:grpFill/>
              <a:ln>
                <a:noFill/>
              </a:ln>
            </p:spPr>
            <p:txBody>
              <a:bodyPr wrap="square" rtlCol="0" anchor="ctr">
                <a:spAutoFit/>
              </a:bodyPr>
              <a:lstStyle/>
              <a:p>
                <a:pPr algn="l"/>
                <a:endParaRPr lang="en-CA" sz="2400" dirty="0"/>
              </a:p>
            </p:txBody>
          </p:sp>
          <p:sp>
            <p:nvSpPr>
              <p:cNvPr id="115" name="Oval 114"/>
              <p:cNvSpPr/>
              <p:nvPr/>
            </p:nvSpPr>
            <p:spPr>
              <a:xfrm>
                <a:off x="4009162" y="3148800"/>
                <a:ext cx="180000" cy="180000"/>
              </a:xfrm>
              <a:prstGeom prst="ellipse">
                <a:avLst/>
              </a:prstGeom>
              <a:grpFill/>
              <a:ln>
                <a:noFill/>
              </a:ln>
            </p:spPr>
            <p:txBody>
              <a:bodyPr wrap="square" rtlCol="0" anchor="ctr">
                <a:spAutoFit/>
              </a:bodyPr>
              <a:lstStyle/>
              <a:p>
                <a:pPr algn="l"/>
                <a:endParaRPr lang="en-CA" sz="2400" dirty="0"/>
              </a:p>
            </p:txBody>
          </p:sp>
        </p:grpSp>
      </p:grpSp>
      <mc:AlternateContent xmlns:mc="http://schemas.openxmlformats.org/markup-compatibility/2006" xmlns:a14="http://schemas.microsoft.com/office/drawing/2010/main">
        <mc:Choice Requires="a14">
          <p:sp>
            <p:nvSpPr>
              <p:cNvPr id="125" name="Rectangle 124"/>
              <p:cNvSpPr/>
              <p:nvPr/>
            </p:nvSpPr>
            <p:spPr>
              <a:xfrm>
                <a:off x="-304800" y="1125638"/>
                <a:ext cx="9829800" cy="1815882"/>
              </a:xfrm>
              <a:prstGeom prst="rect">
                <a:avLst/>
              </a:prstGeom>
            </p:spPr>
            <p:txBody>
              <a:bodyPr wrap="square">
                <a:spAutoFit/>
              </a:bodyPr>
              <a:lstStyle/>
              <a:p>
                <a:pPr marL="1257300" lvl="2" indent="-342900">
                  <a:spcAft>
                    <a:spcPts val="0"/>
                  </a:spcAft>
                  <a:buFont typeface="Arial" panose="020B0604020202020204" pitchFamily="34" charset="0"/>
                  <a:buChar char="•"/>
                </a:pPr>
                <a:r>
                  <a:rPr lang="en-US" dirty="0"/>
                  <a:t>Given current weights</a:t>
                </a:r>
                <a:r>
                  <a:rPr lang="en-US" dirty="0">
                    <a:solidFill>
                      <a:srgbClr val="66FF33"/>
                    </a:solidFill>
                  </a:rPr>
                  <a:t> </a:t>
                </a:r>
                <a14:m>
                  <m:oMath xmlns:m="http://schemas.openxmlformats.org/officeDocument/2006/math">
                    <m:acc>
                      <m:accPr>
                        <m:chr m:val="⃗"/>
                        <m:ctrlPr>
                          <a:rPr lang="en-US" i="1">
                            <a:solidFill>
                              <a:srgbClr val="66FF33"/>
                            </a:solidFill>
                            <a:latin typeface="Cambria Math" panose="02040503050406030204" pitchFamily="18" charset="0"/>
                          </a:rPr>
                        </m:ctrlPr>
                      </m:accPr>
                      <m:e>
                        <m:r>
                          <a:rPr lang="en-CA" b="0" i="1" smtClean="0">
                            <a:solidFill>
                              <a:srgbClr val="66FF33"/>
                            </a:solidFill>
                            <a:latin typeface="Cambria Math" panose="02040503050406030204" pitchFamily="18" charset="0"/>
                          </a:rPr>
                          <m:t>𝑤</m:t>
                        </m:r>
                      </m:e>
                    </m:acc>
                  </m:oMath>
                </a14:m>
                <a:r>
                  <a:rPr lang="en-US" dirty="0"/>
                  <a:t>,</a:t>
                </a:r>
              </a:p>
              <a:p>
                <a:pPr marL="1257300" lvl="2" indent="-342900">
                  <a:spcAft>
                    <a:spcPts val="0"/>
                  </a:spcAft>
                  <a:buFont typeface="Arial" panose="020B0604020202020204" pitchFamily="34" charset="0"/>
                  <a:buChar char="•"/>
                </a:pPr>
                <a:r>
                  <a:rPr lang="en-US" dirty="0"/>
                  <a:t>Propagate inputs </a:t>
                </a:r>
                <a14:m>
                  <m:oMath xmlns:m="http://schemas.openxmlformats.org/officeDocument/2006/math">
                    <m:acc>
                      <m:accPr>
                        <m:chr m:val="⃗"/>
                        <m:ctrlPr>
                          <a:rPr lang="en-US" i="1" smtClean="0">
                            <a:solidFill>
                              <a:srgbClr val="FF00FF"/>
                            </a:solidFill>
                            <a:latin typeface="Cambria Math" panose="02040503050406030204" pitchFamily="18" charset="0"/>
                          </a:rPr>
                        </m:ctrlPr>
                      </m:accPr>
                      <m:e>
                        <m:r>
                          <a:rPr lang="en-CA" b="0" i="1" smtClean="0">
                            <a:solidFill>
                              <a:srgbClr val="FF00FF"/>
                            </a:solidFill>
                            <a:latin typeface="Cambria Math" panose="02040503050406030204" pitchFamily="18" charset="0"/>
                          </a:rPr>
                          <m:t>𝑥</m:t>
                        </m:r>
                      </m:e>
                    </m:acc>
                    <m:r>
                      <a:rPr lang="en-CA" b="0" i="1" smtClean="0">
                        <a:solidFill>
                          <a:srgbClr val="FF00FF"/>
                        </a:solidFill>
                        <a:latin typeface="Cambria Math" panose="02040503050406030204" pitchFamily="18" charset="0"/>
                      </a:rPr>
                      <m:t> </m:t>
                    </m:r>
                  </m:oMath>
                </a14:m>
                <a:r>
                  <a:rPr lang="en-US" dirty="0"/>
                  <a:t>forward to compute answers </a:t>
                </a:r>
                <a:r>
                  <a:rPr lang="en-US" i="1" dirty="0">
                    <a:solidFill>
                      <a:srgbClr val="66FF33"/>
                    </a:solidFill>
                  </a:rPr>
                  <a:t>y</a:t>
                </a:r>
                <a:r>
                  <a:rPr lang="en-US" dirty="0"/>
                  <a:t>         </a:t>
                </a:r>
                <a:br>
                  <a:rPr lang="en-US" dirty="0"/>
                </a:br>
                <a:r>
                  <a:rPr lang="en-US" dirty="0"/>
                  <a:t>       and error </a:t>
                </a:r>
                <a:r>
                  <a:rPr lang="en-US" i="1" dirty="0">
                    <a:solidFill>
                      <a:srgbClr val="FFC000"/>
                    </a:solidFill>
                  </a:rPr>
                  <a:t>E</a:t>
                </a:r>
                <a:r>
                  <a:rPr lang="en-US" dirty="0"/>
                  <a:t>. </a:t>
                </a:r>
              </a:p>
              <a:p>
                <a:pPr marL="1257300" lvl="2" indent="-342900">
                  <a:spcAft>
                    <a:spcPts val="0"/>
                  </a:spcAft>
                  <a:buFont typeface="Arial" panose="020B0604020202020204" pitchFamily="34" charset="0"/>
                  <a:buChar char="•"/>
                </a:pPr>
                <a:r>
                  <a:rPr lang="en-US" dirty="0"/>
                  <a:t>Back propagate back to compute derivatives.</a:t>
                </a:r>
              </a:p>
            </p:txBody>
          </p:sp>
        </mc:Choice>
        <mc:Fallback xmlns="">
          <p:sp>
            <p:nvSpPr>
              <p:cNvPr id="125" name="Rectangle 124"/>
              <p:cNvSpPr>
                <a:spLocks noRot="1" noChangeAspect="1" noMove="1" noResize="1" noEditPoints="1" noAdjustHandles="1" noChangeArrowheads="1" noChangeShapeType="1" noTextEdit="1"/>
              </p:cNvSpPr>
              <p:nvPr/>
            </p:nvSpPr>
            <p:spPr>
              <a:xfrm>
                <a:off x="-304800" y="1125638"/>
                <a:ext cx="9829800" cy="1815882"/>
              </a:xfrm>
              <a:prstGeom prst="rect">
                <a:avLst/>
              </a:prstGeom>
              <a:blipFill>
                <a:blip r:embed="rId6"/>
                <a:stretch>
                  <a:fillRect t="-3691" b="-8389"/>
                </a:stretch>
              </a:blipFill>
            </p:spPr>
            <p:txBody>
              <a:bodyPr/>
              <a:lstStyle/>
              <a:p>
                <a:r>
                  <a:rPr lang="en-US">
                    <a:noFill/>
                  </a:rPr>
                  <a:t> </a:t>
                </a:r>
              </a:p>
            </p:txBody>
          </p:sp>
        </mc:Fallback>
      </mc:AlternateContent>
    </p:spTree>
    <p:extLst>
      <p:ext uri="{BB962C8B-B14F-4D97-AF65-F5344CB8AC3E}">
        <p14:creationId xmlns:p14="http://schemas.microsoft.com/office/powerpoint/2010/main" val="45332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1+#ppt_w/2"/>
                                          </p:val>
                                        </p:tav>
                                        <p:tav tm="100000">
                                          <p:val>
                                            <p:strVal val="#ppt_x"/>
                                          </p:val>
                                        </p:tav>
                                      </p:tavLst>
                                    </p:anim>
                                    <p:anim calcmode="lin" valueType="num">
                                      <p:cBhvr additive="base">
                                        <p:cTn id="8" dur="500" fill="hold"/>
                                        <p:tgtEl>
                                          <p:spTgt spid="1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1+#ppt_w/2"/>
                                          </p:val>
                                        </p:tav>
                                        <p:tav tm="100000">
                                          <p:val>
                                            <p:strVal val="#ppt_x"/>
                                          </p:val>
                                        </p:tav>
                                      </p:tavLst>
                                    </p:anim>
                                    <p:anim calcmode="lin" valueType="num">
                                      <p:cBhvr additive="base">
                                        <p:cTn id="12"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54" name="Group 53"/>
          <p:cNvGrpSpPr/>
          <p:nvPr/>
        </p:nvGrpSpPr>
        <p:grpSpPr>
          <a:xfrm>
            <a:off x="1204150" y="5640291"/>
            <a:ext cx="1767650" cy="1102040"/>
            <a:chOff x="1204150" y="5640291"/>
            <a:chExt cx="3291650" cy="1102040"/>
          </a:xfrm>
        </p:grpSpPr>
        <p:sp>
          <p:nvSpPr>
            <p:cNvPr id="56" name="Rectangle 55"/>
            <p:cNvSpPr/>
            <p:nvPr/>
          </p:nvSpPr>
          <p:spPr>
            <a:xfrm>
              <a:off x="2083556" y="6096000"/>
              <a:ext cx="1674791" cy="646331"/>
            </a:xfrm>
            <a:prstGeom prst="rect">
              <a:avLst/>
            </a:prstGeom>
          </p:spPr>
          <p:txBody>
            <a:bodyPr wrap="square">
              <a:spAutoFit/>
            </a:bodyPr>
            <a:lstStyle/>
            <a:p>
              <a:r>
                <a:rPr lang="en-US" altLang="en-US" sz="3600" i="1" dirty="0" err="1">
                  <a:solidFill>
                    <a:srgbClr val="FF00FF"/>
                  </a:solidFill>
                  <a:cs typeface="Times New Roman" panose="02020603050405020304" pitchFamily="18" charset="0"/>
                  <a:sym typeface="Symbol" panose="05050102010706020507" pitchFamily="18" charset="2"/>
                </a:rPr>
                <a:t>x</a:t>
              </a:r>
              <a:r>
                <a:rPr lang="en-US" altLang="en-US" sz="3600" i="1" baseline="-25000" dirty="0" err="1">
                  <a:solidFill>
                    <a:srgbClr val="FF00FF"/>
                  </a:solidFill>
                  <a:cs typeface="Times New Roman" panose="02020603050405020304" pitchFamily="18" charset="0"/>
                  <a:sym typeface="Symbol" panose="05050102010706020507" pitchFamily="18" charset="2"/>
                </a:rPr>
                <a:t>d,i</a:t>
              </a:r>
              <a:r>
                <a:rPr lang="en-US" altLang="en-US" sz="3600" i="1" baseline="-25000" dirty="0">
                  <a:solidFill>
                    <a:srgbClr val="FF00FF"/>
                  </a:solidFill>
                  <a:cs typeface="Times New Roman" panose="02020603050405020304" pitchFamily="18" charset="0"/>
                  <a:sym typeface="Symbol" panose="05050102010706020507" pitchFamily="18" charset="2"/>
                </a:rPr>
                <a:t></a:t>
              </a:r>
              <a:r>
                <a:rPr lang="en-US" altLang="en-US" sz="3600" dirty="0">
                  <a:solidFill>
                    <a:srgbClr val="FF00FF"/>
                  </a:solidFill>
                  <a:cs typeface="Times New Roman" panose="02020603050405020304" pitchFamily="18" charset="0"/>
                  <a:sym typeface="Symbol" panose="05050102010706020507" pitchFamily="18" charset="2"/>
                </a:rPr>
                <a:t>  </a:t>
              </a:r>
              <a:endParaRPr lang="en-CA" sz="3600" dirty="0">
                <a:solidFill>
                  <a:srgbClr val="FF00FF"/>
                </a:solidFill>
              </a:endParaRPr>
            </a:p>
          </p:txBody>
        </p:sp>
        <p:cxnSp>
          <p:nvCxnSpPr>
            <p:cNvPr id="58" name="Straight Arrow Connector 57"/>
            <p:cNvCxnSpPr/>
            <p:nvPr/>
          </p:nvCxnSpPr>
          <p:spPr bwMode="auto">
            <a:xfrm>
              <a:off x="1204150" y="5640291"/>
              <a:ext cx="1159461" cy="608109"/>
            </a:xfrm>
            <a:prstGeom prst="straightConnector1">
              <a:avLst/>
            </a:prstGeom>
            <a:noFill/>
            <a:ln w="38100" cap="sq" cmpd="sng" algn="ctr">
              <a:solidFill>
                <a:schemeClr val="hlink"/>
              </a:solidFill>
              <a:prstDash val="solid"/>
              <a:round/>
              <a:headEnd type="none" w="med" len="med"/>
              <a:tailEnd type="triangle"/>
            </a:ln>
            <a:effectLst/>
          </p:spPr>
        </p:cxnSp>
        <p:cxnSp>
          <p:nvCxnSpPr>
            <p:cNvPr id="59" name="Straight Arrow Connector 58"/>
            <p:cNvCxnSpPr/>
            <p:nvPr/>
          </p:nvCxnSpPr>
          <p:spPr bwMode="auto">
            <a:xfrm flipH="1">
              <a:off x="3336339" y="5685231"/>
              <a:ext cx="1159461" cy="608109"/>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85" name="Group 84"/>
          <p:cNvGrpSpPr/>
          <p:nvPr/>
        </p:nvGrpSpPr>
        <p:grpSpPr>
          <a:xfrm>
            <a:off x="394880" y="304800"/>
            <a:ext cx="1814920" cy="5335491"/>
            <a:chOff x="394880" y="304800"/>
            <a:chExt cx="1814920" cy="5335491"/>
          </a:xfrm>
        </p:grpSpPr>
        <p:grpSp>
          <p:nvGrpSpPr>
            <p:cNvPr id="86" name="Group 85"/>
            <p:cNvGrpSpPr/>
            <p:nvPr/>
          </p:nvGrpSpPr>
          <p:grpSpPr>
            <a:xfrm>
              <a:off x="609600" y="4343400"/>
              <a:ext cx="1304655" cy="1296891"/>
              <a:chOff x="2834450" y="4113309"/>
              <a:chExt cx="1304655" cy="1296891"/>
            </a:xfrm>
          </p:grpSpPr>
          <p:grpSp>
            <p:nvGrpSpPr>
              <p:cNvPr id="95" name="Group 94"/>
              <p:cNvGrpSpPr/>
              <p:nvPr/>
            </p:nvGrpSpPr>
            <p:grpSpPr>
              <a:xfrm>
                <a:off x="2834450" y="4113309"/>
                <a:ext cx="1304655" cy="1294579"/>
                <a:chOff x="3220343" y="2894580"/>
                <a:chExt cx="540000" cy="540000"/>
              </a:xfrm>
            </p:grpSpPr>
            <p:sp>
              <p:nvSpPr>
                <p:cNvPr id="97" name="Rectangle 96"/>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98"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96" name="Rectangle 95"/>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87" name="Rectangle 86"/>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grpSp>
          <p:nvGrpSpPr>
            <p:cNvPr id="88" name="Group 87"/>
            <p:cNvGrpSpPr/>
            <p:nvPr/>
          </p:nvGrpSpPr>
          <p:grpSpPr>
            <a:xfrm>
              <a:off x="609600" y="304800"/>
              <a:ext cx="1582484" cy="1471466"/>
              <a:chOff x="609600" y="304800"/>
              <a:chExt cx="1582484" cy="1471466"/>
            </a:xfrm>
          </p:grpSpPr>
          <p:grpSp>
            <p:nvGrpSpPr>
              <p:cNvPr id="89" name="Group 88"/>
              <p:cNvGrpSpPr/>
              <p:nvPr/>
            </p:nvGrpSpPr>
            <p:grpSpPr>
              <a:xfrm>
                <a:off x="685800" y="1174750"/>
                <a:ext cx="641532" cy="601516"/>
                <a:chOff x="4635890" y="1543039"/>
                <a:chExt cx="641532" cy="601516"/>
              </a:xfrm>
            </p:grpSpPr>
            <p:grpSp>
              <p:nvGrpSpPr>
                <p:cNvPr id="91" name="Group 90"/>
                <p:cNvGrpSpPr/>
                <p:nvPr/>
              </p:nvGrpSpPr>
              <p:grpSpPr>
                <a:xfrm>
                  <a:off x="4635890" y="1543039"/>
                  <a:ext cx="540000" cy="540000"/>
                  <a:chOff x="3220343" y="2894580"/>
                  <a:chExt cx="540000" cy="540000"/>
                </a:xfrm>
              </p:grpSpPr>
              <p:sp>
                <p:nvSpPr>
                  <p:cNvPr id="93" name="Rectangle 9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94" name="Picture 10" descr="Image result for bicy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92" name="Rectangle 91"/>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90" name="Rectangle 89"/>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grpSp>
        <p:nvGrpSpPr>
          <p:cNvPr id="99" name="Group 98"/>
          <p:cNvGrpSpPr/>
          <p:nvPr/>
        </p:nvGrpSpPr>
        <p:grpSpPr>
          <a:xfrm>
            <a:off x="2169101" y="34435"/>
            <a:ext cx="1552387" cy="5604990"/>
            <a:chOff x="2169101" y="34435"/>
            <a:chExt cx="1552387" cy="5604990"/>
          </a:xfrm>
        </p:grpSpPr>
        <p:grpSp>
          <p:nvGrpSpPr>
            <p:cNvPr id="100" name="Group 99"/>
            <p:cNvGrpSpPr/>
            <p:nvPr/>
          </p:nvGrpSpPr>
          <p:grpSpPr>
            <a:xfrm>
              <a:off x="3216876" y="693546"/>
              <a:ext cx="230011" cy="1097404"/>
              <a:chOff x="3657600" y="1066802"/>
              <a:chExt cx="258812" cy="839758"/>
            </a:xfrm>
          </p:grpSpPr>
          <p:sp>
            <p:nvSpPr>
              <p:cNvPr id="113" name="Rectangle 11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114" name="Straight Arrow Connector 11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101" name="Group 100"/>
            <p:cNvGrpSpPr/>
            <p:nvPr/>
          </p:nvGrpSpPr>
          <p:grpSpPr>
            <a:xfrm>
              <a:off x="2844114" y="1656324"/>
              <a:ext cx="703950" cy="537000"/>
              <a:chOff x="1524000" y="1295400"/>
              <a:chExt cx="703950" cy="537000"/>
            </a:xfrm>
          </p:grpSpPr>
          <p:sp>
            <p:nvSpPr>
              <p:cNvPr id="111" name="Rectangle 110"/>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12" name="Rectangle 111"/>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103" name="Oval 102"/>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104" name="Group 103"/>
            <p:cNvGrpSpPr/>
            <p:nvPr/>
          </p:nvGrpSpPr>
          <p:grpSpPr>
            <a:xfrm>
              <a:off x="3133172" y="34435"/>
              <a:ext cx="581013" cy="542011"/>
              <a:chOff x="5503407" y="3134380"/>
              <a:chExt cx="581013" cy="542011"/>
            </a:xfrm>
          </p:grpSpPr>
          <p:pic>
            <p:nvPicPr>
              <p:cNvPr id="109" name="Picture 108"/>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FF00FF"/>
                </a:solidFill>
              </a:ln>
            </p:spPr>
          </p:pic>
          <p:sp>
            <p:nvSpPr>
              <p:cNvPr id="110" name="Rectangle 109"/>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105" name="Group 104"/>
            <p:cNvGrpSpPr/>
            <p:nvPr/>
          </p:nvGrpSpPr>
          <p:grpSpPr>
            <a:xfrm>
              <a:off x="2285409" y="4348230"/>
              <a:ext cx="1204518" cy="1291195"/>
              <a:chOff x="5503407" y="3136391"/>
              <a:chExt cx="540000" cy="540000"/>
            </a:xfrm>
          </p:grpSpPr>
          <p:pic>
            <p:nvPicPr>
              <p:cNvPr id="107" name="Picture 106"/>
              <p:cNvPicPr>
                <a:picLocks noChangeAspect="1"/>
              </p:cNvPicPr>
              <p:nvPr/>
            </p:nvPicPr>
            <p:blipFill>
              <a:blip r:embed="rId6"/>
              <a:stretch>
                <a:fillRect/>
              </a:stretch>
            </p:blipFill>
            <p:spPr>
              <a:xfrm>
                <a:off x="5503407" y="3136391"/>
                <a:ext cx="540000" cy="540000"/>
              </a:xfrm>
              <a:prstGeom prst="rect">
                <a:avLst/>
              </a:prstGeom>
              <a:blipFill>
                <a:blip r:embed="rId7"/>
                <a:tile tx="0" ty="0" sx="100000" sy="100000" flip="none" algn="tl"/>
              </a:blipFill>
              <a:ln w="25400">
                <a:solidFill>
                  <a:srgbClr val="FF00FF"/>
                </a:solidFill>
              </a:ln>
            </p:spPr>
          </p:pic>
          <p:sp>
            <p:nvSpPr>
              <p:cNvPr id="108" name="Rectangle 107"/>
              <p:cNvSpPr/>
              <p:nvPr/>
            </p:nvSpPr>
            <p:spPr>
              <a:xfrm>
                <a:off x="5859794" y="3382199"/>
                <a:ext cx="161392" cy="195726"/>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sp>
          <p:nvSpPr>
            <p:cNvPr id="106" name="Rectangle 105"/>
            <p:cNvSpPr/>
            <p:nvPr/>
          </p:nvSpPr>
          <p:spPr>
            <a:xfrm>
              <a:off x="2169101" y="2958405"/>
              <a:ext cx="1505540" cy="1384995"/>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hidden</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unit </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level </a:t>
              </a:r>
              <a:r>
                <a:rPr lang="en-US" dirty="0">
                  <a:solidFill>
                    <a:srgbClr val="FF00FF"/>
                  </a:solidFill>
                  <a:cs typeface="Times New Roman" panose="02020603050405020304" pitchFamily="18" charset="0"/>
                  <a:sym typeface="Symbol" panose="05050102010706020507" pitchFamily="18" charset="2"/>
                </a:rPr>
                <a:t>ℓ-1</a:t>
              </a:r>
              <a:endParaRPr lang="en-US" dirty="0">
                <a:solidFill>
                  <a:srgbClr val="FF00FF"/>
                </a:solidFill>
                <a:sym typeface="Symbol" panose="05050102010706020507" pitchFamily="18" charset="2"/>
              </a:endParaRPr>
            </a:p>
          </p:txBody>
        </p:sp>
      </p:grpSp>
      <p:sp>
        <p:nvSpPr>
          <p:cNvPr id="115" name="Rectangle 114"/>
          <p:cNvSpPr/>
          <p:nvPr/>
        </p:nvSpPr>
        <p:spPr>
          <a:xfrm>
            <a:off x="5181600" y="5485117"/>
            <a:ext cx="5943600" cy="1384995"/>
          </a:xfrm>
          <a:prstGeom prst="rect">
            <a:avLst/>
          </a:prstGeom>
        </p:spPr>
        <p:txBody>
          <a:bodyPr wrap="square">
            <a:spAutoFit/>
          </a:bodyPr>
          <a:lstStyle/>
          <a:p>
            <a:r>
              <a:rPr lang="en-US" dirty="0">
                <a:cs typeface="Times New Roman" panose="02020603050405020304" pitchFamily="18" charset="0"/>
                <a:sym typeface="Symbol" panose="05050102010706020507" pitchFamily="18" charset="2"/>
              </a:rPr>
              <a:t>Indicates the</a:t>
            </a:r>
            <a:r>
              <a:rPr lang="en-CA" dirty="0">
                <a:cs typeface="Times New Roman" panose="02020603050405020304" pitchFamily="18" charset="0"/>
                <a:sym typeface="Symbol" panose="05050102010706020507" pitchFamily="18" charset="2"/>
              </a:rPr>
              <a:t> firing</a:t>
            </a:r>
            <a:br>
              <a:rPr lang="en-CA" dirty="0">
                <a:cs typeface="Times New Roman" panose="02020603050405020304" pitchFamily="18" charset="0"/>
                <a:sym typeface="Symbol" panose="05050102010706020507" pitchFamily="18" charset="2"/>
              </a:rPr>
            </a:br>
            <a:r>
              <a:rPr lang="en-US" dirty="0">
                <a:cs typeface="Times New Roman" panose="02020603050405020304" pitchFamily="18" charset="0"/>
                <a:sym typeface="Symbol" panose="05050102010706020507" pitchFamily="18" charset="2"/>
              </a:rPr>
              <a:t>of this</a:t>
            </a:r>
            <a:r>
              <a:rPr lang="en-CA" dirty="0">
                <a:cs typeface="Times New Roman" panose="02020603050405020304" pitchFamily="18" charset="0"/>
                <a:sym typeface="Symbol" panose="05050102010706020507" pitchFamily="18" charset="2"/>
              </a:rPr>
              <a:t> </a:t>
            </a:r>
            <a:r>
              <a:rPr lang="en-CA" i="1" dirty="0" err="1">
                <a:cs typeface="Times New Roman" panose="02020603050405020304" pitchFamily="18" charset="0"/>
                <a:sym typeface="Symbol" panose="05050102010706020507" pitchFamily="18" charset="2"/>
              </a:rPr>
              <a:t>i</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hidden unit </a:t>
            </a:r>
            <a:br>
              <a:rPr lang="en-CA" dirty="0">
                <a:cs typeface="Times New Roman" panose="02020603050405020304" pitchFamily="18" charset="0"/>
                <a:sym typeface="Symbol" panose="05050102010706020507" pitchFamily="18" charset="2"/>
              </a:rPr>
            </a:br>
            <a:r>
              <a:rPr lang="en-CA" dirty="0">
                <a:cs typeface="Times New Roman" panose="02020603050405020304" pitchFamily="18" charset="0"/>
                <a:sym typeface="Symbol" panose="05050102010706020507" pitchFamily="18" charset="2"/>
              </a:rPr>
              <a:t>on the </a:t>
            </a:r>
            <a:r>
              <a:rPr lang="en-CA" i="1" dirty="0" err="1">
                <a:cs typeface="Times New Roman" panose="02020603050405020304" pitchFamily="18" charset="0"/>
                <a:sym typeface="Symbol" panose="05050102010706020507" pitchFamily="18" charset="2"/>
              </a:rPr>
              <a:t>d</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training input.</a:t>
            </a:r>
          </a:p>
        </p:txBody>
      </p:sp>
      <p:sp>
        <p:nvSpPr>
          <p:cNvPr id="116"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spTree>
    <p:extLst>
      <p:ext uri="{BB962C8B-B14F-4D97-AF65-F5344CB8AC3E}">
        <p14:creationId xmlns:p14="http://schemas.microsoft.com/office/powerpoint/2010/main" val="8636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5">
                                            <p:txEl>
                                              <p:pRg st="0" end="0"/>
                                            </p:txEl>
                                          </p:spTgt>
                                        </p:tgtEl>
                                        <p:attrNameLst>
                                          <p:attrName>style.visibility</p:attrName>
                                        </p:attrNameLst>
                                      </p:cBhvr>
                                      <p:to>
                                        <p:strVal val="visible"/>
                                      </p:to>
                                    </p:set>
                                    <p:anim calcmode="lin" valueType="num">
                                      <p:cBhvr additive="base">
                                        <p:cTn id="23" dur="500" fill="hold"/>
                                        <p:tgtEl>
                                          <p:spTgt spid="11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1B6125F4-8A3F-4C05-8140-8073743EF8D3}"/>
              </a:ext>
            </a:extLst>
          </p:cNvPr>
          <p:cNvSpPr/>
          <p:nvPr/>
        </p:nvSpPr>
        <p:spPr>
          <a:xfrm>
            <a:off x="609600" y="38100"/>
            <a:ext cx="7848600" cy="2781300"/>
          </a:xfrm>
          <a:prstGeom prst="rect">
            <a:avLst/>
          </a:prstGeom>
          <a:solidFill>
            <a:schemeClr val="tx1"/>
          </a:solidFill>
          <a:ln>
            <a:noFill/>
          </a:ln>
        </p:spPr>
        <p:txBody>
          <a:bodyPr wrap="square" rtlCol="0" anchor="ctr">
            <a:spAutoFit/>
          </a:bodyPr>
          <a:lstStyle/>
          <a:p>
            <a:pPr algn="l"/>
            <a:endParaRPr lang="en-CA" sz="2400" dirty="0"/>
          </a:p>
        </p:txBody>
      </p:sp>
      <p:sp>
        <p:nvSpPr>
          <p:cNvPr id="29" name="Rectangle 28"/>
          <p:cNvSpPr/>
          <p:nvPr/>
        </p:nvSpPr>
        <p:spPr>
          <a:xfrm>
            <a:off x="609600" y="1197917"/>
            <a:ext cx="7848600" cy="461665"/>
          </a:xfrm>
          <a:prstGeom prst="rect">
            <a:avLst/>
          </a:prstGeom>
          <a:solidFill>
            <a:schemeClr val="tx1"/>
          </a:solidFill>
          <a:ln>
            <a:noFill/>
          </a:ln>
        </p:spPr>
        <p:txBody>
          <a:bodyPr wrap="square" rtlCol="0" anchor="ctr">
            <a:spAutoFit/>
          </a:bodyPr>
          <a:lstStyle/>
          <a:p>
            <a:pPr algn="l"/>
            <a:r>
              <a:rPr lang="en-CA" sz="2400" dirty="0"/>
              <a:t> </a:t>
            </a:r>
          </a:p>
        </p:txBody>
      </p:sp>
      <p:pic>
        <p:nvPicPr>
          <p:cNvPr id="30"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5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67600" y="979056"/>
            <a:ext cx="559769" cy="461665"/>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dirty="0">
              <a:solidFill>
                <a:schemeClr val="bg2"/>
              </a:solidFill>
            </a:endParaRPr>
          </a:p>
        </p:txBody>
      </p:sp>
      <p:sp>
        <p:nvSpPr>
          <p:cNvPr id="38" name="Rectangle 37"/>
          <p:cNvSpPr/>
          <p:nvPr/>
        </p:nvSpPr>
        <p:spPr>
          <a:xfrm>
            <a:off x="7467600" y="1257859"/>
            <a:ext cx="646331" cy="461665"/>
          </a:xfrm>
          <a:prstGeom prst="rect">
            <a:avLst/>
          </a:prstGeom>
        </p:spPr>
        <p:txBody>
          <a:bodyPr wrap="none">
            <a:spAutoFit/>
          </a:bodyPr>
          <a:lstStyle/>
          <a:p>
            <a:r>
              <a:rPr lang="en-US" sz="2400" i="1" dirty="0">
                <a:solidFill>
                  <a:schemeClr val="bg2"/>
                </a:solidFill>
                <a:sym typeface="Symbol" panose="05050102010706020507" pitchFamily="18" charset="2"/>
              </a:rPr>
              <a:t>dog</a:t>
            </a:r>
            <a:endParaRPr lang="en-CA" sz="2400" dirty="0">
              <a:solidFill>
                <a:schemeClr val="bg2"/>
              </a:solidFill>
            </a:endParaRPr>
          </a:p>
        </p:txBody>
      </p:sp>
      <p:sp>
        <p:nvSpPr>
          <p:cNvPr id="39" name="Rectangle 38"/>
          <p:cNvSpPr/>
          <p:nvPr/>
        </p:nvSpPr>
        <p:spPr>
          <a:xfrm>
            <a:off x="7482672" y="1552518"/>
            <a:ext cx="696024" cy="381541"/>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dirty="0">
              <a:solidFill>
                <a:schemeClr val="bg2"/>
              </a:solidFill>
            </a:endParaRPr>
          </a:p>
        </p:txBody>
      </p:sp>
      <p:sp>
        <p:nvSpPr>
          <p:cNvPr id="40" name="Rectangle 39"/>
          <p:cNvSpPr/>
          <p:nvPr/>
        </p:nvSpPr>
        <p:spPr>
          <a:xfrm>
            <a:off x="7467600" y="1811355"/>
            <a:ext cx="628698" cy="461665"/>
          </a:xfrm>
          <a:prstGeom prst="rect">
            <a:avLst/>
          </a:prstGeom>
        </p:spPr>
        <p:txBody>
          <a:bodyPr wrap="none">
            <a:spAutoFit/>
          </a:bodyPr>
          <a:lstStyle/>
          <a:p>
            <a:r>
              <a:rPr lang="en-US" sz="2400" i="1">
                <a:solidFill>
                  <a:schemeClr val="bg2"/>
                </a:solidFill>
                <a:sym typeface="Symbol" panose="05050102010706020507" pitchFamily="18" charset="2"/>
              </a:rPr>
              <a:t>fish</a:t>
            </a:r>
            <a:endParaRPr lang="en-CA" sz="2400" dirty="0">
              <a:solidFill>
                <a:schemeClr val="bg2"/>
              </a:solidFill>
            </a:endParaRPr>
          </a:p>
        </p:txBody>
      </p:sp>
      <p:grpSp>
        <p:nvGrpSpPr>
          <p:cNvPr id="5" name="Group 4"/>
          <p:cNvGrpSpPr/>
          <p:nvPr/>
        </p:nvGrpSpPr>
        <p:grpSpPr>
          <a:xfrm>
            <a:off x="394880" y="304800"/>
            <a:ext cx="1814920" cy="5335491"/>
            <a:chOff x="394880" y="304800"/>
            <a:chExt cx="1814920" cy="5335491"/>
          </a:xfrm>
        </p:grpSpPr>
        <p:grpSp>
          <p:nvGrpSpPr>
            <p:cNvPr id="2" name="Group 1"/>
            <p:cNvGrpSpPr/>
            <p:nvPr/>
          </p:nvGrpSpPr>
          <p:grpSpPr>
            <a:xfrm>
              <a:off x="609600" y="4343400"/>
              <a:ext cx="1304655" cy="1296891"/>
              <a:chOff x="2834450" y="4113309"/>
              <a:chExt cx="1304655" cy="1296891"/>
            </a:xfrm>
          </p:grpSpPr>
          <p:grpSp>
            <p:nvGrpSpPr>
              <p:cNvPr id="130" name="Group 129"/>
              <p:cNvGrpSpPr/>
              <p:nvPr/>
            </p:nvGrpSpPr>
            <p:grpSpPr>
              <a:xfrm>
                <a:off x="2834450" y="4113309"/>
                <a:ext cx="1304655" cy="1294579"/>
                <a:chOff x="3220343" y="2894580"/>
                <a:chExt cx="540000" cy="540000"/>
              </a:xfrm>
            </p:grpSpPr>
            <p:sp>
              <p:nvSpPr>
                <p:cNvPr id="143" name="Rectangle 14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44"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 name="Rectangle 141"/>
              <p:cNvSpPr/>
              <p:nvPr/>
            </p:nvSpPr>
            <p:spPr>
              <a:xfrm>
                <a:off x="3200400" y="4886980"/>
                <a:ext cx="457200" cy="523220"/>
              </a:xfrm>
              <a:prstGeom prst="rect">
                <a:avLst/>
              </a:prstGeom>
            </p:spPr>
            <p:txBody>
              <a:bodyPr wrap="squar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66" name="Rectangle 65"/>
            <p:cNvSpPr/>
            <p:nvPr/>
          </p:nvSpPr>
          <p:spPr>
            <a:xfrm>
              <a:off x="394880" y="3352800"/>
              <a:ext cx="1814920" cy="954107"/>
            </a:xfrm>
            <a:prstGeom prst="rect">
              <a:avLst/>
            </a:prstGeom>
          </p:spPr>
          <p:txBody>
            <a:bodyPr wrap="none">
              <a:spAutoFit/>
            </a:bodyPr>
            <a:lstStyle/>
            <a:p>
              <a:pPr algn="ctr"/>
              <a:r>
                <a:rPr lang="en-US" i="1" dirty="0" err="1">
                  <a:solidFill>
                    <a:srgbClr val="FF00FF"/>
                  </a:solidFill>
                  <a:sym typeface="Symbol" panose="05050102010706020507" pitchFamily="18" charset="2"/>
                </a:rPr>
                <a:t>d</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training </a:t>
              </a:r>
            </a:p>
            <a:p>
              <a:pPr algn="ctr"/>
              <a:r>
                <a:rPr lang="en-US" dirty="0">
                  <a:solidFill>
                    <a:srgbClr val="FF00FF"/>
                  </a:solidFill>
                  <a:sym typeface="Symbol" panose="05050102010706020507" pitchFamily="18" charset="2"/>
                </a:rPr>
                <a:t>input </a:t>
              </a:r>
              <a:endParaRPr lang="en-CA" baseline="-25000" dirty="0">
                <a:solidFill>
                  <a:srgbClr val="FF00FF"/>
                </a:solidFill>
              </a:endParaRPr>
            </a:p>
          </p:txBody>
        </p:sp>
        <p:grpSp>
          <p:nvGrpSpPr>
            <p:cNvPr id="31" name="Group 30"/>
            <p:cNvGrpSpPr/>
            <p:nvPr/>
          </p:nvGrpSpPr>
          <p:grpSpPr>
            <a:xfrm>
              <a:off x="609600" y="304800"/>
              <a:ext cx="1582484" cy="1471466"/>
              <a:chOff x="609600" y="304800"/>
              <a:chExt cx="1582484" cy="1471466"/>
            </a:xfrm>
          </p:grpSpPr>
          <p:grpSp>
            <p:nvGrpSpPr>
              <p:cNvPr id="32" name="Group 31"/>
              <p:cNvGrpSpPr/>
              <p:nvPr/>
            </p:nvGrpSpPr>
            <p:grpSpPr>
              <a:xfrm>
                <a:off x="685800" y="1174750"/>
                <a:ext cx="641532" cy="601516"/>
                <a:chOff x="4635890" y="1543039"/>
                <a:chExt cx="641532" cy="601516"/>
              </a:xfrm>
            </p:grpSpPr>
            <p:grpSp>
              <p:nvGrpSpPr>
                <p:cNvPr id="34" name="Group 33"/>
                <p:cNvGrpSpPr/>
                <p:nvPr/>
              </p:nvGrpSpPr>
              <p:grpSpPr>
                <a:xfrm>
                  <a:off x="4635890" y="1543039"/>
                  <a:ext cx="540000" cy="540000"/>
                  <a:chOff x="3220343" y="2894580"/>
                  <a:chExt cx="540000" cy="540000"/>
                </a:xfrm>
              </p:grpSpPr>
              <p:sp>
                <p:nvSpPr>
                  <p:cNvPr id="36" name="Rectangle 35"/>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41" name="Picture 10" descr="Image result for bicy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4876800" y="1668900"/>
                  <a:ext cx="400622" cy="475655"/>
                </a:xfrm>
                <a:prstGeom prst="rect">
                  <a:avLst/>
                </a:prstGeom>
              </p:spPr>
              <p:txBody>
                <a:bodyPr wrap="none">
                  <a:spAutoFit/>
                </a:bodyPr>
                <a:lstStyle/>
                <a:p>
                  <a:r>
                    <a:rPr lang="en-US" i="1" dirty="0">
                      <a:solidFill>
                        <a:schemeClr val="bg2"/>
                      </a:solidFill>
                      <a:sym typeface="Symbol" panose="05050102010706020507" pitchFamily="18" charset="2"/>
                    </a:rPr>
                    <a:t>d</a:t>
                  </a:r>
                  <a:endParaRPr lang="en-CA" dirty="0">
                    <a:solidFill>
                      <a:schemeClr val="bg2"/>
                    </a:solidFill>
                  </a:endParaRPr>
                </a:p>
              </p:txBody>
            </p:sp>
          </p:grpSp>
          <p:sp>
            <p:nvSpPr>
              <p:cNvPr id="33" name="Rectangle 32"/>
              <p:cNvSpPr/>
              <p:nvPr/>
            </p:nvSpPr>
            <p:spPr>
              <a:xfrm>
                <a:off x="609600" y="304800"/>
                <a:ext cx="1582484" cy="830997"/>
              </a:xfrm>
              <a:prstGeom prst="rect">
                <a:avLst/>
              </a:prstGeom>
            </p:spPr>
            <p:txBody>
              <a:bodyPr wrap="none">
                <a:spAutoFit/>
              </a:bodyPr>
              <a:lstStyle/>
              <a:p>
                <a:r>
                  <a:rPr lang="en-US" sz="2400" i="1" dirty="0" err="1">
                    <a:solidFill>
                      <a:srgbClr val="FF00FF"/>
                    </a:solidFill>
                    <a:sym typeface="Symbol" panose="05050102010706020507" pitchFamily="18" charset="2"/>
                  </a:rPr>
                  <a:t>d</a:t>
                </a:r>
                <a:r>
                  <a:rPr lang="en-US" sz="2400" i="1" baseline="30000" dirty="0" err="1">
                    <a:solidFill>
                      <a:srgbClr val="FF00FF"/>
                    </a:solidFill>
                    <a:sym typeface="Symbol" panose="05050102010706020507" pitchFamily="18" charset="2"/>
                  </a:rPr>
                  <a:t>th</a:t>
                </a:r>
                <a:r>
                  <a:rPr lang="en-US" sz="2400" baseline="30000" dirty="0">
                    <a:solidFill>
                      <a:srgbClr val="FF00FF"/>
                    </a:solidFill>
                    <a:sym typeface="Symbol" panose="05050102010706020507" pitchFamily="18" charset="2"/>
                  </a:rPr>
                  <a:t> </a:t>
                </a:r>
                <a:r>
                  <a:rPr lang="en-US" sz="2400" dirty="0">
                    <a:solidFill>
                      <a:srgbClr val="FF00FF"/>
                    </a:solidFill>
                    <a:sym typeface="Symbol" panose="05050102010706020507" pitchFamily="18" charset="2"/>
                  </a:rPr>
                  <a:t>training </a:t>
                </a:r>
              </a:p>
              <a:p>
                <a:r>
                  <a:rPr lang="en-US" sz="2400" dirty="0">
                    <a:solidFill>
                      <a:srgbClr val="FF00FF"/>
                    </a:solidFill>
                    <a:sym typeface="Symbol" panose="05050102010706020507" pitchFamily="18" charset="2"/>
                  </a:rPr>
                  <a:t>input </a:t>
                </a:r>
                <a:endParaRPr lang="en-CA" sz="2400" baseline="-25000" dirty="0">
                  <a:solidFill>
                    <a:srgbClr val="FF00FF"/>
                  </a:solidFill>
                </a:endParaRPr>
              </a:p>
            </p:txBody>
          </p:sp>
        </p:grpSp>
      </p:grpSp>
      <p:grpSp>
        <p:nvGrpSpPr>
          <p:cNvPr id="54" name="Group 53"/>
          <p:cNvGrpSpPr/>
          <p:nvPr/>
        </p:nvGrpSpPr>
        <p:grpSpPr>
          <a:xfrm>
            <a:off x="1204150" y="5640291"/>
            <a:ext cx="3291650" cy="1102040"/>
            <a:chOff x="1204150" y="5640291"/>
            <a:chExt cx="3291650" cy="1102040"/>
          </a:xfrm>
        </p:grpSpPr>
        <p:sp>
          <p:nvSpPr>
            <p:cNvPr id="56" name="Rectangle 55"/>
            <p:cNvSpPr/>
            <p:nvPr/>
          </p:nvSpPr>
          <p:spPr>
            <a:xfrm>
              <a:off x="2452908" y="6096000"/>
              <a:ext cx="976092" cy="646331"/>
            </a:xfrm>
            <a:prstGeom prst="rect">
              <a:avLst/>
            </a:prstGeom>
          </p:spPr>
          <p:txBody>
            <a:bodyPr wrap="square">
              <a:spAutoFit/>
            </a:bodyPr>
            <a:lstStyle/>
            <a:p>
              <a:r>
                <a:rPr lang="en-US" altLang="en-US" sz="3600" i="1" dirty="0" err="1">
                  <a:solidFill>
                    <a:srgbClr val="00FFFF"/>
                  </a:solidFill>
                  <a:cs typeface="Times New Roman" panose="02020603050405020304" pitchFamily="18" charset="0"/>
                  <a:sym typeface="Symbol" panose="05050102010706020507" pitchFamily="18" charset="2"/>
                </a:rPr>
                <a:t>y</a:t>
              </a:r>
              <a:r>
                <a:rPr lang="en-US" altLang="en-US" sz="3600" i="1" baseline="-25000" dirty="0" err="1">
                  <a:solidFill>
                    <a:srgbClr val="00FFFF"/>
                  </a:solidFill>
                  <a:cs typeface="Times New Roman" panose="02020603050405020304" pitchFamily="18" charset="0"/>
                  <a:sym typeface="Symbol" panose="05050102010706020507" pitchFamily="18" charset="2"/>
                </a:rPr>
                <a:t>d,j</a:t>
              </a:r>
              <a:r>
                <a:rPr lang="en-US" altLang="en-US" sz="3600" i="1" baseline="-25000" dirty="0">
                  <a:solidFill>
                    <a:srgbClr val="00FFFF"/>
                  </a:solidFill>
                  <a:cs typeface="Times New Roman" panose="02020603050405020304" pitchFamily="18" charset="0"/>
                  <a:sym typeface="Symbol" panose="05050102010706020507" pitchFamily="18" charset="2"/>
                </a:rPr>
                <a:t></a:t>
              </a:r>
              <a:r>
                <a:rPr lang="en-US" altLang="en-US" sz="3600" dirty="0">
                  <a:solidFill>
                    <a:srgbClr val="00FFFF"/>
                  </a:solidFill>
                  <a:cs typeface="Times New Roman" panose="02020603050405020304" pitchFamily="18" charset="0"/>
                  <a:sym typeface="Symbol" panose="05050102010706020507" pitchFamily="18" charset="2"/>
                </a:rPr>
                <a:t>  </a:t>
              </a:r>
              <a:endParaRPr lang="en-CA" sz="3600" dirty="0">
                <a:solidFill>
                  <a:srgbClr val="00FFFF"/>
                </a:solidFill>
              </a:endParaRPr>
            </a:p>
          </p:txBody>
        </p:sp>
        <p:cxnSp>
          <p:nvCxnSpPr>
            <p:cNvPr id="58" name="Straight Arrow Connector 57"/>
            <p:cNvCxnSpPr/>
            <p:nvPr/>
          </p:nvCxnSpPr>
          <p:spPr bwMode="auto">
            <a:xfrm>
              <a:off x="1204150" y="5640291"/>
              <a:ext cx="1159461" cy="608109"/>
            </a:xfrm>
            <a:prstGeom prst="straightConnector1">
              <a:avLst/>
            </a:prstGeom>
            <a:noFill/>
            <a:ln w="38100" cap="sq" cmpd="sng" algn="ctr">
              <a:solidFill>
                <a:schemeClr val="hlink"/>
              </a:solidFill>
              <a:prstDash val="solid"/>
              <a:round/>
              <a:headEnd type="none" w="med" len="med"/>
              <a:tailEnd type="triangle"/>
            </a:ln>
            <a:effectLst/>
          </p:spPr>
        </p:cxnSp>
        <p:cxnSp>
          <p:nvCxnSpPr>
            <p:cNvPr id="59" name="Straight Arrow Connector 58"/>
            <p:cNvCxnSpPr/>
            <p:nvPr/>
          </p:nvCxnSpPr>
          <p:spPr bwMode="auto">
            <a:xfrm flipH="1">
              <a:off x="3336339" y="5685231"/>
              <a:ext cx="1159461" cy="608109"/>
            </a:xfrm>
            <a:prstGeom prst="straightConnector1">
              <a:avLst/>
            </a:prstGeom>
            <a:noFill/>
            <a:ln w="38100" cap="sq" cmpd="sng" algn="ctr">
              <a:solidFill>
                <a:schemeClr val="hlink"/>
              </a:solidFill>
              <a:prstDash val="solid"/>
              <a:round/>
              <a:headEnd type="none" w="med" len="med"/>
              <a:tailEnd type="triangle"/>
            </a:ln>
            <a:effectLst/>
          </p:spPr>
        </p:cxnSp>
      </p:grpSp>
      <p:sp>
        <p:nvSpPr>
          <p:cNvPr id="78" name="Rectangle 77"/>
          <p:cNvSpPr/>
          <p:nvPr/>
        </p:nvSpPr>
        <p:spPr>
          <a:xfrm>
            <a:off x="5181600" y="5485117"/>
            <a:ext cx="5943600" cy="1384995"/>
          </a:xfrm>
          <a:prstGeom prst="rect">
            <a:avLst/>
          </a:prstGeom>
        </p:spPr>
        <p:txBody>
          <a:bodyPr wrap="square">
            <a:spAutoFit/>
          </a:bodyPr>
          <a:lstStyle/>
          <a:p>
            <a:r>
              <a:rPr lang="en-US" dirty="0">
                <a:cs typeface="Times New Roman" panose="02020603050405020304" pitchFamily="18" charset="0"/>
                <a:sym typeface="Symbol" panose="05050102010706020507" pitchFamily="18" charset="2"/>
              </a:rPr>
              <a:t>Indicates the</a:t>
            </a:r>
            <a:r>
              <a:rPr lang="en-CA" dirty="0">
                <a:cs typeface="Times New Roman" panose="02020603050405020304" pitchFamily="18" charset="0"/>
                <a:sym typeface="Symbol" panose="05050102010706020507" pitchFamily="18" charset="2"/>
              </a:rPr>
              <a:t> firing</a:t>
            </a:r>
            <a:br>
              <a:rPr lang="en-CA" dirty="0">
                <a:cs typeface="Times New Roman" panose="02020603050405020304" pitchFamily="18" charset="0"/>
                <a:sym typeface="Symbol" panose="05050102010706020507" pitchFamily="18" charset="2"/>
              </a:rPr>
            </a:br>
            <a:r>
              <a:rPr lang="en-US" dirty="0">
                <a:cs typeface="Times New Roman" panose="02020603050405020304" pitchFamily="18" charset="0"/>
                <a:sym typeface="Symbol" panose="05050102010706020507" pitchFamily="18" charset="2"/>
              </a:rPr>
              <a:t>of this</a:t>
            </a:r>
            <a:r>
              <a:rPr lang="en-CA" dirty="0">
                <a:cs typeface="Times New Roman" panose="02020603050405020304" pitchFamily="18" charset="0"/>
                <a:sym typeface="Symbol" panose="05050102010706020507" pitchFamily="18" charset="2"/>
              </a:rPr>
              <a:t> </a:t>
            </a:r>
            <a:r>
              <a:rPr lang="en-CA" i="1" dirty="0" err="1">
                <a:cs typeface="Times New Roman" panose="02020603050405020304" pitchFamily="18" charset="0"/>
                <a:sym typeface="Symbol" panose="05050102010706020507" pitchFamily="18" charset="2"/>
              </a:rPr>
              <a:t>i</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hidden unit </a:t>
            </a:r>
            <a:br>
              <a:rPr lang="en-CA" dirty="0">
                <a:cs typeface="Times New Roman" panose="02020603050405020304" pitchFamily="18" charset="0"/>
                <a:sym typeface="Symbol" panose="05050102010706020507" pitchFamily="18" charset="2"/>
              </a:rPr>
            </a:br>
            <a:r>
              <a:rPr lang="en-CA" dirty="0">
                <a:cs typeface="Times New Roman" panose="02020603050405020304" pitchFamily="18" charset="0"/>
                <a:sym typeface="Symbol" panose="05050102010706020507" pitchFamily="18" charset="2"/>
              </a:rPr>
              <a:t>on the </a:t>
            </a:r>
            <a:r>
              <a:rPr lang="en-CA" i="1" dirty="0" err="1">
                <a:cs typeface="Times New Roman" panose="02020603050405020304" pitchFamily="18" charset="0"/>
                <a:sym typeface="Symbol" panose="05050102010706020507" pitchFamily="18" charset="2"/>
              </a:rPr>
              <a:t>d</a:t>
            </a:r>
            <a:r>
              <a:rPr lang="en-CA" i="1" baseline="30000" dirty="0" err="1">
                <a:cs typeface="Times New Roman" panose="02020603050405020304" pitchFamily="18" charset="0"/>
                <a:sym typeface="Symbol" panose="05050102010706020507" pitchFamily="18" charset="2"/>
              </a:rPr>
              <a:t>th</a:t>
            </a:r>
            <a:r>
              <a:rPr lang="en-CA" dirty="0">
                <a:cs typeface="Times New Roman" panose="02020603050405020304" pitchFamily="18" charset="0"/>
                <a:sym typeface="Symbol" panose="05050102010706020507" pitchFamily="18" charset="2"/>
              </a:rPr>
              <a:t> training input.</a:t>
            </a:r>
          </a:p>
        </p:txBody>
      </p:sp>
      <p:grpSp>
        <p:nvGrpSpPr>
          <p:cNvPr id="4" name="Group 3"/>
          <p:cNvGrpSpPr/>
          <p:nvPr/>
        </p:nvGrpSpPr>
        <p:grpSpPr>
          <a:xfrm>
            <a:off x="3721000" y="-31804"/>
            <a:ext cx="2001470" cy="5646907"/>
            <a:chOff x="3721000" y="-31804"/>
            <a:chExt cx="2001470" cy="5646907"/>
          </a:xfrm>
        </p:grpSpPr>
        <p:grpSp>
          <p:nvGrpSpPr>
            <p:cNvPr id="53" name="Group 52"/>
            <p:cNvGrpSpPr/>
            <p:nvPr/>
          </p:nvGrpSpPr>
          <p:grpSpPr>
            <a:xfrm>
              <a:off x="3721000" y="2963760"/>
              <a:ext cx="1505540" cy="2651343"/>
              <a:chOff x="5541820" y="2963760"/>
              <a:chExt cx="1505540" cy="2651343"/>
            </a:xfrm>
          </p:grpSpPr>
          <p:grpSp>
            <p:nvGrpSpPr>
              <p:cNvPr id="57" name="Group 56"/>
              <p:cNvGrpSpPr/>
              <p:nvPr/>
            </p:nvGrpSpPr>
            <p:grpSpPr>
              <a:xfrm>
                <a:off x="5676160" y="4320525"/>
                <a:ext cx="1270300" cy="1294578"/>
                <a:chOff x="4055280" y="3883705"/>
                <a:chExt cx="525780" cy="540000"/>
              </a:xfrm>
            </p:grpSpPr>
            <p:pic>
              <p:nvPicPr>
                <p:cNvPr id="6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62" name="Rectangle 61"/>
                <p:cNvSpPr/>
                <p:nvPr/>
              </p:nvSpPr>
              <p:spPr>
                <a:xfrm>
                  <a:off x="4381745" y="4110735"/>
                  <a:ext cx="193461" cy="218248"/>
                </a:xfrm>
                <a:prstGeom prst="rect">
                  <a:avLst/>
                </a:prstGeom>
              </p:spPr>
              <p:txBody>
                <a:bodyPr wrap="squar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60" name="Rectangle 59"/>
              <p:cNvSpPr/>
              <p:nvPr/>
            </p:nvSpPr>
            <p:spPr>
              <a:xfrm>
                <a:off x="5541820" y="2963760"/>
                <a:ext cx="1505540" cy="1384995"/>
              </a:xfrm>
              <a:prstGeom prst="rect">
                <a:avLst/>
              </a:prstGeom>
            </p:spPr>
            <p:txBody>
              <a:bodyPr wrap="none">
                <a:spAutoFit/>
              </a:bodyPr>
              <a:lstStyle/>
              <a:p>
                <a:pPr algn="ctr"/>
                <a:r>
                  <a:rPr lang="en-US" i="1" dirty="0" err="1">
                    <a:solidFill>
                      <a:srgbClr val="00FFFF"/>
                    </a:solidFill>
                    <a:sym typeface="Symbol" panose="05050102010706020507" pitchFamily="18" charset="2"/>
                  </a:rPr>
                  <a:t>j</a:t>
                </a:r>
                <a:r>
                  <a:rPr lang="en-US" i="1" baseline="30000" dirty="0" err="1">
                    <a:solidFill>
                      <a:srgbClr val="00FFFF"/>
                    </a:solidFill>
                    <a:sym typeface="Symbol" panose="05050102010706020507" pitchFamily="18" charset="2"/>
                  </a:rPr>
                  <a:t>th</a:t>
                </a:r>
                <a:r>
                  <a:rPr lang="en-US" baseline="30000" dirty="0">
                    <a:solidFill>
                      <a:srgbClr val="00FFFF"/>
                    </a:solidFill>
                    <a:sym typeface="Symbol" panose="05050102010706020507" pitchFamily="18" charset="2"/>
                  </a:rPr>
                  <a:t> </a:t>
                </a:r>
                <a:r>
                  <a:rPr lang="en-US" dirty="0">
                    <a:solidFill>
                      <a:srgbClr val="00FFFF"/>
                    </a:solidFill>
                    <a:sym typeface="Symbol" panose="05050102010706020507" pitchFamily="18" charset="2"/>
                  </a:rPr>
                  <a:t>hidden</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unit</a:t>
                </a:r>
                <a:br>
                  <a:rPr lang="en-US" dirty="0">
                    <a:solidFill>
                      <a:srgbClr val="00FFFF"/>
                    </a:solidFill>
                    <a:sym typeface="Symbol" panose="05050102010706020507" pitchFamily="18" charset="2"/>
                  </a:rPr>
                </a:br>
                <a:r>
                  <a:rPr lang="en-US" dirty="0">
                    <a:solidFill>
                      <a:srgbClr val="00FFFF"/>
                    </a:solidFill>
                    <a:sym typeface="Symbol" panose="05050102010706020507" pitchFamily="18" charset="2"/>
                  </a:rPr>
                  <a:t>level </a:t>
                </a:r>
                <a:r>
                  <a:rPr lang="en-US" dirty="0">
                    <a:solidFill>
                      <a:srgbClr val="00FFFF"/>
                    </a:solidFill>
                    <a:cs typeface="Times New Roman" panose="02020603050405020304" pitchFamily="18" charset="0"/>
                    <a:sym typeface="Symbol" panose="05050102010706020507" pitchFamily="18" charset="2"/>
                  </a:rPr>
                  <a:t>ℓ</a:t>
                </a:r>
                <a:endParaRPr lang="en-US" dirty="0">
                  <a:solidFill>
                    <a:srgbClr val="00FFFF"/>
                  </a:solidFill>
                  <a:sym typeface="Symbol" panose="05050102010706020507" pitchFamily="18" charset="2"/>
                </a:endParaRPr>
              </a:p>
            </p:txBody>
          </p:sp>
        </p:grpSp>
        <p:grpSp>
          <p:nvGrpSpPr>
            <p:cNvPr id="70" name="Group 69"/>
            <p:cNvGrpSpPr/>
            <p:nvPr/>
          </p:nvGrpSpPr>
          <p:grpSpPr>
            <a:xfrm>
              <a:off x="4407825" y="-31804"/>
              <a:ext cx="525780" cy="584473"/>
              <a:chOff x="4055280" y="3839232"/>
              <a:chExt cx="525780" cy="584473"/>
            </a:xfrm>
          </p:grpSpPr>
          <p:pic>
            <p:nvPicPr>
              <p:cNvPr id="71" name="Picture 4" descr="Image result for hidd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72" name="Rectangle 71"/>
              <p:cNvSpPr/>
              <p:nvPr/>
            </p:nvSpPr>
            <p:spPr>
              <a:xfrm>
                <a:off x="4291154" y="3839232"/>
                <a:ext cx="284052" cy="523220"/>
              </a:xfrm>
              <a:prstGeom prst="rect">
                <a:avLst/>
              </a:prstGeom>
            </p:spPr>
            <p:txBody>
              <a:bodyPr wrap="none">
                <a:spAutoFit/>
              </a:bodyPr>
              <a:lstStyle/>
              <a:p>
                <a:r>
                  <a:rPr lang="en-US" b="1" i="1" dirty="0">
                    <a:solidFill>
                      <a:schemeClr val="bg2"/>
                    </a:solidFill>
                    <a:sym typeface="Symbol" panose="05050102010706020507" pitchFamily="18" charset="2"/>
                  </a:rPr>
                  <a:t>j</a:t>
                </a:r>
                <a:endParaRPr lang="en-CA" b="1" dirty="0">
                  <a:solidFill>
                    <a:schemeClr val="bg2"/>
                  </a:solidFill>
                </a:endParaRPr>
              </a:p>
            </p:txBody>
          </p:sp>
        </p:grpSp>
        <p:sp>
          <p:nvSpPr>
            <p:cNvPr id="73" name="Oval 72"/>
            <p:cNvSpPr/>
            <p:nvPr/>
          </p:nvSpPr>
          <p:spPr>
            <a:xfrm>
              <a:off x="4619182" y="1295400"/>
              <a:ext cx="180000" cy="180000"/>
            </a:xfrm>
            <a:prstGeom prst="ellipse">
              <a:avLst/>
            </a:prstGeom>
            <a:solidFill>
              <a:srgbClr val="00FFFF"/>
            </a:solidFill>
            <a:ln>
              <a:noFill/>
            </a:ln>
          </p:spPr>
          <p:txBody>
            <a:bodyPr wrap="square" rtlCol="0" anchor="ctr">
              <a:spAutoFit/>
            </a:bodyPr>
            <a:lstStyle/>
            <a:p>
              <a:pPr algn="l"/>
              <a:endParaRPr lang="en-CA" sz="2400" dirty="0"/>
            </a:p>
          </p:txBody>
        </p:sp>
        <p:grpSp>
          <p:nvGrpSpPr>
            <p:cNvPr id="69" name="Group 68"/>
            <p:cNvGrpSpPr/>
            <p:nvPr/>
          </p:nvGrpSpPr>
          <p:grpSpPr>
            <a:xfrm>
              <a:off x="4909752" y="1090653"/>
              <a:ext cx="812718" cy="546100"/>
              <a:chOff x="3927264" y="-12700"/>
              <a:chExt cx="812718" cy="546100"/>
            </a:xfrm>
          </p:grpSpPr>
          <p:sp>
            <p:nvSpPr>
              <p:cNvPr id="75" name="Rectangle 74"/>
              <p:cNvSpPr/>
              <p:nvPr/>
            </p:nvSpPr>
            <p:spPr>
              <a:xfrm>
                <a:off x="3946050" y="72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76" name="Rectangle 75"/>
              <p:cNvSpPr/>
              <p:nvPr/>
            </p:nvSpPr>
            <p:spPr>
              <a:xfrm>
                <a:off x="3927264" y="-12700"/>
                <a:ext cx="812718" cy="461665"/>
              </a:xfrm>
              <a:prstGeom prst="rect">
                <a:avLst/>
              </a:prstGeom>
              <a:noFill/>
            </p:spPr>
            <p:txBody>
              <a:bodyPr wrap="square">
                <a:spAutoFit/>
              </a:bodyPr>
              <a:lstStyle/>
              <a:p>
                <a:r>
                  <a:rPr lang="en-US" altLang="en-US" sz="2400" i="1" dirty="0" err="1">
                    <a:solidFill>
                      <a:srgbClr val="00FFFF"/>
                    </a:solidFill>
                    <a:cs typeface="Times New Roman" panose="02020603050405020304" pitchFamily="18" charset="0"/>
                    <a:sym typeface="Symbol" panose="05050102010706020507" pitchFamily="18" charset="2"/>
                  </a:rPr>
                  <a:t>y</a:t>
                </a:r>
                <a:r>
                  <a:rPr lang="en-US" altLang="en-US" sz="2400" i="1" baseline="-25000" dirty="0" err="1">
                    <a:solidFill>
                      <a:srgbClr val="00FFFF"/>
                    </a:solidFill>
                    <a:sym typeface="Symbol" panose="05050102010706020507" pitchFamily="18" charset="2"/>
                  </a:rPr>
                  <a:t>d,</a:t>
                </a:r>
                <a:r>
                  <a:rPr lang="en-US" altLang="en-US" sz="2400" i="1" baseline="-25000" dirty="0" err="1">
                    <a:solidFill>
                      <a:srgbClr val="00FFFF"/>
                    </a:solidFill>
                    <a:cs typeface="Times New Roman" panose="02020603050405020304" pitchFamily="18" charset="0"/>
                    <a:sym typeface="Symbol" panose="05050102010706020507" pitchFamily="18" charset="2"/>
                  </a:rPr>
                  <a:t>j</a:t>
                </a:r>
                <a:r>
                  <a:rPr lang="en-US" altLang="en-US" sz="2400" i="1" baseline="-25000" dirty="0">
                    <a:solidFill>
                      <a:srgbClr val="00FFFF"/>
                    </a:solidFill>
                    <a:sym typeface="Symbol" panose="05050102010706020507" pitchFamily="18" charset="2"/>
                  </a:rPr>
                  <a:t></a:t>
                </a:r>
                <a:endParaRPr lang="en-CA" sz="2400" dirty="0">
                  <a:solidFill>
                    <a:srgbClr val="00FFFF"/>
                  </a:solidFill>
                </a:endParaRPr>
              </a:p>
            </p:txBody>
          </p:sp>
        </p:grpSp>
        <p:grpSp>
          <p:nvGrpSpPr>
            <p:cNvPr id="82" name="Group 81"/>
            <p:cNvGrpSpPr/>
            <p:nvPr/>
          </p:nvGrpSpPr>
          <p:grpSpPr>
            <a:xfrm>
              <a:off x="4909752" y="518123"/>
              <a:ext cx="362214" cy="888230"/>
              <a:chOff x="3894887" y="1447802"/>
              <a:chExt cx="362214" cy="888230"/>
            </a:xfrm>
          </p:grpSpPr>
          <p:sp>
            <p:nvSpPr>
              <p:cNvPr id="83" name="Rectangle 82"/>
              <p:cNvSpPr/>
              <p:nvPr/>
            </p:nvSpPr>
            <p:spPr>
              <a:xfrm>
                <a:off x="3980981" y="1615479"/>
                <a:ext cx="276120" cy="461665"/>
              </a:xfrm>
              <a:prstGeom prst="rect">
                <a:avLst/>
              </a:prstGeom>
              <a:solidFill>
                <a:srgbClr val="000066"/>
              </a:solidFill>
            </p:spPr>
            <p:txBody>
              <a:bodyPr wrap="square">
                <a:spAutoFit/>
              </a:bodyPr>
              <a:lstStyle/>
              <a:p>
                <a:r>
                  <a:rPr lang="en-US" sz="2400" i="1" dirty="0">
                    <a:solidFill>
                      <a:srgbClr val="00FFFF"/>
                    </a:solidFill>
                    <a:cs typeface="Times New Roman" panose="02020603050405020304" pitchFamily="18" charset="0"/>
                    <a:sym typeface="Symbol" panose="05050102010706020507" pitchFamily="18" charset="2"/>
                  </a:rPr>
                  <a:t>j</a:t>
                </a:r>
                <a:endParaRPr lang="en-CA" sz="2400" dirty="0">
                  <a:solidFill>
                    <a:srgbClr val="00FFFF"/>
                  </a:solidFill>
                </a:endParaRPr>
              </a:p>
            </p:txBody>
          </p:sp>
          <p:cxnSp>
            <p:nvCxnSpPr>
              <p:cNvPr id="84" name="Straight Arrow Connector 83"/>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grpSp>
        <p:nvGrpSpPr>
          <p:cNvPr id="3" name="Group 2"/>
          <p:cNvGrpSpPr/>
          <p:nvPr/>
        </p:nvGrpSpPr>
        <p:grpSpPr>
          <a:xfrm>
            <a:off x="2169101" y="34435"/>
            <a:ext cx="1552387" cy="5604990"/>
            <a:chOff x="2169101" y="34435"/>
            <a:chExt cx="1552387" cy="5604990"/>
          </a:xfrm>
        </p:grpSpPr>
        <p:grpSp>
          <p:nvGrpSpPr>
            <p:cNvPr id="42" name="Group 41"/>
            <p:cNvGrpSpPr/>
            <p:nvPr/>
          </p:nvGrpSpPr>
          <p:grpSpPr>
            <a:xfrm>
              <a:off x="3216876" y="693546"/>
              <a:ext cx="230011" cy="1097404"/>
              <a:chOff x="3657600" y="1066802"/>
              <a:chExt cx="258812" cy="839758"/>
            </a:xfrm>
          </p:grpSpPr>
          <p:sp>
            <p:nvSpPr>
              <p:cNvPr id="43" name="Rectangle 42"/>
              <p:cNvSpPr/>
              <p:nvPr/>
            </p:nvSpPr>
            <p:spPr>
              <a:xfrm>
                <a:off x="3657600" y="1298929"/>
                <a:ext cx="208981" cy="461665"/>
              </a:xfrm>
              <a:prstGeom prst="rect">
                <a:avLst/>
              </a:prstGeom>
              <a:solidFill>
                <a:schemeClr val="tx1"/>
              </a:solid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i</a:t>
                </a:r>
                <a:endParaRPr lang="en-CA" sz="2400" dirty="0">
                  <a:solidFill>
                    <a:srgbClr val="FF00FF"/>
                  </a:solidFill>
                </a:endParaRPr>
              </a:p>
            </p:txBody>
          </p:sp>
          <p:cxnSp>
            <p:nvCxnSpPr>
              <p:cNvPr id="44" name="Straight Arrow Connector 43"/>
              <p:cNvCxnSpPr/>
              <p:nvPr/>
            </p:nvCxnSpPr>
            <p:spPr bwMode="auto">
              <a:xfrm flipV="1">
                <a:off x="3916412" y="1066802"/>
                <a:ext cx="0" cy="839758"/>
              </a:xfrm>
              <a:prstGeom prst="straightConnector1">
                <a:avLst/>
              </a:prstGeom>
              <a:noFill/>
              <a:ln w="38100" cap="sq" cmpd="sng" algn="ctr">
                <a:solidFill>
                  <a:srgbClr val="FF00FF"/>
                </a:solidFill>
                <a:prstDash val="solid"/>
                <a:round/>
                <a:headEnd type="triangle"/>
                <a:tailEnd type="triangle"/>
              </a:ln>
              <a:effectLst/>
            </p:spPr>
          </p:cxnSp>
        </p:grpSp>
        <p:grpSp>
          <p:nvGrpSpPr>
            <p:cNvPr id="49" name="Group 48"/>
            <p:cNvGrpSpPr/>
            <p:nvPr/>
          </p:nvGrpSpPr>
          <p:grpSpPr>
            <a:xfrm>
              <a:off x="2844114" y="1656324"/>
              <a:ext cx="703950" cy="537000"/>
              <a:chOff x="1524000" y="1295400"/>
              <a:chExt cx="703950" cy="537000"/>
            </a:xfrm>
          </p:grpSpPr>
          <p:sp>
            <p:nvSpPr>
              <p:cNvPr id="50" name="Rectangle 49"/>
              <p:cNvSpPr/>
              <p:nvPr/>
            </p:nvSpPr>
            <p:spPr>
              <a:xfrm>
                <a:off x="1543950" y="1371600"/>
                <a:ext cx="684000"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1524000" y="1295400"/>
                <a:ext cx="683050" cy="461665"/>
              </a:xfrm>
              <a:prstGeom prst="rect">
                <a:avLst/>
              </a:prstGeom>
              <a:noFill/>
            </p:spPr>
            <p:txBody>
              <a:bodyPr wrap="square">
                <a:spAutoFit/>
              </a:bodyPr>
              <a:lstStyle/>
              <a:p>
                <a:r>
                  <a:rPr lang="en-US" sz="2400" i="1" dirty="0" err="1">
                    <a:solidFill>
                      <a:srgbClr val="FF00FF"/>
                    </a:solidFill>
                    <a:cs typeface="Times New Roman" panose="02020603050405020304" pitchFamily="18" charset="0"/>
                    <a:sym typeface="Symbol" panose="05050102010706020507" pitchFamily="18" charset="2"/>
                  </a:rPr>
                  <a:t>x</a:t>
                </a:r>
                <a:r>
                  <a:rPr lang="en-US" altLang="en-US" sz="2400" i="1" baseline="-25000" dirty="0" err="1">
                    <a:solidFill>
                      <a:srgbClr val="FF00FF"/>
                    </a:solidFill>
                    <a:sym typeface="Symbol" panose="05050102010706020507" pitchFamily="18" charset="2"/>
                  </a:rPr>
                  <a:t>d,</a:t>
                </a:r>
                <a:r>
                  <a:rPr lang="en-US" altLang="en-US" sz="2400" i="1" baseline="-25000" dirty="0" err="1">
                    <a:solidFill>
                      <a:srgbClr val="FF00FF"/>
                    </a:solidFill>
                    <a:cs typeface="Times New Roman" panose="02020603050405020304" pitchFamily="18" charset="0"/>
                    <a:sym typeface="Symbol" panose="05050102010706020507" pitchFamily="18" charset="2"/>
                  </a:rPr>
                  <a:t>i</a:t>
                </a:r>
                <a:r>
                  <a:rPr lang="en-US" altLang="en-US" sz="2400" i="1" baseline="-25000" dirty="0">
                    <a:solidFill>
                      <a:srgbClr val="FF00FF"/>
                    </a:solidFill>
                    <a:sym typeface="Symbol" panose="05050102010706020507" pitchFamily="18" charset="2"/>
                  </a:rPr>
                  <a:t></a:t>
                </a:r>
                <a:endParaRPr lang="en-CA" sz="2400" dirty="0">
                  <a:solidFill>
                    <a:srgbClr val="FF00FF"/>
                  </a:solidFill>
                </a:endParaRPr>
              </a:p>
            </p:txBody>
          </p:sp>
        </p:grpSp>
        <p:sp>
          <p:nvSpPr>
            <p:cNvPr id="52" name="Oval 51"/>
            <p:cNvSpPr/>
            <p:nvPr/>
          </p:nvSpPr>
          <p:spPr>
            <a:xfrm>
              <a:off x="3541488" y="1850202"/>
              <a:ext cx="180000" cy="180000"/>
            </a:xfrm>
            <a:prstGeom prst="ellipse">
              <a:avLst/>
            </a:prstGeom>
            <a:solidFill>
              <a:srgbClr val="FF00FF"/>
            </a:solidFill>
            <a:ln>
              <a:noFill/>
            </a:ln>
          </p:spPr>
          <p:txBody>
            <a:bodyPr wrap="square" rtlCol="0" anchor="ctr">
              <a:spAutoFit/>
            </a:bodyPr>
            <a:lstStyle/>
            <a:p>
              <a:pPr algn="l"/>
              <a:endParaRPr lang="en-CA" sz="2400" dirty="0"/>
            </a:p>
          </p:txBody>
        </p:sp>
        <p:grpSp>
          <p:nvGrpSpPr>
            <p:cNvPr id="63" name="Group 62"/>
            <p:cNvGrpSpPr/>
            <p:nvPr/>
          </p:nvGrpSpPr>
          <p:grpSpPr>
            <a:xfrm>
              <a:off x="3133172" y="34435"/>
              <a:ext cx="581013" cy="542011"/>
              <a:chOff x="5503407" y="3134380"/>
              <a:chExt cx="581013" cy="542011"/>
            </a:xfrm>
          </p:grpSpPr>
          <p:pic>
            <p:nvPicPr>
              <p:cNvPr id="64" name="Picture 63"/>
              <p:cNvPicPr>
                <a:picLocks noChangeAspect="1"/>
              </p:cNvPicPr>
              <p:nvPr/>
            </p:nvPicPr>
            <p:blipFill>
              <a:blip r:embed="rId7"/>
              <a:stretch>
                <a:fillRect/>
              </a:stretch>
            </p:blipFill>
            <p:spPr>
              <a:xfrm>
                <a:off x="5503407" y="3136391"/>
                <a:ext cx="540000" cy="540000"/>
              </a:xfrm>
              <a:prstGeom prst="rect">
                <a:avLst/>
              </a:prstGeom>
              <a:blipFill>
                <a:blip r:embed="rId8"/>
                <a:tile tx="0" ty="0" sx="100000" sy="100000" flip="none" algn="tl"/>
              </a:blipFill>
              <a:ln w="25400">
                <a:solidFill>
                  <a:srgbClr val="FF00FF"/>
                </a:solidFill>
              </a:ln>
            </p:spPr>
          </p:pic>
          <p:sp>
            <p:nvSpPr>
              <p:cNvPr id="65" name="Rectangle 64"/>
              <p:cNvSpPr/>
              <p:nvPr/>
            </p:nvSpPr>
            <p:spPr>
              <a:xfrm>
                <a:off x="5800368" y="3134380"/>
                <a:ext cx="284052" cy="523220"/>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grpSp>
          <p:nvGrpSpPr>
            <p:cNvPr id="77" name="Group 76"/>
            <p:cNvGrpSpPr/>
            <p:nvPr/>
          </p:nvGrpSpPr>
          <p:grpSpPr>
            <a:xfrm>
              <a:off x="2285409" y="4348230"/>
              <a:ext cx="1204518" cy="1291195"/>
              <a:chOff x="5503407" y="3136391"/>
              <a:chExt cx="540000" cy="540000"/>
            </a:xfrm>
          </p:grpSpPr>
          <p:pic>
            <p:nvPicPr>
              <p:cNvPr id="79" name="Picture 78"/>
              <p:cNvPicPr>
                <a:picLocks noChangeAspect="1"/>
              </p:cNvPicPr>
              <p:nvPr/>
            </p:nvPicPr>
            <p:blipFill>
              <a:blip r:embed="rId7"/>
              <a:stretch>
                <a:fillRect/>
              </a:stretch>
            </p:blipFill>
            <p:spPr>
              <a:xfrm>
                <a:off x="5503407" y="3136391"/>
                <a:ext cx="540000" cy="540000"/>
              </a:xfrm>
              <a:prstGeom prst="rect">
                <a:avLst/>
              </a:prstGeom>
              <a:blipFill>
                <a:blip r:embed="rId8"/>
                <a:tile tx="0" ty="0" sx="100000" sy="100000" flip="none" algn="tl"/>
              </a:blipFill>
              <a:ln w="25400">
                <a:solidFill>
                  <a:srgbClr val="FF00FF"/>
                </a:solidFill>
              </a:ln>
            </p:spPr>
          </p:pic>
          <p:sp>
            <p:nvSpPr>
              <p:cNvPr id="80" name="Rectangle 79"/>
              <p:cNvSpPr/>
              <p:nvPr/>
            </p:nvSpPr>
            <p:spPr>
              <a:xfrm>
                <a:off x="5859794" y="3382199"/>
                <a:ext cx="161392" cy="195726"/>
              </a:xfrm>
              <a:prstGeom prst="rect">
                <a:avLst/>
              </a:prstGeom>
            </p:spPr>
            <p:txBody>
              <a:bodyPr wrap="none">
                <a:spAutoFit/>
              </a:bodyPr>
              <a:lstStyle/>
              <a:p>
                <a:r>
                  <a:rPr lang="en-US" b="1" i="1" dirty="0">
                    <a:solidFill>
                      <a:schemeClr val="bg2"/>
                    </a:solidFill>
                    <a:sym typeface="Symbol" panose="05050102010706020507" pitchFamily="18" charset="2"/>
                  </a:rPr>
                  <a:t>i</a:t>
                </a:r>
                <a:endParaRPr lang="en-CA" b="1" dirty="0">
                  <a:solidFill>
                    <a:schemeClr val="bg2"/>
                  </a:solidFill>
                </a:endParaRPr>
              </a:p>
            </p:txBody>
          </p:sp>
        </p:grpSp>
        <p:sp>
          <p:nvSpPr>
            <p:cNvPr id="81" name="Rectangle 80"/>
            <p:cNvSpPr/>
            <p:nvPr/>
          </p:nvSpPr>
          <p:spPr>
            <a:xfrm>
              <a:off x="2169101" y="2958405"/>
              <a:ext cx="1505540" cy="1384995"/>
            </a:xfrm>
            <a:prstGeom prst="rect">
              <a:avLst/>
            </a:prstGeom>
          </p:spPr>
          <p:txBody>
            <a:bodyPr wrap="none">
              <a:spAutoFit/>
            </a:bodyPr>
            <a:lstStyle/>
            <a:p>
              <a:pPr algn="ctr"/>
              <a:r>
                <a:rPr lang="en-US" i="1" dirty="0" err="1">
                  <a:solidFill>
                    <a:srgbClr val="FF00FF"/>
                  </a:solidFill>
                  <a:sym typeface="Symbol" panose="05050102010706020507" pitchFamily="18" charset="2"/>
                </a:rPr>
                <a:t>i</a:t>
              </a:r>
              <a:r>
                <a:rPr lang="en-US" i="1" baseline="30000" dirty="0" err="1">
                  <a:solidFill>
                    <a:srgbClr val="FF00FF"/>
                  </a:solidFill>
                  <a:sym typeface="Symbol" panose="05050102010706020507" pitchFamily="18" charset="2"/>
                </a:rPr>
                <a:t>th</a:t>
              </a:r>
              <a:r>
                <a:rPr lang="en-US" baseline="30000" dirty="0">
                  <a:solidFill>
                    <a:srgbClr val="FF00FF"/>
                  </a:solidFill>
                  <a:sym typeface="Symbol" panose="05050102010706020507" pitchFamily="18" charset="2"/>
                </a:rPr>
                <a:t> </a:t>
              </a:r>
              <a:r>
                <a:rPr lang="en-US" dirty="0">
                  <a:solidFill>
                    <a:srgbClr val="FF00FF"/>
                  </a:solidFill>
                  <a:sym typeface="Symbol" panose="05050102010706020507" pitchFamily="18" charset="2"/>
                </a:rPr>
                <a:t>hidden</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unit </a:t>
              </a:r>
              <a:br>
                <a:rPr lang="en-US" dirty="0">
                  <a:solidFill>
                    <a:srgbClr val="FF00FF"/>
                  </a:solidFill>
                  <a:sym typeface="Symbol" panose="05050102010706020507" pitchFamily="18" charset="2"/>
                </a:rPr>
              </a:br>
              <a:r>
                <a:rPr lang="en-US" dirty="0">
                  <a:solidFill>
                    <a:srgbClr val="FF00FF"/>
                  </a:solidFill>
                  <a:sym typeface="Symbol" panose="05050102010706020507" pitchFamily="18" charset="2"/>
                </a:rPr>
                <a:t>level </a:t>
              </a:r>
              <a:r>
                <a:rPr lang="en-US" dirty="0">
                  <a:solidFill>
                    <a:srgbClr val="FF00FF"/>
                  </a:solidFill>
                  <a:cs typeface="Times New Roman" panose="02020603050405020304" pitchFamily="18" charset="0"/>
                  <a:sym typeface="Symbol" panose="05050102010706020507" pitchFamily="18" charset="2"/>
                </a:rPr>
                <a:t>ℓ-1</a:t>
              </a:r>
              <a:endParaRPr lang="en-US" dirty="0">
                <a:solidFill>
                  <a:srgbClr val="FF00FF"/>
                </a:solidFill>
                <a:sym typeface="Symbol" panose="05050102010706020507" pitchFamily="18" charset="2"/>
              </a:endParaRPr>
            </a:p>
          </p:txBody>
        </p:sp>
      </p:grpSp>
      <p:sp>
        <p:nvSpPr>
          <p:cNvPr id="68" name="Text Box 33"/>
          <p:cNvSpPr txBox="1">
            <a:spLocks noChangeArrowheads="1"/>
          </p:cNvSpPr>
          <p:nvPr/>
        </p:nvSpPr>
        <p:spPr bwMode="auto">
          <a:xfrm>
            <a:off x="6493705" y="-76200"/>
            <a:ext cx="2726494" cy="95410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defRPr/>
            </a:pPr>
            <a:r>
              <a:rPr lang="en-US" sz="2800" b="1" dirty="0">
                <a:solidFill>
                  <a:schemeClr val="tx2"/>
                </a:solidFill>
                <a:effectLst>
                  <a:outerShdw blurRad="38100" dist="38100" dir="2700000" algn="tl">
                    <a:srgbClr val="000000"/>
                  </a:outerShdw>
                </a:effectLst>
                <a:latin typeface="Times New Roman" panose="02020603050405020304" pitchFamily="18" charset="0"/>
              </a:rPr>
              <a:t>Back Propagation</a:t>
            </a:r>
          </a:p>
        </p:txBody>
      </p:sp>
      <p:sp>
        <p:nvSpPr>
          <p:cNvPr id="74" name="Rectangle 73">
            <a:extLst>
              <a:ext uri="{FF2B5EF4-FFF2-40B4-BE49-F238E27FC236}">
                <a16:creationId xmlns:a16="http://schemas.microsoft.com/office/drawing/2014/main" id="{E5FFAB87-3C42-43CA-A682-8D3C1F0C8669}"/>
              </a:ext>
            </a:extLst>
          </p:cNvPr>
          <p:cNvSpPr/>
          <p:nvPr/>
        </p:nvSpPr>
        <p:spPr>
          <a:xfrm>
            <a:off x="1371600" y="6059269"/>
            <a:ext cx="976092" cy="646331"/>
          </a:xfrm>
          <a:prstGeom prst="rect">
            <a:avLst/>
          </a:prstGeom>
        </p:spPr>
        <p:txBody>
          <a:bodyPr wrap="square">
            <a:spAutoFit/>
          </a:bodyPr>
          <a:lstStyle/>
          <a:p>
            <a:r>
              <a:rPr lang="en-US" altLang="en-US" sz="3600" i="1" dirty="0" err="1">
                <a:solidFill>
                  <a:srgbClr val="00FFFF"/>
                </a:solidFill>
                <a:cs typeface="Times New Roman" panose="02020603050405020304" pitchFamily="18" charset="0"/>
                <a:sym typeface="Symbol" panose="05050102010706020507" pitchFamily="18" charset="2"/>
              </a:rPr>
              <a:t>z</a:t>
            </a:r>
            <a:r>
              <a:rPr lang="en-US" altLang="en-US" sz="3600" i="1" baseline="-25000" dirty="0" err="1">
                <a:solidFill>
                  <a:srgbClr val="00FFFF"/>
                </a:solidFill>
                <a:cs typeface="Times New Roman" panose="02020603050405020304" pitchFamily="18" charset="0"/>
                <a:sym typeface="Symbol" panose="05050102010706020507" pitchFamily="18" charset="2"/>
              </a:rPr>
              <a:t>d,j</a:t>
            </a:r>
            <a:r>
              <a:rPr lang="en-US" altLang="en-US" sz="3600" i="1" baseline="-25000" dirty="0">
                <a:solidFill>
                  <a:srgbClr val="00FFFF"/>
                </a:solidFill>
                <a:cs typeface="Times New Roman" panose="02020603050405020304" pitchFamily="18" charset="0"/>
                <a:sym typeface="Symbol" panose="05050102010706020507" pitchFamily="18" charset="2"/>
              </a:rPr>
              <a:t></a:t>
            </a:r>
            <a:r>
              <a:rPr lang="en-US" altLang="en-US" sz="3600" dirty="0">
                <a:solidFill>
                  <a:srgbClr val="00FFFF"/>
                </a:solidFill>
                <a:cs typeface="Times New Roman" panose="02020603050405020304" pitchFamily="18" charset="0"/>
                <a:sym typeface="Symbol" panose="05050102010706020507" pitchFamily="18" charset="2"/>
              </a:rPr>
              <a:t>  </a:t>
            </a:r>
            <a:endParaRPr lang="en-CA" sz="3600" dirty="0">
              <a:solidFill>
                <a:srgbClr val="00FFFF"/>
              </a:solidFill>
            </a:endParaRPr>
          </a:p>
        </p:txBody>
      </p:sp>
      <p:grpSp>
        <p:nvGrpSpPr>
          <p:cNvPr id="100" name="Group 99">
            <a:extLst>
              <a:ext uri="{FF2B5EF4-FFF2-40B4-BE49-F238E27FC236}">
                <a16:creationId xmlns:a16="http://schemas.microsoft.com/office/drawing/2014/main" id="{1317040D-76E6-4B36-B089-D79F4E9DC899}"/>
              </a:ext>
            </a:extLst>
          </p:cNvPr>
          <p:cNvGrpSpPr/>
          <p:nvPr/>
        </p:nvGrpSpPr>
        <p:grpSpPr>
          <a:xfrm>
            <a:off x="616243" y="4662284"/>
            <a:ext cx="4097020" cy="1295509"/>
            <a:chOff x="4761801" y="3424370"/>
            <a:chExt cx="4097020" cy="1295509"/>
          </a:xfrm>
        </p:grpSpPr>
        <p:pic>
          <p:nvPicPr>
            <p:cNvPr id="101" name="Picture 2" descr="image20">
              <a:extLst>
                <a:ext uri="{FF2B5EF4-FFF2-40B4-BE49-F238E27FC236}">
                  <a16:creationId xmlns:a16="http://schemas.microsoft.com/office/drawing/2014/main" id="{5D0ED541-0714-4F54-B822-858B4B21E89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333" t="22222" r="12500" b="44444"/>
            <a:stretch/>
          </p:blipFill>
          <p:spPr bwMode="auto">
            <a:xfrm>
              <a:off x="4761801" y="3424370"/>
              <a:ext cx="409702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2" name="Group 101">
              <a:extLst>
                <a:ext uri="{FF2B5EF4-FFF2-40B4-BE49-F238E27FC236}">
                  <a16:creationId xmlns:a16="http://schemas.microsoft.com/office/drawing/2014/main" id="{060D3EEB-D556-4E78-ABE9-0630E98EF6DC}"/>
                </a:ext>
              </a:extLst>
            </p:cNvPr>
            <p:cNvGrpSpPr/>
            <p:nvPr/>
          </p:nvGrpSpPr>
          <p:grpSpPr>
            <a:xfrm>
              <a:off x="6343548" y="3983175"/>
              <a:ext cx="2449332" cy="736704"/>
              <a:chOff x="6343548" y="3983175"/>
              <a:chExt cx="2449332" cy="736704"/>
            </a:xfrm>
          </p:grpSpPr>
          <p:sp>
            <p:nvSpPr>
              <p:cNvPr id="103" name="Rectangle 102">
                <a:extLst>
                  <a:ext uri="{FF2B5EF4-FFF2-40B4-BE49-F238E27FC236}">
                    <a16:creationId xmlns:a16="http://schemas.microsoft.com/office/drawing/2014/main" id="{3E400ADB-4E5D-4B71-8593-92B1C8BB6825}"/>
                  </a:ext>
                </a:extLst>
              </p:cNvPr>
              <p:cNvSpPr/>
              <p:nvPr/>
            </p:nvSpPr>
            <p:spPr>
              <a:xfrm>
                <a:off x="6441417" y="4110740"/>
                <a:ext cx="634522" cy="307777"/>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104" name="Rectangle 103">
                <a:extLst>
                  <a:ext uri="{FF2B5EF4-FFF2-40B4-BE49-F238E27FC236}">
                    <a16:creationId xmlns:a16="http://schemas.microsoft.com/office/drawing/2014/main" id="{14F61EAB-3952-4E76-B0E7-059324FE9D15}"/>
                  </a:ext>
                </a:extLst>
              </p:cNvPr>
              <p:cNvSpPr/>
              <p:nvPr/>
            </p:nvSpPr>
            <p:spPr>
              <a:xfrm>
                <a:off x="7635811" y="4180762"/>
                <a:ext cx="1157069" cy="307777"/>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A4C9EE-9757-4EAE-8FC2-1548177ACB37}"/>
                      </a:ext>
                    </a:extLst>
                  </p:cNvPr>
                  <p:cNvSpPr txBox="1"/>
                  <p:nvPr/>
                </p:nvSpPr>
                <p:spPr>
                  <a:xfrm>
                    <a:off x="7449187" y="4315555"/>
                    <a:ext cx="1132746" cy="26180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000000"/>
                        </a:solidFill>
                        <a:effectLst/>
                        <a:uLnTx/>
                        <a:uFillTx/>
                        <a:ea typeface="+mn-ea"/>
                      </a:rPr>
                      <a:t>y </a:t>
                    </a:r>
                    <a14:m>
                      <m:oMath xmlns:m="http://schemas.openxmlformats.org/officeDocument/2006/math">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CA" sz="1200" b="0" i="1" u="none" strike="noStrike" kern="1200" cap="none" spc="0" normalizeH="0" baseline="0" noProof="0">
                            <a:ln>
                              <a:noFill/>
                            </a:ln>
                            <a:solidFill>
                              <a:srgbClr val="000000"/>
                            </a:solidFill>
                            <a:effectLst/>
                            <a:uLnTx/>
                            <a:uFillTx/>
                            <a:latin typeface="Cambria Math" panose="02040503050406030204" pitchFamily="18" charset="0"/>
                            <a:ea typeface="+mn-ea"/>
                            <a:sym typeface="Symbol" panose="05050102010706020507" pitchFamily="18" charset="2"/>
                          </a:rPr>
                          <m:t></m:t>
                        </m:r>
                        <m:d>
                          <m:dPr>
                            <m:ctrlP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dPr>
                          <m:e>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e>
                        </m:d>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 </m:t>
                        </m:r>
                        <m:f>
                          <m:fPr>
                            <m:ctrlP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fPr>
                          <m:num>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num>
                          <m:den>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1+</m:t>
                            </m:r>
                            <m:sSup>
                              <m:sSupPr>
                                <m:ctrlP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ctrlPr>
                              </m:sSupPr>
                              <m:e>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𝑒</m:t>
                                </m:r>
                              </m:e>
                              <m:sup>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m:t>
                                </m:r>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Symbol" panose="05050102010706020507" pitchFamily="18" charset="2"/>
                                  </a:rPr>
                                  <m:t>𝑧</m:t>
                                </m:r>
                              </m:sup>
                            </m:sSup>
                          </m:den>
                        </m:f>
                      </m:oMath>
                    </a14:m>
                    <a:endParaRPr kumimoji="0" lang="en-CA" sz="1200" b="0" i="0" u="none" strike="noStrike" kern="1200" cap="none" spc="0" normalizeH="0" baseline="0" noProof="0" dirty="0">
                      <a:ln>
                        <a:noFill/>
                      </a:ln>
                      <a:solidFill>
                        <a:srgbClr val="000000"/>
                      </a:solidFill>
                      <a:effectLst/>
                      <a:uLnTx/>
                      <a:uFillTx/>
                      <a:ea typeface="+mn-ea"/>
                    </a:endParaRPr>
                  </a:p>
                </p:txBody>
              </p:sp>
            </mc:Choice>
            <mc:Fallback xmlns="">
              <p:sp>
                <p:nvSpPr>
                  <p:cNvPr id="105" name="TextBox 104">
                    <a:extLst>
                      <a:ext uri="{FF2B5EF4-FFF2-40B4-BE49-F238E27FC236}">
                        <a16:creationId xmlns:a16="http://schemas.microsoft.com/office/drawing/2014/main" id="{71A4C9EE-9757-4EAE-8FC2-1548177ACB37}"/>
                      </a:ext>
                    </a:extLst>
                  </p:cNvPr>
                  <p:cNvSpPr txBox="1">
                    <a:spLocks noRot="1" noChangeAspect="1" noMove="1" noResize="1" noEditPoints="1" noAdjustHandles="1" noChangeArrowheads="1" noChangeShapeType="1" noTextEdit="1"/>
                  </p:cNvSpPr>
                  <p:nvPr/>
                </p:nvSpPr>
                <p:spPr>
                  <a:xfrm>
                    <a:off x="7449187" y="4315555"/>
                    <a:ext cx="1132746" cy="261803"/>
                  </a:xfrm>
                  <a:prstGeom prst="rect">
                    <a:avLst/>
                  </a:prstGeom>
                  <a:blipFill>
                    <a:blip r:embed="rId10"/>
                    <a:stretch>
                      <a:fillRect l="-8602" t="-4651" r="-538" b="-2093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0927381-DAFC-49F0-9CB7-23CE89FED03A}"/>
                      </a:ext>
                    </a:extLst>
                  </p:cNvPr>
                  <p:cNvSpPr txBox="1"/>
                  <p:nvPr/>
                </p:nvSpPr>
                <p:spPr>
                  <a:xfrm>
                    <a:off x="6343548" y="4271551"/>
                    <a:ext cx="1035989" cy="44832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nary>
                            <m:naryPr>
                              <m:chr m:val="∑"/>
                              <m:supHide m:val="on"/>
                              <m:ctrlP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naryPr>
                            <m:sub>
                              <m:r>
                                <m:rPr>
                                  <m:brk m:alnAt="7"/>
                                </m:rP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=0..</m:t>
                              </m:r>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𝑛</m:t>
                              </m:r>
                            </m:sub>
                            <m:sup/>
                            <m:e>
                              <m:sSub>
                                <m:sSubPr>
                                  <m:ctrlP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𝑤</m:t>
                                  </m:r>
                                </m:e>
                                <m:sub>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e>
                          </m:nary>
                          <m:sSub>
                            <m:sSubPr>
                              <m:ctrlP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sSubPr>
                            <m:e>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𝑥</m:t>
                              </m:r>
                            </m:e>
                            <m:sub>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𝑖</m:t>
                              </m:r>
                            </m:sub>
                          </m:sSub>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oMath>
                      </m:oMathPara>
                    </a14:m>
                    <a:endParaRPr kumimoji="0" lang="en-CA" sz="1200" b="0" i="0" u="none" strike="noStrike" kern="1200" cap="none" spc="0" normalizeH="0" baseline="0" noProof="0" dirty="0">
                      <a:ln>
                        <a:noFill/>
                      </a:ln>
                      <a:solidFill>
                        <a:srgbClr val="000000"/>
                      </a:solidFill>
                      <a:effectLst/>
                      <a:uLnTx/>
                      <a:uFillTx/>
                      <a:ea typeface="+mn-ea"/>
                    </a:endParaRPr>
                  </a:p>
                </p:txBody>
              </p:sp>
            </mc:Choice>
            <mc:Fallback xmlns="">
              <p:sp>
                <p:nvSpPr>
                  <p:cNvPr id="106" name="TextBox 105">
                    <a:extLst>
                      <a:ext uri="{FF2B5EF4-FFF2-40B4-BE49-F238E27FC236}">
                        <a16:creationId xmlns:a16="http://schemas.microsoft.com/office/drawing/2014/main" id="{D0927381-DAFC-49F0-9CB7-23CE89FED03A}"/>
                      </a:ext>
                    </a:extLst>
                  </p:cNvPr>
                  <p:cNvSpPr txBox="1">
                    <a:spLocks noRot="1" noChangeAspect="1" noMove="1" noResize="1" noEditPoints="1" noAdjustHandles="1" noChangeArrowheads="1" noChangeShapeType="1" noTextEdit="1"/>
                  </p:cNvSpPr>
                  <p:nvPr/>
                </p:nvSpPr>
                <p:spPr>
                  <a:xfrm>
                    <a:off x="6343548" y="4271551"/>
                    <a:ext cx="1035989" cy="448328"/>
                  </a:xfrm>
                  <a:prstGeom prst="rect">
                    <a:avLst/>
                  </a:prstGeom>
                  <a:blipFill>
                    <a:blip r:embed="rId11"/>
                    <a:stretch>
                      <a:fillRect l="-20000" t="-152055" r="-66471" b="-20958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93852F3C-1326-4A1E-B23D-E9B17FCC0A09}"/>
                      </a:ext>
                    </a:extLst>
                  </p:cNvPr>
                  <p:cNvSpPr txBox="1"/>
                  <p:nvPr/>
                </p:nvSpPr>
                <p:spPr>
                  <a:xfrm>
                    <a:off x="6646012" y="4009497"/>
                    <a:ext cx="103926"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𝑧</m:t>
                          </m:r>
                        </m:oMath>
                      </m:oMathPara>
                    </a14:m>
                    <a:endParaRPr kumimoji="0" lang="en-CA" sz="1200" b="0" i="0" u="none" strike="noStrike" kern="1200" cap="none" spc="0" normalizeH="0" baseline="0" noProof="0" dirty="0">
                      <a:ln>
                        <a:noFill/>
                      </a:ln>
                      <a:solidFill>
                        <a:srgbClr val="000000"/>
                      </a:solidFill>
                      <a:effectLst/>
                      <a:uLnTx/>
                      <a:uFillTx/>
                      <a:ea typeface="+mn-ea"/>
                    </a:endParaRPr>
                  </a:p>
                </p:txBody>
              </p:sp>
            </mc:Choice>
            <mc:Fallback xmlns="">
              <p:sp>
                <p:nvSpPr>
                  <p:cNvPr id="107" name="TextBox 106">
                    <a:extLst>
                      <a:ext uri="{FF2B5EF4-FFF2-40B4-BE49-F238E27FC236}">
                        <a16:creationId xmlns:a16="http://schemas.microsoft.com/office/drawing/2014/main" id="{93852F3C-1326-4A1E-B23D-E9B17FCC0A09}"/>
                      </a:ext>
                    </a:extLst>
                  </p:cNvPr>
                  <p:cNvSpPr txBox="1">
                    <a:spLocks noRot="1" noChangeAspect="1" noMove="1" noResize="1" noEditPoints="1" noAdjustHandles="1" noChangeArrowheads="1" noChangeShapeType="1" noTextEdit="1"/>
                  </p:cNvSpPr>
                  <p:nvPr/>
                </p:nvSpPr>
                <p:spPr>
                  <a:xfrm>
                    <a:off x="6646012" y="4009497"/>
                    <a:ext cx="103926" cy="184666"/>
                  </a:xfrm>
                  <a:prstGeom prst="rect">
                    <a:avLst/>
                  </a:prstGeom>
                  <a:blipFill>
                    <a:blip r:embed="rId12"/>
                    <a:stretch>
                      <a:fillRect l="-23529" r="-2352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DDF0B105-6BFB-414E-A4E4-DE480B9FFF52}"/>
                      </a:ext>
                    </a:extLst>
                  </p:cNvPr>
                  <p:cNvSpPr txBox="1"/>
                  <p:nvPr/>
                </p:nvSpPr>
                <p:spPr>
                  <a:xfrm>
                    <a:off x="8568932" y="3983175"/>
                    <a:ext cx="127663"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12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𝑦</m:t>
                          </m:r>
                        </m:oMath>
                      </m:oMathPara>
                    </a14:m>
                    <a:endParaRPr kumimoji="0" lang="en-CA" sz="1200" b="0" i="0" u="none" strike="noStrike" kern="1200" cap="none" spc="0" normalizeH="0" baseline="0" noProof="0" dirty="0">
                      <a:ln>
                        <a:noFill/>
                      </a:ln>
                      <a:solidFill>
                        <a:srgbClr val="000000"/>
                      </a:solidFill>
                      <a:effectLst/>
                      <a:uLnTx/>
                      <a:uFillTx/>
                      <a:ea typeface="+mn-ea"/>
                    </a:endParaRPr>
                  </a:p>
                </p:txBody>
              </p:sp>
            </mc:Choice>
            <mc:Fallback xmlns="">
              <p:sp>
                <p:nvSpPr>
                  <p:cNvPr id="108" name="TextBox 107">
                    <a:extLst>
                      <a:ext uri="{FF2B5EF4-FFF2-40B4-BE49-F238E27FC236}">
                        <a16:creationId xmlns:a16="http://schemas.microsoft.com/office/drawing/2014/main" id="{DDF0B105-6BFB-414E-A4E4-DE480B9FFF52}"/>
                      </a:ext>
                    </a:extLst>
                  </p:cNvPr>
                  <p:cNvSpPr txBox="1">
                    <a:spLocks noRot="1" noChangeAspect="1" noMove="1" noResize="1" noEditPoints="1" noAdjustHandles="1" noChangeArrowheads="1" noChangeShapeType="1" noTextEdit="1"/>
                  </p:cNvSpPr>
                  <p:nvPr/>
                </p:nvSpPr>
                <p:spPr>
                  <a:xfrm>
                    <a:off x="8568932" y="3983175"/>
                    <a:ext cx="127663" cy="184666"/>
                  </a:xfrm>
                  <a:prstGeom prst="rect">
                    <a:avLst/>
                  </a:prstGeom>
                  <a:blipFill>
                    <a:blip r:embed="rId13"/>
                    <a:stretch>
                      <a:fillRect l="-28571" r="-23810" b="-22581"/>
                    </a:stretch>
                  </a:blipFill>
                </p:spPr>
                <p:txBody>
                  <a:bodyPr/>
                  <a:lstStyle/>
                  <a:p>
                    <a:r>
                      <a:rPr lang="en-CA">
                        <a:noFill/>
                      </a:rPr>
                      <a:t> </a:t>
                    </a:r>
                  </a:p>
                </p:txBody>
              </p:sp>
            </mc:Fallback>
          </mc:AlternateContent>
          <p:sp>
            <p:nvSpPr>
              <p:cNvPr id="109" name="Oval 108">
                <a:extLst>
                  <a:ext uri="{FF2B5EF4-FFF2-40B4-BE49-F238E27FC236}">
                    <a16:creationId xmlns:a16="http://schemas.microsoft.com/office/drawing/2014/main" id="{CA959039-1921-4349-AC6F-86F83D28FD26}"/>
                  </a:ext>
                </a:extLst>
              </p:cNvPr>
              <p:cNvSpPr>
                <a:spLocks/>
              </p:cNvSpPr>
              <p:nvPr/>
            </p:nvSpPr>
            <p:spPr>
              <a:xfrm>
                <a:off x="6627562" y="4047000"/>
                <a:ext cx="127663" cy="144000"/>
              </a:xfrm>
              <a:prstGeom prst="ellipse">
                <a:avLst/>
              </a:prstGeom>
              <a:noFill/>
              <a:ln w="25400">
                <a:solidFill>
                  <a:srgbClr val="00FF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110" name="Oval 109">
                <a:extLst>
                  <a:ext uri="{FF2B5EF4-FFF2-40B4-BE49-F238E27FC236}">
                    <a16:creationId xmlns:a16="http://schemas.microsoft.com/office/drawing/2014/main" id="{28FBC0C6-2363-4AC7-9597-C59F19790090}"/>
                  </a:ext>
                </a:extLst>
              </p:cNvPr>
              <p:cNvSpPr>
                <a:spLocks/>
              </p:cNvSpPr>
              <p:nvPr/>
            </p:nvSpPr>
            <p:spPr>
              <a:xfrm>
                <a:off x="8566422" y="4019943"/>
                <a:ext cx="127663" cy="144000"/>
              </a:xfrm>
              <a:prstGeom prst="ellipse">
                <a:avLst/>
              </a:prstGeom>
              <a:noFill/>
              <a:ln w="25400">
                <a:solidFill>
                  <a:srgbClr val="00FF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grpSp>
    </p:spTree>
    <p:extLst>
      <p:ext uri="{BB962C8B-B14F-4D97-AF65-F5344CB8AC3E}">
        <p14:creationId xmlns:p14="http://schemas.microsoft.com/office/powerpoint/2010/main" val="48314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 calcmode="lin" valueType="num">
                                      <p:cBhvr additive="base">
                                        <p:cTn id="1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0-#ppt_w/2"/>
                                          </p:val>
                                        </p:tav>
                                        <p:tav tm="100000">
                                          <p:val>
                                            <p:strVal val="#ppt_x"/>
                                          </p:val>
                                        </p:tav>
                                      </p:tavLst>
                                    </p:anim>
                                    <p:anim calcmode="lin" valueType="num">
                                      <p:cBhvr additive="base">
                                        <p:cTn id="24" dur="500" fill="hold"/>
                                        <p:tgtEl>
                                          <p:spTgt spid="7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0-#ppt_w/2"/>
                                          </p:val>
                                        </p:tav>
                                        <p:tav tm="100000">
                                          <p:val>
                                            <p:strVal val="#ppt_x"/>
                                          </p:val>
                                        </p:tav>
                                      </p:tavLst>
                                    </p:anim>
                                    <p:anim calcmode="lin" valueType="num">
                                      <p:cBhvr additive="base">
                                        <p:cTn id="28" dur="500" fill="hold"/>
                                        <p:tgtEl>
                                          <p:spTgt spid="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solidFill>
        </a:ln>
      </a:spPr>
      <a:bodyPr wrap="none" rtlCol="0" anchor="ctr">
        <a:spAutoFit/>
      </a:bodyPr>
      <a:lstStyle>
        <a:defPPr algn="ctr">
          <a:defRPr sz="2400" dirty="0">
            <a:cs typeface="Times New Roman" panose="02020603050405020304" pitchFamily="18" charset="0"/>
            <a:sym typeface="Symbol" panose="05050102010706020507" pitchFamily="18" charset="2"/>
          </a:defRPr>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a:spPr>
      <a:bodyPr wrap="square" lIns="274320" rIns="274320">
        <a:spAutoFit/>
      </a:bodyPr>
      <a:lstStyle>
        <a:defPPr>
          <a:spcBef>
            <a:spcPct val="0"/>
          </a:spcBef>
          <a:defRPr sz="3600" dirty="0" smtClean="0">
            <a:latin typeface="Times New Roman" panose="02020603050405020304" pitchFamily="18" charset="0"/>
            <a:cs typeface="Times New Roman" panose="02020603050405020304" pitchFamily="18" charset="0"/>
            <a:sym typeface="Symbol" panose="05050102010706020507" pitchFamily="18" charset="2"/>
          </a:defRPr>
        </a:defPPr>
      </a:lstStyle>
    </a:tx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178896</TotalTime>
  <Words>11306</Words>
  <Application>Microsoft Office PowerPoint</Application>
  <PresentationFormat>On-screen Show (4:3)</PresentationFormat>
  <Paragraphs>3294</Paragraphs>
  <Slides>137</Slides>
  <Notes>92</Notes>
  <HiddenSlides>0</HiddenSlides>
  <MMClips>1</MMClips>
  <ScaleCrop>false</ScaleCrop>
  <HeadingPairs>
    <vt:vector size="10"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137</vt:i4>
      </vt:variant>
      <vt:variant>
        <vt:lpstr>Custom Shows</vt:lpstr>
      </vt:variant>
      <vt:variant>
        <vt:i4>1</vt:i4>
      </vt:variant>
    </vt:vector>
  </HeadingPairs>
  <TitlesOfParts>
    <vt:vector size="146" baseType="lpstr">
      <vt:lpstr>Arial</vt:lpstr>
      <vt:lpstr>Script MT Bold</vt:lpstr>
      <vt:lpstr>Comic Sans MS</vt:lpstr>
      <vt:lpstr>Cambria Math</vt:lpstr>
      <vt:lpstr>Times New Roman</vt:lpstr>
      <vt:lpstr>Arial Rounded MT Bold</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 Edmonds</cp:lastModifiedBy>
  <cp:revision>3511</cp:revision>
  <cp:lastPrinted>1998-01-22T22:42:46Z</cp:lastPrinted>
  <dcterms:created xsi:type="dcterms:W3CDTF">1996-09-30T18:28:10Z</dcterms:created>
  <dcterms:modified xsi:type="dcterms:W3CDTF">2023-02-22T06:55:23Z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