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56" r:id="rId3"/>
    <p:sldMasterId id="2147483768" r:id="rId4"/>
  </p:sldMasterIdLst>
  <p:notesMasterIdLst>
    <p:notesMasterId r:id="rId44"/>
  </p:notesMasterIdLst>
  <p:handoutMasterIdLst>
    <p:handoutMasterId r:id="rId45"/>
  </p:handoutMasterIdLst>
  <p:sldIdLst>
    <p:sldId id="256" r:id="rId5"/>
    <p:sldId id="3334" r:id="rId6"/>
    <p:sldId id="1262" r:id="rId7"/>
    <p:sldId id="1014" r:id="rId8"/>
    <p:sldId id="3419" r:id="rId9"/>
    <p:sldId id="3336" r:id="rId10"/>
    <p:sldId id="3338" r:id="rId11"/>
    <p:sldId id="1138" r:id="rId12"/>
    <p:sldId id="904" r:id="rId13"/>
    <p:sldId id="3417" r:id="rId14"/>
    <p:sldId id="1137" r:id="rId15"/>
    <p:sldId id="1148" r:id="rId16"/>
    <p:sldId id="1527" r:id="rId17"/>
    <p:sldId id="1008" r:id="rId18"/>
    <p:sldId id="3418" r:id="rId19"/>
    <p:sldId id="525" r:id="rId20"/>
    <p:sldId id="611" r:id="rId21"/>
    <p:sldId id="612" r:id="rId22"/>
    <p:sldId id="608" r:id="rId23"/>
    <p:sldId id="752" r:id="rId24"/>
    <p:sldId id="3420" r:id="rId25"/>
    <p:sldId id="3421" r:id="rId26"/>
    <p:sldId id="609" r:id="rId27"/>
    <p:sldId id="753" r:id="rId28"/>
    <p:sldId id="610" r:id="rId29"/>
    <p:sldId id="750" r:id="rId30"/>
    <p:sldId id="746" r:id="rId31"/>
    <p:sldId id="754" r:id="rId32"/>
    <p:sldId id="3429" r:id="rId33"/>
    <p:sldId id="3431" r:id="rId34"/>
    <p:sldId id="3430" r:id="rId35"/>
    <p:sldId id="909" r:id="rId36"/>
    <p:sldId id="910" r:id="rId37"/>
    <p:sldId id="911" r:id="rId38"/>
    <p:sldId id="1705" r:id="rId39"/>
    <p:sldId id="1945" r:id="rId40"/>
    <p:sldId id="3017" r:id="rId41"/>
    <p:sldId id="1174" r:id="rId42"/>
    <p:sldId id="293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33CC33"/>
    <a:srgbClr val="66FF66"/>
    <a:srgbClr val="F700FA"/>
    <a:srgbClr val="FF99FF"/>
    <a:srgbClr val="663300"/>
    <a:srgbClr val="CC00CC"/>
    <a:srgbClr val="FFFF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01" autoAdjust="0"/>
    <p:restoredTop sz="94494" autoAdjust="0"/>
  </p:normalViewPr>
  <p:slideViewPr>
    <p:cSldViewPr>
      <p:cViewPr varScale="1">
        <p:scale>
          <a:sx n="69" d="100"/>
          <a:sy n="69" d="100"/>
        </p:scale>
        <p:origin x="1182" y="9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7.xml"/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fld id="{B7750CD6-E41D-454E-8DF4-0F279D41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27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fld id="{A4CB82A7-14A1-4DE0-8544-62EAB90E29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265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12437-1BDA-4C24-8AB2-C1A7ADE40477}" type="slidenum">
              <a:rPr kumimoji="0" lang="en-C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2B5D6-2A29-49D4-A544-802C72A485B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8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F77ABA-1D4C-4C97-839F-2341F8543D47}" type="slidenum">
              <a:rPr kumimoji="0" lang="en-C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761141C-9B93-400D-A89F-D51C4601DECD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CA" altLang="en-US"/>
          </a:p>
        </p:txBody>
      </p:sp>
      <p:sp>
        <p:nvSpPr>
          <p:cNvPr id="73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2025FAE-4A34-4B1C-A8F7-95E74D1C0CE9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19</a:t>
            </a:fld>
            <a:endParaRPr lang="en-CA" altLang="en-US"/>
          </a:p>
        </p:txBody>
      </p:sp>
      <p:sp>
        <p:nvSpPr>
          <p:cNvPr id="73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BE34F9-D421-44DC-9B2A-23EE510B3EAB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23</a:t>
            </a:fld>
            <a:endParaRPr lang="en-CA" altLang="en-US"/>
          </a:p>
        </p:txBody>
      </p:sp>
      <p:sp>
        <p:nvSpPr>
          <p:cNvPr id="73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B70F3C5-CB46-4910-9528-F6BEF09AF807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25</a:t>
            </a:fld>
            <a:endParaRPr lang="en-CA" altLang="en-US"/>
          </a:p>
        </p:txBody>
      </p:sp>
      <p:sp>
        <p:nvSpPr>
          <p:cNvPr id="73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90C25A3-35EB-4C0C-8CFF-DEF615E38BDC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27</a:t>
            </a:fld>
            <a:endParaRPr lang="en-CA" altLang="en-US"/>
          </a:p>
        </p:txBody>
      </p:sp>
      <p:sp>
        <p:nvSpPr>
          <p:cNvPr id="73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E8FE53-4749-4AC5-A355-B7CB791DCDB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EC237-6CDE-4A5E-B3C1-5E50C76C6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3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588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6F476-8AF5-4FBF-872F-A6CC8005499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12437-1BDA-4C24-8AB2-C1A7ADE40477}" type="slidenum">
              <a:rPr kumimoji="0" lang="en-C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8454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12437-1BDA-4C24-8AB2-C1A7ADE40477}" type="slidenum">
              <a:rPr kumimoji="0" lang="en-C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2471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12437-1BDA-4C24-8AB2-C1A7ADE40477}" type="slidenum">
              <a:rPr kumimoji="0" lang="en-C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0517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5F0B87-19B9-486B-A2F2-C55EC3124655}" type="slidenum">
              <a:rPr kumimoji="0" lang="en-C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4835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3ABFB0-0249-49DB-9D0C-F80123FBB44E}" type="slidenum">
              <a:rPr kumimoji="0" lang="en-C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9959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FF550-7CE8-421B-AF4E-95D609E2D1F1}" type="slidenum">
              <a:rPr kumimoji="0" lang="en-C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4662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A39B0-2D76-4364-9818-A9C6EDB10697}" type="slidenum">
              <a:rPr kumimoji="0" lang="en-C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3572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C1F70B-1C00-412F-832A-21653A56245E}" type="slidenum">
              <a:rPr kumimoji="0" lang="en-C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357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DD9D-B6D9-4645-BDDB-36610F29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BD095-AEFB-4081-9E41-306AAFEC0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80551-8A12-42F9-B7EF-27B926164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0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3DF6-E01C-4A3C-9B9D-89BEE9E4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3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DFE4-7B4D-4D68-88E6-6938220450A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55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E730-A56A-4A90-B7A2-091596201B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894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06C-38CD-4FC4-B7AC-E452F4DBB6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573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7F358-4B7B-462B-B91C-E1221F19287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04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B57D-918D-4B94-ABF0-619235F62A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556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F1E8-48EF-4BAD-B348-66F750FE2C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339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F40D-FBEC-479F-B2DF-9E8126836C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34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8E38-4299-469A-A43B-55AC34B84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1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C19B-810D-4B95-8066-342832CB51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01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2DB0-A8BD-4A32-9983-4742B5095A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35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37CE-7E27-45DF-878D-9C78A509F2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1901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1495B-0CAA-4365-AA63-F3B89C6A6E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532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-228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AC90E-AA3C-4920-B8DA-428DB0B508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98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2E06-208B-499B-849B-D00F0C309361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16752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D2A6-F1DB-4551-B88A-A1F9CF722DA8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718572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B0E93-0B5F-4482-A552-D73D047EDE70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002300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4E7D-2601-4DC2-A979-FE40BDBFBBF0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428438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F9B2-2C2B-49CE-9721-8A418893D85E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11959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E49D5-029A-4B93-ABD8-CD391E37F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00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1DEF-5627-4FB8-9846-7876646606A9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28414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E289-2EE8-4A6C-9BB1-BDC134F6F06B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123461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0D799-81EE-4BFA-B788-50354156277C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797528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4EE1-2AF7-46BB-B78E-32538C9271DB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63931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8CE6C-6BC1-47C6-A43F-6C42B4F03B2A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457552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980A-EBAF-4164-8B8F-D702C5D5EA31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241457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BC99-6286-439D-94F8-341B889AD300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50082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C347C-C5F9-479F-B52B-B32107A12B52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425340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3972-8EFE-4167-A96E-617D71315170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408977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5597E-5012-4107-A6D5-1217585C864C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91213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A8D4-5775-44E4-8243-4335AA0C0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8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E0D94-E0AF-45A1-AA13-90B198BEE290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822819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5499C-1746-4552-85CF-55A5C8E2CC39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690311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AF40-353D-43DA-9674-B47D4F78151B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388881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1914-5F33-4867-8A97-8C18E3B062FF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502468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15F88-CFE1-4AB6-9946-46190107DECD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536785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8E0B-BE60-49F6-AB33-F1054B168A23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789269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51A32-5B7B-43DE-9E54-B2F8723A5B3D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40748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B6CB1-7276-4A7B-88D1-5A94773F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1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A461A-A2FB-45C8-8947-5BA4695A9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2EF1-7023-4905-8303-0958AE594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0393-18A9-48EE-B6EF-947CE7123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3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99690-04C2-4D2E-8D3A-D8AFF72C3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>
              <a:defRPr/>
            </a:pPr>
            <a:fld id="{8F87D25D-A943-407F-A1F1-2025FC01C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08556D03-AE96-4B8C-94BD-341FDF0320DE}" type="slidenum">
              <a:rPr lang="en-CA" altLang="en-US" sz="1400" i="0" smtClean="0"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C9230B5E-1884-4A6B-A36D-6C70874D91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 altLang="en-US" sz="300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3000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5963DAF-3B45-41EC-A2C2-21552AF65361}" type="slidenum">
              <a:rPr lang="en-CA" altLang="en-US" sz="1400" smtClean="0"/>
              <a:pPr algn="r" eaLnBrk="1" hangingPunct="1">
                <a:spcBef>
                  <a:spcPct val="0"/>
                </a:spcBef>
                <a:defRPr/>
              </a:pPr>
              <a:t>‹#›</a:t>
            </a:fld>
            <a:endParaRPr lang="en-CA" altLang="en-US" sz="1400"/>
          </a:p>
        </p:txBody>
      </p:sp>
    </p:spTree>
    <p:extLst>
      <p:ext uri="{BB962C8B-B14F-4D97-AF65-F5344CB8AC3E}">
        <p14:creationId xmlns:p14="http://schemas.microsoft.com/office/powerpoint/2010/main" val="41221943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553200"/>
            <a:ext cx="19050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folHlink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68EDBDE-7BC4-45BF-8445-3495C3F0C894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folHlink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4124901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858838" algn="l"/>
        </a:tabLs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04813" indent="-29051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858838" algn="l"/>
        </a:tabLst>
        <a:defRPr sz="3200">
          <a:solidFill>
            <a:schemeClr val="tx1"/>
          </a:solidFill>
          <a:latin typeface="Arial" pitchFamily="34" charset="0"/>
        </a:defRPr>
      </a:lvl2pPr>
      <a:lvl3pPr marL="858838" indent="-33972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800">
          <a:solidFill>
            <a:schemeClr val="tx1"/>
          </a:solidFill>
          <a:latin typeface="Arial" pitchFamily="34" charset="0"/>
        </a:defRPr>
      </a:lvl3pPr>
      <a:lvl4pPr marL="1200150" indent="-22701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858838" algn="l"/>
        </a:tabLst>
        <a:defRPr sz="2400">
          <a:solidFill>
            <a:schemeClr val="tx1"/>
          </a:solidFill>
          <a:latin typeface="Arial" pitchFamily="34" charset="0"/>
        </a:defRPr>
      </a:lvl4pPr>
      <a:lvl5pPr marL="16557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pitchFamily="34" charset="0"/>
        </a:defRPr>
      </a:lvl5pPr>
      <a:lvl6pPr marL="21129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pitchFamily="34" charset="0"/>
        </a:defRPr>
      </a:lvl6pPr>
      <a:lvl7pPr marL="25701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pitchFamily="34" charset="0"/>
        </a:defRPr>
      </a:lvl7pPr>
      <a:lvl8pPr marL="30273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pitchFamily="34" charset="0"/>
        </a:defRPr>
      </a:lvl8pPr>
      <a:lvl9pPr marL="34845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553200"/>
            <a:ext cx="19050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folHlink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F6D6CA80-F1E2-416E-80E2-0BAF9679C7E7}" type="datetime1">
              <a:rPr lang="en-US"/>
              <a:pPr>
                <a:defRPr/>
              </a:pPr>
              <a:t>7/7/2024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folHlink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Steven </a:t>
            </a:r>
            <a:r>
              <a:rPr lang="en-US" dirty="0" err="1"/>
              <a:t>Rudich</a:t>
            </a:r>
            <a:r>
              <a:rPr lang="en-US" dirty="0"/>
              <a:t>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1303560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858838" algn="l"/>
        </a:tabLs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404813" indent="-29051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858838" algn="l"/>
        </a:tabLs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858838" indent="-33972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8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200150" indent="-22701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858838" algn="l"/>
        </a:tabLst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16557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1129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pitchFamily="34" charset="0"/>
        </a:defRPr>
      </a:lvl6pPr>
      <a:lvl7pPr marL="25701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pitchFamily="34" charset="0"/>
        </a:defRPr>
      </a:lvl7pPr>
      <a:lvl8pPr marL="30273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pitchFamily="34" charset="0"/>
        </a:defRPr>
      </a:lvl8pPr>
      <a:lvl9pPr marL="34845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wmf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wm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60198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</a:rPr>
              <a:t>Jeff Edmonds</a:t>
            </a: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</a:rPr>
              <a:t>York University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75503" name="Rectangle 15"/>
          <p:cNvSpPr>
            <a:spLocks noChangeArrowheads="1"/>
          </p:cNvSpPr>
          <p:nvPr/>
        </p:nvSpPr>
        <p:spPr bwMode="auto">
          <a:xfrm>
            <a:off x="914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Building a Computer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Sand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81000" y="1659483"/>
            <a:ext cx="5181600" cy="341632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hlinkClick r:id="rId2" action="ppaction://hlinksldjump"/>
              </a:rPr>
              <a:t>History of Computing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  <a:hlinkClick r:id="" action="ppaction://noacti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hlinkClick r:id="" action="ppaction://noaction"/>
              </a:rPr>
              <a:t>Layers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hlinkClick r:id="rId3" action="ppaction://hlinksldjump"/>
              </a:rPr>
              <a:t>of Abstraction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hlinkClick r:id="rId4" action="ppaction://hlinksldjump"/>
              </a:rPr>
              <a:t>Building an AND Gate from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hlinkClick r:id="rId4" action="ppaction://hlinksldjump"/>
              </a:rPr>
              <a:t>Silcon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hlinkClick r:id="" action="ppaction://noaction"/>
              </a:rPr>
              <a:t>AND/OR/NOT Circuits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hlinkClick r:id="" action="ppaction://noaction"/>
              </a:rPr>
              <a:t>Building a CPU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hlinkClick r:id="" action="ppaction://noaction"/>
              </a:rPr>
              <a:t>Parsing/Compiling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hlinkClick r:id="" action="ppaction://noaction"/>
              </a:rPr>
              <a:t>Abstract Data Types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hlinkClick r:id="" action="ppaction://noaction"/>
              </a:rPr>
              <a:t>Algorithms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hlinkClick r:id="" action="ppaction://noaction"/>
              </a:rPr>
              <a:t>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0485" name="Picture 8" descr="http://www.bmvi.de/SharedDocs/DE/Bilder/Digitales/digitale-infrastrukturen.jpg?__blob=po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736975"/>
            <a:ext cx="378618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://www.designforunity.com/free-photos/48-2/Wide-beach-with-white-s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1563688"/>
            <a:ext cx="27987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ADE4075-6279-E1BE-F618-0F0D425D4E45}"/>
              </a:ext>
            </a:extLst>
          </p:cNvPr>
          <p:cNvSpPr/>
          <p:nvPr/>
        </p:nvSpPr>
        <p:spPr>
          <a:xfrm>
            <a:off x="381000" y="3429000"/>
            <a:ext cx="3048000" cy="685800"/>
          </a:xfrm>
          <a:prstGeom prst="ellipse">
            <a:avLst/>
          </a:prstGeom>
          <a:ln w="3810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4D2A9-C517-5B53-8039-4A8FF0BC9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876800"/>
            <a:ext cx="4724809" cy="16033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4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-25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Union, </a:t>
            </a:r>
            <a:r>
              <a:rPr lang="en-US" dirty="0" err="1"/>
              <a:t>Concat</a:t>
            </a:r>
            <a:r>
              <a:rPr lang="en-US" dirty="0"/>
              <a:t>, Spew &amp; Plop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" y="533400"/>
            <a:ext cx="8610600" cy="954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Grammar for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concatenation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Symbol"/>
              </a:rPr>
              <a:t> 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Symbol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0" y="1219200"/>
            <a:ext cx="3857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S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2555875" y="2070100"/>
            <a:ext cx="2016125" cy="1739900"/>
            <a:chOff x="3590109" y="1993800"/>
            <a:chExt cx="2016036" cy="1740000"/>
          </a:xfrm>
        </p:grpSpPr>
        <p:sp>
          <p:nvSpPr>
            <p:cNvPr id="84" name="Freeform 83"/>
            <p:cNvSpPr/>
            <p:nvPr/>
          </p:nvSpPr>
          <p:spPr bwMode="auto">
            <a:xfrm>
              <a:off x="4598127" y="1993800"/>
              <a:ext cx="0" cy="215912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0 w 348343"/>
                <a:gd name="connsiteY1" fmla="*/ 418012 h 418012"/>
                <a:gd name="connsiteX0" fmla="*/ 0 w 0"/>
                <a:gd name="connsiteY0" fmla="*/ 0 h 418012"/>
                <a:gd name="connsiteX1" fmla="*/ 0 w 0"/>
                <a:gd name="connsiteY1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18012">
                  <a:moveTo>
                    <a:pt x="0" y="0"/>
                  </a:moveTo>
                  <a:lnTo>
                    <a:pt x="0" y="418012"/>
                  </a:ln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9" name="Isosceles Triangle 88"/>
            <p:cNvSpPr/>
            <p:nvPr/>
          </p:nvSpPr>
          <p:spPr bwMode="auto">
            <a:xfrm>
              <a:off x="3590109" y="2214476"/>
              <a:ext cx="2016036" cy="1519324"/>
            </a:xfrm>
            <a:prstGeom prst="triangle">
              <a:avLst/>
            </a:prstGeom>
            <a:noFill/>
            <a:ln w="381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3309938" y="3733800"/>
            <a:ext cx="5238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4703763" y="2079625"/>
            <a:ext cx="2016125" cy="1739900"/>
            <a:chOff x="3590109" y="1993800"/>
            <a:chExt cx="2016036" cy="1740000"/>
          </a:xfrm>
        </p:grpSpPr>
        <p:sp>
          <p:nvSpPr>
            <p:cNvPr id="97" name="Freeform 96"/>
            <p:cNvSpPr/>
            <p:nvPr/>
          </p:nvSpPr>
          <p:spPr bwMode="auto">
            <a:xfrm>
              <a:off x="4598127" y="1993800"/>
              <a:ext cx="0" cy="215912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0 w 348343"/>
                <a:gd name="connsiteY1" fmla="*/ 418012 h 418012"/>
                <a:gd name="connsiteX0" fmla="*/ 0 w 0"/>
                <a:gd name="connsiteY0" fmla="*/ 0 h 418012"/>
                <a:gd name="connsiteX1" fmla="*/ 0 w 0"/>
                <a:gd name="connsiteY1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18012">
                  <a:moveTo>
                    <a:pt x="0" y="0"/>
                  </a:moveTo>
                  <a:lnTo>
                    <a:pt x="0" y="418012"/>
                  </a:ln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8" name="Isosceles Triangle 97"/>
            <p:cNvSpPr/>
            <p:nvPr/>
          </p:nvSpPr>
          <p:spPr bwMode="auto">
            <a:xfrm>
              <a:off x="3590109" y="2214476"/>
              <a:ext cx="2016036" cy="1519324"/>
            </a:xfrm>
            <a:prstGeom prst="triangle">
              <a:avLst/>
            </a:prstGeom>
            <a:noFill/>
            <a:ln w="381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457825" y="3743325"/>
            <a:ext cx="5238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328988" y="1617663"/>
            <a:ext cx="2652712" cy="608012"/>
            <a:chOff x="3328679" y="1541418"/>
            <a:chExt cx="2653402" cy="607419"/>
          </a:xfrm>
        </p:grpSpPr>
        <p:sp>
          <p:nvSpPr>
            <p:cNvPr id="88" name="Rectangle 87"/>
            <p:cNvSpPr/>
            <p:nvPr/>
          </p:nvSpPr>
          <p:spPr>
            <a:xfrm>
              <a:off x="3328679" y="1615957"/>
              <a:ext cx="504956" cy="5233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S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77125" y="1625473"/>
              <a:ext cx="504956" cy="5233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S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24588" name="Group 43"/>
            <p:cNvGrpSpPr>
              <a:grpSpLocks/>
            </p:cNvGrpSpPr>
            <p:nvPr/>
          </p:nvGrpSpPr>
          <p:grpSpPr bwMode="auto">
            <a:xfrm>
              <a:off x="4413072" y="1541418"/>
              <a:ext cx="372291" cy="228054"/>
              <a:chOff x="4191000" y="2186400"/>
              <a:chExt cx="372291" cy="228054"/>
            </a:xfrm>
          </p:grpSpPr>
          <p:sp>
            <p:nvSpPr>
              <p:cNvPr id="22" name="Freeform 21"/>
              <p:cNvSpPr/>
              <p:nvPr/>
            </p:nvSpPr>
            <p:spPr bwMode="auto">
              <a:xfrm>
                <a:off x="4191151" y="2186400"/>
                <a:ext cx="144501" cy="215689"/>
              </a:xfrm>
              <a:custGeom>
                <a:avLst/>
                <a:gdLst>
                  <a:gd name="connsiteX0" fmla="*/ 348343 w 348343"/>
                  <a:gd name="connsiteY0" fmla="*/ 0 h 418012"/>
                  <a:gd name="connsiteX1" fmla="*/ 235131 w 348343"/>
                  <a:gd name="connsiteY1" fmla="*/ 209006 h 418012"/>
                  <a:gd name="connsiteX2" fmla="*/ 0 w 348343"/>
                  <a:gd name="connsiteY2" fmla="*/ 418012 h 418012"/>
                  <a:gd name="connsiteX0" fmla="*/ 348343 w 348343"/>
                  <a:gd name="connsiteY0" fmla="*/ 0 h 418012"/>
                  <a:gd name="connsiteX1" fmla="*/ 215537 w 348343"/>
                  <a:gd name="connsiteY1" fmla="*/ 243839 h 418012"/>
                  <a:gd name="connsiteX2" fmla="*/ 0 w 348343"/>
                  <a:gd name="connsiteY2" fmla="*/ 418012 h 41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343" h="418012">
                    <a:moveTo>
                      <a:pt x="348343" y="0"/>
                    </a:moveTo>
                    <a:cubicBezTo>
                      <a:pt x="320765" y="69668"/>
                      <a:pt x="273594" y="174170"/>
                      <a:pt x="215537" y="243839"/>
                    </a:cubicBezTo>
                    <a:cubicBezTo>
                      <a:pt x="157480" y="313508"/>
                      <a:pt x="88537" y="348343"/>
                      <a:pt x="0" y="418012"/>
                    </a:cubicBezTo>
                  </a:path>
                </a:pathLst>
              </a:custGeom>
              <a:noFill/>
              <a:ln w="22225" cap="sq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 flipH="1">
                <a:off x="4418223" y="2199088"/>
                <a:ext cx="144500" cy="215689"/>
              </a:xfrm>
              <a:custGeom>
                <a:avLst/>
                <a:gdLst>
                  <a:gd name="connsiteX0" fmla="*/ 348343 w 348343"/>
                  <a:gd name="connsiteY0" fmla="*/ 0 h 418012"/>
                  <a:gd name="connsiteX1" fmla="*/ 235131 w 348343"/>
                  <a:gd name="connsiteY1" fmla="*/ 209006 h 418012"/>
                  <a:gd name="connsiteX2" fmla="*/ 0 w 348343"/>
                  <a:gd name="connsiteY2" fmla="*/ 418012 h 418012"/>
                  <a:gd name="connsiteX0" fmla="*/ 348343 w 348343"/>
                  <a:gd name="connsiteY0" fmla="*/ 0 h 418012"/>
                  <a:gd name="connsiteX1" fmla="*/ 215537 w 348343"/>
                  <a:gd name="connsiteY1" fmla="*/ 243839 h 418012"/>
                  <a:gd name="connsiteX2" fmla="*/ 0 w 348343"/>
                  <a:gd name="connsiteY2" fmla="*/ 418012 h 41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343" h="418012">
                    <a:moveTo>
                      <a:pt x="348343" y="0"/>
                    </a:moveTo>
                    <a:cubicBezTo>
                      <a:pt x="320765" y="69668"/>
                      <a:pt x="273594" y="174170"/>
                      <a:pt x="215537" y="243839"/>
                    </a:cubicBezTo>
                    <a:cubicBezTo>
                      <a:pt x="157480" y="313508"/>
                      <a:pt x="88537" y="348343"/>
                      <a:pt x="0" y="418012"/>
                    </a:cubicBezTo>
                  </a:path>
                </a:pathLst>
              </a:custGeom>
              <a:noFill/>
              <a:ln w="22225" cap="sq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5" grpId="0"/>
      <p:bldP spid="94" grpId="0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4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-25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Union, </a:t>
            </a:r>
            <a:r>
              <a:rPr lang="en-US" dirty="0" err="1"/>
              <a:t>Concat</a:t>
            </a:r>
            <a:r>
              <a:rPr lang="en-US" dirty="0"/>
              <a:t>, Spew &amp; Plop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" y="457200"/>
            <a:ext cx="8610600" cy="1384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Grammar for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spew &amp; plop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#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  <a:r>
              <a:rPr kumimoji="0" lang="en-US" sz="28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Spew: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aSb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  <a:sym typeface="Wingdings" pitchFamily="2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Plop: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S #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02138" y="1143000"/>
            <a:ext cx="3857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S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81463" y="1760538"/>
            <a:ext cx="106203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aaSbb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3825" y="2114550"/>
            <a:ext cx="14001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aaaSbbb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48088" y="2428875"/>
            <a:ext cx="173831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aaaaSbbbb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62350" y="2741613"/>
            <a:ext cx="20764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aaaaaSbbbbb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2900" y="1447800"/>
            <a:ext cx="8937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aSb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68800" y="1479550"/>
            <a:ext cx="450850" cy="187325"/>
            <a:chOff x="4191000" y="2186400"/>
            <a:chExt cx="372291" cy="534639"/>
          </a:xfrm>
        </p:grpSpPr>
        <p:sp>
          <p:nvSpPr>
            <p:cNvPr id="45" name="Freeform 44"/>
            <p:cNvSpPr/>
            <p:nvPr/>
          </p:nvSpPr>
          <p:spPr bwMode="auto">
            <a:xfrm>
              <a:off x="4191000" y="2186400"/>
              <a:ext cx="144197" cy="521048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3" h="418012">
                  <a:moveTo>
                    <a:pt x="348343" y="0"/>
                  </a:moveTo>
                  <a:cubicBezTo>
                    <a:pt x="320765" y="69668"/>
                    <a:pt x="273594" y="174170"/>
                    <a:pt x="215537" y="243839"/>
                  </a:cubicBezTo>
                  <a:cubicBezTo>
                    <a:pt x="157480" y="313508"/>
                    <a:pt x="88537" y="348343"/>
                    <a:pt x="0" y="418012"/>
                  </a:cubicBez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 flipH="1">
              <a:off x="4419094" y="2199994"/>
              <a:ext cx="144197" cy="521045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3" h="418012">
                  <a:moveTo>
                    <a:pt x="348343" y="0"/>
                  </a:moveTo>
                  <a:cubicBezTo>
                    <a:pt x="320765" y="69668"/>
                    <a:pt x="273594" y="174170"/>
                    <a:pt x="215537" y="243839"/>
                  </a:cubicBezTo>
                  <a:cubicBezTo>
                    <a:pt x="157480" y="313508"/>
                    <a:pt x="88537" y="348343"/>
                    <a:pt x="0" y="418012"/>
                  </a:cubicBez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3567113" y="3036888"/>
            <a:ext cx="20542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aaaaa#bbbbb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368800" y="1844675"/>
            <a:ext cx="450850" cy="187325"/>
            <a:chOff x="4191000" y="2186400"/>
            <a:chExt cx="372291" cy="534639"/>
          </a:xfrm>
        </p:grpSpPr>
        <p:sp>
          <p:nvSpPr>
            <p:cNvPr id="44" name="Freeform 43"/>
            <p:cNvSpPr/>
            <p:nvPr/>
          </p:nvSpPr>
          <p:spPr bwMode="auto">
            <a:xfrm>
              <a:off x="4191000" y="2186400"/>
              <a:ext cx="144197" cy="521048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3" h="418012">
                  <a:moveTo>
                    <a:pt x="348343" y="0"/>
                  </a:moveTo>
                  <a:cubicBezTo>
                    <a:pt x="320765" y="69668"/>
                    <a:pt x="273594" y="174170"/>
                    <a:pt x="215537" y="243839"/>
                  </a:cubicBezTo>
                  <a:cubicBezTo>
                    <a:pt x="157480" y="313508"/>
                    <a:pt x="88537" y="348343"/>
                    <a:pt x="0" y="418012"/>
                  </a:cubicBez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 flipH="1">
              <a:off x="4419094" y="2199994"/>
              <a:ext cx="144197" cy="521045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3" h="418012">
                  <a:moveTo>
                    <a:pt x="348343" y="0"/>
                  </a:moveTo>
                  <a:cubicBezTo>
                    <a:pt x="320765" y="69668"/>
                    <a:pt x="273594" y="174170"/>
                    <a:pt x="215537" y="243839"/>
                  </a:cubicBezTo>
                  <a:cubicBezTo>
                    <a:pt x="157480" y="313508"/>
                    <a:pt x="88537" y="348343"/>
                    <a:pt x="0" y="418012"/>
                  </a:cubicBez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368800" y="2197100"/>
            <a:ext cx="450850" cy="187325"/>
            <a:chOff x="4191000" y="2186400"/>
            <a:chExt cx="372291" cy="534639"/>
          </a:xfrm>
        </p:grpSpPr>
        <p:sp>
          <p:nvSpPr>
            <p:cNvPr id="54" name="Freeform 53"/>
            <p:cNvSpPr/>
            <p:nvPr/>
          </p:nvSpPr>
          <p:spPr bwMode="auto">
            <a:xfrm>
              <a:off x="4191000" y="2186400"/>
              <a:ext cx="144197" cy="521048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3" h="418012">
                  <a:moveTo>
                    <a:pt x="348343" y="0"/>
                  </a:moveTo>
                  <a:cubicBezTo>
                    <a:pt x="320765" y="69668"/>
                    <a:pt x="273594" y="174170"/>
                    <a:pt x="215537" y="243839"/>
                  </a:cubicBezTo>
                  <a:cubicBezTo>
                    <a:pt x="157480" y="313508"/>
                    <a:pt x="88537" y="348343"/>
                    <a:pt x="0" y="418012"/>
                  </a:cubicBez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 flipH="1">
              <a:off x="4419094" y="2199994"/>
              <a:ext cx="144197" cy="521045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3" h="418012">
                  <a:moveTo>
                    <a:pt x="348343" y="0"/>
                  </a:moveTo>
                  <a:cubicBezTo>
                    <a:pt x="320765" y="69668"/>
                    <a:pt x="273594" y="174170"/>
                    <a:pt x="215537" y="243839"/>
                  </a:cubicBezTo>
                  <a:cubicBezTo>
                    <a:pt x="157480" y="313508"/>
                    <a:pt x="88537" y="348343"/>
                    <a:pt x="0" y="418012"/>
                  </a:cubicBez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368800" y="2536825"/>
            <a:ext cx="450850" cy="187325"/>
            <a:chOff x="4191000" y="2186400"/>
            <a:chExt cx="372291" cy="534639"/>
          </a:xfrm>
        </p:grpSpPr>
        <p:sp>
          <p:nvSpPr>
            <p:cNvPr id="60" name="Freeform 59"/>
            <p:cNvSpPr/>
            <p:nvPr/>
          </p:nvSpPr>
          <p:spPr bwMode="auto">
            <a:xfrm>
              <a:off x="4191000" y="2186400"/>
              <a:ext cx="144197" cy="521048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3" h="418012">
                  <a:moveTo>
                    <a:pt x="348343" y="0"/>
                  </a:moveTo>
                  <a:cubicBezTo>
                    <a:pt x="320765" y="69668"/>
                    <a:pt x="273594" y="174170"/>
                    <a:pt x="215537" y="243839"/>
                  </a:cubicBezTo>
                  <a:cubicBezTo>
                    <a:pt x="157480" y="313508"/>
                    <a:pt x="88537" y="348343"/>
                    <a:pt x="0" y="418012"/>
                  </a:cubicBez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 flipH="1">
              <a:off x="4419094" y="2199994"/>
              <a:ext cx="144197" cy="521045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3" h="418012">
                  <a:moveTo>
                    <a:pt x="348343" y="0"/>
                  </a:moveTo>
                  <a:cubicBezTo>
                    <a:pt x="320765" y="69668"/>
                    <a:pt x="273594" y="174170"/>
                    <a:pt x="215537" y="243839"/>
                  </a:cubicBezTo>
                  <a:cubicBezTo>
                    <a:pt x="157480" y="313508"/>
                    <a:pt x="88537" y="348343"/>
                    <a:pt x="0" y="418012"/>
                  </a:cubicBez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356100" y="2876550"/>
            <a:ext cx="450850" cy="187325"/>
            <a:chOff x="4191000" y="2186400"/>
            <a:chExt cx="372291" cy="534639"/>
          </a:xfrm>
        </p:grpSpPr>
        <p:sp>
          <p:nvSpPr>
            <p:cNvPr id="63" name="Freeform 62"/>
            <p:cNvSpPr/>
            <p:nvPr/>
          </p:nvSpPr>
          <p:spPr bwMode="auto">
            <a:xfrm>
              <a:off x="4191000" y="2186400"/>
              <a:ext cx="144197" cy="521048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3" h="418012">
                  <a:moveTo>
                    <a:pt x="348343" y="0"/>
                  </a:moveTo>
                  <a:cubicBezTo>
                    <a:pt x="320765" y="69668"/>
                    <a:pt x="273594" y="174170"/>
                    <a:pt x="215537" y="243839"/>
                  </a:cubicBezTo>
                  <a:cubicBezTo>
                    <a:pt x="157480" y="313508"/>
                    <a:pt x="88537" y="348343"/>
                    <a:pt x="0" y="418012"/>
                  </a:cubicBez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 flipH="1">
              <a:off x="4419094" y="2199994"/>
              <a:ext cx="144197" cy="521045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3" h="418012">
                  <a:moveTo>
                    <a:pt x="348343" y="0"/>
                  </a:moveTo>
                  <a:cubicBezTo>
                    <a:pt x="320765" y="69668"/>
                    <a:pt x="273594" y="174170"/>
                    <a:pt x="215537" y="243839"/>
                  </a:cubicBezTo>
                  <a:cubicBezTo>
                    <a:pt x="157480" y="313508"/>
                    <a:pt x="88537" y="348343"/>
                    <a:pt x="0" y="418012"/>
                  </a:cubicBez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B5E687C7-86EF-552D-ABD8-B67DD813390C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505202"/>
            <a:ext cx="1524000" cy="1169713"/>
            <a:chOff x="3086100" y="3016248"/>
            <a:chExt cx="3200400" cy="1574017"/>
          </a:xfrm>
        </p:grpSpPr>
        <p:grpSp>
          <p:nvGrpSpPr>
            <p:cNvPr id="8" name="Group 79">
              <a:extLst>
                <a:ext uri="{FF2B5EF4-FFF2-40B4-BE49-F238E27FC236}">
                  <a16:creationId xmlns:a16="http://schemas.microsoft.com/office/drawing/2014/main" id="{81BC55BD-3760-EAA5-A54F-7E09B1C2C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6100" y="3016248"/>
              <a:ext cx="3200400" cy="869951"/>
              <a:chOff x="3200400" y="889000"/>
              <a:chExt cx="1566863" cy="787401"/>
            </a:xfrm>
          </p:grpSpPr>
          <p:cxnSp>
            <p:nvCxnSpPr>
              <p:cNvPr id="19" name="Straight Arrow Connector 43">
                <a:extLst>
                  <a:ext uri="{FF2B5EF4-FFF2-40B4-BE49-F238E27FC236}">
                    <a16:creationId xmlns:a16="http://schemas.microsoft.com/office/drawing/2014/main" id="{495029C3-718A-858A-B169-3419B6ACF1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3194843" y="894557"/>
                <a:ext cx="787400" cy="776286"/>
              </a:xfrm>
              <a:prstGeom prst="straightConnector1">
                <a:avLst/>
              </a:prstGeom>
              <a:noFill/>
              <a:ln w="38100" cap="sq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Arrow Connector 49">
                <a:extLst>
                  <a:ext uri="{FF2B5EF4-FFF2-40B4-BE49-F238E27FC236}">
                    <a16:creationId xmlns:a16="http://schemas.microsoft.com/office/drawing/2014/main" id="{BC266E1A-579B-27F6-85CE-14C3CB3C87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976686" y="889000"/>
                <a:ext cx="790577" cy="787401"/>
              </a:xfrm>
              <a:prstGeom prst="straightConnector1">
                <a:avLst/>
              </a:prstGeom>
              <a:noFill/>
              <a:ln w="38100" cap="sq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CAB7DF-DCE2-C98E-8CAD-788F05D0E5F0}"/>
                </a:ext>
              </a:extLst>
            </p:cNvPr>
            <p:cNvSpPr/>
            <p:nvPr/>
          </p:nvSpPr>
          <p:spPr>
            <a:xfrm>
              <a:off x="3353249" y="3886197"/>
              <a:ext cx="2710552" cy="7040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Linked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 </a:t>
              </a:r>
            </a:p>
          </p:txBody>
        </p:sp>
        <p:grpSp>
          <p:nvGrpSpPr>
            <p:cNvPr id="11" name="Group 79">
              <a:extLst>
                <a:ext uri="{FF2B5EF4-FFF2-40B4-BE49-F238E27FC236}">
                  <a16:creationId xmlns:a16="http://schemas.microsoft.com/office/drawing/2014/main" id="{AF0C6004-755A-B035-0E93-AAA803075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3048001"/>
              <a:ext cx="533400" cy="228600"/>
              <a:chOff x="3200400" y="889000"/>
              <a:chExt cx="1566863" cy="787401"/>
            </a:xfrm>
          </p:grpSpPr>
          <p:cxnSp>
            <p:nvCxnSpPr>
              <p:cNvPr id="13" name="Straight Arrow Connector 43">
                <a:extLst>
                  <a:ext uri="{FF2B5EF4-FFF2-40B4-BE49-F238E27FC236}">
                    <a16:creationId xmlns:a16="http://schemas.microsoft.com/office/drawing/2014/main" id="{80855846-6C0E-FFD3-9456-39AE589946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3194843" y="894557"/>
                <a:ext cx="787400" cy="776286"/>
              </a:xfrm>
              <a:prstGeom prst="straightConnector1">
                <a:avLst/>
              </a:prstGeom>
              <a:noFill/>
              <a:ln w="38100" cap="sq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Arrow Connector 49">
                <a:extLst>
                  <a:ext uri="{FF2B5EF4-FFF2-40B4-BE49-F238E27FC236}">
                    <a16:creationId xmlns:a16="http://schemas.microsoft.com/office/drawing/2014/main" id="{C4E061A5-7730-EFD1-D713-E4B402AB8C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976686" y="889000"/>
                <a:ext cx="790577" cy="787401"/>
              </a:xfrm>
              <a:prstGeom prst="straightConnector1">
                <a:avLst/>
              </a:prstGeom>
              <a:noFill/>
              <a:ln w="38100" cap="sq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DFBA00-446B-DF14-6451-F56BAF72FCF6}"/>
                </a:ext>
              </a:extLst>
            </p:cNvPr>
            <p:cNvSpPr/>
            <p:nvPr/>
          </p:nvSpPr>
          <p:spPr>
            <a:xfrm rot="16200000">
              <a:off x="4266407" y="3275804"/>
              <a:ext cx="544512" cy="523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…</a:t>
              </a: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5" grpId="0"/>
      <p:bldP spid="17" grpId="0"/>
      <p:bldP spid="18" grpId="0"/>
      <p:bldP spid="53" grpId="0"/>
      <p:bldP spid="57" grpId="0"/>
      <p:bldP spid="16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4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-25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Union, </a:t>
            </a:r>
            <a:r>
              <a:rPr lang="en-US" dirty="0" err="1"/>
              <a:t>Concat</a:t>
            </a:r>
            <a:r>
              <a:rPr lang="en-US" dirty="0"/>
              <a:t>, Spew &amp; Plop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3414713" y="3638550"/>
            <a:ext cx="384175" cy="304800"/>
            <a:chOff x="3200400" y="889000"/>
            <a:chExt cx="1566863" cy="787401"/>
          </a:xfrm>
        </p:grpSpPr>
        <p:cxnSp>
          <p:nvCxnSpPr>
            <p:cNvPr id="42004" name="Straight Arrow Connector 43"/>
            <p:cNvCxnSpPr>
              <a:cxnSpLocks noChangeShapeType="1"/>
            </p:cNvCxnSpPr>
            <p:nvPr/>
          </p:nvCxnSpPr>
          <p:spPr bwMode="auto">
            <a:xfrm rot="16200000" flipV="1">
              <a:off x="3194843" y="894557"/>
              <a:ext cx="787400" cy="776286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5" name="Straight Arrow Connector 49"/>
            <p:cNvCxnSpPr>
              <a:cxnSpLocks noChangeShapeType="1"/>
            </p:cNvCxnSpPr>
            <p:nvPr/>
          </p:nvCxnSpPr>
          <p:spPr bwMode="auto">
            <a:xfrm flipV="1">
              <a:off x="3976686" y="889000"/>
              <a:ext cx="790577" cy="787401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" name="Rectangle 92"/>
          <p:cNvSpPr/>
          <p:nvPr/>
        </p:nvSpPr>
        <p:spPr>
          <a:xfrm>
            <a:off x="1143000" y="1412875"/>
            <a:ext cx="3340100" cy="3540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begin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 = 5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begin loop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 = ( [ { 3 } ] 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exit loop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return 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end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3125" y="3175000"/>
            <a:ext cx="1200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Linked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 rot="-5400000">
            <a:off x="3066257" y="2096293"/>
            <a:ext cx="2590800" cy="2627313"/>
            <a:chOff x="3200400" y="889000"/>
            <a:chExt cx="1566863" cy="787401"/>
          </a:xfrm>
        </p:grpSpPr>
        <p:cxnSp>
          <p:nvCxnSpPr>
            <p:cNvPr id="42002" name="Straight Arrow Connector 43"/>
            <p:cNvCxnSpPr>
              <a:cxnSpLocks noChangeShapeType="1"/>
            </p:cNvCxnSpPr>
            <p:nvPr/>
          </p:nvCxnSpPr>
          <p:spPr bwMode="auto">
            <a:xfrm rot="16200000" flipV="1">
              <a:off x="3194843" y="894557"/>
              <a:ext cx="787400" cy="776286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3" name="Straight Arrow Connector 49"/>
            <p:cNvCxnSpPr>
              <a:cxnSpLocks noChangeShapeType="1"/>
            </p:cNvCxnSpPr>
            <p:nvPr/>
          </p:nvCxnSpPr>
          <p:spPr bwMode="auto">
            <a:xfrm flipV="1">
              <a:off x="3976686" y="889000"/>
              <a:ext cx="790577" cy="787401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Rectangle 17"/>
          <p:cNvSpPr/>
          <p:nvPr/>
        </p:nvSpPr>
        <p:spPr>
          <a:xfrm>
            <a:off x="1219200" y="5562600"/>
            <a:ext cx="5187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This is what CFG is really good at!</a:t>
            </a: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 rot="-5400000">
            <a:off x="4102100" y="2965450"/>
            <a:ext cx="808038" cy="935038"/>
            <a:chOff x="3200400" y="889000"/>
            <a:chExt cx="1566863" cy="787401"/>
          </a:xfrm>
        </p:grpSpPr>
        <p:cxnSp>
          <p:nvCxnSpPr>
            <p:cNvPr id="42000" name="Straight Arrow Connector 43"/>
            <p:cNvCxnSpPr>
              <a:cxnSpLocks noChangeShapeType="1"/>
            </p:cNvCxnSpPr>
            <p:nvPr/>
          </p:nvCxnSpPr>
          <p:spPr bwMode="auto">
            <a:xfrm rot="16200000" flipV="1">
              <a:off x="3194843" y="894557"/>
              <a:ext cx="787400" cy="776286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1" name="Straight Arrow Connector 49"/>
            <p:cNvCxnSpPr>
              <a:cxnSpLocks noChangeShapeType="1"/>
            </p:cNvCxnSpPr>
            <p:nvPr/>
          </p:nvCxnSpPr>
          <p:spPr bwMode="auto">
            <a:xfrm flipV="1">
              <a:off x="3976686" y="889000"/>
              <a:ext cx="790577" cy="787401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124200" y="3638550"/>
            <a:ext cx="914400" cy="609600"/>
            <a:chOff x="3200400" y="889000"/>
            <a:chExt cx="1566863" cy="787401"/>
          </a:xfrm>
        </p:grpSpPr>
        <p:cxnSp>
          <p:nvCxnSpPr>
            <p:cNvPr id="41998" name="Straight Arrow Connector 43"/>
            <p:cNvCxnSpPr>
              <a:cxnSpLocks noChangeShapeType="1"/>
            </p:cNvCxnSpPr>
            <p:nvPr/>
          </p:nvCxnSpPr>
          <p:spPr bwMode="auto">
            <a:xfrm rot="16200000" flipV="1">
              <a:off x="3194843" y="894557"/>
              <a:ext cx="787400" cy="776286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9" name="Straight Arrow Connector 49"/>
            <p:cNvCxnSpPr>
              <a:cxnSpLocks noChangeShapeType="1"/>
            </p:cNvCxnSpPr>
            <p:nvPr/>
          </p:nvCxnSpPr>
          <p:spPr bwMode="auto">
            <a:xfrm flipV="1">
              <a:off x="3976686" y="889000"/>
              <a:ext cx="790577" cy="787401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2895600" y="3638550"/>
            <a:ext cx="1371600" cy="838200"/>
            <a:chOff x="3200400" y="889000"/>
            <a:chExt cx="1566863" cy="787401"/>
          </a:xfrm>
        </p:grpSpPr>
        <p:cxnSp>
          <p:nvCxnSpPr>
            <p:cNvPr id="41996" name="Straight Arrow Connector 43"/>
            <p:cNvCxnSpPr>
              <a:cxnSpLocks noChangeShapeType="1"/>
            </p:cNvCxnSpPr>
            <p:nvPr/>
          </p:nvCxnSpPr>
          <p:spPr bwMode="auto">
            <a:xfrm rot="16200000" flipV="1">
              <a:off x="3194843" y="894557"/>
              <a:ext cx="787400" cy="776286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7" name="Straight Arrow Connector 49"/>
            <p:cNvCxnSpPr>
              <a:cxnSpLocks noChangeShapeType="1"/>
            </p:cNvCxnSpPr>
            <p:nvPr/>
          </p:nvCxnSpPr>
          <p:spPr bwMode="auto">
            <a:xfrm flipV="1">
              <a:off x="3976686" y="889000"/>
              <a:ext cx="790577" cy="787401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Rectangle 30"/>
          <p:cNvSpPr/>
          <p:nvPr/>
        </p:nvSpPr>
        <p:spPr>
          <a:xfrm>
            <a:off x="1143000" y="669925"/>
            <a:ext cx="539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Look for links and concatenations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2612D-3BC5-3564-28CA-2ACF94637896}"/>
              </a:ext>
            </a:extLst>
          </p:cNvPr>
          <p:cNvGrpSpPr/>
          <p:nvPr/>
        </p:nvGrpSpPr>
        <p:grpSpPr>
          <a:xfrm>
            <a:off x="2667000" y="2514600"/>
            <a:ext cx="2303836" cy="533400"/>
            <a:chOff x="2667000" y="2514600"/>
            <a:chExt cx="2303836" cy="533400"/>
          </a:xfrm>
        </p:grpSpPr>
        <p:cxnSp>
          <p:nvCxnSpPr>
            <p:cNvPr id="7" name="Straight Arrow Connector 49">
              <a:extLst>
                <a:ext uri="{FF2B5EF4-FFF2-40B4-BE49-F238E27FC236}">
                  <a16:creationId xmlns:a16="http://schemas.microsoft.com/office/drawing/2014/main" id="{45D4A0AB-0A71-4B94-5594-C474E6050E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514600"/>
              <a:ext cx="0" cy="533400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4E77EA-B044-C04A-CFE8-3FB299AF4AB9}"/>
                </a:ext>
              </a:extLst>
            </p:cNvPr>
            <p:cNvSpPr/>
            <p:nvPr/>
          </p:nvSpPr>
          <p:spPr>
            <a:xfrm>
              <a:off x="2716693" y="2514600"/>
              <a:ext cx="22541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Concatenation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23C95D-7604-7696-01C3-14884644C9D6}"/>
              </a:ext>
            </a:extLst>
          </p:cNvPr>
          <p:cNvSpPr/>
          <p:nvPr/>
        </p:nvSpPr>
        <p:spPr>
          <a:xfrm>
            <a:off x="4753521" y="3629025"/>
            <a:ext cx="36311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These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were spewed out </a:t>
            </a:r>
            <a:b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by grammar.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24047A-FAEE-17D1-6520-3767BBF7204F}"/>
              </a:ext>
            </a:extLst>
          </p:cNvPr>
          <p:cNvGrpSpPr/>
          <p:nvPr/>
        </p:nvGrpSpPr>
        <p:grpSpPr>
          <a:xfrm>
            <a:off x="2916641" y="3581400"/>
            <a:ext cx="1361270" cy="1905000"/>
            <a:chOff x="2916641" y="3581400"/>
            <a:chExt cx="1361270" cy="1905000"/>
          </a:xfrm>
        </p:grpSpPr>
        <p:cxnSp>
          <p:nvCxnSpPr>
            <p:cNvPr id="13" name="Straight Arrow Connector 49">
              <a:extLst>
                <a:ext uri="{FF2B5EF4-FFF2-40B4-BE49-F238E27FC236}">
                  <a16:creationId xmlns:a16="http://schemas.microsoft.com/office/drawing/2014/main" id="{CB7593F4-781C-B869-6605-533E7A1050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1401" y="3581400"/>
              <a:ext cx="0" cy="1524000"/>
            </a:xfrm>
            <a:prstGeom prst="straightConnector1">
              <a:avLst/>
            </a:prstGeom>
            <a:noFill/>
            <a:ln w="38100" cap="sq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4841D9-2295-EF14-A843-09CEBE7C55EF}"/>
                </a:ext>
              </a:extLst>
            </p:cNvPr>
            <p:cNvSpPr/>
            <p:nvPr/>
          </p:nvSpPr>
          <p:spPr>
            <a:xfrm>
              <a:off x="2916641" y="4963180"/>
              <a:ext cx="13612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Plopped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0" grpId="0"/>
      <p:bldP spid="18" grpId="0"/>
      <p:bldP spid="3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3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Java like Example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3113"/>
            <a:ext cx="426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6581775" y="450850"/>
            <a:ext cx="6683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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Op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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9963"/>
            <a:ext cx="19177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6477000" y="836613"/>
            <a:ext cx="1143000" cy="558800"/>
            <a:chOff x="6477000" y="1071563"/>
            <a:chExt cx="1143000" cy="558860"/>
          </a:xfrm>
        </p:grpSpPr>
        <p:sp>
          <p:nvSpPr>
            <p:cNvPr id="19512" name="Text Box 25"/>
            <p:cNvSpPr txBox="1">
              <a:spLocks noChangeArrowheads="1"/>
            </p:cNvSpPr>
            <p:nvPr/>
          </p:nvSpPr>
          <p:spPr bwMode="auto">
            <a:xfrm>
              <a:off x="6477000" y="1230313"/>
              <a:ext cx="1143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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IfElse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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513" name="Line 27"/>
            <p:cNvSpPr>
              <a:spLocks noChangeShapeType="1"/>
            </p:cNvSpPr>
            <p:nvPr/>
          </p:nvSpPr>
          <p:spPr bwMode="auto">
            <a:xfrm flipH="1">
              <a:off x="6883400" y="1071563"/>
              <a:ext cx="0" cy="2238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064250" y="2576513"/>
            <a:ext cx="2651125" cy="547687"/>
            <a:chOff x="5671857" y="1600200"/>
            <a:chExt cx="2651688" cy="547748"/>
          </a:xfrm>
        </p:grpSpPr>
        <p:sp>
          <p:nvSpPr>
            <p:cNvPr id="19510" name="Text Box 25"/>
            <p:cNvSpPr txBox="1">
              <a:spLocks noChangeArrowheads="1"/>
            </p:cNvSpPr>
            <p:nvPr/>
          </p:nvSpPr>
          <p:spPr bwMode="auto">
            <a:xfrm>
              <a:off x="5671857" y="1747838"/>
              <a:ext cx="26516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if (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Boolean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) then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Op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511" name="Line 27"/>
            <p:cNvSpPr>
              <a:spLocks noChangeShapeType="1"/>
            </p:cNvSpPr>
            <p:nvPr/>
          </p:nvSpPr>
          <p:spPr bwMode="auto">
            <a:xfrm flipH="1">
              <a:off x="6897688" y="1600200"/>
              <a:ext cx="0" cy="223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5334000" y="1862138"/>
            <a:ext cx="1157288" cy="547687"/>
            <a:chOff x="6553338" y="1600260"/>
            <a:chExt cx="1157944" cy="547688"/>
          </a:xfrm>
        </p:grpSpPr>
        <p:sp>
          <p:nvSpPr>
            <p:cNvPr id="19507" name="Text Box 25"/>
            <p:cNvSpPr txBox="1">
              <a:spLocks noChangeArrowheads="1"/>
            </p:cNvSpPr>
            <p:nvPr/>
          </p:nvSpPr>
          <p:spPr bwMode="auto">
            <a:xfrm>
              <a:off x="6553338" y="1747838"/>
              <a:ext cx="5277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i=y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508" name="Line 27"/>
            <p:cNvSpPr>
              <a:spLocks noChangeShapeType="1"/>
            </p:cNvSpPr>
            <p:nvPr/>
          </p:nvSpPr>
          <p:spPr bwMode="auto">
            <a:xfrm flipH="1">
              <a:off x="6897688" y="1600260"/>
              <a:ext cx="661194" cy="2237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509" name="Line 27"/>
            <p:cNvSpPr>
              <a:spLocks noChangeShapeType="1"/>
            </p:cNvSpPr>
            <p:nvPr/>
          </p:nvSpPr>
          <p:spPr bwMode="auto">
            <a:xfrm flipH="1">
              <a:off x="7050088" y="1637214"/>
              <a:ext cx="661194" cy="2237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5319713" y="1395413"/>
            <a:ext cx="3660775" cy="585787"/>
            <a:chOff x="5166911" y="1561684"/>
            <a:chExt cx="3661580" cy="586264"/>
          </a:xfrm>
        </p:grpSpPr>
        <p:sp>
          <p:nvSpPr>
            <p:cNvPr id="19505" name="Text Box 25"/>
            <p:cNvSpPr txBox="1">
              <a:spLocks noChangeArrowheads="1"/>
            </p:cNvSpPr>
            <p:nvPr/>
          </p:nvSpPr>
          <p:spPr bwMode="auto">
            <a:xfrm>
              <a:off x="5166911" y="1747838"/>
              <a:ext cx="36615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if (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Boolean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) then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Op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 else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Op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506" name="Line 27"/>
            <p:cNvSpPr>
              <a:spLocks noChangeShapeType="1"/>
            </p:cNvSpPr>
            <p:nvPr/>
          </p:nvSpPr>
          <p:spPr bwMode="auto">
            <a:xfrm flipH="1">
              <a:off x="6781800" y="1561684"/>
              <a:ext cx="0" cy="262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6781800" y="1968500"/>
            <a:ext cx="990600" cy="558800"/>
            <a:chOff x="6387921" y="1071563"/>
            <a:chExt cx="990600" cy="558860"/>
          </a:xfrm>
        </p:grpSpPr>
        <p:sp>
          <p:nvSpPr>
            <p:cNvPr id="19503" name="Text Box 25"/>
            <p:cNvSpPr txBox="1">
              <a:spLocks noChangeArrowheads="1"/>
            </p:cNvSpPr>
            <p:nvPr/>
          </p:nvSpPr>
          <p:spPr bwMode="auto">
            <a:xfrm>
              <a:off x="6387921" y="1230313"/>
              <a:ext cx="990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If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504" name="Line 27"/>
            <p:cNvSpPr>
              <a:spLocks noChangeShapeType="1"/>
            </p:cNvSpPr>
            <p:nvPr/>
          </p:nvSpPr>
          <p:spPr bwMode="auto">
            <a:xfrm flipH="1">
              <a:off x="6883399" y="1071563"/>
              <a:ext cx="266521" cy="2238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767388" y="3186113"/>
            <a:ext cx="2540000" cy="547687"/>
            <a:chOff x="5768036" y="3186112"/>
            <a:chExt cx="2539284" cy="547688"/>
          </a:xfrm>
        </p:grpSpPr>
        <p:grpSp>
          <p:nvGrpSpPr>
            <p:cNvPr id="19496" name="Group 105"/>
            <p:cNvGrpSpPr>
              <a:grpSpLocks/>
            </p:cNvGrpSpPr>
            <p:nvPr/>
          </p:nvGrpSpPr>
          <p:grpSpPr bwMode="auto">
            <a:xfrm>
              <a:off x="5768036" y="3186112"/>
              <a:ext cx="1157944" cy="547688"/>
              <a:chOff x="6553338" y="1600260"/>
              <a:chExt cx="1157944" cy="547688"/>
            </a:xfrm>
          </p:grpSpPr>
          <p:sp>
            <p:nvSpPr>
              <p:cNvPr id="19500" name="Text Box 25"/>
              <p:cNvSpPr txBox="1">
                <a:spLocks noChangeArrowheads="1"/>
              </p:cNvSpPr>
              <p:nvPr/>
            </p:nvSpPr>
            <p:spPr bwMode="auto">
              <a:xfrm>
                <a:off x="6553338" y="1747838"/>
                <a:ext cx="52771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i=x</a:t>
                </a: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501" name="Line 27"/>
              <p:cNvSpPr>
                <a:spLocks noChangeShapeType="1"/>
              </p:cNvSpPr>
              <p:nvPr/>
            </p:nvSpPr>
            <p:spPr bwMode="auto">
              <a:xfrm flipH="1">
                <a:off x="6897688" y="1600260"/>
                <a:ext cx="661194" cy="2237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502" name="Line 27"/>
              <p:cNvSpPr>
                <a:spLocks noChangeShapeType="1"/>
              </p:cNvSpPr>
              <p:nvPr/>
            </p:nvSpPr>
            <p:spPr bwMode="auto">
              <a:xfrm flipH="1">
                <a:off x="7050088" y="1637214"/>
                <a:ext cx="661194" cy="2237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9497" name="Text Box 25"/>
            <p:cNvSpPr txBox="1">
              <a:spLocks noChangeArrowheads="1"/>
            </p:cNvSpPr>
            <p:nvPr/>
          </p:nvSpPr>
          <p:spPr bwMode="auto">
            <a:xfrm>
              <a:off x="7520636" y="3333690"/>
              <a:ext cx="5277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i=0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498" name="Line 27"/>
            <p:cNvSpPr>
              <a:spLocks noChangeShapeType="1"/>
            </p:cNvSpPr>
            <p:nvPr/>
          </p:nvSpPr>
          <p:spPr bwMode="auto">
            <a:xfrm flipH="1">
              <a:off x="7773842" y="3186112"/>
              <a:ext cx="432594" cy="2237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499" name="Line 27"/>
            <p:cNvSpPr>
              <a:spLocks noChangeShapeType="1"/>
            </p:cNvSpPr>
            <p:nvPr/>
          </p:nvSpPr>
          <p:spPr bwMode="auto">
            <a:xfrm flipH="1">
              <a:off x="7874726" y="3186112"/>
              <a:ext cx="432594" cy="2237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19468" name="Group 21"/>
          <p:cNvGrpSpPr>
            <a:grpSpLocks/>
          </p:cNvGrpSpPr>
          <p:nvPr/>
        </p:nvGrpSpPr>
        <p:grpSpPr bwMode="auto">
          <a:xfrm>
            <a:off x="-185738" y="4953000"/>
            <a:ext cx="981076" cy="1833563"/>
            <a:chOff x="4560" y="1645"/>
            <a:chExt cx="849" cy="1475"/>
          </a:xfrm>
        </p:grpSpPr>
        <p:grpSp>
          <p:nvGrpSpPr>
            <p:cNvPr id="19480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19489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490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491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492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493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494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495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9481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19487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488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9482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19483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484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485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486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19469" name="AutoShape 41"/>
          <p:cNvSpPr>
            <a:spLocks noChangeArrowheads="1"/>
          </p:cNvSpPr>
          <p:nvPr/>
        </p:nvSpPr>
        <p:spPr bwMode="auto">
          <a:xfrm>
            <a:off x="990600" y="4911725"/>
            <a:ext cx="3581400" cy="650875"/>
          </a:xfrm>
          <a:prstGeom prst="wedgeRoundRectCallout">
            <a:avLst>
              <a:gd name="adj1" fmla="val -53065"/>
              <a:gd name="adj2" fmla="val 50648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There is a second parsing.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602663" y="1993900"/>
            <a:ext cx="593725" cy="1739900"/>
            <a:chOff x="8603087" y="1994079"/>
            <a:chExt cx="592931" cy="1739721"/>
          </a:xfrm>
        </p:grpSpPr>
        <p:sp>
          <p:nvSpPr>
            <p:cNvPr id="19477" name="Text Box 25"/>
            <p:cNvSpPr txBox="1">
              <a:spLocks noChangeArrowheads="1"/>
            </p:cNvSpPr>
            <p:nvPr/>
          </p:nvSpPr>
          <p:spPr bwMode="auto">
            <a:xfrm>
              <a:off x="8610600" y="3333690"/>
              <a:ext cx="58541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y=7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478" name="Line 27"/>
            <p:cNvSpPr>
              <a:spLocks noChangeShapeType="1"/>
            </p:cNvSpPr>
            <p:nvPr/>
          </p:nvSpPr>
          <p:spPr bwMode="auto">
            <a:xfrm>
              <a:off x="8603087" y="2034863"/>
              <a:ext cx="264967" cy="1354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479" name="Line 27"/>
            <p:cNvSpPr>
              <a:spLocks noChangeShapeType="1"/>
            </p:cNvSpPr>
            <p:nvPr/>
          </p:nvSpPr>
          <p:spPr bwMode="auto">
            <a:xfrm>
              <a:off x="8663312" y="1994079"/>
              <a:ext cx="264967" cy="1354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52" name="AutoShape 41"/>
          <p:cNvSpPr>
            <a:spLocks noChangeArrowheads="1"/>
          </p:cNvSpPr>
          <p:nvPr/>
        </p:nvSpPr>
        <p:spPr bwMode="auto">
          <a:xfrm>
            <a:off x="990600" y="5638800"/>
            <a:ext cx="2197100" cy="650875"/>
          </a:xfrm>
          <a:prstGeom prst="wedgeRoundRectCallout">
            <a:avLst>
              <a:gd name="adj1" fmla="val -54269"/>
              <a:gd name="adj2" fmla="val -14699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Brackets help.</a:t>
            </a:r>
          </a:p>
        </p:txBody>
      </p:sp>
      <p:pic>
        <p:nvPicPr>
          <p:cNvPr id="19474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521075"/>
            <a:ext cx="18288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BD577C4-57FC-9A09-2EA7-E3CA80767F06}"/>
              </a:ext>
            </a:extLst>
          </p:cNvPr>
          <p:cNvGrpSpPr/>
          <p:nvPr/>
        </p:nvGrpSpPr>
        <p:grpSpPr>
          <a:xfrm>
            <a:off x="622300" y="3578225"/>
            <a:ext cx="2565400" cy="1450975"/>
            <a:chOff x="622300" y="3578225"/>
            <a:chExt cx="2565400" cy="1450975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622300" y="3657600"/>
              <a:ext cx="3571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{</a:t>
              </a: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633413" y="4505325"/>
              <a:ext cx="3571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}</a:t>
              </a: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755900" y="3578225"/>
              <a:ext cx="3571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{</a:t>
              </a: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830513" y="3910013"/>
              <a:ext cx="3571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}</a:t>
              </a: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2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  <p:bldP spid="19460" grpId="0"/>
      <p:bldP spid="19469" grpId="0" animBg="1"/>
      <p:bldP spid="19469" grpId="1" animBg="1"/>
      <p:bldP spid="52" grpId="0" animBg="1"/>
      <p:bldP spid="5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87868"/>
            <a:ext cx="8938846" cy="1283732"/>
            <a:chOff x="152400" y="3962400"/>
            <a:chExt cx="8938846" cy="1283732"/>
          </a:xfrm>
        </p:grpSpPr>
        <p:pic>
          <p:nvPicPr>
            <p:cNvPr id="3379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3962400"/>
              <a:ext cx="1068537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4017898"/>
              <a:ext cx="609599" cy="8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Rectangle 7"/>
            <p:cNvSpPr>
              <a:spLocks noChangeArrowheads="1"/>
            </p:cNvSpPr>
            <p:nvPr/>
          </p:nvSpPr>
          <p:spPr bwMode="auto">
            <a:xfrm>
              <a:off x="152400" y="4876800"/>
              <a:ext cx="16605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Precondition</a:t>
              </a:r>
            </a:p>
          </p:txBody>
        </p:sp>
        <p:sp>
          <p:nvSpPr>
            <p:cNvPr id="137" name="Rectangle 7"/>
            <p:cNvSpPr>
              <a:spLocks noChangeArrowheads="1"/>
            </p:cNvSpPr>
            <p:nvPr/>
          </p:nvSpPr>
          <p:spPr bwMode="auto">
            <a:xfrm>
              <a:off x="7430721" y="4876800"/>
              <a:ext cx="16605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Postcondition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38" name="Text Box 6"/>
          <p:cNvSpPr txBox="1">
            <a:spLocks noChangeArrowheads="1"/>
          </p:cNvSpPr>
          <p:nvPr/>
        </p:nvSpPr>
        <p:spPr bwMode="auto">
          <a:xfrm>
            <a:off x="3086048" y="58738"/>
            <a:ext cx="3622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On Step At a Time</a:t>
            </a:r>
          </a:p>
        </p:txBody>
      </p:sp>
      <p:pic>
        <p:nvPicPr>
          <p:cNvPr id="140" name="Picture 20" descr="C:\Users\Jeff\Documents\154512_10150923856771030_83636976029_9805650_44057123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2" y="8534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4645025" y="10565606"/>
            <a:ext cx="841375" cy="523875"/>
          </a:xfrm>
          <a:prstGeom prst="rect">
            <a:avLst/>
          </a:prstGeom>
          <a:solidFill>
            <a:srgbClr val="9385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mpus Sans ITC" pitchFamily="82" charset="0"/>
                <a:ea typeface="+mn-ea"/>
                <a:cs typeface="Arial" charset="0"/>
              </a:rPr>
              <a:t>next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mpus Sans ITC" pitchFamily="82" charset="0"/>
              <a:ea typeface="+mn-ea"/>
              <a:cs typeface="Arial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41821" y="2819400"/>
            <a:ext cx="5828507" cy="1371600"/>
            <a:chOff x="648493" y="1752600"/>
            <a:chExt cx="5828507" cy="1371600"/>
          </a:xfrm>
        </p:grpSpPr>
        <p:grpSp>
          <p:nvGrpSpPr>
            <p:cNvPr id="143" name="Group 8"/>
            <p:cNvGrpSpPr>
              <a:grpSpLocks/>
            </p:cNvGrpSpPr>
            <p:nvPr/>
          </p:nvGrpSpPr>
          <p:grpSpPr bwMode="auto">
            <a:xfrm>
              <a:off x="5486400" y="1752600"/>
              <a:ext cx="990600" cy="1371600"/>
              <a:chOff x="2065" y="1551"/>
              <a:chExt cx="1628" cy="1988"/>
            </a:xfrm>
          </p:grpSpPr>
          <p:sp>
            <p:nvSpPr>
              <p:cNvPr id="145" name="Freeform 9"/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6" name="Freeform 10"/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7" name="Freeform 11"/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8" name="Freeform 12"/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49" name="Freeform 13"/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50" name="Freeform 14"/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51" name="Freeform 15"/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52" name="Freeform 16"/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53" name="Freeform 17"/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54" name="Freeform 18"/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55" name="Freeform 19"/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56" name="Freeform 20"/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57" name="Freeform 21"/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58" name="Freeform 22"/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59" name="Freeform 23"/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60" name="Freeform 24"/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61" name="Freeform 25"/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44" name="Rounded Rectangular Callout 143"/>
            <p:cNvSpPr/>
            <p:nvPr/>
          </p:nvSpPr>
          <p:spPr bwMode="auto">
            <a:xfrm>
              <a:off x="648493" y="1828800"/>
              <a:ext cx="4773794" cy="1066800"/>
            </a:xfrm>
            <a:prstGeom prst="wedgeRoundRectCallout">
              <a:avLst>
                <a:gd name="adj1" fmla="val 60105"/>
                <a:gd name="adj2" fmla="val -17516"/>
                <a:gd name="adj3" fmla="val 16667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 implored you to not worry </a:t>
              </a:r>
              <a:b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</a:b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about the entire computation.</a:t>
              </a:r>
            </a:p>
          </p:txBody>
        </p:sp>
      </p:grpSp>
      <p:pic>
        <p:nvPicPr>
          <p:cNvPr id="183" name="Picture 20" descr="C:\Users\Jeff\Documents\154512_10150923856771030_83636976029_9805650_44057123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3" y="4119990"/>
            <a:ext cx="2591117" cy="259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685800" y="5792583"/>
            <a:ext cx="651794" cy="400110"/>
          </a:xfrm>
          <a:prstGeom prst="rect">
            <a:avLst/>
          </a:prstGeom>
          <a:solidFill>
            <a:srgbClr val="9385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mpus Sans ITC" pitchFamily="82" charset="0"/>
                <a:ea typeface="+mn-ea"/>
                <a:cs typeface="Arial" charset="0"/>
              </a:rPr>
              <a:t>next</a:t>
            </a: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mpus Sans ITC" pitchFamily="82" charset="0"/>
              <a:ea typeface="+mn-ea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1371600"/>
            <a:ext cx="7971082" cy="1612901"/>
            <a:chOff x="609600" y="1371600"/>
            <a:chExt cx="7971082" cy="1612901"/>
          </a:xfrm>
        </p:grpSpPr>
        <p:grpSp>
          <p:nvGrpSpPr>
            <p:cNvPr id="2" name="Group 1"/>
            <p:cNvGrpSpPr/>
            <p:nvPr/>
          </p:nvGrpSpPr>
          <p:grpSpPr>
            <a:xfrm>
              <a:off x="5181600" y="1371600"/>
              <a:ext cx="3399082" cy="1612901"/>
              <a:chOff x="2133600" y="2209800"/>
              <a:chExt cx="4945063" cy="2514600"/>
            </a:xfrm>
          </p:grpSpPr>
          <p:grpSp>
            <p:nvGrpSpPr>
              <p:cNvPr id="33795" name="Group 197"/>
              <p:cNvGrpSpPr>
                <a:grpSpLocks/>
              </p:cNvGrpSpPr>
              <p:nvPr/>
            </p:nvGrpSpPr>
            <p:grpSpPr bwMode="auto">
              <a:xfrm>
                <a:off x="3886200" y="3276600"/>
                <a:ext cx="1181100" cy="1447800"/>
                <a:chOff x="2448" y="2064"/>
                <a:chExt cx="744" cy="912"/>
              </a:xfrm>
            </p:grpSpPr>
            <p:sp>
              <p:nvSpPr>
                <p:cNvPr id="33922" name="Freeform 191"/>
                <p:cNvSpPr>
                  <a:spLocks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0 w 600"/>
                    <a:gd name="T1" fmla="*/ 0 h 608"/>
                    <a:gd name="T2" fmla="*/ 0 w 600"/>
                    <a:gd name="T3" fmla="*/ 0 h 608"/>
                    <a:gd name="T4" fmla="*/ 0 w 600"/>
                    <a:gd name="T5" fmla="*/ 0 h 608"/>
                    <a:gd name="T6" fmla="*/ 0 w 600"/>
                    <a:gd name="T7" fmla="*/ 0 h 608"/>
                    <a:gd name="T8" fmla="*/ 0 w 600"/>
                    <a:gd name="T9" fmla="*/ 0 h 608"/>
                    <a:gd name="T10" fmla="*/ 0 w 600"/>
                    <a:gd name="T11" fmla="*/ 0 h 608"/>
                    <a:gd name="T12" fmla="*/ 0 w 600"/>
                    <a:gd name="T13" fmla="*/ 0 h 608"/>
                    <a:gd name="T14" fmla="*/ 0 w 600"/>
                    <a:gd name="T15" fmla="*/ 0 h 608"/>
                    <a:gd name="T16" fmla="*/ 0 w 600"/>
                    <a:gd name="T17" fmla="*/ 0 h 608"/>
                    <a:gd name="T18" fmla="*/ 0 w 600"/>
                    <a:gd name="T19" fmla="*/ 0 h 608"/>
                    <a:gd name="T20" fmla="*/ 0 w 600"/>
                    <a:gd name="T21" fmla="*/ 0 h 608"/>
                    <a:gd name="T22" fmla="*/ 0 w 600"/>
                    <a:gd name="T23" fmla="*/ 0 h 608"/>
                    <a:gd name="T24" fmla="*/ 0 w 600"/>
                    <a:gd name="T25" fmla="*/ 0 h 608"/>
                    <a:gd name="T26" fmla="*/ 0 w 600"/>
                    <a:gd name="T27" fmla="*/ 0 h 608"/>
                    <a:gd name="T28" fmla="*/ 0 w 600"/>
                    <a:gd name="T29" fmla="*/ 0 h 608"/>
                    <a:gd name="T30" fmla="*/ 0 w 600"/>
                    <a:gd name="T31" fmla="*/ 0 h 608"/>
                    <a:gd name="T32" fmla="*/ 0 w 600"/>
                    <a:gd name="T33" fmla="*/ 0 h 608"/>
                    <a:gd name="T34" fmla="*/ 0 w 600"/>
                    <a:gd name="T35" fmla="*/ 0 h 608"/>
                    <a:gd name="T36" fmla="*/ 0 w 600"/>
                    <a:gd name="T37" fmla="*/ 0 h 608"/>
                    <a:gd name="T38" fmla="*/ 0 w 600"/>
                    <a:gd name="T39" fmla="*/ 0 h 608"/>
                    <a:gd name="T40" fmla="*/ 0 w 600"/>
                    <a:gd name="T41" fmla="*/ 0 h 608"/>
                    <a:gd name="T42" fmla="*/ 0 w 600"/>
                    <a:gd name="T43" fmla="*/ 0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23" name="Freeform 192"/>
                <p:cNvSpPr>
                  <a:spLocks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0 w 619"/>
                    <a:gd name="T1" fmla="*/ 0 h 1085"/>
                    <a:gd name="T2" fmla="*/ 0 w 619"/>
                    <a:gd name="T3" fmla="*/ 0 h 1085"/>
                    <a:gd name="T4" fmla="*/ 0 w 619"/>
                    <a:gd name="T5" fmla="*/ 0 h 1085"/>
                    <a:gd name="T6" fmla="*/ 0 w 619"/>
                    <a:gd name="T7" fmla="*/ 0 h 1085"/>
                    <a:gd name="T8" fmla="*/ 0 w 619"/>
                    <a:gd name="T9" fmla="*/ 0 h 1085"/>
                    <a:gd name="T10" fmla="*/ 0 w 619"/>
                    <a:gd name="T11" fmla="*/ 0 h 1085"/>
                    <a:gd name="T12" fmla="*/ 0 w 619"/>
                    <a:gd name="T13" fmla="*/ 0 h 1085"/>
                    <a:gd name="T14" fmla="*/ 0 w 619"/>
                    <a:gd name="T15" fmla="*/ 0 h 1085"/>
                    <a:gd name="T16" fmla="*/ 0 w 619"/>
                    <a:gd name="T17" fmla="*/ 0 h 1085"/>
                    <a:gd name="T18" fmla="*/ 0 w 619"/>
                    <a:gd name="T19" fmla="*/ 0 h 1085"/>
                    <a:gd name="T20" fmla="*/ 0 w 619"/>
                    <a:gd name="T21" fmla="*/ 0 h 1085"/>
                    <a:gd name="T22" fmla="*/ 0 w 619"/>
                    <a:gd name="T23" fmla="*/ 0 h 1085"/>
                    <a:gd name="T24" fmla="*/ 0 w 619"/>
                    <a:gd name="T25" fmla="*/ 0 h 1085"/>
                    <a:gd name="T26" fmla="*/ 0 w 619"/>
                    <a:gd name="T27" fmla="*/ 0 h 1085"/>
                    <a:gd name="T28" fmla="*/ 0 w 619"/>
                    <a:gd name="T29" fmla="*/ 0 h 1085"/>
                    <a:gd name="T30" fmla="*/ 0 w 619"/>
                    <a:gd name="T31" fmla="*/ 0 h 1085"/>
                    <a:gd name="T32" fmla="*/ 0 w 619"/>
                    <a:gd name="T33" fmla="*/ 0 h 1085"/>
                    <a:gd name="T34" fmla="*/ 0 w 619"/>
                    <a:gd name="T35" fmla="*/ 0 h 1085"/>
                    <a:gd name="T36" fmla="*/ 0 w 619"/>
                    <a:gd name="T37" fmla="*/ 0 h 1085"/>
                    <a:gd name="T38" fmla="*/ 0 w 619"/>
                    <a:gd name="T39" fmla="*/ 0 h 1085"/>
                    <a:gd name="T40" fmla="*/ 0 w 619"/>
                    <a:gd name="T41" fmla="*/ 0 h 1085"/>
                    <a:gd name="T42" fmla="*/ 0 w 619"/>
                    <a:gd name="T43" fmla="*/ 0 h 1085"/>
                    <a:gd name="T44" fmla="*/ 0 w 619"/>
                    <a:gd name="T45" fmla="*/ 0 h 1085"/>
                    <a:gd name="T46" fmla="*/ 0 w 619"/>
                    <a:gd name="T47" fmla="*/ 0 h 1085"/>
                    <a:gd name="T48" fmla="*/ 0 w 619"/>
                    <a:gd name="T49" fmla="*/ 0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24" name="Freeform 193"/>
                <p:cNvSpPr>
                  <a:spLocks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0 h 808"/>
                    <a:gd name="T2" fmla="*/ 0 w 782"/>
                    <a:gd name="T3" fmla="*/ 0 h 808"/>
                    <a:gd name="T4" fmla="*/ 0 w 782"/>
                    <a:gd name="T5" fmla="*/ 0 h 808"/>
                    <a:gd name="T6" fmla="*/ 0 w 782"/>
                    <a:gd name="T7" fmla="*/ 0 h 808"/>
                    <a:gd name="T8" fmla="*/ 0 w 782"/>
                    <a:gd name="T9" fmla="*/ 0 h 808"/>
                    <a:gd name="T10" fmla="*/ 0 w 782"/>
                    <a:gd name="T11" fmla="*/ 0 h 808"/>
                    <a:gd name="T12" fmla="*/ 0 w 782"/>
                    <a:gd name="T13" fmla="*/ 0 h 808"/>
                    <a:gd name="T14" fmla="*/ 0 w 782"/>
                    <a:gd name="T15" fmla="*/ 0 h 808"/>
                    <a:gd name="T16" fmla="*/ 0 w 782"/>
                    <a:gd name="T17" fmla="*/ 0 h 808"/>
                    <a:gd name="T18" fmla="*/ 0 w 782"/>
                    <a:gd name="T19" fmla="*/ 0 h 808"/>
                    <a:gd name="T20" fmla="*/ 0 w 782"/>
                    <a:gd name="T21" fmla="*/ 0 h 808"/>
                    <a:gd name="T22" fmla="*/ 0 w 782"/>
                    <a:gd name="T23" fmla="*/ 0 h 808"/>
                    <a:gd name="T24" fmla="*/ 0 w 782"/>
                    <a:gd name="T25" fmla="*/ 0 h 808"/>
                    <a:gd name="T26" fmla="*/ 0 w 782"/>
                    <a:gd name="T27" fmla="*/ 0 h 808"/>
                    <a:gd name="T28" fmla="*/ 0 w 782"/>
                    <a:gd name="T29" fmla="*/ 0 h 808"/>
                    <a:gd name="T30" fmla="*/ 0 w 782"/>
                    <a:gd name="T31" fmla="*/ 0 h 808"/>
                    <a:gd name="T32" fmla="*/ 0 w 782"/>
                    <a:gd name="T33" fmla="*/ 0 h 808"/>
                    <a:gd name="T34" fmla="*/ 0 w 782"/>
                    <a:gd name="T35" fmla="*/ 0 h 808"/>
                    <a:gd name="T36" fmla="*/ 0 w 782"/>
                    <a:gd name="T37" fmla="*/ 0 h 808"/>
                    <a:gd name="T38" fmla="*/ 0 w 782"/>
                    <a:gd name="T39" fmla="*/ 0 h 808"/>
                    <a:gd name="T40" fmla="*/ 0 w 782"/>
                    <a:gd name="T41" fmla="*/ 0 h 808"/>
                    <a:gd name="T42" fmla="*/ 0 w 782"/>
                    <a:gd name="T43" fmla="*/ 0 h 808"/>
                    <a:gd name="T44" fmla="*/ 0 w 782"/>
                    <a:gd name="T45" fmla="*/ 0 h 808"/>
                    <a:gd name="T46" fmla="*/ 0 w 782"/>
                    <a:gd name="T47" fmla="*/ 0 h 808"/>
                    <a:gd name="T48" fmla="*/ 0 w 782"/>
                    <a:gd name="T49" fmla="*/ 0 h 808"/>
                    <a:gd name="T50" fmla="*/ 0 w 782"/>
                    <a:gd name="T51" fmla="*/ 0 h 808"/>
                    <a:gd name="T52" fmla="*/ 0 w 782"/>
                    <a:gd name="T53" fmla="*/ 0 h 808"/>
                    <a:gd name="T54" fmla="*/ 0 w 782"/>
                    <a:gd name="T55" fmla="*/ 0 h 808"/>
                    <a:gd name="T56" fmla="*/ 0 w 782"/>
                    <a:gd name="T57" fmla="*/ 0 h 808"/>
                    <a:gd name="T58" fmla="*/ 0 w 782"/>
                    <a:gd name="T59" fmla="*/ 0 h 808"/>
                    <a:gd name="T60" fmla="*/ 0 w 782"/>
                    <a:gd name="T61" fmla="*/ 0 h 808"/>
                    <a:gd name="T62" fmla="*/ 0 w 782"/>
                    <a:gd name="T63" fmla="*/ 0 h 808"/>
                    <a:gd name="T64" fmla="*/ 0 w 782"/>
                    <a:gd name="T65" fmla="*/ 0 h 808"/>
                    <a:gd name="T66" fmla="*/ 0 w 782"/>
                    <a:gd name="T67" fmla="*/ 0 h 808"/>
                    <a:gd name="T68" fmla="*/ 0 w 782"/>
                    <a:gd name="T69" fmla="*/ 0 h 808"/>
                    <a:gd name="T70" fmla="*/ 0 w 782"/>
                    <a:gd name="T71" fmla="*/ 0 h 808"/>
                    <a:gd name="T72" fmla="*/ 0 w 782"/>
                    <a:gd name="T73" fmla="*/ 0 h 808"/>
                    <a:gd name="T74" fmla="*/ 0 w 782"/>
                    <a:gd name="T75" fmla="*/ 0 h 808"/>
                    <a:gd name="T76" fmla="*/ 0 w 782"/>
                    <a:gd name="T77" fmla="*/ 0 h 808"/>
                    <a:gd name="T78" fmla="*/ 0 w 782"/>
                    <a:gd name="T79" fmla="*/ 0 h 808"/>
                    <a:gd name="T80" fmla="*/ 0 w 782"/>
                    <a:gd name="T81" fmla="*/ 0 h 808"/>
                    <a:gd name="T82" fmla="*/ 0 w 782"/>
                    <a:gd name="T83" fmla="*/ 0 h 808"/>
                    <a:gd name="T84" fmla="*/ 0 w 782"/>
                    <a:gd name="T85" fmla="*/ 0 h 808"/>
                    <a:gd name="T86" fmla="*/ 0 w 782"/>
                    <a:gd name="T87" fmla="*/ 0 h 808"/>
                    <a:gd name="T88" fmla="*/ 0 w 782"/>
                    <a:gd name="T89" fmla="*/ 0 h 808"/>
                    <a:gd name="T90" fmla="*/ 0 w 782"/>
                    <a:gd name="T91" fmla="*/ 0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25" name="Freeform 194"/>
                <p:cNvSpPr>
                  <a:spLocks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0 w 992"/>
                    <a:gd name="T1" fmla="*/ 0 h 770"/>
                    <a:gd name="T2" fmla="*/ 0 w 992"/>
                    <a:gd name="T3" fmla="*/ 0 h 770"/>
                    <a:gd name="T4" fmla="*/ 0 w 992"/>
                    <a:gd name="T5" fmla="*/ 0 h 770"/>
                    <a:gd name="T6" fmla="*/ 0 w 992"/>
                    <a:gd name="T7" fmla="*/ 0 h 770"/>
                    <a:gd name="T8" fmla="*/ 0 w 992"/>
                    <a:gd name="T9" fmla="*/ 0 h 770"/>
                    <a:gd name="T10" fmla="*/ 0 w 992"/>
                    <a:gd name="T11" fmla="*/ 0 h 770"/>
                    <a:gd name="T12" fmla="*/ 0 w 992"/>
                    <a:gd name="T13" fmla="*/ 0 h 770"/>
                    <a:gd name="T14" fmla="*/ 0 w 992"/>
                    <a:gd name="T15" fmla="*/ 0 h 770"/>
                    <a:gd name="T16" fmla="*/ 0 w 992"/>
                    <a:gd name="T17" fmla="*/ 0 h 770"/>
                    <a:gd name="T18" fmla="*/ 0 w 992"/>
                    <a:gd name="T19" fmla="*/ 0 h 770"/>
                    <a:gd name="T20" fmla="*/ 0 w 992"/>
                    <a:gd name="T21" fmla="*/ 0 h 770"/>
                    <a:gd name="T22" fmla="*/ 0 w 992"/>
                    <a:gd name="T23" fmla="*/ 0 h 770"/>
                    <a:gd name="T24" fmla="*/ 0 w 992"/>
                    <a:gd name="T25" fmla="*/ 0 h 770"/>
                    <a:gd name="T26" fmla="*/ 0 w 992"/>
                    <a:gd name="T27" fmla="*/ 0 h 770"/>
                    <a:gd name="T28" fmla="*/ 0 w 992"/>
                    <a:gd name="T29" fmla="*/ 0 h 770"/>
                    <a:gd name="T30" fmla="*/ 0 w 992"/>
                    <a:gd name="T31" fmla="*/ 0 h 770"/>
                    <a:gd name="T32" fmla="*/ 0 w 992"/>
                    <a:gd name="T33" fmla="*/ 0 h 770"/>
                    <a:gd name="T34" fmla="*/ 0 w 992"/>
                    <a:gd name="T35" fmla="*/ 0 h 770"/>
                    <a:gd name="T36" fmla="*/ 0 w 992"/>
                    <a:gd name="T37" fmla="*/ 0 h 770"/>
                    <a:gd name="T38" fmla="*/ 0 w 992"/>
                    <a:gd name="T39" fmla="*/ 0 h 770"/>
                    <a:gd name="T40" fmla="*/ 0 w 992"/>
                    <a:gd name="T41" fmla="*/ 0 h 770"/>
                    <a:gd name="T42" fmla="*/ 0 w 992"/>
                    <a:gd name="T43" fmla="*/ 0 h 770"/>
                    <a:gd name="T44" fmla="*/ 0 w 992"/>
                    <a:gd name="T45" fmla="*/ 0 h 770"/>
                    <a:gd name="T46" fmla="*/ 0 w 992"/>
                    <a:gd name="T47" fmla="*/ 0 h 770"/>
                    <a:gd name="T48" fmla="*/ 0 w 992"/>
                    <a:gd name="T49" fmla="*/ 0 h 770"/>
                    <a:gd name="T50" fmla="*/ 0 w 992"/>
                    <a:gd name="T51" fmla="*/ 0 h 770"/>
                    <a:gd name="T52" fmla="*/ 0 w 992"/>
                    <a:gd name="T53" fmla="*/ 0 h 770"/>
                    <a:gd name="T54" fmla="*/ 0 w 992"/>
                    <a:gd name="T55" fmla="*/ 0 h 770"/>
                    <a:gd name="T56" fmla="*/ 0 w 992"/>
                    <a:gd name="T57" fmla="*/ 0 h 770"/>
                    <a:gd name="T58" fmla="*/ 0 w 992"/>
                    <a:gd name="T59" fmla="*/ 0 h 770"/>
                    <a:gd name="T60" fmla="*/ 0 w 992"/>
                    <a:gd name="T61" fmla="*/ 0 h 770"/>
                    <a:gd name="T62" fmla="*/ 0 w 992"/>
                    <a:gd name="T63" fmla="*/ 0 h 770"/>
                    <a:gd name="T64" fmla="*/ 0 w 992"/>
                    <a:gd name="T65" fmla="*/ 0 h 770"/>
                    <a:gd name="T66" fmla="*/ 0 w 992"/>
                    <a:gd name="T67" fmla="*/ 0 h 770"/>
                    <a:gd name="T68" fmla="*/ 0 w 992"/>
                    <a:gd name="T69" fmla="*/ 0 h 770"/>
                    <a:gd name="T70" fmla="*/ 0 w 992"/>
                    <a:gd name="T71" fmla="*/ 0 h 770"/>
                    <a:gd name="T72" fmla="*/ 0 w 992"/>
                    <a:gd name="T73" fmla="*/ 0 h 770"/>
                    <a:gd name="T74" fmla="*/ 0 w 992"/>
                    <a:gd name="T75" fmla="*/ 0 h 770"/>
                    <a:gd name="T76" fmla="*/ 0 w 992"/>
                    <a:gd name="T77" fmla="*/ 0 h 770"/>
                    <a:gd name="T78" fmla="*/ 0 w 992"/>
                    <a:gd name="T79" fmla="*/ 0 h 770"/>
                    <a:gd name="T80" fmla="*/ 0 w 992"/>
                    <a:gd name="T81" fmla="*/ 0 h 770"/>
                    <a:gd name="T82" fmla="*/ 0 w 992"/>
                    <a:gd name="T83" fmla="*/ 0 h 770"/>
                    <a:gd name="T84" fmla="*/ 0 w 992"/>
                    <a:gd name="T85" fmla="*/ 0 h 770"/>
                    <a:gd name="T86" fmla="*/ 0 w 992"/>
                    <a:gd name="T87" fmla="*/ 0 h 770"/>
                    <a:gd name="T88" fmla="*/ 0 w 992"/>
                    <a:gd name="T89" fmla="*/ 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26" name="Freeform 195"/>
                <p:cNvSpPr>
                  <a:spLocks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0 w 699"/>
                    <a:gd name="T1" fmla="*/ 0 h 1216"/>
                    <a:gd name="T2" fmla="*/ 0 w 699"/>
                    <a:gd name="T3" fmla="*/ 0 h 1216"/>
                    <a:gd name="T4" fmla="*/ 0 w 699"/>
                    <a:gd name="T5" fmla="*/ 0 h 1216"/>
                    <a:gd name="T6" fmla="*/ 0 w 699"/>
                    <a:gd name="T7" fmla="*/ 0 h 1216"/>
                    <a:gd name="T8" fmla="*/ 0 w 699"/>
                    <a:gd name="T9" fmla="*/ 0 h 1216"/>
                    <a:gd name="T10" fmla="*/ 0 w 699"/>
                    <a:gd name="T11" fmla="*/ 0 h 1216"/>
                    <a:gd name="T12" fmla="*/ 0 w 699"/>
                    <a:gd name="T13" fmla="*/ 0 h 1216"/>
                    <a:gd name="T14" fmla="*/ 0 w 699"/>
                    <a:gd name="T15" fmla="*/ 0 h 1216"/>
                    <a:gd name="T16" fmla="*/ 0 w 699"/>
                    <a:gd name="T17" fmla="*/ 0 h 1216"/>
                    <a:gd name="T18" fmla="*/ 0 w 699"/>
                    <a:gd name="T19" fmla="*/ 0 h 1216"/>
                    <a:gd name="T20" fmla="*/ 0 w 699"/>
                    <a:gd name="T21" fmla="*/ 0 h 1216"/>
                    <a:gd name="T22" fmla="*/ 0 w 699"/>
                    <a:gd name="T23" fmla="*/ 0 h 1216"/>
                    <a:gd name="T24" fmla="*/ 0 w 699"/>
                    <a:gd name="T25" fmla="*/ 0 h 1216"/>
                    <a:gd name="T26" fmla="*/ 0 w 699"/>
                    <a:gd name="T27" fmla="*/ 0 h 1216"/>
                    <a:gd name="T28" fmla="*/ 0 w 699"/>
                    <a:gd name="T29" fmla="*/ 0 h 1216"/>
                    <a:gd name="T30" fmla="*/ 0 w 699"/>
                    <a:gd name="T31" fmla="*/ 0 h 1216"/>
                    <a:gd name="T32" fmla="*/ 0 w 699"/>
                    <a:gd name="T33" fmla="*/ 0 h 1216"/>
                    <a:gd name="T34" fmla="*/ 0 w 699"/>
                    <a:gd name="T35" fmla="*/ 0 h 1216"/>
                    <a:gd name="T36" fmla="*/ 0 w 699"/>
                    <a:gd name="T37" fmla="*/ 0 h 1216"/>
                    <a:gd name="T38" fmla="*/ 0 w 699"/>
                    <a:gd name="T39" fmla="*/ 0 h 1216"/>
                    <a:gd name="T40" fmla="*/ 0 w 699"/>
                    <a:gd name="T41" fmla="*/ 0 h 1216"/>
                    <a:gd name="T42" fmla="*/ 0 w 699"/>
                    <a:gd name="T43" fmla="*/ 0 h 1216"/>
                    <a:gd name="T44" fmla="*/ 0 w 699"/>
                    <a:gd name="T45" fmla="*/ 0 h 1216"/>
                    <a:gd name="T46" fmla="*/ 0 w 699"/>
                    <a:gd name="T47" fmla="*/ 0 h 1216"/>
                    <a:gd name="T48" fmla="*/ 0 w 699"/>
                    <a:gd name="T49" fmla="*/ 0 h 1216"/>
                    <a:gd name="T50" fmla="*/ 0 w 699"/>
                    <a:gd name="T51" fmla="*/ 0 h 1216"/>
                    <a:gd name="T52" fmla="*/ 0 w 699"/>
                    <a:gd name="T53" fmla="*/ 0 h 1216"/>
                    <a:gd name="T54" fmla="*/ 0 w 699"/>
                    <a:gd name="T55" fmla="*/ 0 h 1216"/>
                    <a:gd name="T56" fmla="*/ 0 w 699"/>
                    <a:gd name="T57" fmla="*/ 0 h 1216"/>
                    <a:gd name="T58" fmla="*/ 0 w 699"/>
                    <a:gd name="T59" fmla="*/ 0 h 1216"/>
                    <a:gd name="T60" fmla="*/ 0 w 699"/>
                    <a:gd name="T61" fmla="*/ 0 h 1216"/>
                    <a:gd name="T62" fmla="*/ 0 w 699"/>
                    <a:gd name="T63" fmla="*/ 0 h 1216"/>
                    <a:gd name="T64" fmla="*/ 0 w 699"/>
                    <a:gd name="T65" fmla="*/ 0 h 1216"/>
                    <a:gd name="T66" fmla="*/ 0 w 699"/>
                    <a:gd name="T67" fmla="*/ 0 h 1216"/>
                    <a:gd name="T68" fmla="*/ 0 w 699"/>
                    <a:gd name="T69" fmla="*/ 0 h 1216"/>
                    <a:gd name="T70" fmla="*/ 0 w 699"/>
                    <a:gd name="T71" fmla="*/ 0 h 1216"/>
                    <a:gd name="T72" fmla="*/ 0 w 699"/>
                    <a:gd name="T73" fmla="*/ 0 h 1216"/>
                    <a:gd name="T74" fmla="*/ 0 w 699"/>
                    <a:gd name="T75" fmla="*/ 0 h 1216"/>
                    <a:gd name="T76" fmla="*/ 0 w 699"/>
                    <a:gd name="T77" fmla="*/ 0 h 1216"/>
                    <a:gd name="T78" fmla="*/ 0 w 699"/>
                    <a:gd name="T79" fmla="*/ 0 h 1216"/>
                    <a:gd name="T80" fmla="*/ 0 w 699"/>
                    <a:gd name="T81" fmla="*/ 0 h 1216"/>
                    <a:gd name="T82" fmla="*/ 0 w 699"/>
                    <a:gd name="T83" fmla="*/ 0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27" name="Freeform 196"/>
                <p:cNvSpPr>
                  <a:spLocks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0 w 915"/>
                    <a:gd name="T1" fmla="*/ 0 h 1139"/>
                    <a:gd name="T2" fmla="*/ 0 w 915"/>
                    <a:gd name="T3" fmla="*/ 0 h 1139"/>
                    <a:gd name="T4" fmla="*/ 0 w 915"/>
                    <a:gd name="T5" fmla="*/ 0 h 1139"/>
                    <a:gd name="T6" fmla="*/ 0 w 915"/>
                    <a:gd name="T7" fmla="*/ 0 h 1139"/>
                    <a:gd name="T8" fmla="*/ 0 w 915"/>
                    <a:gd name="T9" fmla="*/ 0 h 1139"/>
                    <a:gd name="T10" fmla="*/ 0 w 915"/>
                    <a:gd name="T11" fmla="*/ 0 h 1139"/>
                    <a:gd name="T12" fmla="*/ 0 w 915"/>
                    <a:gd name="T13" fmla="*/ 0 h 1139"/>
                    <a:gd name="T14" fmla="*/ 0 w 915"/>
                    <a:gd name="T15" fmla="*/ 0 h 1139"/>
                    <a:gd name="T16" fmla="*/ 0 w 915"/>
                    <a:gd name="T17" fmla="*/ 0 h 1139"/>
                    <a:gd name="T18" fmla="*/ 0 w 915"/>
                    <a:gd name="T19" fmla="*/ 0 h 1139"/>
                    <a:gd name="T20" fmla="*/ 0 w 915"/>
                    <a:gd name="T21" fmla="*/ 0 h 1139"/>
                    <a:gd name="T22" fmla="*/ 0 w 915"/>
                    <a:gd name="T23" fmla="*/ 0 h 1139"/>
                    <a:gd name="T24" fmla="*/ 0 w 915"/>
                    <a:gd name="T25" fmla="*/ 0 h 1139"/>
                    <a:gd name="T26" fmla="*/ 0 w 915"/>
                    <a:gd name="T27" fmla="*/ 0 h 1139"/>
                    <a:gd name="T28" fmla="*/ 0 w 915"/>
                    <a:gd name="T29" fmla="*/ 0 h 1139"/>
                    <a:gd name="T30" fmla="*/ 0 w 915"/>
                    <a:gd name="T31" fmla="*/ 0 h 1139"/>
                    <a:gd name="T32" fmla="*/ 0 w 915"/>
                    <a:gd name="T33" fmla="*/ 0 h 1139"/>
                    <a:gd name="T34" fmla="*/ 0 w 915"/>
                    <a:gd name="T35" fmla="*/ 0 h 1139"/>
                    <a:gd name="T36" fmla="*/ 0 w 915"/>
                    <a:gd name="T37" fmla="*/ 0 h 1139"/>
                    <a:gd name="T38" fmla="*/ 0 w 915"/>
                    <a:gd name="T39" fmla="*/ 0 h 1139"/>
                    <a:gd name="T40" fmla="*/ 0 w 915"/>
                    <a:gd name="T41" fmla="*/ 0 h 1139"/>
                    <a:gd name="T42" fmla="*/ 0 w 915"/>
                    <a:gd name="T43" fmla="*/ 0 h 1139"/>
                    <a:gd name="T44" fmla="*/ 0 w 915"/>
                    <a:gd name="T45" fmla="*/ 0 h 1139"/>
                    <a:gd name="T46" fmla="*/ 0 w 915"/>
                    <a:gd name="T47" fmla="*/ 0 h 1139"/>
                    <a:gd name="T48" fmla="*/ 0 w 915"/>
                    <a:gd name="T49" fmla="*/ 0 h 1139"/>
                    <a:gd name="T50" fmla="*/ 0 w 915"/>
                    <a:gd name="T51" fmla="*/ 0 h 1139"/>
                    <a:gd name="T52" fmla="*/ 0 w 915"/>
                    <a:gd name="T53" fmla="*/ 0 h 1139"/>
                    <a:gd name="T54" fmla="*/ 0 w 915"/>
                    <a:gd name="T55" fmla="*/ 0 h 1139"/>
                    <a:gd name="T56" fmla="*/ 0 w 915"/>
                    <a:gd name="T57" fmla="*/ 0 h 1139"/>
                    <a:gd name="T58" fmla="*/ 0 w 915"/>
                    <a:gd name="T59" fmla="*/ 0 h 1139"/>
                    <a:gd name="T60" fmla="*/ 0 w 915"/>
                    <a:gd name="T61" fmla="*/ 0 h 1139"/>
                    <a:gd name="T62" fmla="*/ 0 w 915"/>
                    <a:gd name="T63" fmla="*/ 0 h 1139"/>
                    <a:gd name="T64" fmla="*/ 0 w 915"/>
                    <a:gd name="T65" fmla="*/ 0 h 1139"/>
                    <a:gd name="T66" fmla="*/ 0 w 915"/>
                    <a:gd name="T67" fmla="*/ 0 h 1139"/>
                    <a:gd name="T68" fmla="*/ 0 w 915"/>
                    <a:gd name="T69" fmla="*/ 0 h 1139"/>
                    <a:gd name="T70" fmla="*/ 0 w 915"/>
                    <a:gd name="T71" fmla="*/ 0 h 1139"/>
                    <a:gd name="T72" fmla="*/ 0 w 915"/>
                    <a:gd name="T73" fmla="*/ 0 h 1139"/>
                    <a:gd name="T74" fmla="*/ 0 w 915"/>
                    <a:gd name="T75" fmla="*/ 0 h 1139"/>
                    <a:gd name="T76" fmla="*/ 0 w 915"/>
                    <a:gd name="T77" fmla="*/ 0 h 1139"/>
                    <a:gd name="T78" fmla="*/ 0 w 915"/>
                    <a:gd name="T79" fmla="*/ 0 h 1139"/>
                    <a:gd name="T80" fmla="*/ 0 w 915"/>
                    <a:gd name="T81" fmla="*/ 0 h 1139"/>
                    <a:gd name="T82" fmla="*/ 0 w 915"/>
                    <a:gd name="T83" fmla="*/ 0 h 1139"/>
                    <a:gd name="T84" fmla="*/ 0 w 915"/>
                    <a:gd name="T85" fmla="*/ 0 h 1139"/>
                    <a:gd name="T86" fmla="*/ 0 w 915"/>
                    <a:gd name="T87" fmla="*/ 0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pic>
            <p:nvPicPr>
              <p:cNvPr id="33799" name="Picture 10" descr="na01476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209800"/>
                <a:ext cx="1881188" cy="136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800" name="Group 190"/>
              <p:cNvGrpSpPr>
                <a:grpSpLocks/>
              </p:cNvGrpSpPr>
              <p:nvPr/>
            </p:nvGrpSpPr>
            <p:grpSpPr bwMode="auto">
              <a:xfrm flipH="1">
                <a:off x="5562600" y="3505200"/>
                <a:ext cx="1516063" cy="1141413"/>
                <a:chOff x="3744" y="2740"/>
                <a:chExt cx="955" cy="719"/>
              </a:xfrm>
            </p:grpSpPr>
            <p:sp>
              <p:nvSpPr>
                <p:cNvPr id="33857" name="Freeform 125"/>
                <p:cNvSpPr>
                  <a:spLocks/>
                </p:cNvSpPr>
                <p:nvPr/>
              </p:nvSpPr>
              <p:spPr bwMode="auto">
                <a:xfrm>
                  <a:off x="3744" y="2740"/>
                  <a:ext cx="955" cy="673"/>
                </a:xfrm>
                <a:custGeom>
                  <a:avLst/>
                  <a:gdLst>
                    <a:gd name="T0" fmla="*/ 0 w 3819"/>
                    <a:gd name="T1" fmla="*/ 0 h 2690"/>
                    <a:gd name="T2" fmla="*/ 0 w 3819"/>
                    <a:gd name="T3" fmla="*/ 0 h 2690"/>
                    <a:gd name="T4" fmla="*/ 0 w 3819"/>
                    <a:gd name="T5" fmla="*/ 0 h 2690"/>
                    <a:gd name="T6" fmla="*/ 0 w 3819"/>
                    <a:gd name="T7" fmla="*/ 0 h 2690"/>
                    <a:gd name="T8" fmla="*/ 0 w 3819"/>
                    <a:gd name="T9" fmla="*/ 0 h 2690"/>
                    <a:gd name="T10" fmla="*/ 0 w 3819"/>
                    <a:gd name="T11" fmla="*/ 0 h 2690"/>
                    <a:gd name="T12" fmla="*/ 0 w 3819"/>
                    <a:gd name="T13" fmla="*/ 0 h 2690"/>
                    <a:gd name="T14" fmla="*/ 0 w 3819"/>
                    <a:gd name="T15" fmla="*/ 0 h 2690"/>
                    <a:gd name="T16" fmla="*/ 0 w 3819"/>
                    <a:gd name="T17" fmla="*/ 0 h 2690"/>
                    <a:gd name="T18" fmla="*/ 0 w 3819"/>
                    <a:gd name="T19" fmla="*/ 0 h 2690"/>
                    <a:gd name="T20" fmla="*/ 0 w 3819"/>
                    <a:gd name="T21" fmla="*/ 0 h 2690"/>
                    <a:gd name="T22" fmla="*/ 0 w 3819"/>
                    <a:gd name="T23" fmla="*/ 0 h 2690"/>
                    <a:gd name="T24" fmla="*/ 0 w 3819"/>
                    <a:gd name="T25" fmla="*/ 0 h 2690"/>
                    <a:gd name="T26" fmla="*/ 0 w 3819"/>
                    <a:gd name="T27" fmla="*/ 0 h 2690"/>
                    <a:gd name="T28" fmla="*/ 0 w 3819"/>
                    <a:gd name="T29" fmla="*/ 0 h 2690"/>
                    <a:gd name="T30" fmla="*/ 0 w 3819"/>
                    <a:gd name="T31" fmla="*/ 0 h 2690"/>
                    <a:gd name="T32" fmla="*/ 0 w 3819"/>
                    <a:gd name="T33" fmla="*/ 0 h 2690"/>
                    <a:gd name="T34" fmla="*/ 0 w 3819"/>
                    <a:gd name="T35" fmla="*/ 0 h 2690"/>
                    <a:gd name="T36" fmla="*/ 0 w 3819"/>
                    <a:gd name="T37" fmla="*/ 0 h 2690"/>
                    <a:gd name="T38" fmla="*/ 0 w 3819"/>
                    <a:gd name="T39" fmla="*/ 0 h 2690"/>
                    <a:gd name="T40" fmla="*/ 0 w 3819"/>
                    <a:gd name="T41" fmla="*/ 0 h 2690"/>
                    <a:gd name="T42" fmla="*/ 0 w 3819"/>
                    <a:gd name="T43" fmla="*/ 0 h 2690"/>
                    <a:gd name="T44" fmla="*/ 0 w 3819"/>
                    <a:gd name="T45" fmla="*/ 0 h 2690"/>
                    <a:gd name="T46" fmla="*/ 0 w 3819"/>
                    <a:gd name="T47" fmla="*/ 0 h 2690"/>
                    <a:gd name="T48" fmla="*/ 0 w 3819"/>
                    <a:gd name="T49" fmla="*/ 0 h 2690"/>
                    <a:gd name="T50" fmla="*/ 0 w 3819"/>
                    <a:gd name="T51" fmla="*/ 0 h 2690"/>
                    <a:gd name="T52" fmla="*/ 0 w 3819"/>
                    <a:gd name="T53" fmla="*/ 0 h 2690"/>
                    <a:gd name="T54" fmla="*/ 0 w 3819"/>
                    <a:gd name="T55" fmla="*/ 0 h 2690"/>
                    <a:gd name="T56" fmla="*/ 0 w 3819"/>
                    <a:gd name="T57" fmla="*/ 0 h 2690"/>
                    <a:gd name="T58" fmla="*/ 0 w 3819"/>
                    <a:gd name="T59" fmla="*/ 0 h 2690"/>
                    <a:gd name="T60" fmla="*/ 0 w 3819"/>
                    <a:gd name="T61" fmla="*/ 0 h 2690"/>
                    <a:gd name="T62" fmla="*/ 0 w 3819"/>
                    <a:gd name="T63" fmla="*/ 0 h 2690"/>
                    <a:gd name="T64" fmla="*/ 0 w 3819"/>
                    <a:gd name="T65" fmla="*/ 0 h 269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19"/>
                    <a:gd name="T100" fmla="*/ 0 h 2690"/>
                    <a:gd name="T101" fmla="*/ 3819 w 3819"/>
                    <a:gd name="T102" fmla="*/ 2690 h 269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19" h="2690">
                      <a:moveTo>
                        <a:pt x="151" y="257"/>
                      </a:moveTo>
                      <a:lnTo>
                        <a:pt x="968" y="99"/>
                      </a:lnTo>
                      <a:lnTo>
                        <a:pt x="1791" y="111"/>
                      </a:lnTo>
                      <a:lnTo>
                        <a:pt x="2383" y="250"/>
                      </a:lnTo>
                      <a:lnTo>
                        <a:pt x="1987" y="0"/>
                      </a:lnTo>
                      <a:lnTo>
                        <a:pt x="2567" y="78"/>
                      </a:lnTo>
                      <a:lnTo>
                        <a:pt x="3344" y="567"/>
                      </a:lnTo>
                      <a:lnTo>
                        <a:pt x="3819" y="1107"/>
                      </a:lnTo>
                      <a:lnTo>
                        <a:pt x="3522" y="1113"/>
                      </a:lnTo>
                      <a:lnTo>
                        <a:pt x="3666" y="1614"/>
                      </a:lnTo>
                      <a:lnTo>
                        <a:pt x="2705" y="1120"/>
                      </a:lnTo>
                      <a:lnTo>
                        <a:pt x="2804" y="1476"/>
                      </a:lnTo>
                      <a:lnTo>
                        <a:pt x="3200" y="1833"/>
                      </a:lnTo>
                      <a:lnTo>
                        <a:pt x="2909" y="1899"/>
                      </a:lnTo>
                      <a:lnTo>
                        <a:pt x="3299" y="2123"/>
                      </a:lnTo>
                      <a:lnTo>
                        <a:pt x="3456" y="2439"/>
                      </a:lnTo>
                      <a:lnTo>
                        <a:pt x="3192" y="2485"/>
                      </a:lnTo>
                      <a:lnTo>
                        <a:pt x="2804" y="2373"/>
                      </a:lnTo>
                      <a:lnTo>
                        <a:pt x="3008" y="2597"/>
                      </a:lnTo>
                      <a:lnTo>
                        <a:pt x="2429" y="2472"/>
                      </a:lnTo>
                      <a:lnTo>
                        <a:pt x="1836" y="2400"/>
                      </a:lnTo>
                      <a:lnTo>
                        <a:pt x="2159" y="2690"/>
                      </a:lnTo>
                      <a:lnTo>
                        <a:pt x="1342" y="2676"/>
                      </a:lnTo>
                      <a:lnTo>
                        <a:pt x="263" y="2189"/>
                      </a:lnTo>
                      <a:lnTo>
                        <a:pt x="1554" y="2004"/>
                      </a:lnTo>
                      <a:lnTo>
                        <a:pt x="243" y="1647"/>
                      </a:lnTo>
                      <a:lnTo>
                        <a:pt x="566" y="1463"/>
                      </a:lnTo>
                      <a:lnTo>
                        <a:pt x="1507" y="1476"/>
                      </a:lnTo>
                      <a:lnTo>
                        <a:pt x="533" y="765"/>
                      </a:lnTo>
                      <a:lnTo>
                        <a:pt x="0" y="527"/>
                      </a:lnTo>
                      <a:lnTo>
                        <a:pt x="533" y="402"/>
                      </a:lnTo>
                      <a:lnTo>
                        <a:pt x="151" y="257"/>
                      </a:lnTo>
                      <a:close/>
                    </a:path>
                  </a:pathLst>
                </a:custGeom>
                <a:solidFill>
                  <a:srgbClr val="99DB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58" name="Freeform 126"/>
                <p:cNvSpPr>
                  <a:spLocks/>
                </p:cNvSpPr>
                <p:nvPr/>
              </p:nvSpPr>
              <p:spPr bwMode="auto">
                <a:xfrm>
                  <a:off x="4073" y="3313"/>
                  <a:ext cx="29" cy="26"/>
                </a:xfrm>
                <a:custGeom>
                  <a:avLst/>
                  <a:gdLst>
                    <a:gd name="T0" fmla="*/ 0 w 116"/>
                    <a:gd name="T1" fmla="*/ 0 h 103"/>
                    <a:gd name="T2" fmla="*/ 0 w 116"/>
                    <a:gd name="T3" fmla="*/ 0 h 103"/>
                    <a:gd name="T4" fmla="*/ 0 w 116"/>
                    <a:gd name="T5" fmla="*/ 0 h 103"/>
                    <a:gd name="T6" fmla="*/ 0 w 116"/>
                    <a:gd name="T7" fmla="*/ 0 h 103"/>
                    <a:gd name="T8" fmla="*/ 0 w 116"/>
                    <a:gd name="T9" fmla="*/ 0 h 103"/>
                    <a:gd name="T10" fmla="*/ 0 w 116"/>
                    <a:gd name="T11" fmla="*/ 0 h 103"/>
                    <a:gd name="T12" fmla="*/ 0 w 116"/>
                    <a:gd name="T13" fmla="*/ 0 h 103"/>
                    <a:gd name="T14" fmla="*/ 0 w 116"/>
                    <a:gd name="T15" fmla="*/ 0 h 103"/>
                    <a:gd name="T16" fmla="*/ 0 w 116"/>
                    <a:gd name="T17" fmla="*/ 0 h 103"/>
                    <a:gd name="T18" fmla="*/ 0 w 116"/>
                    <a:gd name="T19" fmla="*/ 0 h 103"/>
                    <a:gd name="T20" fmla="*/ 0 w 116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03"/>
                    <a:gd name="T35" fmla="*/ 116 w 116"/>
                    <a:gd name="T36" fmla="*/ 103 h 1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03">
                      <a:moveTo>
                        <a:pt x="41" y="0"/>
                      </a:moveTo>
                      <a:lnTo>
                        <a:pt x="0" y="19"/>
                      </a:lnTo>
                      <a:lnTo>
                        <a:pt x="3" y="74"/>
                      </a:lnTo>
                      <a:lnTo>
                        <a:pt x="23" y="84"/>
                      </a:lnTo>
                      <a:lnTo>
                        <a:pt x="45" y="42"/>
                      </a:lnTo>
                      <a:lnTo>
                        <a:pt x="67" y="94"/>
                      </a:lnTo>
                      <a:lnTo>
                        <a:pt x="94" y="103"/>
                      </a:lnTo>
                      <a:lnTo>
                        <a:pt x="116" y="58"/>
                      </a:lnTo>
                      <a:lnTo>
                        <a:pt x="7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59" name="Freeform 127"/>
                <p:cNvSpPr>
                  <a:spLocks/>
                </p:cNvSpPr>
                <p:nvPr/>
              </p:nvSpPr>
              <p:spPr bwMode="auto">
                <a:xfrm>
                  <a:off x="4366" y="3302"/>
                  <a:ext cx="27" cy="31"/>
                </a:xfrm>
                <a:custGeom>
                  <a:avLst/>
                  <a:gdLst>
                    <a:gd name="T0" fmla="*/ 0 w 106"/>
                    <a:gd name="T1" fmla="*/ 0 h 126"/>
                    <a:gd name="T2" fmla="*/ 0 w 106"/>
                    <a:gd name="T3" fmla="*/ 0 h 126"/>
                    <a:gd name="T4" fmla="*/ 0 w 106"/>
                    <a:gd name="T5" fmla="*/ 0 h 126"/>
                    <a:gd name="T6" fmla="*/ 0 w 106"/>
                    <a:gd name="T7" fmla="*/ 0 h 126"/>
                    <a:gd name="T8" fmla="*/ 0 w 106"/>
                    <a:gd name="T9" fmla="*/ 0 h 126"/>
                    <a:gd name="T10" fmla="*/ 0 w 106"/>
                    <a:gd name="T11" fmla="*/ 0 h 126"/>
                    <a:gd name="T12" fmla="*/ 0 w 106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"/>
                    <a:gd name="T22" fmla="*/ 0 h 126"/>
                    <a:gd name="T23" fmla="*/ 106 w 106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" h="126">
                      <a:moveTo>
                        <a:pt x="71" y="0"/>
                      </a:moveTo>
                      <a:lnTo>
                        <a:pt x="0" y="42"/>
                      </a:lnTo>
                      <a:lnTo>
                        <a:pt x="34" y="115"/>
                      </a:lnTo>
                      <a:lnTo>
                        <a:pt x="77" y="126"/>
                      </a:lnTo>
                      <a:lnTo>
                        <a:pt x="106" y="93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60" name="Freeform 128"/>
                <p:cNvSpPr>
                  <a:spLocks/>
                </p:cNvSpPr>
                <p:nvPr/>
              </p:nvSpPr>
              <p:spPr bwMode="auto">
                <a:xfrm>
                  <a:off x="4493" y="3293"/>
                  <a:ext cx="19" cy="18"/>
                </a:xfrm>
                <a:custGeom>
                  <a:avLst/>
                  <a:gdLst>
                    <a:gd name="T0" fmla="*/ 0 w 77"/>
                    <a:gd name="T1" fmla="*/ 0 h 73"/>
                    <a:gd name="T2" fmla="*/ 0 w 77"/>
                    <a:gd name="T3" fmla="*/ 0 h 73"/>
                    <a:gd name="T4" fmla="*/ 0 w 77"/>
                    <a:gd name="T5" fmla="*/ 0 h 73"/>
                    <a:gd name="T6" fmla="*/ 0 w 77"/>
                    <a:gd name="T7" fmla="*/ 0 h 73"/>
                    <a:gd name="T8" fmla="*/ 0 w 77"/>
                    <a:gd name="T9" fmla="*/ 0 h 73"/>
                    <a:gd name="T10" fmla="*/ 0 w 77"/>
                    <a:gd name="T11" fmla="*/ 0 h 73"/>
                    <a:gd name="T12" fmla="*/ 0 w 77"/>
                    <a:gd name="T13" fmla="*/ 0 h 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73"/>
                    <a:gd name="T23" fmla="*/ 77 w 77"/>
                    <a:gd name="T24" fmla="*/ 73 h 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73">
                      <a:moveTo>
                        <a:pt x="0" y="4"/>
                      </a:moveTo>
                      <a:lnTo>
                        <a:pt x="48" y="0"/>
                      </a:lnTo>
                      <a:lnTo>
                        <a:pt x="45" y="31"/>
                      </a:lnTo>
                      <a:lnTo>
                        <a:pt x="77" y="48"/>
                      </a:lnTo>
                      <a:lnTo>
                        <a:pt x="50" y="7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61" name="Freeform 129"/>
                <p:cNvSpPr>
                  <a:spLocks/>
                </p:cNvSpPr>
                <p:nvPr/>
              </p:nvSpPr>
              <p:spPr bwMode="auto">
                <a:xfrm>
                  <a:off x="4422" y="3080"/>
                  <a:ext cx="88" cy="80"/>
                </a:xfrm>
                <a:custGeom>
                  <a:avLst/>
                  <a:gdLst>
                    <a:gd name="T0" fmla="*/ 0 w 353"/>
                    <a:gd name="T1" fmla="*/ 0 h 321"/>
                    <a:gd name="T2" fmla="*/ 0 w 353"/>
                    <a:gd name="T3" fmla="*/ 0 h 321"/>
                    <a:gd name="T4" fmla="*/ 0 w 353"/>
                    <a:gd name="T5" fmla="*/ 0 h 321"/>
                    <a:gd name="T6" fmla="*/ 0 w 353"/>
                    <a:gd name="T7" fmla="*/ 0 h 321"/>
                    <a:gd name="T8" fmla="*/ 0 w 353"/>
                    <a:gd name="T9" fmla="*/ 0 h 321"/>
                    <a:gd name="T10" fmla="*/ 0 w 353"/>
                    <a:gd name="T11" fmla="*/ 0 h 321"/>
                    <a:gd name="T12" fmla="*/ 0 w 353"/>
                    <a:gd name="T13" fmla="*/ 0 h 321"/>
                    <a:gd name="T14" fmla="*/ 0 w 353"/>
                    <a:gd name="T15" fmla="*/ 0 h 321"/>
                    <a:gd name="T16" fmla="*/ 0 w 353"/>
                    <a:gd name="T17" fmla="*/ 0 h 321"/>
                    <a:gd name="T18" fmla="*/ 0 w 353"/>
                    <a:gd name="T19" fmla="*/ 0 h 321"/>
                    <a:gd name="T20" fmla="*/ 0 w 353"/>
                    <a:gd name="T21" fmla="*/ 0 h 321"/>
                    <a:gd name="T22" fmla="*/ 0 w 353"/>
                    <a:gd name="T23" fmla="*/ 0 h 3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3"/>
                    <a:gd name="T37" fmla="*/ 0 h 321"/>
                    <a:gd name="T38" fmla="*/ 353 w 353"/>
                    <a:gd name="T39" fmla="*/ 321 h 3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3" h="321">
                      <a:moveTo>
                        <a:pt x="127" y="13"/>
                      </a:moveTo>
                      <a:lnTo>
                        <a:pt x="0" y="90"/>
                      </a:lnTo>
                      <a:lnTo>
                        <a:pt x="11" y="189"/>
                      </a:lnTo>
                      <a:lnTo>
                        <a:pt x="113" y="276"/>
                      </a:lnTo>
                      <a:lnTo>
                        <a:pt x="136" y="157"/>
                      </a:lnTo>
                      <a:lnTo>
                        <a:pt x="163" y="273"/>
                      </a:lnTo>
                      <a:lnTo>
                        <a:pt x="301" y="321"/>
                      </a:lnTo>
                      <a:lnTo>
                        <a:pt x="353" y="160"/>
                      </a:lnTo>
                      <a:lnTo>
                        <a:pt x="259" y="90"/>
                      </a:lnTo>
                      <a:lnTo>
                        <a:pt x="263" y="0"/>
                      </a:lnTo>
                      <a:lnTo>
                        <a:pt x="127" y="13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62" name="Freeform 130"/>
                <p:cNvSpPr>
                  <a:spLocks/>
                </p:cNvSpPr>
                <p:nvPr/>
              </p:nvSpPr>
              <p:spPr bwMode="auto">
                <a:xfrm>
                  <a:off x="4093" y="3274"/>
                  <a:ext cx="82" cy="165"/>
                </a:xfrm>
                <a:custGeom>
                  <a:avLst/>
                  <a:gdLst>
                    <a:gd name="T0" fmla="*/ 0 w 326"/>
                    <a:gd name="T1" fmla="*/ 0 h 657"/>
                    <a:gd name="T2" fmla="*/ 0 w 326"/>
                    <a:gd name="T3" fmla="*/ 0 h 657"/>
                    <a:gd name="T4" fmla="*/ 0 w 326"/>
                    <a:gd name="T5" fmla="*/ 0 h 657"/>
                    <a:gd name="T6" fmla="*/ 0 w 326"/>
                    <a:gd name="T7" fmla="*/ 0 h 657"/>
                    <a:gd name="T8" fmla="*/ 0 w 326"/>
                    <a:gd name="T9" fmla="*/ 0 h 657"/>
                    <a:gd name="T10" fmla="*/ 0 w 326"/>
                    <a:gd name="T11" fmla="*/ 0 h 657"/>
                    <a:gd name="T12" fmla="*/ 0 w 326"/>
                    <a:gd name="T13" fmla="*/ 0 h 657"/>
                    <a:gd name="T14" fmla="*/ 0 w 326"/>
                    <a:gd name="T15" fmla="*/ 0 h 657"/>
                    <a:gd name="T16" fmla="*/ 0 w 326"/>
                    <a:gd name="T17" fmla="*/ 0 h 657"/>
                    <a:gd name="T18" fmla="*/ 0 w 326"/>
                    <a:gd name="T19" fmla="*/ 0 h 657"/>
                    <a:gd name="T20" fmla="*/ 0 w 326"/>
                    <a:gd name="T21" fmla="*/ 0 h 6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6"/>
                    <a:gd name="T34" fmla="*/ 0 h 657"/>
                    <a:gd name="T35" fmla="*/ 326 w 326"/>
                    <a:gd name="T36" fmla="*/ 657 h 6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6" h="657">
                      <a:moveTo>
                        <a:pt x="62" y="54"/>
                      </a:moveTo>
                      <a:lnTo>
                        <a:pt x="149" y="271"/>
                      </a:lnTo>
                      <a:lnTo>
                        <a:pt x="246" y="489"/>
                      </a:lnTo>
                      <a:lnTo>
                        <a:pt x="326" y="615"/>
                      </a:lnTo>
                      <a:lnTo>
                        <a:pt x="279" y="657"/>
                      </a:lnTo>
                      <a:lnTo>
                        <a:pt x="233" y="611"/>
                      </a:lnTo>
                      <a:lnTo>
                        <a:pt x="91" y="302"/>
                      </a:lnTo>
                      <a:lnTo>
                        <a:pt x="0" y="113"/>
                      </a:lnTo>
                      <a:lnTo>
                        <a:pt x="0" y="0"/>
                      </a:lnTo>
                      <a:lnTo>
                        <a:pt x="62" y="54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63" name="Freeform 131"/>
                <p:cNvSpPr>
                  <a:spLocks/>
                </p:cNvSpPr>
                <p:nvPr/>
              </p:nvSpPr>
              <p:spPr bwMode="auto">
                <a:xfrm>
                  <a:off x="4307" y="3370"/>
                  <a:ext cx="25" cy="80"/>
                </a:xfrm>
                <a:custGeom>
                  <a:avLst/>
                  <a:gdLst>
                    <a:gd name="T0" fmla="*/ 0 w 100"/>
                    <a:gd name="T1" fmla="*/ 0 h 322"/>
                    <a:gd name="T2" fmla="*/ 0 w 100"/>
                    <a:gd name="T3" fmla="*/ 0 h 322"/>
                    <a:gd name="T4" fmla="*/ 0 w 100"/>
                    <a:gd name="T5" fmla="*/ 0 h 322"/>
                    <a:gd name="T6" fmla="*/ 0 w 100"/>
                    <a:gd name="T7" fmla="*/ 0 h 322"/>
                    <a:gd name="T8" fmla="*/ 0 w 100"/>
                    <a:gd name="T9" fmla="*/ 0 h 3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"/>
                    <a:gd name="T16" fmla="*/ 0 h 322"/>
                    <a:gd name="T17" fmla="*/ 100 w 100"/>
                    <a:gd name="T18" fmla="*/ 322 h 3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" h="322">
                      <a:moveTo>
                        <a:pt x="0" y="0"/>
                      </a:moveTo>
                      <a:lnTo>
                        <a:pt x="100" y="273"/>
                      </a:lnTo>
                      <a:lnTo>
                        <a:pt x="62" y="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64" name="Freeform 132"/>
                <p:cNvSpPr>
                  <a:spLocks/>
                </p:cNvSpPr>
                <p:nvPr/>
              </p:nvSpPr>
              <p:spPr bwMode="auto">
                <a:xfrm>
                  <a:off x="4375" y="3242"/>
                  <a:ext cx="93" cy="217"/>
                </a:xfrm>
                <a:custGeom>
                  <a:avLst/>
                  <a:gdLst>
                    <a:gd name="T0" fmla="*/ 0 w 373"/>
                    <a:gd name="T1" fmla="*/ 0 h 867"/>
                    <a:gd name="T2" fmla="*/ 0 w 373"/>
                    <a:gd name="T3" fmla="*/ 0 h 867"/>
                    <a:gd name="T4" fmla="*/ 0 w 373"/>
                    <a:gd name="T5" fmla="*/ 0 h 867"/>
                    <a:gd name="T6" fmla="*/ 0 w 373"/>
                    <a:gd name="T7" fmla="*/ 0 h 867"/>
                    <a:gd name="T8" fmla="*/ 0 w 373"/>
                    <a:gd name="T9" fmla="*/ 0 h 867"/>
                    <a:gd name="T10" fmla="*/ 0 w 373"/>
                    <a:gd name="T11" fmla="*/ 0 h 867"/>
                    <a:gd name="T12" fmla="*/ 0 w 373"/>
                    <a:gd name="T13" fmla="*/ 0 h 867"/>
                    <a:gd name="T14" fmla="*/ 0 w 373"/>
                    <a:gd name="T15" fmla="*/ 0 h 867"/>
                    <a:gd name="T16" fmla="*/ 0 w 373"/>
                    <a:gd name="T17" fmla="*/ 0 h 867"/>
                    <a:gd name="T18" fmla="*/ 0 w 373"/>
                    <a:gd name="T19" fmla="*/ 0 h 867"/>
                    <a:gd name="T20" fmla="*/ 0 w 373"/>
                    <a:gd name="T21" fmla="*/ 0 h 8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3"/>
                    <a:gd name="T34" fmla="*/ 0 h 867"/>
                    <a:gd name="T35" fmla="*/ 373 w 373"/>
                    <a:gd name="T36" fmla="*/ 867 h 8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3" h="867">
                      <a:moveTo>
                        <a:pt x="29" y="126"/>
                      </a:moveTo>
                      <a:lnTo>
                        <a:pt x="0" y="0"/>
                      </a:lnTo>
                      <a:lnTo>
                        <a:pt x="100" y="117"/>
                      </a:lnTo>
                      <a:lnTo>
                        <a:pt x="142" y="251"/>
                      </a:lnTo>
                      <a:lnTo>
                        <a:pt x="189" y="397"/>
                      </a:lnTo>
                      <a:lnTo>
                        <a:pt x="280" y="632"/>
                      </a:lnTo>
                      <a:lnTo>
                        <a:pt x="373" y="812"/>
                      </a:lnTo>
                      <a:lnTo>
                        <a:pt x="297" y="867"/>
                      </a:lnTo>
                      <a:lnTo>
                        <a:pt x="171" y="539"/>
                      </a:lnTo>
                      <a:lnTo>
                        <a:pt x="29" y="126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65" name="Freeform 133"/>
                <p:cNvSpPr>
                  <a:spLocks/>
                </p:cNvSpPr>
                <p:nvPr/>
              </p:nvSpPr>
              <p:spPr bwMode="auto">
                <a:xfrm>
                  <a:off x="4481" y="3265"/>
                  <a:ext cx="68" cy="163"/>
                </a:xfrm>
                <a:custGeom>
                  <a:avLst/>
                  <a:gdLst>
                    <a:gd name="T0" fmla="*/ 0 w 272"/>
                    <a:gd name="T1" fmla="*/ 0 h 653"/>
                    <a:gd name="T2" fmla="*/ 0 w 272"/>
                    <a:gd name="T3" fmla="*/ 0 h 653"/>
                    <a:gd name="T4" fmla="*/ 0 w 272"/>
                    <a:gd name="T5" fmla="*/ 0 h 653"/>
                    <a:gd name="T6" fmla="*/ 0 w 272"/>
                    <a:gd name="T7" fmla="*/ 0 h 653"/>
                    <a:gd name="T8" fmla="*/ 0 w 272"/>
                    <a:gd name="T9" fmla="*/ 0 h 653"/>
                    <a:gd name="T10" fmla="*/ 0 w 272"/>
                    <a:gd name="T11" fmla="*/ 0 h 653"/>
                    <a:gd name="T12" fmla="*/ 0 w 272"/>
                    <a:gd name="T13" fmla="*/ 0 h 653"/>
                    <a:gd name="T14" fmla="*/ 0 w 272"/>
                    <a:gd name="T15" fmla="*/ 0 h 6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2"/>
                    <a:gd name="T25" fmla="*/ 0 h 653"/>
                    <a:gd name="T26" fmla="*/ 272 w 272"/>
                    <a:gd name="T27" fmla="*/ 653 h 6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2" h="653">
                      <a:moveTo>
                        <a:pt x="13" y="0"/>
                      </a:moveTo>
                      <a:lnTo>
                        <a:pt x="64" y="109"/>
                      </a:lnTo>
                      <a:lnTo>
                        <a:pt x="109" y="255"/>
                      </a:lnTo>
                      <a:lnTo>
                        <a:pt x="272" y="607"/>
                      </a:lnTo>
                      <a:lnTo>
                        <a:pt x="213" y="653"/>
                      </a:lnTo>
                      <a:lnTo>
                        <a:pt x="0" y="8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66" name="Freeform 134"/>
                <p:cNvSpPr>
                  <a:spLocks/>
                </p:cNvSpPr>
                <p:nvPr/>
              </p:nvSpPr>
              <p:spPr bwMode="auto">
                <a:xfrm>
                  <a:off x="4501" y="3052"/>
                  <a:ext cx="149" cy="391"/>
                </a:xfrm>
                <a:custGeom>
                  <a:avLst/>
                  <a:gdLst>
                    <a:gd name="T0" fmla="*/ 0 w 598"/>
                    <a:gd name="T1" fmla="*/ 0 h 1561"/>
                    <a:gd name="T2" fmla="*/ 0 w 598"/>
                    <a:gd name="T3" fmla="*/ 0 h 1561"/>
                    <a:gd name="T4" fmla="*/ 0 w 598"/>
                    <a:gd name="T5" fmla="*/ 0 h 1561"/>
                    <a:gd name="T6" fmla="*/ 0 w 598"/>
                    <a:gd name="T7" fmla="*/ 0 h 1561"/>
                    <a:gd name="T8" fmla="*/ 0 w 598"/>
                    <a:gd name="T9" fmla="*/ 0 h 1561"/>
                    <a:gd name="T10" fmla="*/ 0 w 598"/>
                    <a:gd name="T11" fmla="*/ 0 h 1561"/>
                    <a:gd name="T12" fmla="*/ 0 w 598"/>
                    <a:gd name="T13" fmla="*/ 0 h 1561"/>
                    <a:gd name="T14" fmla="*/ 0 w 598"/>
                    <a:gd name="T15" fmla="*/ 0 h 1561"/>
                    <a:gd name="T16" fmla="*/ 0 w 598"/>
                    <a:gd name="T17" fmla="*/ 0 h 1561"/>
                    <a:gd name="T18" fmla="*/ 0 w 598"/>
                    <a:gd name="T19" fmla="*/ 0 h 1561"/>
                    <a:gd name="T20" fmla="*/ 0 w 598"/>
                    <a:gd name="T21" fmla="*/ 0 h 1561"/>
                    <a:gd name="T22" fmla="*/ 0 w 598"/>
                    <a:gd name="T23" fmla="*/ 0 h 1561"/>
                    <a:gd name="T24" fmla="*/ 0 w 598"/>
                    <a:gd name="T25" fmla="*/ 0 h 1561"/>
                    <a:gd name="T26" fmla="*/ 0 w 598"/>
                    <a:gd name="T27" fmla="*/ 0 h 1561"/>
                    <a:gd name="T28" fmla="*/ 0 w 598"/>
                    <a:gd name="T29" fmla="*/ 0 h 1561"/>
                    <a:gd name="T30" fmla="*/ 0 w 598"/>
                    <a:gd name="T31" fmla="*/ 0 h 15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8"/>
                    <a:gd name="T49" fmla="*/ 0 h 1561"/>
                    <a:gd name="T50" fmla="*/ 598 w 598"/>
                    <a:gd name="T51" fmla="*/ 1561 h 156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8" h="1561">
                      <a:moveTo>
                        <a:pt x="0" y="0"/>
                      </a:moveTo>
                      <a:lnTo>
                        <a:pt x="107" y="84"/>
                      </a:lnTo>
                      <a:lnTo>
                        <a:pt x="185" y="209"/>
                      </a:lnTo>
                      <a:lnTo>
                        <a:pt x="272" y="365"/>
                      </a:lnTo>
                      <a:lnTo>
                        <a:pt x="230" y="482"/>
                      </a:lnTo>
                      <a:lnTo>
                        <a:pt x="330" y="644"/>
                      </a:lnTo>
                      <a:lnTo>
                        <a:pt x="381" y="766"/>
                      </a:lnTo>
                      <a:lnTo>
                        <a:pt x="449" y="1007"/>
                      </a:lnTo>
                      <a:lnTo>
                        <a:pt x="539" y="1294"/>
                      </a:lnTo>
                      <a:lnTo>
                        <a:pt x="598" y="1470"/>
                      </a:lnTo>
                      <a:lnTo>
                        <a:pt x="501" y="1561"/>
                      </a:lnTo>
                      <a:lnTo>
                        <a:pt x="352" y="1465"/>
                      </a:lnTo>
                      <a:lnTo>
                        <a:pt x="142" y="469"/>
                      </a:lnTo>
                      <a:lnTo>
                        <a:pt x="5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67" name="Freeform 135"/>
                <p:cNvSpPr>
                  <a:spLocks/>
                </p:cNvSpPr>
                <p:nvPr/>
              </p:nvSpPr>
              <p:spPr bwMode="auto">
                <a:xfrm>
                  <a:off x="4093" y="3290"/>
                  <a:ext cx="67" cy="145"/>
                </a:xfrm>
                <a:custGeom>
                  <a:avLst/>
                  <a:gdLst>
                    <a:gd name="T0" fmla="*/ 0 w 266"/>
                    <a:gd name="T1" fmla="*/ 0 h 579"/>
                    <a:gd name="T2" fmla="*/ 0 w 266"/>
                    <a:gd name="T3" fmla="*/ 0 h 579"/>
                    <a:gd name="T4" fmla="*/ 0 w 266"/>
                    <a:gd name="T5" fmla="*/ 0 h 579"/>
                    <a:gd name="T6" fmla="*/ 0 w 266"/>
                    <a:gd name="T7" fmla="*/ 0 h 579"/>
                    <a:gd name="T8" fmla="*/ 0 w 266"/>
                    <a:gd name="T9" fmla="*/ 0 h 579"/>
                    <a:gd name="T10" fmla="*/ 0 w 266"/>
                    <a:gd name="T11" fmla="*/ 0 h 579"/>
                    <a:gd name="T12" fmla="*/ 0 w 266"/>
                    <a:gd name="T13" fmla="*/ 0 h 579"/>
                    <a:gd name="T14" fmla="*/ 0 w 266"/>
                    <a:gd name="T15" fmla="*/ 0 h 579"/>
                    <a:gd name="T16" fmla="*/ 0 w 266"/>
                    <a:gd name="T17" fmla="*/ 0 h 579"/>
                    <a:gd name="T18" fmla="*/ 0 w 266"/>
                    <a:gd name="T19" fmla="*/ 0 h 579"/>
                    <a:gd name="T20" fmla="*/ 0 w 266"/>
                    <a:gd name="T21" fmla="*/ 0 h 579"/>
                    <a:gd name="T22" fmla="*/ 0 w 266"/>
                    <a:gd name="T23" fmla="*/ 0 h 579"/>
                    <a:gd name="T24" fmla="*/ 0 w 266"/>
                    <a:gd name="T25" fmla="*/ 0 h 579"/>
                    <a:gd name="T26" fmla="*/ 0 w 266"/>
                    <a:gd name="T27" fmla="*/ 0 h 57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6"/>
                    <a:gd name="T43" fmla="*/ 0 h 579"/>
                    <a:gd name="T44" fmla="*/ 266 w 266"/>
                    <a:gd name="T45" fmla="*/ 579 h 57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6" h="579">
                      <a:moveTo>
                        <a:pt x="31" y="0"/>
                      </a:moveTo>
                      <a:lnTo>
                        <a:pt x="104" y="105"/>
                      </a:lnTo>
                      <a:lnTo>
                        <a:pt x="114" y="234"/>
                      </a:lnTo>
                      <a:lnTo>
                        <a:pt x="164" y="330"/>
                      </a:lnTo>
                      <a:lnTo>
                        <a:pt x="206" y="455"/>
                      </a:lnTo>
                      <a:lnTo>
                        <a:pt x="260" y="521"/>
                      </a:lnTo>
                      <a:lnTo>
                        <a:pt x="266" y="579"/>
                      </a:lnTo>
                      <a:lnTo>
                        <a:pt x="222" y="575"/>
                      </a:lnTo>
                      <a:lnTo>
                        <a:pt x="143" y="383"/>
                      </a:lnTo>
                      <a:lnTo>
                        <a:pt x="50" y="178"/>
                      </a:lnTo>
                      <a:lnTo>
                        <a:pt x="0" y="66"/>
                      </a:lnTo>
                      <a:lnTo>
                        <a:pt x="26" y="61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68" name="Freeform 136"/>
                <p:cNvSpPr>
                  <a:spLocks/>
                </p:cNvSpPr>
                <p:nvPr/>
              </p:nvSpPr>
              <p:spPr bwMode="auto">
                <a:xfrm>
                  <a:off x="4313" y="3400"/>
                  <a:ext cx="14" cy="48"/>
                </a:xfrm>
                <a:custGeom>
                  <a:avLst/>
                  <a:gdLst>
                    <a:gd name="T0" fmla="*/ 0 w 57"/>
                    <a:gd name="T1" fmla="*/ 0 h 189"/>
                    <a:gd name="T2" fmla="*/ 0 w 57"/>
                    <a:gd name="T3" fmla="*/ 0 h 189"/>
                    <a:gd name="T4" fmla="*/ 0 w 57"/>
                    <a:gd name="T5" fmla="*/ 0 h 189"/>
                    <a:gd name="T6" fmla="*/ 0 w 57"/>
                    <a:gd name="T7" fmla="*/ 0 h 189"/>
                    <a:gd name="T8" fmla="*/ 0 w 57"/>
                    <a:gd name="T9" fmla="*/ 0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89"/>
                    <a:gd name="T17" fmla="*/ 57 w 57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89">
                      <a:moveTo>
                        <a:pt x="0" y="0"/>
                      </a:moveTo>
                      <a:lnTo>
                        <a:pt x="57" y="151"/>
                      </a:lnTo>
                      <a:lnTo>
                        <a:pt x="4" y="1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69" name="Freeform 137"/>
                <p:cNvSpPr>
                  <a:spLocks/>
                </p:cNvSpPr>
                <p:nvPr/>
              </p:nvSpPr>
              <p:spPr bwMode="auto">
                <a:xfrm>
                  <a:off x="4371" y="3261"/>
                  <a:ext cx="85" cy="195"/>
                </a:xfrm>
                <a:custGeom>
                  <a:avLst/>
                  <a:gdLst>
                    <a:gd name="T0" fmla="*/ 0 w 341"/>
                    <a:gd name="T1" fmla="*/ 0 h 779"/>
                    <a:gd name="T2" fmla="*/ 0 w 341"/>
                    <a:gd name="T3" fmla="*/ 0 h 779"/>
                    <a:gd name="T4" fmla="*/ 0 w 341"/>
                    <a:gd name="T5" fmla="*/ 0 h 779"/>
                    <a:gd name="T6" fmla="*/ 0 w 341"/>
                    <a:gd name="T7" fmla="*/ 0 h 779"/>
                    <a:gd name="T8" fmla="*/ 0 w 341"/>
                    <a:gd name="T9" fmla="*/ 0 h 779"/>
                    <a:gd name="T10" fmla="*/ 0 w 341"/>
                    <a:gd name="T11" fmla="*/ 0 h 779"/>
                    <a:gd name="T12" fmla="*/ 0 w 341"/>
                    <a:gd name="T13" fmla="*/ 0 h 779"/>
                    <a:gd name="T14" fmla="*/ 0 w 341"/>
                    <a:gd name="T15" fmla="*/ 0 h 779"/>
                    <a:gd name="T16" fmla="*/ 0 w 341"/>
                    <a:gd name="T17" fmla="*/ 0 h 779"/>
                    <a:gd name="T18" fmla="*/ 0 w 341"/>
                    <a:gd name="T19" fmla="*/ 0 h 779"/>
                    <a:gd name="T20" fmla="*/ 0 w 341"/>
                    <a:gd name="T21" fmla="*/ 0 h 779"/>
                    <a:gd name="T22" fmla="*/ 0 w 341"/>
                    <a:gd name="T23" fmla="*/ 0 h 779"/>
                    <a:gd name="T24" fmla="*/ 0 w 341"/>
                    <a:gd name="T25" fmla="*/ 0 h 779"/>
                    <a:gd name="T26" fmla="*/ 0 w 341"/>
                    <a:gd name="T27" fmla="*/ 0 h 779"/>
                    <a:gd name="T28" fmla="*/ 0 w 341"/>
                    <a:gd name="T29" fmla="*/ 0 h 779"/>
                    <a:gd name="T30" fmla="*/ 0 w 341"/>
                    <a:gd name="T31" fmla="*/ 0 h 779"/>
                    <a:gd name="T32" fmla="*/ 0 w 341"/>
                    <a:gd name="T33" fmla="*/ 0 h 779"/>
                    <a:gd name="T34" fmla="*/ 0 w 341"/>
                    <a:gd name="T35" fmla="*/ 0 h 779"/>
                    <a:gd name="T36" fmla="*/ 0 w 341"/>
                    <a:gd name="T37" fmla="*/ 0 h 779"/>
                    <a:gd name="T38" fmla="*/ 0 w 341"/>
                    <a:gd name="T39" fmla="*/ 0 h 77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41"/>
                    <a:gd name="T61" fmla="*/ 0 h 779"/>
                    <a:gd name="T62" fmla="*/ 341 w 341"/>
                    <a:gd name="T63" fmla="*/ 779 h 77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41" h="779">
                      <a:moveTo>
                        <a:pt x="60" y="84"/>
                      </a:moveTo>
                      <a:lnTo>
                        <a:pt x="48" y="0"/>
                      </a:lnTo>
                      <a:lnTo>
                        <a:pt x="113" y="106"/>
                      </a:lnTo>
                      <a:lnTo>
                        <a:pt x="117" y="210"/>
                      </a:lnTo>
                      <a:lnTo>
                        <a:pt x="177" y="300"/>
                      </a:lnTo>
                      <a:lnTo>
                        <a:pt x="177" y="381"/>
                      </a:lnTo>
                      <a:lnTo>
                        <a:pt x="227" y="443"/>
                      </a:lnTo>
                      <a:lnTo>
                        <a:pt x="243" y="546"/>
                      </a:lnTo>
                      <a:lnTo>
                        <a:pt x="279" y="570"/>
                      </a:lnTo>
                      <a:lnTo>
                        <a:pt x="288" y="636"/>
                      </a:lnTo>
                      <a:lnTo>
                        <a:pt x="341" y="717"/>
                      </a:lnTo>
                      <a:lnTo>
                        <a:pt x="303" y="779"/>
                      </a:lnTo>
                      <a:lnTo>
                        <a:pt x="231" y="720"/>
                      </a:lnTo>
                      <a:lnTo>
                        <a:pt x="128" y="306"/>
                      </a:lnTo>
                      <a:lnTo>
                        <a:pt x="71" y="225"/>
                      </a:lnTo>
                      <a:lnTo>
                        <a:pt x="40" y="255"/>
                      </a:lnTo>
                      <a:lnTo>
                        <a:pt x="0" y="216"/>
                      </a:lnTo>
                      <a:lnTo>
                        <a:pt x="60" y="153"/>
                      </a:lnTo>
                      <a:lnTo>
                        <a:pt x="60" y="84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70" name="Freeform 138"/>
                <p:cNvSpPr>
                  <a:spLocks/>
                </p:cNvSpPr>
                <p:nvPr/>
              </p:nvSpPr>
              <p:spPr bwMode="auto">
                <a:xfrm>
                  <a:off x="4476" y="3274"/>
                  <a:ext cx="60" cy="153"/>
                </a:xfrm>
                <a:custGeom>
                  <a:avLst/>
                  <a:gdLst>
                    <a:gd name="T0" fmla="*/ 0 w 239"/>
                    <a:gd name="T1" fmla="*/ 0 h 609"/>
                    <a:gd name="T2" fmla="*/ 0 w 239"/>
                    <a:gd name="T3" fmla="*/ 0 h 609"/>
                    <a:gd name="T4" fmla="*/ 0 w 239"/>
                    <a:gd name="T5" fmla="*/ 0 h 609"/>
                    <a:gd name="T6" fmla="*/ 0 w 239"/>
                    <a:gd name="T7" fmla="*/ 0 h 609"/>
                    <a:gd name="T8" fmla="*/ 0 w 239"/>
                    <a:gd name="T9" fmla="*/ 0 h 609"/>
                    <a:gd name="T10" fmla="*/ 0 w 239"/>
                    <a:gd name="T11" fmla="*/ 0 h 609"/>
                    <a:gd name="T12" fmla="*/ 0 w 239"/>
                    <a:gd name="T13" fmla="*/ 0 h 609"/>
                    <a:gd name="T14" fmla="*/ 0 w 239"/>
                    <a:gd name="T15" fmla="*/ 0 h 609"/>
                    <a:gd name="T16" fmla="*/ 0 w 239"/>
                    <a:gd name="T17" fmla="*/ 0 h 609"/>
                    <a:gd name="T18" fmla="*/ 0 w 239"/>
                    <a:gd name="T19" fmla="*/ 0 h 609"/>
                    <a:gd name="T20" fmla="*/ 0 w 239"/>
                    <a:gd name="T21" fmla="*/ 0 h 609"/>
                    <a:gd name="T22" fmla="*/ 0 w 239"/>
                    <a:gd name="T23" fmla="*/ 0 h 609"/>
                    <a:gd name="T24" fmla="*/ 0 w 239"/>
                    <a:gd name="T25" fmla="*/ 0 h 609"/>
                    <a:gd name="T26" fmla="*/ 0 w 239"/>
                    <a:gd name="T27" fmla="*/ 0 h 609"/>
                    <a:gd name="T28" fmla="*/ 0 w 239"/>
                    <a:gd name="T29" fmla="*/ 0 h 609"/>
                    <a:gd name="T30" fmla="*/ 0 w 239"/>
                    <a:gd name="T31" fmla="*/ 0 h 60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39"/>
                    <a:gd name="T49" fmla="*/ 0 h 609"/>
                    <a:gd name="T50" fmla="*/ 239 w 239"/>
                    <a:gd name="T51" fmla="*/ 609 h 60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39" h="609">
                      <a:moveTo>
                        <a:pt x="30" y="0"/>
                      </a:moveTo>
                      <a:lnTo>
                        <a:pt x="52" y="30"/>
                      </a:lnTo>
                      <a:lnTo>
                        <a:pt x="41" y="72"/>
                      </a:lnTo>
                      <a:lnTo>
                        <a:pt x="99" y="184"/>
                      </a:lnTo>
                      <a:lnTo>
                        <a:pt x="105" y="222"/>
                      </a:lnTo>
                      <a:lnTo>
                        <a:pt x="156" y="340"/>
                      </a:lnTo>
                      <a:lnTo>
                        <a:pt x="156" y="369"/>
                      </a:lnTo>
                      <a:lnTo>
                        <a:pt x="208" y="437"/>
                      </a:lnTo>
                      <a:lnTo>
                        <a:pt x="197" y="485"/>
                      </a:lnTo>
                      <a:lnTo>
                        <a:pt x="239" y="539"/>
                      </a:lnTo>
                      <a:lnTo>
                        <a:pt x="232" y="609"/>
                      </a:lnTo>
                      <a:lnTo>
                        <a:pt x="151" y="417"/>
                      </a:lnTo>
                      <a:lnTo>
                        <a:pt x="41" y="132"/>
                      </a:lnTo>
                      <a:lnTo>
                        <a:pt x="0" y="6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71" name="Freeform 139"/>
                <p:cNvSpPr>
                  <a:spLocks/>
                </p:cNvSpPr>
                <p:nvPr/>
              </p:nvSpPr>
              <p:spPr bwMode="auto">
                <a:xfrm>
                  <a:off x="4437" y="3045"/>
                  <a:ext cx="190" cy="397"/>
                </a:xfrm>
                <a:custGeom>
                  <a:avLst/>
                  <a:gdLst>
                    <a:gd name="T0" fmla="*/ 0 w 760"/>
                    <a:gd name="T1" fmla="*/ 0 h 1588"/>
                    <a:gd name="T2" fmla="*/ 0 w 760"/>
                    <a:gd name="T3" fmla="*/ 0 h 1588"/>
                    <a:gd name="T4" fmla="*/ 0 w 760"/>
                    <a:gd name="T5" fmla="*/ 0 h 1588"/>
                    <a:gd name="T6" fmla="*/ 0 w 760"/>
                    <a:gd name="T7" fmla="*/ 0 h 1588"/>
                    <a:gd name="T8" fmla="*/ 0 w 760"/>
                    <a:gd name="T9" fmla="*/ 0 h 1588"/>
                    <a:gd name="T10" fmla="*/ 0 w 760"/>
                    <a:gd name="T11" fmla="*/ 0 h 1588"/>
                    <a:gd name="T12" fmla="*/ 0 w 760"/>
                    <a:gd name="T13" fmla="*/ 0 h 1588"/>
                    <a:gd name="T14" fmla="*/ 0 w 760"/>
                    <a:gd name="T15" fmla="*/ 0 h 1588"/>
                    <a:gd name="T16" fmla="*/ 0 w 760"/>
                    <a:gd name="T17" fmla="*/ 0 h 1588"/>
                    <a:gd name="T18" fmla="*/ 0 w 760"/>
                    <a:gd name="T19" fmla="*/ 0 h 1588"/>
                    <a:gd name="T20" fmla="*/ 0 w 760"/>
                    <a:gd name="T21" fmla="*/ 0 h 1588"/>
                    <a:gd name="T22" fmla="*/ 0 w 760"/>
                    <a:gd name="T23" fmla="*/ 0 h 1588"/>
                    <a:gd name="T24" fmla="*/ 0 w 760"/>
                    <a:gd name="T25" fmla="*/ 0 h 1588"/>
                    <a:gd name="T26" fmla="*/ 0 w 760"/>
                    <a:gd name="T27" fmla="*/ 0 h 1588"/>
                    <a:gd name="T28" fmla="*/ 0 w 760"/>
                    <a:gd name="T29" fmla="*/ 0 h 1588"/>
                    <a:gd name="T30" fmla="*/ 0 w 760"/>
                    <a:gd name="T31" fmla="*/ 0 h 1588"/>
                    <a:gd name="T32" fmla="*/ 0 w 760"/>
                    <a:gd name="T33" fmla="*/ 0 h 1588"/>
                    <a:gd name="T34" fmla="*/ 0 w 760"/>
                    <a:gd name="T35" fmla="*/ 0 h 1588"/>
                    <a:gd name="T36" fmla="*/ 0 w 760"/>
                    <a:gd name="T37" fmla="*/ 0 h 1588"/>
                    <a:gd name="T38" fmla="*/ 0 w 760"/>
                    <a:gd name="T39" fmla="*/ 0 h 1588"/>
                    <a:gd name="T40" fmla="*/ 0 w 760"/>
                    <a:gd name="T41" fmla="*/ 0 h 1588"/>
                    <a:gd name="T42" fmla="*/ 0 w 760"/>
                    <a:gd name="T43" fmla="*/ 0 h 1588"/>
                    <a:gd name="T44" fmla="*/ 0 w 760"/>
                    <a:gd name="T45" fmla="*/ 0 h 1588"/>
                    <a:gd name="T46" fmla="*/ 0 w 760"/>
                    <a:gd name="T47" fmla="*/ 0 h 1588"/>
                    <a:gd name="T48" fmla="*/ 0 w 760"/>
                    <a:gd name="T49" fmla="*/ 0 h 1588"/>
                    <a:gd name="T50" fmla="*/ 0 w 760"/>
                    <a:gd name="T51" fmla="*/ 0 h 1588"/>
                    <a:gd name="T52" fmla="*/ 0 w 760"/>
                    <a:gd name="T53" fmla="*/ 0 h 158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60"/>
                    <a:gd name="T82" fmla="*/ 0 h 1588"/>
                    <a:gd name="T83" fmla="*/ 760 w 760"/>
                    <a:gd name="T84" fmla="*/ 1588 h 158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60" h="1588">
                      <a:moveTo>
                        <a:pt x="180" y="0"/>
                      </a:moveTo>
                      <a:lnTo>
                        <a:pt x="273" y="27"/>
                      </a:lnTo>
                      <a:lnTo>
                        <a:pt x="339" y="145"/>
                      </a:lnTo>
                      <a:lnTo>
                        <a:pt x="308" y="185"/>
                      </a:lnTo>
                      <a:lnTo>
                        <a:pt x="435" y="335"/>
                      </a:lnTo>
                      <a:lnTo>
                        <a:pt x="396" y="365"/>
                      </a:lnTo>
                      <a:lnTo>
                        <a:pt x="492" y="611"/>
                      </a:lnTo>
                      <a:lnTo>
                        <a:pt x="514" y="814"/>
                      </a:lnTo>
                      <a:lnTo>
                        <a:pt x="567" y="889"/>
                      </a:lnTo>
                      <a:lnTo>
                        <a:pt x="581" y="994"/>
                      </a:lnTo>
                      <a:lnTo>
                        <a:pt x="690" y="1148"/>
                      </a:lnTo>
                      <a:lnTo>
                        <a:pt x="672" y="1297"/>
                      </a:lnTo>
                      <a:lnTo>
                        <a:pt x="760" y="1408"/>
                      </a:lnTo>
                      <a:lnTo>
                        <a:pt x="720" y="1486"/>
                      </a:lnTo>
                      <a:lnTo>
                        <a:pt x="708" y="1588"/>
                      </a:lnTo>
                      <a:lnTo>
                        <a:pt x="589" y="1500"/>
                      </a:lnTo>
                      <a:lnTo>
                        <a:pt x="540" y="1060"/>
                      </a:lnTo>
                      <a:lnTo>
                        <a:pt x="351" y="488"/>
                      </a:lnTo>
                      <a:lnTo>
                        <a:pt x="260" y="278"/>
                      </a:lnTo>
                      <a:lnTo>
                        <a:pt x="180" y="365"/>
                      </a:lnTo>
                      <a:lnTo>
                        <a:pt x="84" y="269"/>
                      </a:lnTo>
                      <a:lnTo>
                        <a:pt x="44" y="335"/>
                      </a:lnTo>
                      <a:lnTo>
                        <a:pt x="0" y="242"/>
                      </a:lnTo>
                      <a:lnTo>
                        <a:pt x="75" y="150"/>
                      </a:lnTo>
                      <a:lnTo>
                        <a:pt x="171" y="114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72" name="Freeform 140"/>
                <p:cNvSpPr>
                  <a:spLocks/>
                </p:cNvSpPr>
                <p:nvPr/>
              </p:nvSpPr>
              <p:spPr bwMode="auto">
                <a:xfrm>
                  <a:off x="4146" y="3120"/>
                  <a:ext cx="352" cy="186"/>
                </a:xfrm>
                <a:custGeom>
                  <a:avLst/>
                  <a:gdLst>
                    <a:gd name="T0" fmla="*/ 0 w 1406"/>
                    <a:gd name="T1" fmla="*/ 0 h 743"/>
                    <a:gd name="T2" fmla="*/ 0 w 1406"/>
                    <a:gd name="T3" fmla="*/ 0 h 743"/>
                    <a:gd name="T4" fmla="*/ 0 w 1406"/>
                    <a:gd name="T5" fmla="*/ 0 h 743"/>
                    <a:gd name="T6" fmla="*/ 0 w 1406"/>
                    <a:gd name="T7" fmla="*/ 0 h 743"/>
                    <a:gd name="T8" fmla="*/ 0 w 1406"/>
                    <a:gd name="T9" fmla="*/ 0 h 743"/>
                    <a:gd name="T10" fmla="*/ 0 w 1406"/>
                    <a:gd name="T11" fmla="*/ 0 h 743"/>
                    <a:gd name="T12" fmla="*/ 0 w 1406"/>
                    <a:gd name="T13" fmla="*/ 0 h 743"/>
                    <a:gd name="T14" fmla="*/ 0 w 1406"/>
                    <a:gd name="T15" fmla="*/ 0 h 743"/>
                    <a:gd name="T16" fmla="*/ 0 w 1406"/>
                    <a:gd name="T17" fmla="*/ 0 h 743"/>
                    <a:gd name="T18" fmla="*/ 0 w 1406"/>
                    <a:gd name="T19" fmla="*/ 0 h 743"/>
                    <a:gd name="T20" fmla="*/ 0 w 1406"/>
                    <a:gd name="T21" fmla="*/ 0 h 743"/>
                    <a:gd name="T22" fmla="*/ 0 w 1406"/>
                    <a:gd name="T23" fmla="*/ 0 h 743"/>
                    <a:gd name="T24" fmla="*/ 0 w 1406"/>
                    <a:gd name="T25" fmla="*/ 0 h 743"/>
                    <a:gd name="T26" fmla="*/ 0 w 1406"/>
                    <a:gd name="T27" fmla="*/ 0 h 743"/>
                    <a:gd name="T28" fmla="*/ 0 w 1406"/>
                    <a:gd name="T29" fmla="*/ 0 h 743"/>
                    <a:gd name="T30" fmla="*/ 0 w 1406"/>
                    <a:gd name="T31" fmla="*/ 0 h 743"/>
                    <a:gd name="T32" fmla="*/ 0 w 1406"/>
                    <a:gd name="T33" fmla="*/ 0 h 743"/>
                    <a:gd name="T34" fmla="*/ 0 w 1406"/>
                    <a:gd name="T35" fmla="*/ 0 h 743"/>
                    <a:gd name="T36" fmla="*/ 0 w 1406"/>
                    <a:gd name="T37" fmla="*/ 0 h 743"/>
                    <a:gd name="T38" fmla="*/ 0 w 1406"/>
                    <a:gd name="T39" fmla="*/ 0 h 743"/>
                    <a:gd name="T40" fmla="*/ 0 w 1406"/>
                    <a:gd name="T41" fmla="*/ 0 h 743"/>
                    <a:gd name="T42" fmla="*/ 0 w 1406"/>
                    <a:gd name="T43" fmla="*/ 0 h 743"/>
                    <a:gd name="T44" fmla="*/ 0 w 1406"/>
                    <a:gd name="T45" fmla="*/ 0 h 743"/>
                    <a:gd name="T46" fmla="*/ 0 w 1406"/>
                    <a:gd name="T47" fmla="*/ 0 h 743"/>
                    <a:gd name="T48" fmla="*/ 0 w 1406"/>
                    <a:gd name="T49" fmla="*/ 0 h 743"/>
                    <a:gd name="T50" fmla="*/ 0 w 1406"/>
                    <a:gd name="T51" fmla="*/ 0 h 743"/>
                    <a:gd name="T52" fmla="*/ 0 w 1406"/>
                    <a:gd name="T53" fmla="*/ 0 h 743"/>
                    <a:gd name="T54" fmla="*/ 0 w 1406"/>
                    <a:gd name="T55" fmla="*/ 0 h 743"/>
                    <a:gd name="T56" fmla="*/ 0 w 1406"/>
                    <a:gd name="T57" fmla="*/ 0 h 743"/>
                    <a:gd name="T58" fmla="*/ 0 w 1406"/>
                    <a:gd name="T59" fmla="*/ 0 h 743"/>
                    <a:gd name="T60" fmla="*/ 0 w 1406"/>
                    <a:gd name="T61" fmla="*/ 0 h 743"/>
                    <a:gd name="T62" fmla="*/ 0 w 1406"/>
                    <a:gd name="T63" fmla="*/ 0 h 743"/>
                    <a:gd name="T64" fmla="*/ 0 w 1406"/>
                    <a:gd name="T65" fmla="*/ 0 h 743"/>
                    <a:gd name="T66" fmla="*/ 0 w 1406"/>
                    <a:gd name="T67" fmla="*/ 0 h 743"/>
                    <a:gd name="T68" fmla="*/ 0 w 1406"/>
                    <a:gd name="T69" fmla="*/ 0 h 743"/>
                    <a:gd name="T70" fmla="*/ 0 w 1406"/>
                    <a:gd name="T71" fmla="*/ 0 h 743"/>
                    <a:gd name="T72" fmla="*/ 0 w 1406"/>
                    <a:gd name="T73" fmla="*/ 0 h 743"/>
                    <a:gd name="T74" fmla="*/ 0 w 1406"/>
                    <a:gd name="T75" fmla="*/ 0 h 743"/>
                    <a:gd name="T76" fmla="*/ 0 w 1406"/>
                    <a:gd name="T77" fmla="*/ 0 h 743"/>
                    <a:gd name="T78" fmla="*/ 0 w 1406"/>
                    <a:gd name="T79" fmla="*/ 0 h 743"/>
                    <a:gd name="T80" fmla="*/ 0 w 1406"/>
                    <a:gd name="T81" fmla="*/ 0 h 743"/>
                    <a:gd name="T82" fmla="*/ 0 w 1406"/>
                    <a:gd name="T83" fmla="*/ 0 h 743"/>
                    <a:gd name="T84" fmla="*/ 0 w 1406"/>
                    <a:gd name="T85" fmla="*/ 0 h 743"/>
                    <a:gd name="T86" fmla="*/ 0 w 1406"/>
                    <a:gd name="T87" fmla="*/ 0 h 743"/>
                    <a:gd name="T88" fmla="*/ 0 w 1406"/>
                    <a:gd name="T89" fmla="*/ 0 h 7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06"/>
                    <a:gd name="T136" fmla="*/ 0 h 743"/>
                    <a:gd name="T137" fmla="*/ 1406 w 1406"/>
                    <a:gd name="T138" fmla="*/ 743 h 7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06" h="743">
                      <a:moveTo>
                        <a:pt x="952" y="652"/>
                      </a:moveTo>
                      <a:lnTo>
                        <a:pt x="943" y="527"/>
                      </a:lnTo>
                      <a:lnTo>
                        <a:pt x="979" y="554"/>
                      </a:lnTo>
                      <a:lnTo>
                        <a:pt x="1045" y="697"/>
                      </a:lnTo>
                      <a:lnTo>
                        <a:pt x="1081" y="697"/>
                      </a:lnTo>
                      <a:lnTo>
                        <a:pt x="1077" y="719"/>
                      </a:lnTo>
                      <a:lnTo>
                        <a:pt x="1151" y="715"/>
                      </a:lnTo>
                      <a:lnTo>
                        <a:pt x="1138" y="743"/>
                      </a:lnTo>
                      <a:lnTo>
                        <a:pt x="1213" y="730"/>
                      </a:lnTo>
                      <a:lnTo>
                        <a:pt x="1299" y="686"/>
                      </a:lnTo>
                      <a:lnTo>
                        <a:pt x="1354" y="649"/>
                      </a:lnTo>
                      <a:lnTo>
                        <a:pt x="1351" y="583"/>
                      </a:lnTo>
                      <a:lnTo>
                        <a:pt x="1390" y="635"/>
                      </a:lnTo>
                      <a:lnTo>
                        <a:pt x="1406" y="541"/>
                      </a:lnTo>
                      <a:lnTo>
                        <a:pt x="1395" y="446"/>
                      </a:lnTo>
                      <a:lnTo>
                        <a:pt x="1378" y="469"/>
                      </a:lnTo>
                      <a:lnTo>
                        <a:pt x="1329" y="383"/>
                      </a:lnTo>
                      <a:lnTo>
                        <a:pt x="1309" y="286"/>
                      </a:lnTo>
                      <a:lnTo>
                        <a:pt x="1246" y="227"/>
                      </a:lnTo>
                      <a:lnTo>
                        <a:pt x="1270" y="312"/>
                      </a:lnTo>
                      <a:lnTo>
                        <a:pt x="1233" y="281"/>
                      </a:lnTo>
                      <a:lnTo>
                        <a:pt x="1135" y="218"/>
                      </a:lnTo>
                      <a:lnTo>
                        <a:pt x="1177" y="272"/>
                      </a:lnTo>
                      <a:lnTo>
                        <a:pt x="1054" y="209"/>
                      </a:lnTo>
                      <a:lnTo>
                        <a:pt x="997" y="206"/>
                      </a:lnTo>
                      <a:lnTo>
                        <a:pt x="922" y="129"/>
                      </a:lnTo>
                      <a:lnTo>
                        <a:pt x="927" y="180"/>
                      </a:lnTo>
                      <a:lnTo>
                        <a:pt x="841" y="119"/>
                      </a:lnTo>
                      <a:lnTo>
                        <a:pt x="760" y="86"/>
                      </a:lnTo>
                      <a:lnTo>
                        <a:pt x="798" y="167"/>
                      </a:lnTo>
                      <a:lnTo>
                        <a:pt x="732" y="146"/>
                      </a:lnTo>
                      <a:lnTo>
                        <a:pt x="679" y="66"/>
                      </a:lnTo>
                      <a:lnTo>
                        <a:pt x="673" y="101"/>
                      </a:lnTo>
                      <a:lnTo>
                        <a:pt x="626" y="64"/>
                      </a:lnTo>
                      <a:lnTo>
                        <a:pt x="444" y="24"/>
                      </a:lnTo>
                      <a:lnTo>
                        <a:pt x="470" y="57"/>
                      </a:lnTo>
                      <a:lnTo>
                        <a:pt x="334" y="30"/>
                      </a:lnTo>
                      <a:lnTo>
                        <a:pt x="281" y="0"/>
                      </a:lnTo>
                      <a:lnTo>
                        <a:pt x="343" y="75"/>
                      </a:lnTo>
                      <a:lnTo>
                        <a:pt x="178" y="24"/>
                      </a:lnTo>
                      <a:lnTo>
                        <a:pt x="64" y="59"/>
                      </a:lnTo>
                      <a:lnTo>
                        <a:pt x="154" y="80"/>
                      </a:lnTo>
                      <a:lnTo>
                        <a:pt x="0" y="137"/>
                      </a:lnTo>
                      <a:lnTo>
                        <a:pt x="952" y="652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73" name="Freeform 141"/>
                <p:cNvSpPr>
                  <a:spLocks/>
                </p:cNvSpPr>
                <p:nvPr/>
              </p:nvSpPr>
              <p:spPr bwMode="auto">
                <a:xfrm>
                  <a:off x="4028" y="3147"/>
                  <a:ext cx="94" cy="166"/>
                </a:xfrm>
                <a:custGeom>
                  <a:avLst/>
                  <a:gdLst>
                    <a:gd name="T0" fmla="*/ 0 w 374"/>
                    <a:gd name="T1" fmla="*/ 0 h 664"/>
                    <a:gd name="T2" fmla="*/ 0 w 374"/>
                    <a:gd name="T3" fmla="*/ 0 h 664"/>
                    <a:gd name="T4" fmla="*/ 0 w 374"/>
                    <a:gd name="T5" fmla="*/ 0 h 664"/>
                    <a:gd name="T6" fmla="*/ 0 w 374"/>
                    <a:gd name="T7" fmla="*/ 0 h 664"/>
                    <a:gd name="T8" fmla="*/ 0 w 374"/>
                    <a:gd name="T9" fmla="*/ 0 h 664"/>
                    <a:gd name="T10" fmla="*/ 0 w 374"/>
                    <a:gd name="T11" fmla="*/ 0 h 664"/>
                    <a:gd name="T12" fmla="*/ 0 w 374"/>
                    <a:gd name="T13" fmla="*/ 0 h 664"/>
                    <a:gd name="T14" fmla="*/ 0 w 374"/>
                    <a:gd name="T15" fmla="*/ 0 h 664"/>
                    <a:gd name="T16" fmla="*/ 0 w 374"/>
                    <a:gd name="T17" fmla="*/ 0 h 664"/>
                    <a:gd name="T18" fmla="*/ 0 w 374"/>
                    <a:gd name="T19" fmla="*/ 0 h 664"/>
                    <a:gd name="T20" fmla="*/ 0 w 374"/>
                    <a:gd name="T21" fmla="*/ 0 h 664"/>
                    <a:gd name="T22" fmla="*/ 0 w 374"/>
                    <a:gd name="T23" fmla="*/ 0 h 664"/>
                    <a:gd name="T24" fmla="*/ 0 w 374"/>
                    <a:gd name="T25" fmla="*/ 0 h 664"/>
                    <a:gd name="T26" fmla="*/ 0 w 374"/>
                    <a:gd name="T27" fmla="*/ 0 h 664"/>
                    <a:gd name="T28" fmla="*/ 0 w 374"/>
                    <a:gd name="T29" fmla="*/ 0 h 664"/>
                    <a:gd name="T30" fmla="*/ 0 w 374"/>
                    <a:gd name="T31" fmla="*/ 0 h 664"/>
                    <a:gd name="T32" fmla="*/ 0 w 374"/>
                    <a:gd name="T33" fmla="*/ 0 h 664"/>
                    <a:gd name="T34" fmla="*/ 0 w 374"/>
                    <a:gd name="T35" fmla="*/ 0 h 664"/>
                    <a:gd name="T36" fmla="*/ 0 w 374"/>
                    <a:gd name="T37" fmla="*/ 0 h 664"/>
                    <a:gd name="T38" fmla="*/ 0 w 374"/>
                    <a:gd name="T39" fmla="*/ 0 h 664"/>
                    <a:gd name="T40" fmla="*/ 0 w 374"/>
                    <a:gd name="T41" fmla="*/ 0 h 66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4"/>
                    <a:gd name="T64" fmla="*/ 0 h 664"/>
                    <a:gd name="T65" fmla="*/ 374 w 374"/>
                    <a:gd name="T66" fmla="*/ 664 h 66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4" h="664">
                      <a:moveTo>
                        <a:pt x="194" y="643"/>
                      </a:moveTo>
                      <a:lnTo>
                        <a:pt x="80" y="620"/>
                      </a:lnTo>
                      <a:lnTo>
                        <a:pt x="128" y="575"/>
                      </a:lnTo>
                      <a:lnTo>
                        <a:pt x="0" y="511"/>
                      </a:lnTo>
                      <a:lnTo>
                        <a:pt x="173" y="475"/>
                      </a:lnTo>
                      <a:lnTo>
                        <a:pt x="132" y="237"/>
                      </a:lnTo>
                      <a:lnTo>
                        <a:pt x="194" y="110"/>
                      </a:lnTo>
                      <a:lnTo>
                        <a:pt x="159" y="0"/>
                      </a:lnTo>
                      <a:lnTo>
                        <a:pt x="251" y="79"/>
                      </a:lnTo>
                      <a:lnTo>
                        <a:pt x="273" y="21"/>
                      </a:lnTo>
                      <a:lnTo>
                        <a:pt x="291" y="171"/>
                      </a:lnTo>
                      <a:lnTo>
                        <a:pt x="330" y="171"/>
                      </a:lnTo>
                      <a:lnTo>
                        <a:pt x="296" y="317"/>
                      </a:lnTo>
                      <a:lnTo>
                        <a:pt x="339" y="320"/>
                      </a:lnTo>
                      <a:lnTo>
                        <a:pt x="344" y="461"/>
                      </a:lnTo>
                      <a:lnTo>
                        <a:pt x="374" y="664"/>
                      </a:lnTo>
                      <a:lnTo>
                        <a:pt x="282" y="532"/>
                      </a:lnTo>
                      <a:lnTo>
                        <a:pt x="287" y="602"/>
                      </a:lnTo>
                      <a:lnTo>
                        <a:pt x="260" y="659"/>
                      </a:lnTo>
                      <a:lnTo>
                        <a:pt x="194" y="643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74" name="Freeform 142"/>
                <p:cNvSpPr>
                  <a:spLocks/>
                </p:cNvSpPr>
                <p:nvPr/>
              </p:nvSpPr>
              <p:spPr bwMode="auto">
                <a:xfrm>
                  <a:off x="3913" y="2798"/>
                  <a:ext cx="617" cy="302"/>
                </a:xfrm>
                <a:custGeom>
                  <a:avLst/>
                  <a:gdLst>
                    <a:gd name="T0" fmla="*/ 0 w 2469"/>
                    <a:gd name="T1" fmla="*/ 0 h 1208"/>
                    <a:gd name="T2" fmla="*/ 0 w 2469"/>
                    <a:gd name="T3" fmla="*/ 0 h 1208"/>
                    <a:gd name="T4" fmla="*/ 0 w 2469"/>
                    <a:gd name="T5" fmla="*/ 0 h 1208"/>
                    <a:gd name="T6" fmla="*/ 0 w 2469"/>
                    <a:gd name="T7" fmla="*/ 0 h 1208"/>
                    <a:gd name="T8" fmla="*/ 0 w 2469"/>
                    <a:gd name="T9" fmla="*/ 0 h 1208"/>
                    <a:gd name="T10" fmla="*/ 0 w 2469"/>
                    <a:gd name="T11" fmla="*/ 0 h 1208"/>
                    <a:gd name="T12" fmla="*/ 0 w 2469"/>
                    <a:gd name="T13" fmla="*/ 0 h 1208"/>
                    <a:gd name="T14" fmla="*/ 0 w 2469"/>
                    <a:gd name="T15" fmla="*/ 0 h 1208"/>
                    <a:gd name="T16" fmla="*/ 0 w 2469"/>
                    <a:gd name="T17" fmla="*/ 0 h 1208"/>
                    <a:gd name="T18" fmla="*/ 0 w 2469"/>
                    <a:gd name="T19" fmla="*/ 0 h 1208"/>
                    <a:gd name="T20" fmla="*/ 0 w 2469"/>
                    <a:gd name="T21" fmla="*/ 0 h 1208"/>
                    <a:gd name="T22" fmla="*/ 0 w 2469"/>
                    <a:gd name="T23" fmla="*/ 0 h 1208"/>
                    <a:gd name="T24" fmla="*/ 0 w 2469"/>
                    <a:gd name="T25" fmla="*/ 0 h 1208"/>
                    <a:gd name="T26" fmla="*/ 0 w 2469"/>
                    <a:gd name="T27" fmla="*/ 0 h 1208"/>
                    <a:gd name="T28" fmla="*/ 0 w 2469"/>
                    <a:gd name="T29" fmla="*/ 0 h 1208"/>
                    <a:gd name="T30" fmla="*/ 0 w 2469"/>
                    <a:gd name="T31" fmla="*/ 0 h 1208"/>
                    <a:gd name="T32" fmla="*/ 0 w 2469"/>
                    <a:gd name="T33" fmla="*/ 0 h 1208"/>
                    <a:gd name="T34" fmla="*/ 0 w 2469"/>
                    <a:gd name="T35" fmla="*/ 0 h 1208"/>
                    <a:gd name="T36" fmla="*/ 0 w 2469"/>
                    <a:gd name="T37" fmla="*/ 0 h 1208"/>
                    <a:gd name="T38" fmla="*/ 0 w 2469"/>
                    <a:gd name="T39" fmla="*/ 0 h 1208"/>
                    <a:gd name="T40" fmla="*/ 0 w 2469"/>
                    <a:gd name="T41" fmla="*/ 0 h 1208"/>
                    <a:gd name="T42" fmla="*/ 0 w 2469"/>
                    <a:gd name="T43" fmla="*/ 0 h 1208"/>
                    <a:gd name="T44" fmla="*/ 0 w 2469"/>
                    <a:gd name="T45" fmla="*/ 0 h 1208"/>
                    <a:gd name="T46" fmla="*/ 0 w 2469"/>
                    <a:gd name="T47" fmla="*/ 0 h 1208"/>
                    <a:gd name="T48" fmla="*/ 0 w 2469"/>
                    <a:gd name="T49" fmla="*/ 0 h 1208"/>
                    <a:gd name="T50" fmla="*/ 0 w 2469"/>
                    <a:gd name="T51" fmla="*/ 0 h 1208"/>
                    <a:gd name="T52" fmla="*/ 0 w 2469"/>
                    <a:gd name="T53" fmla="*/ 0 h 1208"/>
                    <a:gd name="T54" fmla="*/ 0 w 2469"/>
                    <a:gd name="T55" fmla="*/ 0 h 1208"/>
                    <a:gd name="T56" fmla="*/ 0 w 2469"/>
                    <a:gd name="T57" fmla="*/ 0 h 1208"/>
                    <a:gd name="T58" fmla="*/ 0 w 2469"/>
                    <a:gd name="T59" fmla="*/ 0 h 1208"/>
                    <a:gd name="T60" fmla="*/ 0 w 2469"/>
                    <a:gd name="T61" fmla="*/ 0 h 1208"/>
                    <a:gd name="T62" fmla="*/ 0 w 2469"/>
                    <a:gd name="T63" fmla="*/ 0 h 120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69"/>
                    <a:gd name="T97" fmla="*/ 0 h 1208"/>
                    <a:gd name="T98" fmla="*/ 2469 w 2469"/>
                    <a:gd name="T99" fmla="*/ 1208 h 120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69" h="1208">
                      <a:moveTo>
                        <a:pt x="2469" y="1112"/>
                      </a:moveTo>
                      <a:lnTo>
                        <a:pt x="2434" y="861"/>
                      </a:lnTo>
                      <a:lnTo>
                        <a:pt x="2380" y="893"/>
                      </a:lnTo>
                      <a:lnTo>
                        <a:pt x="2284" y="615"/>
                      </a:lnTo>
                      <a:lnTo>
                        <a:pt x="2266" y="704"/>
                      </a:lnTo>
                      <a:lnTo>
                        <a:pt x="2113" y="483"/>
                      </a:lnTo>
                      <a:lnTo>
                        <a:pt x="1845" y="272"/>
                      </a:lnTo>
                      <a:lnTo>
                        <a:pt x="1972" y="438"/>
                      </a:lnTo>
                      <a:lnTo>
                        <a:pt x="1687" y="206"/>
                      </a:lnTo>
                      <a:lnTo>
                        <a:pt x="1678" y="258"/>
                      </a:lnTo>
                      <a:lnTo>
                        <a:pt x="1519" y="180"/>
                      </a:lnTo>
                      <a:lnTo>
                        <a:pt x="1264" y="0"/>
                      </a:lnTo>
                      <a:lnTo>
                        <a:pt x="1278" y="126"/>
                      </a:lnTo>
                      <a:lnTo>
                        <a:pt x="988" y="109"/>
                      </a:lnTo>
                      <a:lnTo>
                        <a:pt x="658" y="57"/>
                      </a:lnTo>
                      <a:lnTo>
                        <a:pt x="715" y="153"/>
                      </a:lnTo>
                      <a:lnTo>
                        <a:pt x="443" y="91"/>
                      </a:lnTo>
                      <a:lnTo>
                        <a:pt x="514" y="158"/>
                      </a:lnTo>
                      <a:lnTo>
                        <a:pt x="280" y="162"/>
                      </a:lnTo>
                      <a:lnTo>
                        <a:pt x="0" y="223"/>
                      </a:lnTo>
                      <a:lnTo>
                        <a:pt x="360" y="321"/>
                      </a:lnTo>
                      <a:lnTo>
                        <a:pt x="1788" y="787"/>
                      </a:lnTo>
                      <a:lnTo>
                        <a:pt x="1951" y="1064"/>
                      </a:lnTo>
                      <a:lnTo>
                        <a:pt x="1756" y="1174"/>
                      </a:lnTo>
                      <a:lnTo>
                        <a:pt x="1933" y="1174"/>
                      </a:lnTo>
                      <a:lnTo>
                        <a:pt x="1954" y="1208"/>
                      </a:lnTo>
                      <a:lnTo>
                        <a:pt x="2200" y="1112"/>
                      </a:lnTo>
                      <a:lnTo>
                        <a:pt x="2332" y="1121"/>
                      </a:lnTo>
                      <a:lnTo>
                        <a:pt x="2271" y="989"/>
                      </a:lnTo>
                      <a:lnTo>
                        <a:pt x="2363" y="989"/>
                      </a:lnTo>
                      <a:lnTo>
                        <a:pt x="2469" y="1112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75" name="Freeform 143"/>
                <p:cNvSpPr>
                  <a:spLocks/>
                </p:cNvSpPr>
                <p:nvPr/>
              </p:nvSpPr>
              <p:spPr bwMode="auto">
                <a:xfrm>
                  <a:off x="3843" y="2813"/>
                  <a:ext cx="633" cy="297"/>
                </a:xfrm>
                <a:custGeom>
                  <a:avLst/>
                  <a:gdLst>
                    <a:gd name="T0" fmla="*/ 0 w 2536"/>
                    <a:gd name="T1" fmla="*/ 0 h 1191"/>
                    <a:gd name="T2" fmla="*/ 0 w 2536"/>
                    <a:gd name="T3" fmla="*/ 0 h 1191"/>
                    <a:gd name="T4" fmla="*/ 0 w 2536"/>
                    <a:gd name="T5" fmla="*/ 0 h 1191"/>
                    <a:gd name="T6" fmla="*/ 0 w 2536"/>
                    <a:gd name="T7" fmla="*/ 0 h 1191"/>
                    <a:gd name="T8" fmla="*/ 0 w 2536"/>
                    <a:gd name="T9" fmla="*/ 0 h 1191"/>
                    <a:gd name="T10" fmla="*/ 0 w 2536"/>
                    <a:gd name="T11" fmla="*/ 0 h 1191"/>
                    <a:gd name="T12" fmla="*/ 0 w 2536"/>
                    <a:gd name="T13" fmla="*/ 0 h 1191"/>
                    <a:gd name="T14" fmla="*/ 0 w 2536"/>
                    <a:gd name="T15" fmla="*/ 0 h 1191"/>
                    <a:gd name="T16" fmla="*/ 0 w 2536"/>
                    <a:gd name="T17" fmla="*/ 0 h 1191"/>
                    <a:gd name="T18" fmla="*/ 0 w 2536"/>
                    <a:gd name="T19" fmla="*/ 0 h 1191"/>
                    <a:gd name="T20" fmla="*/ 0 w 2536"/>
                    <a:gd name="T21" fmla="*/ 0 h 1191"/>
                    <a:gd name="T22" fmla="*/ 0 w 2536"/>
                    <a:gd name="T23" fmla="*/ 0 h 1191"/>
                    <a:gd name="T24" fmla="*/ 0 w 2536"/>
                    <a:gd name="T25" fmla="*/ 0 h 1191"/>
                    <a:gd name="T26" fmla="*/ 0 w 2536"/>
                    <a:gd name="T27" fmla="*/ 0 h 1191"/>
                    <a:gd name="T28" fmla="*/ 0 w 2536"/>
                    <a:gd name="T29" fmla="*/ 0 h 1191"/>
                    <a:gd name="T30" fmla="*/ 0 w 2536"/>
                    <a:gd name="T31" fmla="*/ 0 h 1191"/>
                    <a:gd name="T32" fmla="*/ 0 w 2536"/>
                    <a:gd name="T33" fmla="*/ 0 h 1191"/>
                    <a:gd name="T34" fmla="*/ 0 w 2536"/>
                    <a:gd name="T35" fmla="*/ 0 h 1191"/>
                    <a:gd name="T36" fmla="*/ 0 w 2536"/>
                    <a:gd name="T37" fmla="*/ 0 h 1191"/>
                    <a:gd name="T38" fmla="*/ 0 w 2536"/>
                    <a:gd name="T39" fmla="*/ 0 h 1191"/>
                    <a:gd name="T40" fmla="*/ 0 w 2536"/>
                    <a:gd name="T41" fmla="*/ 0 h 1191"/>
                    <a:gd name="T42" fmla="*/ 0 w 2536"/>
                    <a:gd name="T43" fmla="*/ 0 h 1191"/>
                    <a:gd name="T44" fmla="*/ 0 w 2536"/>
                    <a:gd name="T45" fmla="*/ 0 h 1191"/>
                    <a:gd name="T46" fmla="*/ 0 w 2536"/>
                    <a:gd name="T47" fmla="*/ 0 h 1191"/>
                    <a:gd name="T48" fmla="*/ 0 w 2536"/>
                    <a:gd name="T49" fmla="*/ 0 h 1191"/>
                    <a:gd name="T50" fmla="*/ 0 w 2536"/>
                    <a:gd name="T51" fmla="*/ 0 h 1191"/>
                    <a:gd name="T52" fmla="*/ 0 w 2536"/>
                    <a:gd name="T53" fmla="*/ 0 h 1191"/>
                    <a:gd name="T54" fmla="*/ 0 w 2536"/>
                    <a:gd name="T55" fmla="*/ 0 h 1191"/>
                    <a:gd name="T56" fmla="*/ 0 w 2536"/>
                    <a:gd name="T57" fmla="*/ 0 h 1191"/>
                    <a:gd name="T58" fmla="*/ 0 w 2536"/>
                    <a:gd name="T59" fmla="*/ 0 h 1191"/>
                    <a:gd name="T60" fmla="*/ 0 w 2536"/>
                    <a:gd name="T61" fmla="*/ 0 h 1191"/>
                    <a:gd name="T62" fmla="*/ 0 w 2536"/>
                    <a:gd name="T63" fmla="*/ 0 h 1191"/>
                    <a:gd name="T64" fmla="*/ 0 w 2536"/>
                    <a:gd name="T65" fmla="*/ 0 h 1191"/>
                    <a:gd name="T66" fmla="*/ 0 w 2536"/>
                    <a:gd name="T67" fmla="*/ 0 h 1191"/>
                    <a:gd name="T68" fmla="*/ 0 w 2536"/>
                    <a:gd name="T69" fmla="*/ 0 h 1191"/>
                    <a:gd name="T70" fmla="*/ 0 w 2536"/>
                    <a:gd name="T71" fmla="*/ 0 h 1191"/>
                    <a:gd name="T72" fmla="*/ 0 w 2536"/>
                    <a:gd name="T73" fmla="*/ 0 h 1191"/>
                    <a:gd name="T74" fmla="*/ 0 w 2536"/>
                    <a:gd name="T75" fmla="*/ 0 h 1191"/>
                    <a:gd name="T76" fmla="*/ 0 w 2536"/>
                    <a:gd name="T77" fmla="*/ 0 h 1191"/>
                    <a:gd name="T78" fmla="*/ 0 w 2536"/>
                    <a:gd name="T79" fmla="*/ 0 h 1191"/>
                    <a:gd name="T80" fmla="*/ 0 w 2536"/>
                    <a:gd name="T81" fmla="*/ 0 h 1191"/>
                    <a:gd name="T82" fmla="*/ 0 w 2536"/>
                    <a:gd name="T83" fmla="*/ 0 h 1191"/>
                    <a:gd name="T84" fmla="*/ 0 w 2536"/>
                    <a:gd name="T85" fmla="*/ 0 h 1191"/>
                    <a:gd name="T86" fmla="*/ 0 w 2536"/>
                    <a:gd name="T87" fmla="*/ 0 h 1191"/>
                    <a:gd name="T88" fmla="*/ 0 w 2536"/>
                    <a:gd name="T89" fmla="*/ 0 h 1191"/>
                    <a:gd name="T90" fmla="*/ 0 w 2536"/>
                    <a:gd name="T91" fmla="*/ 0 h 1191"/>
                    <a:gd name="T92" fmla="*/ 0 w 2536"/>
                    <a:gd name="T93" fmla="*/ 0 h 1191"/>
                    <a:gd name="T94" fmla="*/ 0 w 2536"/>
                    <a:gd name="T95" fmla="*/ 0 h 1191"/>
                    <a:gd name="T96" fmla="*/ 0 w 2536"/>
                    <a:gd name="T97" fmla="*/ 0 h 1191"/>
                    <a:gd name="T98" fmla="*/ 0 w 2536"/>
                    <a:gd name="T99" fmla="*/ 0 h 1191"/>
                    <a:gd name="T100" fmla="*/ 0 w 2536"/>
                    <a:gd name="T101" fmla="*/ 0 h 1191"/>
                    <a:gd name="T102" fmla="*/ 0 w 2536"/>
                    <a:gd name="T103" fmla="*/ 0 h 1191"/>
                    <a:gd name="T104" fmla="*/ 0 w 2536"/>
                    <a:gd name="T105" fmla="*/ 0 h 1191"/>
                    <a:gd name="T106" fmla="*/ 0 w 2536"/>
                    <a:gd name="T107" fmla="*/ 0 h 1191"/>
                    <a:gd name="T108" fmla="*/ 0 w 2536"/>
                    <a:gd name="T109" fmla="*/ 0 h 1191"/>
                    <a:gd name="T110" fmla="*/ 0 w 2536"/>
                    <a:gd name="T111" fmla="*/ 0 h 1191"/>
                    <a:gd name="T112" fmla="*/ 0 w 2536"/>
                    <a:gd name="T113" fmla="*/ 0 h 1191"/>
                    <a:gd name="T114" fmla="*/ 0 w 2536"/>
                    <a:gd name="T115" fmla="*/ 0 h 1191"/>
                    <a:gd name="T116" fmla="*/ 0 w 2536"/>
                    <a:gd name="T117" fmla="*/ 0 h 119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536"/>
                    <a:gd name="T178" fmla="*/ 0 h 1191"/>
                    <a:gd name="T179" fmla="*/ 2536 w 2536"/>
                    <a:gd name="T180" fmla="*/ 1191 h 119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536" h="1191">
                      <a:moveTo>
                        <a:pt x="1999" y="257"/>
                      </a:moveTo>
                      <a:lnTo>
                        <a:pt x="1838" y="172"/>
                      </a:lnTo>
                      <a:lnTo>
                        <a:pt x="1634" y="0"/>
                      </a:lnTo>
                      <a:lnTo>
                        <a:pt x="1621" y="126"/>
                      </a:lnTo>
                      <a:lnTo>
                        <a:pt x="1314" y="16"/>
                      </a:lnTo>
                      <a:lnTo>
                        <a:pt x="1007" y="20"/>
                      </a:lnTo>
                      <a:lnTo>
                        <a:pt x="1234" y="134"/>
                      </a:lnTo>
                      <a:lnTo>
                        <a:pt x="1006" y="143"/>
                      </a:lnTo>
                      <a:lnTo>
                        <a:pt x="742" y="126"/>
                      </a:lnTo>
                      <a:lnTo>
                        <a:pt x="840" y="200"/>
                      </a:lnTo>
                      <a:lnTo>
                        <a:pt x="603" y="139"/>
                      </a:lnTo>
                      <a:lnTo>
                        <a:pt x="361" y="205"/>
                      </a:lnTo>
                      <a:lnTo>
                        <a:pt x="553" y="263"/>
                      </a:lnTo>
                      <a:lnTo>
                        <a:pt x="241" y="451"/>
                      </a:lnTo>
                      <a:lnTo>
                        <a:pt x="466" y="460"/>
                      </a:lnTo>
                      <a:lnTo>
                        <a:pt x="290" y="491"/>
                      </a:lnTo>
                      <a:lnTo>
                        <a:pt x="558" y="548"/>
                      </a:lnTo>
                      <a:lnTo>
                        <a:pt x="348" y="548"/>
                      </a:lnTo>
                      <a:lnTo>
                        <a:pt x="430" y="610"/>
                      </a:lnTo>
                      <a:lnTo>
                        <a:pt x="168" y="575"/>
                      </a:lnTo>
                      <a:lnTo>
                        <a:pt x="0" y="619"/>
                      </a:lnTo>
                      <a:lnTo>
                        <a:pt x="154" y="689"/>
                      </a:lnTo>
                      <a:lnTo>
                        <a:pt x="45" y="724"/>
                      </a:lnTo>
                      <a:lnTo>
                        <a:pt x="343" y="764"/>
                      </a:lnTo>
                      <a:lnTo>
                        <a:pt x="123" y="821"/>
                      </a:lnTo>
                      <a:lnTo>
                        <a:pt x="286" y="860"/>
                      </a:lnTo>
                      <a:lnTo>
                        <a:pt x="541" y="852"/>
                      </a:lnTo>
                      <a:lnTo>
                        <a:pt x="378" y="944"/>
                      </a:lnTo>
                      <a:lnTo>
                        <a:pt x="694" y="931"/>
                      </a:lnTo>
                      <a:lnTo>
                        <a:pt x="514" y="970"/>
                      </a:lnTo>
                      <a:lnTo>
                        <a:pt x="742" y="1006"/>
                      </a:lnTo>
                      <a:lnTo>
                        <a:pt x="616" y="1050"/>
                      </a:lnTo>
                      <a:lnTo>
                        <a:pt x="879" y="1059"/>
                      </a:lnTo>
                      <a:lnTo>
                        <a:pt x="835" y="1120"/>
                      </a:lnTo>
                      <a:lnTo>
                        <a:pt x="1059" y="1093"/>
                      </a:lnTo>
                      <a:lnTo>
                        <a:pt x="1226" y="1086"/>
                      </a:lnTo>
                      <a:lnTo>
                        <a:pt x="1116" y="1147"/>
                      </a:lnTo>
                      <a:lnTo>
                        <a:pt x="1446" y="1143"/>
                      </a:lnTo>
                      <a:lnTo>
                        <a:pt x="1345" y="1191"/>
                      </a:lnTo>
                      <a:lnTo>
                        <a:pt x="1792" y="1168"/>
                      </a:lnTo>
                      <a:lnTo>
                        <a:pt x="2188" y="1050"/>
                      </a:lnTo>
                      <a:lnTo>
                        <a:pt x="2531" y="1050"/>
                      </a:lnTo>
                      <a:lnTo>
                        <a:pt x="2298" y="869"/>
                      </a:lnTo>
                      <a:lnTo>
                        <a:pt x="2434" y="865"/>
                      </a:lnTo>
                      <a:lnTo>
                        <a:pt x="2324" y="746"/>
                      </a:lnTo>
                      <a:lnTo>
                        <a:pt x="2536" y="799"/>
                      </a:lnTo>
                      <a:lnTo>
                        <a:pt x="2329" y="592"/>
                      </a:lnTo>
                      <a:lnTo>
                        <a:pt x="2316" y="685"/>
                      </a:lnTo>
                      <a:lnTo>
                        <a:pt x="2038" y="526"/>
                      </a:lnTo>
                      <a:lnTo>
                        <a:pt x="1758" y="451"/>
                      </a:lnTo>
                      <a:lnTo>
                        <a:pt x="1525" y="412"/>
                      </a:lnTo>
                      <a:lnTo>
                        <a:pt x="1657" y="377"/>
                      </a:lnTo>
                      <a:lnTo>
                        <a:pt x="1546" y="311"/>
                      </a:lnTo>
                      <a:lnTo>
                        <a:pt x="1669" y="298"/>
                      </a:lnTo>
                      <a:lnTo>
                        <a:pt x="1824" y="323"/>
                      </a:lnTo>
                      <a:lnTo>
                        <a:pt x="1894" y="284"/>
                      </a:lnTo>
                      <a:lnTo>
                        <a:pt x="2109" y="359"/>
                      </a:lnTo>
                      <a:lnTo>
                        <a:pt x="1999" y="257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76" name="Freeform 144"/>
                <p:cNvSpPr>
                  <a:spLocks/>
                </p:cNvSpPr>
                <p:nvPr/>
              </p:nvSpPr>
              <p:spPr bwMode="auto">
                <a:xfrm>
                  <a:off x="3864" y="3125"/>
                  <a:ext cx="106" cy="111"/>
                </a:xfrm>
                <a:custGeom>
                  <a:avLst/>
                  <a:gdLst>
                    <a:gd name="T0" fmla="*/ 0 w 424"/>
                    <a:gd name="T1" fmla="*/ 0 h 446"/>
                    <a:gd name="T2" fmla="*/ 0 w 424"/>
                    <a:gd name="T3" fmla="*/ 0 h 446"/>
                    <a:gd name="T4" fmla="*/ 0 w 424"/>
                    <a:gd name="T5" fmla="*/ 0 h 446"/>
                    <a:gd name="T6" fmla="*/ 0 w 424"/>
                    <a:gd name="T7" fmla="*/ 0 h 446"/>
                    <a:gd name="T8" fmla="*/ 0 w 424"/>
                    <a:gd name="T9" fmla="*/ 0 h 446"/>
                    <a:gd name="T10" fmla="*/ 0 w 424"/>
                    <a:gd name="T11" fmla="*/ 0 h 446"/>
                    <a:gd name="T12" fmla="*/ 0 w 424"/>
                    <a:gd name="T13" fmla="*/ 0 h 446"/>
                    <a:gd name="T14" fmla="*/ 0 w 424"/>
                    <a:gd name="T15" fmla="*/ 0 h 446"/>
                    <a:gd name="T16" fmla="*/ 0 w 424"/>
                    <a:gd name="T17" fmla="*/ 0 h 446"/>
                    <a:gd name="T18" fmla="*/ 0 w 424"/>
                    <a:gd name="T19" fmla="*/ 0 h 446"/>
                    <a:gd name="T20" fmla="*/ 0 w 424"/>
                    <a:gd name="T21" fmla="*/ 0 h 446"/>
                    <a:gd name="T22" fmla="*/ 0 w 424"/>
                    <a:gd name="T23" fmla="*/ 0 h 446"/>
                    <a:gd name="T24" fmla="*/ 0 w 424"/>
                    <a:gd name="T25" fmla="*/ 0 h 446"/>
                    <a:gd name="T26" fmla="*/ 0 w 424"/>
                    <a:gd name="T27" fmla="*/ 0 h 446"/>
                    <a:gd name="T28" fmla="*/ 0 w 424"/>
                    <a:gd name="T29" fmla="*/ 0 h 446"/>
                    <a:gd name="T30" fmla="*/ 0 w 424"/>
                    <a:gd name="T31" fmla="*/ 0 h 446"/>
                    <a:gd name="T32" fmla="*/ 0 w 424"/>
                    <a:gd name="T33" fmla="*/ 0 h 446"/>
                    <a:gd name="T34" fmla="*/ 0 w 424"/>
                    <a:gd name="T35" fmla="*/ 0 h 446"/>
                    <a:gd name="T36" fmla="*/ 0 w 424"/>
                    <a:gd name="T37" fmla="*/ 0 h 446"/>
                    <a:gd name="T38" fmla="*/ 0 w 424"/>
                    <a:gd name="T39" fmla="*/ 0 h 446"/>
                    <a:gd name="T40" fmla="*/ 0 w 424"/>
                    <a:gd name="T41" fmla="*/ 0 h 4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4"/>
                    <a:gd name="T64" fmla="*/ 0 h 446"/>
                    <a:gd name="T65" fmla="*/ 424 w 424"/>
                    <a:gd name="T66" fmla="*/ 446 h 4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4" h="446">
                      <a:moveTo>
                        <a:pt x="309" y="18"/>
                      </a:moveTo>
                      <a:lnTo>
                        <a:pt x="114" y="0"/>
                      </a:lnTo>
                      <a:lnTo>
                        <a:pt x="207" y="72"/>
                      </a:lnTo>
                      <a:lnTo>
                        <a:pt x="101" y="61"/>
                      </a:lnTo>
                      <a:lnTo>
                        <a:pt x="186" y="114"/>
                      </a:lnTo>
                      <a:lnTo>
                        <a:pt x="46" y="112"/>
                      </a:lnTo>
                      <a:lnTo>
                        <a:pt x="119" y="165"/>
                      </a:lnTo>
                      <a:lnTo>
                        <a:pt x="0" y="185"/>
                      </a:lnTo>
                      <a:lnTo>
                        <a:pt x="156" y="266"/>
                      </a:lnTo>
                      <a:lnTo>
                        <a:pt x="114" y="294"/>
                      </a:lnTo>
                      <a:lnTo>
                        <a:pt x="330" y="341"/>
                      </a:lnTo>
                      <a:lnTo>
                        <a:pt x="200" y="332"/>
                      </a:lnTo>
                      <a:lnTo>
                        <a:pt x="53" y="341"/>
                      </a:lnTo>
                      <a:lnTo>
                        <a:pt x="138" y="383"/>
                      </a:lnTo>
                      <a:lnTo>
                        <a:pt x="24" y="422"/>
                      </a:lnTo>
                      <a:lnTo>
                        <a:pt x="237" y="446"/>
                      </a:lnTo>
                      <a:lnTo>
                        <a:pt x="416" y="351"/>
                      </a:lnTo>
                      <a:lnTo>
                        <a:pt x="317" y="189"/>
                      </a:lnTo>
                      <a:lnTo>
                        <a:pt x="424" y="171"/>
                      </a:lnTo>
                      <a:lnTo>
                        <a:pt x="309" y="18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77" name="Freeform 145"/>
                <p:cNvSpPr>
                  <a:spLocks/>
                </p:cNvSpPr>
                <p:nvPr/>
              </p:nvSpPr>
              <p:spPr bwMode="auto">
                <a:xfrm>
                  <a:off x="3968" y="3110"/>
                  <a:ext cx="130" cy="152"/>
                </a:xfrm>
                <a:custGeom>
                  <a:avLst/>
                  <a:gdLst>
                    <a:gd name="T0" fmla="*/ 0 w 516"/>
                    <a:gd name="T1" fmla="*/ 0 h 605"/>
                    <a:gd name="T2" fmla="*/ 0 w 516"/>
                    <a:gd name="T3" fmla="*/ 0 h 605"/>
                    <a:gd name="T4" fmla="*/ 0 w 516"/>
                    <a:gd name="T5" fmla="*/ 0 h 605"/>
                    <a:gd name="T6" fmla="*/ 0 w 516"/>
                    <a:gd name="T7" fmla="*/ 0 h 605"/>
                    <a:gd name="T8" fmla="*/ 0 w 516"/>
                    <a:gd name="T9" fmla="*/ 0 h 605"/>
                    <a:gd name="T10" fmla="*/ 0 w 516"/>
                    <a:gd name="T11" fmla="*/ 0 h 605"/>
                    <a:gd name="T12" fmla="*/ 0 w 516"/>
                    <a:gd name="T13" fmla="*/ 0 h 605"/>
                    <a:gd name="T14" fmla="*/ 0 w 516"/>
                    <a:gd name="T15" fmla="*/ 0 h 605"/>
                    <a:gd name="T16" fmla="*/ 0 w 516"/>
                    <a:gd name="T17" fmla="*/ 0 h 605"/>
                    <a:gd name="T18" fmla="*/ 0 w 516"/>
                    <a:gd name="T19" fmla="*/ 0 h 605"/>
                    <a:gd name="T20" fmla="*/ 0 w 516"/>
                    <a:gd name="T21" fmla="*/ 0 h 605"/>
                    <a:gd name="T22" fmla="*/ 0 w 516"/>
                    <a:gd name="T23" fmla="*/ 0 h 605"/>
                    <a:gd name="T24" fmla="*/ 0 w 516"/>
                    <a:gd name="T25" fmla="*/ 0 h 605"/>
                    <a:gd name="T26" fmla="*/ 0 w 516"/>
                    <a:gd name="T27" fmla="*/ 0 h 605"/>
                    <a:gd name="T28" fmla="*/ 0 w 516"/>
                    <a:gd name="T29" fmla="*/ 0 h 605"/>
                    <a:gd name="T30" fmla="*/ 0 w 516"/>
                    <a:gd name="T31" fmla="*/ 0 h 605"/>
                    <a:gd name="T32" fmla="*/ 0 w 516"/>
                    <a:gd name="T33" fmla="*/ 0 h 605"/>
                    <a:gd name="T34" fmla="*/ 0 w 516"/>
                    <a:gd name="T35" fmla="*/ 0 h 605"/>
                    <a:gd name="T36" fmla="*/ 0 w 516"/>
                    <a:gd name="T37" fmla="*/ 0 h 605"/>
                    <a:gd name="T38" fmla="*/ 0 w 516"/>
                    <a:gd name="T39" fmla="*/ 0 h 605"/>
                    <a:gd name="T40" fmla="*/ 0 w 516"/>
                    <a:gd name="T41" fmla="*/ 0 h 605"/>
                    <a:gd name="T42" fmla="*/ 0 w 516"/>
                    <a:gd name="T43" fmla="*/ 0 h 605"/>
                    <a:gd name="T44" fmla="*/ 0 w 516"/>
                    <a:gd name="T45" fmla="*/ 0 h 605"/>
                    <a:gd name="T46" fmla="*/ 0 w 516"/>
                    <a:gd name="T47" fmla="*/ 0 h 6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16"/>
                    <a:gd name="T73" fmla="*/ 0 h 605"/>
                    <a:gd name="T74" fmla="*/ 516 w 516"/>
                    <a:gd name="T75" fmla="*/ 605 h 6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16" h="605">
                      <a:moveTo>
                        <a:pt x="507" y="408"/>
                      </a:moveTo>
                      <a:lnTo>
                        <a:pt x="516" y="270"/>
                      </a:lnTo>
                      <a:lnTo>
                        <a:pt x="492" y="325"/>
                      </a:lnTo>
                      <a:lnTo>
                        <a:pt x="483" y="224"/>
                      </a:lnTo>
                      <a:lnTo>
                        <a:pt x="340" y="60"/>
                      </a:lnTo>
                      <a:lnTo>
                        <a:pt x="375" y="174"/>
                      </a:lnTo>
                      <a:lnTo>
                        <a:pt x="328" y="127"/>
                      </a:lnTo>
                      <a:lnTo>
                        <a:pt x="199" y="28"/>
                      </a:lnTo>
                      <a:lnTo>
                        <a:pt x="270" y="123"/>
                      </a:lnTo>
                      <a:lnTo>
                        <a:pt x="193" y="99"/>
                      </a:lnTo>
                      <a:lnTo>
                        <a:pt x="99" y="0"/>
                      </a:lnTo>
                      <a:lnTo>
                        <a:pt x="205" y="193"/>
                      </a:lnTo>
                      <a:lnTo>
                        <a:pt x="37" y="186"/>
                      </a:lnTo>
                      <a:lnTo>
                        <a:pt x="72" y="259"/>
                      </a:lnTo>
                      <a:lnTo>
                        <a:pt x="0" y="336"/>
                      </a:lnTo>
                      <a:lnTo>
                        <a:pt x="129" y="432"/>
                      </a:lnTo>
                      <a:lnTo>
                        <a:pt x="105" y="507"/>
                      </a:lnTo>
                      <a:lnTo>
                        <a:pt x="309" y="605"/>
                      </a:lnTo>
                      <a:lnTo>
                        <a:pt x="489" y="569"/>
                      </a:lnTo>
                      <a:lnTo>
                        <a:pt x="423" y="413"/>
                      </a:lnTo>
                      <a:lnTo>
                        <a:pt x="474" y="462"/>
                      </a:lnTo>
                      <a:lnTo>
                        <a:pt x="430" y="336"/>
                      </a:lnTo>
                      <a:lnTo>
                        <a:pt x="507" y="408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78" name="Freeform 146"/>
                <p:cNvSpPr>
                  <a:spLocks/>
                </p:cNvSpPr>
                <p:nvPr/>
              </p:nvSpPr>
              <p:spPr bwMode="auto">
                <a:xfrm>
                  <a:off x="4145" y="3288"/>
                  <a:ext cx="146" cy="68"/>
                </a:xfrm>
                <a:custGeom>
                  <a:avLst/>
                  <a:gdLst>
                    <a:gd name="T0" fmla="*/ 0 w 586"/>
                    <a:gd name="T1" fmla="*/ 0 h 273"/>
                    <a:gd name="T2" fmla="*/ 0 w 586"/>
                    <a:gd name="T3" fmla="*/ 0 h 273"/>
                    <a:gd name="T4" fmla="*/ 0 w 586"/>
                    <a:gd name="T5" fmla="*/ 0 h 273"/>
                    <a:gd name="T6" fmla="*/ 0 w 586"/>
                    <a:gd name="T7" fmla="*/ 0 h 273"/>
                    <a:gd name="T8" fmla="*/ 0 w 586"/>
                    <a:gd name="T9" fmla="*/ 0 h 273"/>
                    <a:gd name="T10" fmla="*/ 0 w 586"/>
                    <a:gd name="T11" fmla="*/ 0 h 273"/>
                    <a:gd name="T12" fmla="*/ 0 w 586"/>
                    <a:gd name="T13" fmla="*/ 0 h 273"/>
                    <a:gd name="T14" fmla="*/ 0 w 586"/>
                    <a:gd name="T15" fmla="*/ 0 h 273"/>
                    <a:gd name="T16" fmla="*/ 0 w 586"/>
                    <a:gd name="T17" fmla="*/ 0 h 273"/>
                    <a:gd name="T18" fmla="*/ 0 w 586"/>
                    <a:gd name="T19" fmla="*/ 0 h 273"/>
                    <a:gd name="T20" fmla="*/ 0 w 586"/>
                    <a:gd name="T21" fmla="*/ 0 h 273"/>
                    <a:gd name="T22" fmla="*/ 0 w 586"/>
                    <a:gd name="T23" fmla="*/ 0 h 273"/>
                    <a:gd name="T24" fmla="*/ 0 w 586"/>
                    <a:gd name="T25" fmla="*/ 0 h 273"/>
                    <a:gd name="T26" fmla="*/ 0 w 586"/>
                    <a:gd name="T27" fmla="*/ 0 h 273"/>
                    <a:gd name="T28" fmla="*/ 0 w 586"/>
                    <a:gd name="T29" fmla="*/ 0 h 273"/>
                    <a:gd name="T30" fmla="*/ 0 w 586"/>
                    <a:gd name="T31" fmla="*/ 0 h 273"/>
                    <a:gd name="T32" fmla="*/ 0 w 586"/>
                    <a:gd name="T33" fmla="*/ 0 h 273"/>
                    <a:gd name="T34" fmla="*/ 0 w 586"/>
                    <a:gd name="T35" fmla="*/ 0 h 273"/>
                    <a:gd name="T36" fmla="*/ 0 w 586"/>
                    <a:gd name="T37" fmla="*/ 0 h 273"/>
                    <a:gd name="T38" fmla="*/ 0 w 586"/>
                    <a:gd name="T39" fmla="*/ 0 h 273"/>
                    <a:gd name="T40" fmla="*/ 0 w 586"/>
                    <a:gd name="T41" fmla="*/ 0 h 273"/>
                    <a:gd name="T42" fmla="*/ 0 w 586"/>
                    <a:gd name="T43" fmla="*/ 0 h 273"/>
                    <a:gd name="T44" fmla="*/ 0 w 586"/>
                    <a:gd name="T45" fmla="*/ 0 h 273"/>
                    <a:gd name="T46" fmla="*/ 0 w 586"/>
                    <a:gd name="T47" fmla="*/ 0 h 273"/>
                    <a:gd name="T48" fmla="*/ 0 w 586"/>
                    <a:gd name="T49" fmla="*/ 0 h 27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86"/>
                    <a:gd name="T76" fmla="*/ 0 h 273"/>
                    <a:gd name="T77" fmla="*/ 586 w 586"/>
                    <a:gd name="T78" fmla="*/ 273 h 27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86" h="273">
                      <a:moveTo>
                        <a:pt x="586" y="222"/>
                      </a:moveTo>
                      <a:lnTo>
                        <a:pt x="538" y="136"/>
                      </a:lnTo>
                      <a:lnTo>
                        <a:pt x="417" y="28"/>
                      </a:lnTo>
                      <a:lnTo>
                        <a:pt x="301" y="0"/>
                      </a:lnTo>
                      <a:lnTo>
                        <a:pt x="336" y="28"/>
                      </a:lnTo>
                      <a:lnTo>
                        <a:pt x="241" y="7"/>
                      </a:lnTo>
                      <a:lnTo>
                        <a:pt x="180" y="24"/>
                      </a:lnTo>
                      <a:lnTo>
                        <a:pt x="74" y="18"/>
                      </a:lnTo>
                      <a:lnTo>
                        <a:pt x="160" y="69"/>
                      </a:lnTo>
                      <a:lnTo>
                        <a:pt x="55" y="64"/>
                      </a:lnTo>
                      <a:lnTo>
                        <a:pt x="108" y="90"/>
                      </a:lnTo>
                      <a:lnTo>
                        <a:pt x="0" y="111"/>
                      </a:lnTo>
                      <a:lnTo>
                        <a:pt x="114" y="135"/>
                      </a:lnTo>
                      <a:lnTo>
                        <a:pt x="13" y="151"/>
                      </a:lnTo>
                      <a:lnTo>
                        <a:pt x="103" y="174"/>
                      </a:lnTo>
                      <a:lnTo>
                        <a:pt x="57" y="187"/>
                      </a:lnTo>
                      <a:lnTo>
                        <a:pt x="153" y="218"/>
                      </a:lnTo>
                      <a:lnTo>
                        <a:pt x="90" y="235"/>
                      </a:lnTo>
                      <a:lnTo>
                        <a:pt x="285" y="231"/>
                      </a:lnTo>
                      <a:lnTo>
                        <a:pt x="186" y="253"/>
                      </a:lnTo>
                      <a:lnTo>
                        <a:pt x="274" y="273"/>
                      </a:lnTo>
                      <a:lnTo>
                        <a:pt x="403" y="240"/>
                      </a:lnTo>
                      <a:lnTo>
                        <a:pt x="534" y="202"/>
                      </a:lnTo>
                      <a:lnTo>
                        <a:pt x="586" y="222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79" name="Freeform 147"/>
                <p:cNvSpPr>
                  <a:spLocks/>
                </p:cNvSpPr>
                <p:nvPr/>
              </p:nvSpPr>
              <p:spPr bwMode="auto">
                <a:xfrm>
                  <a:off x="4218" y="3354"/>
                  <a:ext cx="64" cy="24"/>
                </a:xfrm>
                <a:custGeom>
                  <a:avLst/>
                  <a:gdLst>
                    <a:gd name="T0" fmla="*/ 0 w 257"/>
                    <a:gd name="T1" fmla="*/ 0 h 96"/>
                    <a:gd name="T2" fmla="*/ 0 w 257"/>
                    <a:gd name="T3" fmla="*/ 0 h 96"/>
                    <a:gd name="T4" fmla="*/ 0 w 257"/>
                    <a:gd name="T5" fmla="*/ 0 h 96"/>
                    <a:gd name="T6" fmla="*/ 0 w 257"/>
                    <a:gd name="T7" fmla="*/ 0 h 96"/>
                    <a:gd name="T8" fmla="*/ 0 w 257"/>
                    <a:gd name="T9" fmla="*/ 0 h 96"/>
                    <a:gd name="T10" fmla="*/ 0 w 257"/>
                    <a:gd name="T11" fmla="*/ 0 h 96"/>
                    <a:gd name="T12" fmla="*/ 0 w 257"/>
                    <a:gd name="T13" fmla="*/ 0 h 96"/>
                    <a:gd name="T14" fmla="*/ 0 w 257"/>
                    <a:gd name="T15" fmla="*/ 0 h 96"/>
                    <a:gd name="T16" fmla="*/ 0 w 257"/>
                    <a:gd name="T17" fmla="*/ 0 h 96"/>
                    <a:gd name="T18" fmla="*/ 0 w 257"/>
                    <a:gd name="T19" fmla="*/ 0 h 96"/>
                    <a:gd name="T20" fmla="*/ 0 w 257"/>
                    <a:gd name="T21" fmla="*/ 0 h 96"/>
                    <a:gd name="T22" fmla="*/ 0 w 257"/>
                    <a:gd name="T23" fmla="*/ 0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7"/>
                    <a:gd name="T37" fmla="*/ 0 h 96"/>
                    <a:gd name="T38" fmla="*/ 257 w 257"/>
                    <a:gd name="T39" fmla="*/ 96 h 9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7" h="96">
                      <a:moveTo>
                        <a:pt x="257" y="39"/>
                      </a:moveTo>
                      <a:lnTo>
                        <a:pt x="186" y="0"/>
                      </a:lnTo>
                      <a:lnTo>
                        <a:pt x="94" y="3"/>
                      </a:lnTo>
                      <a:lnTo>
                        <a:pt x="132" y="29"/>
                      </a:lnTo>
                      <a:lnTo>
                        <a:pt x="29" y="24"/>
                      </a:lnTo>
                      <a:lnTo>
                        <a:pt x="68" y="44"/>
                      </a:lnTo>
                      <a:lnTo>
                        <a:pt x="0" y="63"/>
                      </a:lnTo>
                      <a:lnTo>
                        <a:pt x="96" y="71"/>
                      </a:lnTo>
                      <a:lnTo>
                        <a:pt x="59" y="96"/>
                      </a:lnTo>
                      <a:lnTo>
                        <a:pt x="217" y="63"/>
                      </a:lnTo>
                      <a:lnTo>
                        <a:pt x="257" y="39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80" name="Freeform 148"/>
                <p:cNvSpPr>
                  <a:spLocks/>
                </p:cNvSpPr>
                <p:nvPr/>
              </p:nvSpPr>
              <p:spPr bwMode="auto">
                <a:xfrm>
                  <a:off x="4338" y="3149"/>
                  <a:ext cx="143" cy="136"/>
                </a:xfrm>
                <a:custGeom>
                  <a:avLst/>
                  <a:gdLst>
                    <a:gd name="T0" fmla="*/ 0 w 574"/>
                    <a:gd name="T1" fmla="*/ 0 h 546"/>
                    <a:gd name="T2" fmla="*/ 0 w 574"/>
                    <a:gd name="T3" fmla="*/ 0 h 546"/>
                    <a:gd name="T4" fmla="*/ 0 w 574"/>
                    <a:gd name="T5" fmla="*/ 0 h 546"/>
                    <a:gd name="T6" fmla="*/ 0 w 574"/>
                    <a:gd name="T7" fmla="*/ 0 h 546"/>
                    <a:gd name="T8" fmla="*/ 0 w 574"/>
                    <a:gd name="T9" fmla="*/ 0 h 546"/>
                    <a:gd name="T10" fmla="*/ 0 w 574"/>
                    <a:gd name="T11" fmla="*/ 0 h 546"/>
                    <a:gd name="T12" fmla="*/ 0 w 574"/>
                    <a:gd name="T13" fmla="*/ 0 h 546"/>
                    <a:gd name="T14" fmla="*/ 0 w 574"/>
                    <a:gd name="T15" fmla="*/ 0 h 546"/>
                    <a:gd name="T16" fmla="*/ 0 w 574"/>
                    <a:gd name="T17" fmla="*/ 0 h 546"/>
                    <a:gd name="T18" fmla="*/ 0 w 574"/>
                    <a:gd name="T19" fmla="*/ 0 h 546"/>
                    <a:gd name="T20" fmla="*/ 0 w 574"/>
                    <a:gd name="T21" fmla="*/ 0 h 546"/>
                    <a:gd name="T22" fmla="*/ 0 w 574"/>
                    <a:gd name="T23" fmla="*/ 0 h 546"/>
                    <a:gd name="T24" fmla="*/ 0 w 574"/>
                    <a:gd name="T25" fmla="*/ 0 h 546"/>
                    <a:gd name="T26" fmla="*/ 0 w 574"/>
                    <a:gd name="T27" fmla="*/ 0 h 546"/>
                    <a:gd name="T28" fmla="*/ 0 w 574"/>
                    <a:gd name="T29" fmla="*/ 0 h 546"/>
                    <a:gd name="T30" fmla="*/ 0 w 574"/>
                    <a:gd name="T31" fmla="*/ 0 h 546"/>
                    <a:gd name="T32" fmla="*/ 0 w 574"/>
                    <a:gd name="T33" fmla="*/ 0 h 546"/>
                    <a:gd name="T34" fmla="*/ 0 w 574"/>
                    <a:gd name="T35" fmla="*/ 0 h 546"/>
                    <a:gd name="T36" fmla="*/ 0 w 574"/>
                    <a:gd name="T37" fmla="*/ 0 h 546"/>
                    <a:gd name="T38" fmla="*/ 0 w 574"/>
                    <a:gd name="T39" fmla="*/ 0 h 546"/>
                    <a:gd name="T40" fmla="*/ 0 w 574"/>
                    <a:gd name="T41" fmla="*/ 0 h 546"/>
                    <a:gd name="T42" fmla="*/ 0 w 574"/>
                    <a:gd name="T43" fmla="*/ 0 h 54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74"/>
                    <a:gd name="T67" fmla="*/ 0 h 546"/>
                    <a:gd name="T68" fmla="*/ 574 w 574"/>
                    <a:gd name="T69" fmla="*/ 546 h 54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74" h="546">
                      <a:moveTo>
                        <a:pt x="45" y="0"/>
                      </a:moveTo>
                      <a:lnTo>
                        <a:pt x="192" y="104"/>
                      </a:lnTo>
                      <a:lnTo>
                        <a:pt x="407" y="172"/>
                      </a:lnTo>
                      <a:lnTo>
                        <a:pt x="359" y="177"/>
                      </a:lnTo>
                      <a:lnTo>
                        <a:pt x="372" y="216"/>
                      </a:lnTo>
                      <a:lnTo>
                        <a:pt x="236" y="159"/>
                      </a:lnTo>
                      <a:lnTo>
                        <a:pt x="279" y="201"/>
                      </a:lnTo>
                      <a:lnTo>
                        <a:pt x="212" y="207"/>
                      </a:lnTo>
                      <a:lnTo>
                        <a:pt x="390" y="262"/>
                      </a:lnTo>
                      <a:lnTo>
                        <a:pt x="333" y="279"/>
                      </a:lnTo>
                      <a:lnTo>
                        <a:pt x="475" y="337"/>
                      </a:lnTo>
                      <a:lnTo>
                        <a:pt x="435" y="366"/>
                      </a:lnTo>
                      <a:lnTo>
                        <a:pt x="486" y="387"/>
                      </a:lnTo>
                      <a:lnTo>
                        <a:pt x="498" y="368"/>
                      </a:lnTo>
                      <a:lnTo>
                        <a:pt x="570" y="447"/>
                      </a:lnTo>
                      <a:lnTo>
                        <a:pt x="574" y="546"/>
                      </a:lnTo>
                      <a:lnTo>
                        <a:pt x="286" y="503"/>
                      </a:lnTo>
                      <a:lnTo>
                        <a:pt x="139" y="231"/>
                      </a:lnTo>
                      <a:lnTo>
                        <a:pt x="0" y="63"/>
                      </a:lnTo>
                      <a:lnTo>
                        <a:pt x="89" y="84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81" name="Freeform 149"/>
                <p:cNvSpPr>
                  <a:spLocks/>
                </p:cNvSpPr>
                <p:nvPr/>
              </p:nvSpPr>
              <p:spPr bwMode="auto">
                <a:xfrm>
                  <a:off x="4152" y="3132"/>
                  <a:ext cx="237" cy="178"/>
                </a:xfrm>
                <a:custGeom>
                  <a:avLst/>
                  <a:gdLst>
                    <a:gd name="T0" fmla="*/ 0 w 948"/>
                    <a:gd name="T1" fmla="*/ 0 h 713"/>
                    <a:gd name="T2" fmla="*/ 0 w 948"/>
                    <a:gd name="T3" fmla="*/ 0 h 713"/>
                    <a:gd name="T4" fmla="*/ 0 w 948"/>
                    <a:gd name="T5" fmla="*/ 0 h 713"/>
                    <a:gd name="T6" fmla="*/ 0 w 948"/>
                    <a:gd name="T7" fmla="*/ 0 h 713"/>
                    <a:gd name="T8" fmla="*/ 0 w 948"/>
                    <a:gd name="T9" fmla="*/ 0 h 713"/>
                    <a:gd name="T10" fmla="*/ 0 w 948"/>
                    <a:gd name="T11" fmla="*/ 0 h 713"/>
                    <a:gd name="T12" fmla="*/ 0 w 948"/>
                    <a:gd name="T13" fmla="*/ 0 h 713"/>
                    <a:gd name="T14" fmla="*/ 0 w 948"/>
                    <a:gd name="T15" fmla="*/ 0 h 713"/>
                    <a:gd name="T16" fmla="*/ 0 w 948"/>
                    <a:gd name="T17" fmla="*/ 0 h 713"/>
                    <a:gd name="T18" fmla="*/ 0 w 948"/>
                    <a:gd name="T19" fmla="*/ 0 h 713"/>
                    <a:gd name="T20" fmla="*/ 0 w 948"/>
                    <a:gd name="T21" fmla="*/ 0 h 713"/>
                    <a:gd name="T22" fmla="*/ 0 w 948"/>
                    <a:gd name="T23" fmla="*/ 0 h 713"/>
                    <a:gd name="T24" fmla="*/ 0 w 948"/>
                    <a:gd name="T25" fmla="*/ 0 h 713"/>
                    <a:gd name="T26" fmla="*/ 0 w 948"/>
                    <a:gd name="T27" fmla="*/ 0 h 713"/>
                    <a:gd name="T28" fmla="*/ 0 w 948"/>
                    <a:gd name="T29" fmla="*/ 0 h 713"/>
                    <a:gd name="T30" fmla="*/ 0 w 948"/>
                    <a:gd name="T31" fmla="*/ 0 h 713"/>
                    <a:gd name="T32" fmla="*/ 0 w 948"/>
                    <a:gd name="T33" fmla="*/ 0 h 713"/>
                    <a:gd name="T34" fmla="*/ 0 w 948"/>
                    <a:gd name="T35" fmla="*/ 0 h 713"/>
                    <a:gd name="T36" fmla="*/ 0 w 948"/>
                    <a:gd name="T37" fmla="*/ 0 h 713"/>
                    <a:gd name="T38" fmla="*/ 0 w 948"/>
                    <a:gd name="T39" fmla="*/ 0 h 713"/>
                    <a:gd name="T40" fmla="*/ 0 w 948"/>
                    <a:gd name="T41" fmla="*/ 0 h 713"/>
                    <a:gd name="T42" fmla="*/ 0 w 948"/>
                    <a:gd name="T43" fmla="*/ 0 h 713"/>
                    <a:gd name="T44" fmla="*/ 0 w 948"/>
                    <a:gd name="T45" fmla="*/ 0 h 713"/>
                    <a:gd name="T46" fmla="*/ 0 w 948"/>
                    <a:gd name="T47" fmla="*/ 0 h 713"/>
                    <a:gd name="T48" fmla="*/ 0 w 948"/>
                    <a:gd name="T49" fmla="*/ 0 h 713"/>
                    <a:gd name="T50" fmla="*/ 0 w 948"/>
                    <a:gd name="T51" fmla="*/ 0 h 713"/>
                    <a:gd name="T52" fmla="*/ 0 w 948"/>
                    <a:gd name="T53" fmla="*/ 0 h 713"/>
                    <a:gd name="T54" fmla="*/ 0 w 948"/>
                    <a:gd name="T55" fmla="*/ 0 h 713"/>
                    <a:gd name="T56" fmla="*/ 0 w 948"/>
                    <a:gd name="T57" fmla="*/ 0 h 713"/>
                    <a:gd name="T58" fmla="*/ 0 w 948"/>
                    <a:gd name="T59" fmla="*/ 0 h 713"/>
                    <a:gd name="T60" fmla="*/ 0 w 948"/>
                    <a:gd name="T61" fmla="*/ 0 h 713"/>
                    <a:gd name="T62" fmla="*/ 0 w 948"/>
                    <a:gd name="T63" fmla="*/ 0 h 713"/>
                    <a:gd name="T64" fmla="*/ 0 w 948"/>
                    <a:gd name="T65" fmla="*/ 0 h 713"/>
                    <a:gd name="T66" fmla="*/ 0 w 948"/>
                    <a:gd name="T67" fmla="*/ 0 h 713"/>
                    <a:gd name="T68" fmla="*/ 0 w 948"/>
                    <a:gd name="T69" fmla="*/ 0 h 713"/>
                    <a:gd name="T70" fmla="*/ 0 w 948"/>
                    <a:gd name="T71" fmla="*/ 0 h 71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48"/>
                    <a:gd name="T109" fmla="*/ 0 h 713"/>
                    <a:gd name="T110" fmla="*/ 948 w 948"/>
                    <a:gd name="T111" fmla="*/ 713 h 71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48" h="713">
                      <a:moveTo>
                        <a:pt x="682" y="131"/>
                      </a:moveTo>
                      <a:lnTo>
                        <a:pt x="595" y="51"/>
                      </a:lnTo>
                      <a:lnTo>
                        <a:pt x="471" y="16"/>
                      </a:lnTo>
                      <a:lnTo>
                        <a:pt x="517" y="56"/>
                      </a:lnTo>
                      <a:lnTo>
                        <a:pt x="343" y="0"/>
                      </a:lnTo>
                      <a:lnTo>
                        <a:pt x="414" y="56"/>
                      </a:lnTo>
                      <a:lnTo>
                        <a:pt x="184" y="56"/>
                      </a:lnTo>
                      <a:lnTo>
                        <a:pt x="264" y="126"/>
                      </a:lnTo>
                      <a:lnTo>
                        <a:pt x="160" y="143"/>
                      </a:lnTo>
                      <a:lnTo>
                        <a:pt x="208" y="200"/>
                      </a:lnTo>
                      <a:lnTo>
                        <a:pt x="156" y="427"/>
                      </a:lnTo>
                      <a:lnTo>
                        <a:pt x="0" y="425"/>
                      </a:lnTo>
                      <a:lnTo>
                        <a:pt x="93" y="482"/>
                      </a:lnTo>
                      <a:lnTo>
                        <a:pt x="33" y="493"/>
                      </a:lnTo>
                      <a:lnTo>
                        <a:pt x="145" y="536"/>
                      </a:lnTo>
                      <a:lnTo>
                        <a:pt x="91" y="559"/>
                      </a:lnTo>
                      <a:lnTo>
                        <a:pt x="229" y="566"/>
                      </a:lnTo>
                      <a:lnTo>
                        <a:pt x="189" y="599"/>
                      </a:lnTo>
                      <a:lnTo>
                        <a:pt x="358" y="614"/>
                      </a:lnTo>
                      <a:lnTo>
                        <a:pt x="536" y="601"/>
                      </a:lnTo>
                      <a:lnTo>
                        <a:pt x="475" y="667"/>
                      </a:lnTo>
                      <a:lnTo>
                        <a:pt x="657" y="640"/>
                      </a:lnTo>
                      <a:lnTo>
                        <a:pt x="580" y="667"/>
                      </a:lnTo>
                      <a:lnTo>
                        <a:pt x="697" y="667"/>
                      </a:lnTo>
                      <a:lnTo>
                        <a:pt x="652" y="713"/>
                      </a:lnTo>
                      <a:lnTo>
                        <a:pt x="765" y="703"/>
                      </a:lnTo>
                      <a:lnTo>
                        <a:pt x="948" y="619"/>
                      </a:lnTo>
                      <a:lnTo>
                        <a:pt x="886" y="503"/>
                      </a:lnTo>
                      <a:lnTo>
                        <a:pt x="769" y="431"/>
                      </a:lnTo>
                      <a:lnTo>
                        <a:pt x="890" y="455"/>
                      </a:lnTo>
                      <a:lnTo>
                        <a:pt x="783" y="326"/>
                      </a:lnTo>
                      <a:lnTo>
                        <a:pt x="763" y="287"/>
                      </a:lnTo>
                      <a:lnTo>
                        <a:pt x="670" y="200"/>
                      </a:lnTo>
                      <a:lnTo>
                        <a:pt x="778" y="216"/>
                      </a:lnTo>
                      <a:lnTo>
                        <a:pt x="682" y="131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82" name="Freeform 150"/>
                <p:cNvSpPr>
                  <a:spLocks/>
                </p:cNvSpPr>
                <p:nvPr/>
              </p:nvSpPr>
              <p:spPr bwMode="auto">
                <a:xfrm>
                  <a:off x="4212" y="3262"/>
                  <a:ext cx="174" cy="45"/>
                </a:xfrm>
                <a:custGeom>
                  <a:avLst/>
                  <a:gdLst>
                    <a:gd name="T0" fmla="*/ 0 w 694"/>
                    <a:gd name="T1" fmla="*/ 0 h 182"/>
                    <a:gd name="T2" fmla="*/ 0 w 694"/>
                    <a:gd name="T3" fmla="*/ 0 h 182"/>
                    <a:gd name="T4" fmla="*/ 0 w 694"/>
                    <a:gd name="T5" fmla="*/ 0 h 182"/>
                    <a:gd name="T6" fmla="*/ 0 w 694"/>
                    <a:gd name="T7" fmla="*/ 0 h 182"/>
                    <a:gd name="T8" fmla="*/ 0 w 694"/>
                    <a:gd name="T9" fmla="*/ 0 h 182"/>
                    <a:gd name="T10" fmla="*/ 0 w 694"/>
                    <a:gd name="T11" fmla="*/ 0 h 182"/>
                    <a:gd name="T12" fmla="*/ 0 w 694"/>
                    <a:gd name="T13" fmla="*/ 0 h 182"/>
                    <a:gd name="T14" fmla="*/ 0 w 694"/>
                    <a:gd name="T15" fmla="*/ 0 h 182"/>
                    <a:gd name="T16" fmla="*/ 0 w 694"/>
                    <a:gd name="T17" fmla="*/ 0 h 182"/>
                    <a:gd name="T18" fmla="*/ 0 w 694"/>
                    <a:gd name="T19" fmla="*/ 0 h 182"/>
                    <a:gd name="T20" fmla="*/ 0 w 694"/>
                    <a:gd name="T21" fmla="*/ 0 h 182"/>
                    <a:gd name="T22" fmla="*/ 0 w 694"/>
                    <a:gd name="T23" fmla="*/ 0 h 182"/>
                    <a:gd name="T24" fmla="*/ 0 w 694"/>
                    <a:gd name="T25" fmla="*/ 0 h 182"/>
                    <a:gd name="T26" fmla="*/ 0 w 694"/>
                    <a:gd name="T27" fmla="*/ 0 h 182"/>
                    <a:gd name="T28" fmla="*/ 0 w 694"/>
                    <a:gd name="T29" fmla="*/ 0 h 182"/>
                    <a:gd name="T30" fmla="*/ 0 w 694"/>
                    <a:gd name="T31" fmla="*/ 0 h 182"/>
                    <a:gd name="T32" fmla="*/ 0 w 694"/>
                    <a:gd name="T33" fmla="*/ 0 h 182"/>
                    <a:gd name="T34" fmla="*/ 0 w 694"/>
                    <a:gd name="T35" fmla="*/ 0 h 182"/>
                    <a:gd name="T36" fmla="*/ 0 w 694"/>
                    <a:gd name="T37" fmla="*/ 0 h 182"/>
                    <a:gd name="T38" fmla="*/ 0 w 694"/>
                    <a:gd name="T39" fmla="*/ 0 h 18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94"/>
                    <a:gd name="T61" fmla="*/ 0 h 182"/>
                    <a:gd name="T62" fmla="*/ 694 w 694"/>
                    <a:gd name="T63" fmla="*/ 182 h 18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94" h="182">
                      <a:moveTo>
                        <a:pt x="690" y="140"/>
                      </a:moveTo>
                      <a:lnTo>
                        <a:pt x="666" y="123"/>
                      </a:lnTo>
                      <a:lnTo>
                        <a:pt x="525" y="152"/>
                      </a:lnTo>
                      <a:lnTo>
                        <a:pt x="444" y="182"/>
                      </a:lnTo>
                      <a:lnTo>
                        <a:pt x="501" y="140"/>
                      </a:lnTo>
                      <a:lnTo>
                        <a:pt x="417" y="135"/>
                      </a:lnTo>
                      <a:lnTo>
                        <a:pt x="457" y="102"/>
                      </a:lnTo>
                      <a:lnTo>
                        <a:pt x="362" y="98"/>
                      </a:lnTo>
                      <a:lnTo>
                        <a:pt x="280" y="132"/>
                      </a:lnTo>
                      <a:lnTo>
                        <a:pt x="312" y="83"/>
                      </a:lnTo>
                      <a:lnTo>
                        <a:pt x="182" y="102"/>
                      </a:lnTo>
                      <a:lnTo>
                        <a:pt x="0" y="83"/>
                      </a:lnTo>
                      <a:lnTo>
                        <a:pt x="108" y="21"/>
                      </a:lnTo>
                      <a:lnTo>
                        <a:pt x="246" y="33"/>
                      </a:lnTo>
                      <a:lnTo>
                        <a:pt x="406" y="0"/>
                      </a:lnTo>
                      <a:lnTo>
                        <a:pt x="360" y="60"/>
                      </a:lnTo>
                      <a:lnTo>
                        <a:pt x="610" y="74"/>
                      </a:lnTo>
                      <a:lnTo>
                        <a:pt x="694" y="86"/>
                      </a:lnTo>
                      <a:lnTo>
                        <a:pt x="690" y="140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83" name="Freeform 151"/>
                <p:cNvSpPr>
                  <a:spLocks/>
                </p:cNvSpPr>
                <p:nvPr/>
              </p:nvSpPr>
              <p:spPr bwMode="auto">
                <a:xfrm>
                  <a:off x="4358" y="3191"/>
                  <a:ext cx="131" cy="110"/>
                </a:xfrm>
                <a:custGeom>
                  <a:avLst/>
                  <a:gdLst>
                    <a:gd name="T0" fmla="*/ 0 w 525"/>
                    <a:gd name="T1" fmla="*/ 0 h 441"/>
                    <a:gd name="T2" fmla="*/ 0 w 525"/>
                    <a:gd name="T3" fmla="*/ 0 h 441"/>
                    <a:gd name="T4" fmla="*/ 0 w 525"/>
                    <a:gd name="T5" fmla="*/ 0 h 441"/>
                    <a:gd name="T6" fmla="*/ 0 w 525"/>
                    <a:gd name="T7" fmla="*/ 0 h 441"/>
                    <a:gd name="T8" fmla="*/ 0 w 525"/>
                    <a:gd name="T9" fmla="*/ 0 h 441"/>
                    <a:gd name="T10" fmla="*/ 0 w 525"/>
                    <a:gd name="T11" fmla="*/ 0 h 441"/>
                    <a:gd name="T12" fmla="*/ 0 w 525"/>
                    <a:gd name="T13" fmla="*/ 0 h 441"/>
                    <a:gd name="T14" fmla="*/ 0 w 525"/>
                    <a:gd name="T15" fmla="*/ 0 h 441"/>
                    <a:gd name="T16" fmla="*/ 0 w 525"/>
                    <a:gd name="T17" fmla="*/ 0 h 441"/>
                    <a:gd name="T18" fmla="*/ 0 w 525"/>
                    <a:gd name="T19" fmla="*/ 0 h 441"/>
                    <a:gd name="T20" fmla="*/ 0 w 525"/>
                    <a:gd name="T21" fmla="*/ 0 h 441"/>
                    <a:gd name="T22" fmla="*/ 0 w 525"/>
                    <a:gd name="T23" fmla="*/ 0 h 441"/>
                    <a:gd name="T24" fmla="*/ 0 w 525"/>
                    <a:gd name="T25" fmla="*/ 0 h 441"/>
                    <a:gd name="T26" fmla="*/ 0 w 525"/>
                    <a:gd name="T27" fmla="*/ 0 h 441"/>
                    <a:gd name="T28" fmla="*/ 0 w 525"/>
                    <a:gd name="T29" fmla="*/ 0 h 441"/>
                    <a:gd name="T30" fmla="*/ 0 w 525"/>
                    <a:gd name="T31" fmla="*/ 0 h 441"/>
                    <a:gd name="T32" fmla="*/ 0 w 525"/>
                    <a:gd name="T33" fmla="*/ 0 h 441"/>
                    <a:gd name="T34" fmla="*/ 0 w 525"/>
                    <a:gd name="T35" fmla="*/ 0 h 441"/>
                    <a:gd name="T36" fmla="*/ 0 w 525"/>
                    <a:gd name="T37" fmla="*/ 0 h 441"/>
                    <a:gd name="T38" fmla="*/ 0 w 525"/>
                    <a:gd name="T39" fmla="*/ 0 h 441"/>
                    <a:gd name="T40" fmla="*/ 0 w 525"/>
                    <a:gd name="T41" fmla="*/ 0 h 441"/>
                    <a:gd name="T42" fmla="*/ 0 w 525"/>
                    <a:gd name="T43" fmla="*/ 0 h 441"/>
                    <a:gd name="T44" fmla="*/ 0 w 525"/>
                    <a:gd name="T45" fmla="*/ 0 h 441"/>
                    <a:gd name="T46" fmla="*/ 0 w 525"/>
                    <a:gd name="T47" fmla="*/ 0 h 441"/>
                    <a:gd name="T48" fmla="*/ 0 w 525"/>
                    <a:gd name="T49" fmla="*/ 0 h 441"/>
                    <a:gd name="T50" fmla="*/ 0 w 525"/>
                    <a:gd name="T51" fmla="*/ 0 h 4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25"/>
                    <a:gd name="T79" fmla="*/ 0 h 441"/>
                    <a:gd name="T80" fmla="*/ 525 w 525"/>
                    <a:gd name="T81" fmla="*/ 441 h 44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25" h="441">
                      <a:moveTo>
                        <a:pt x="0" y="0"/>
                      </a:moveTo>
                      <a:lnTo>
                        <a:pt x="101" y="44"/>
                      </a:lnTo>
                      <a:lnTo>
                        <a:pt x="266" y="87"/>
                      </a:lnTo>
                      <a:lnTo>
                        <a:pt x="206" y="123"/>
                      </a:lnTo>
                      <a:lnTo>
                        <a:pt x="374" y="177"/>
                      </a:lnTo>
                      <a:lnTo>
                        <a:pt x="301" y="191"/>
                      </a:lnTo>
                      <a:lnTo>
                        <a:pt x="383" y="267"/>
                      </a:lnTo>
                      <a:lnTo>
                        <a:pt x="386" y="227"/>
                      </a:lnTo>
                      <a:lnTo>
                        <a:pt x="431" y="270"/>
                      </a:lnTo>
                      <a:lnTo>
                        <a:pt x="433" y="235"/>
                      </a:lnTo>
                      <a:lnTo>
                        <a:pt x="492" y="306"/>
                      </a:lnTo>
                      <a:lnTo>
                        <a:pt x="525" y="363"/>
                      </a:lnTo>
                      <a:lnTo>
                        <a:pt x="433" y="380"/>
                      </a:lnTo>
                      <a:lnTo>
                        <a:pt x="497" y="440"/>
                      </a:lnTo>
                      <a:lnTo>
                        <a:pt x="431" y="422"/>
                      </a:lnTo>
                      <a:lnTo>
                        <a:pt x="325" y="441"/>
                      </a:lnTo>
                      <a:lnTo>
                        <a:pt x="362" y="416"/>
                      </a:lnTo>
                      <a:lnTo>
                        <a:pt x="257" y="417"/>
                      </a:lnTo>
                      <a:lnTo>
                        <a:pt x="279" y="402"/>
                      </a:lnTo>
                      <a:lnTo>
                        <a:pt x="194" y="407"/>
                      </a:lnTo>
                      <a:lnTo>
                        <a:pt x="218" y="383"/>
                      </a:lnTo>
                      <a:lnTo>
                        <a:pt x="187" y="378"/>
                      </a:lnTo>
                      <a:lnTo>
                        <a:pt x="176" y="293"/>
                      </a:lnTo>
                      <a:lnTo>
                        <a:pt x="106" y="1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84" name="Freeform 152"/>
                <p:cNvSpPr>
                  <a:spLocks/>
                </p:cNvSpPr>
                <p:nvPr/>
              </p:nvSpPr>
              <p:spPr bwMode="auto">
                <a:xfrm>
                  <a:off x="4103" y="3132"/>
                  <a:ext cx="225" cy="130"/>
                </a:xfrm>
                <a:custGeom>
                  <a:avLst/>
                  <a:gdLst>
                    <a:gd name="T0" fmla="*/ 0 w 900"/>
                    <a:gd name="T1" fmla="*/ 0 h 519"/>
                    <a:gd name="T2" fmla="*/ 0 w 900"/>
                    <a:gd name="T3" fmla="*/ 0 h 519"/>
                    <a:gd name="T4" fmla="*/ 0 w 900"/>
                    <a:gd name="T5" fmla="*/ 0 h 519"/>
                    <a:gd name="T6" fmla="*/ 0 w 900"/>
                    <a:gd name="T7" fmla="*/ 0 h 519"/>
                    <a:gd name="T8" fmla="*/ 0 w 900"/>
                    <a:gd name="T9" fmla="*/ 0 h 519"/>
                    <a:gd name="T10" fmla="*/ 0 w 900"/>
                    <a:gd name="T11" fmla="*/ 0 h 519"/>
                    <a:gd name="T12" fmla="*/ 0 w 900"/>
                    <a:gd name="T13" fmla="*/ 0 h 519"/>
                    <a:gd name="T14" fmla="*/ 0 w 900"/>
                    <a:gd name="T15" fmla="*/ 0 h 519"/>
                    <a:gd name="T16" fmla="*/ 0 w 900"/>
                    <a:gd name="T17" fmla="*/ 0 h 519"/>
                    <a:gd name="T18" fmla="*/ 0 w 900"/>
                    <a:gd name="T19" fmla="*/ 0 h 519"/>
                    <a:gd name="T20" fmla="*/ 0 w 900"/>
                    <a:gd name="T21" fmla="*/ 0 h 519"/>
                    <a:gd name="T22" fmla="*/ 0 w 900"/>
                    <a:gd name="T23" fmla="*/ 0 h 519"/>
                    <a:gd name="T24" fmla="*/ 0 w 900"/>
                    <a:gd name="T25" fmla="*/ 0 h 519"/>
                    <a:gd name="T26" fmla="*/ 0 w 900"/>
                    <a:gd name="T27" fmla="*/ 0 h 519"/>
                    <a:gd name="T28" fmla="*/ 0 w 900"/>
                    <a:gd name="T29" fmla="*/ 0 h 519"/>
                    <a:gd name="T30" fmla="*/ 0 w 900"/>
                    <a:gd name="T31" fmla="*/ 0 h 519"/>
                    <a:gd name="T32" fmla="*/ 0 w 900"/>
                    <a:gd name="T33" fmla="*/ 0 h 519"/>
                    <a:gd name="T34" fmla="*/ 0 w 900"/>
                    <a:gd name="T35" fmla="*/ 0 h 519"/>
                    <a:gd name="T36" fmla="*/ 0 w 900"/>
                    <a:gd name="T37" fmla="*/ 0 h 519"/>
                    <a:gd name="T38" fmla="*/ 0 w 900"/>
                    <a:gd name="T39" fmla="*/ 0 h 519"/>
                    <a:gd name="T40" fmla="*/ 0 w 900"/>
                    <a:gd name="T41" fmla="*/ 0 h 519"/>
                    <a:gd name="T42" fmla="*/ 0 w 900"/>
                    <a:gd name="T43" fmla="*/ 0 h 519"/>
                    <a:gd name="T44" fmla="*/ 0 w 900"/>
                    <a:gd name="T45" fmla="*/ 0 h 519"/>
                    <a:gd name="T46" fmla="*/ 0 w 900"/>
                    <a:gd name="T47" fmla="*/ 0 h 519"/>
                    <a:gd name="T48" fmla="*/ 0 w 900"/>
                    <a:gd name="T49" fmla="*/ 0 h 519"/>
                    <a:gd name="T50" fmla="*/ 0 w 900"/>
                    <a:gd name="T51" fmla="*/ 0 h 519"/>
                    <a:gd name="T52" fmla="*/ 0 w 900"/>
                    <a:gd name="T53" fmla="*/ 0 h 519"/>
                    <a:gd name="T54" fmla="*/ 0 w 900"/>
                    <a:gd name="T55" fmla="*/ 0 h 519"/>
                    <a:gd name="T56" fmla="*/ 0 w 900"/>
                    <a:gd name="T57" fmla="*/ 0 h 519"/>
                    <a:gd name="T58" fmla="*/ 0 w 900"/>
                    <a:gd name="T59" fmla="*/ 0 h 519"/>
                    <a:gd name="T60" fmla="*/ 0 w 900"/>
                    <a:gd name="T61" fmla="*/ 0 h 519"/>
                    <a:gd name="T62" fmla="*/ 0 w 900"/>
                    <a:gd name="T63" fmla="*/ 0 h 519"/>
                    <a:gd name="T64" fmla="*/ 0 w 900"/>
                    <a:gd name="T65" fmla="*/ 0 h 519"/>
                    <a:gd name="T66" fmla="*/ 0 w 900"/>
                    <a:gd name="T67" fmla="*/ 0 h 519"/>
                    <a:gd name="T68" fmla="*/ 0 w 900"/>
                    <a:gd name="T69" fmla="*/ 0 h 519"/>
                    <a:gd name="T70" fmla="*/ 0 w 900"/>
                    <a:gd name="T71" fmla="*/ 0 h 519"/>
                    <a:gd name="T72" fmla="*/ 0 w 900"/>
                    <a:gd name="T73" fmla="*/ 0 h 519"/>
                    <a:gd name="T74" fmla="*/ 0 w 900"/>
                    <a:gd name="T75" fmla="*/ 0 h 519"/>
                    <a:gd name="T76" fmla="*/ 0 w 900"/>
                    <a:gd name="T77" fmla="*/ 0 h 5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00"/>
                    <a:gd name="T118" fmla="*/ 0 h 519"/>
                    <a:gd name="T119" fmla="*/ 900 w 900"/>
                    <a:gd name="T120" fmla="*/ 519 h 5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00" h="519">
                      <a:moveTo>
                        <a:pt x="549" y="66"/>
                      </a:moveTo>
                      <a:lnTo>
                        <a:pt x="315" y="0"/>
                      </a:lnTo>
                      <a:lnTo>
                        <a:pt x="162" y="22"/>
                      </a:lnTo>
                      <a:lnTo>
                        <a:pt x="329" y="49"/>
                      </a:lnTo>
                      <a:lnTo>
                        <a:pt x="149" y="84"/>
                      </a:lnTo>
                      <a:lnTo>
                        <a:pt x="0" y="102"/>
                      </a:lnTo>
                      <a:lnTo>
                        <a:pt x="149" y="132"/>
                      </a:lnTo>
                      <a:lnTo>
                        <a:pt x="69" y="155"/>
                      </a:lnTo>
                      <a:lnTo>
                        <a:pt x="224" y="203"/>
                      </a:lnTo>
                      <a:lnTo>
                        <a:pt x="105" y="221"/>
                      </a:lnTo>
                      <a:lnTo>
                        <a:pt x="290" y="252"/>
                      </a:lnTo>
                      <a:lnTo>
                        <a:pt x="189" y="278"/>
                      </a:lnTo>
                      <a:lnTo>
                        <a:pt x="303" y="335"/>
                      </a:lnTo>
                      <a:lnTo>
                        <a:pt x="224" y="339"/>
                      </a:lnTo>
                      <a:lnTo>
                        <a:pt x="118" y="348"/>
                      </a:lnTo>
                      <a:lnTo>
                        <a:pt x="228" y="396"/>
                      </a:lnTo>
                      <a:lnTo>
                        <a:pt x="315" y="419"/>
                      </a:lnTo>
                      <a:lnTo>
                        <a:pt x="267" y="436"/>
                      </a:lnTo>
                      <a:lnTo>
                        <a:pt x="347" y="515"/>
                      </a:lnTo>
                      <a:lnTo>
                        <a:pt x="479" y="519"/>
                      </a:lnTo>
                      <a:lnTo>
                        <a:pt x="381" y="414"/>
                      </a:lnTo>
                      <a:lnTo>
                        <a:pt x="531" y="444"/>
                      </a:lnTo>
                      <a:lnTo>
                        <a:pt x="474" y="378"/>
                      </a:lnTo>
                      <a:lnTo>
                        <a:pt x="681" y="441"/>
                      </a:lnTo>
                      <a:lnTo>
                        <a:pt x="681" y="401"/>
                      </a:lnTo>
                      <a:lnTo>
                        <a:pt x="839" y="344"/>
                      </a:lnTo>
                      <a:lnTo>
                        <a:pt x="813" y="309"/>
                      </a:lnTo>
                      <a:lnTo>
                        <a:pt x="900" y="295"/>
                      </a:lnTo>
                      <a:lnTo>
                        <a:pt x="693" y="141"/>
                      </a:lnTo>
                      <a:lnTo>
                        <a:pt x="720" y="212"/>
                      </a:lnTo>
                      <a:lnTo>
                        <a:pt x="593" y="186"/>
                      </a:lnTo>
                      <a:lnTo>
                        <a:pt x="641" y="229"/>
                      </a:lnTo>
                      <a:lnTo>
                        <a:pt x="426" y="234"/>
                      </a:lnTo>
                      <a:lnTo>
                        <a:pt x="492" y="181"/>
                      </a:lnTo>
                      <a:lnTo>
                        <a:pt x="435" y="141"/>
                      </a:lnTo>
                      <a:lnTo>
                        <a:pt x="545" y="129"/>
                      </a:lnTo>
                      <a:lnTo>
                        <a:pt x="461" y="97"/>
                      </a:lnTo>
                      <a:lnTo>
                        <a:pt x="549" y="66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85" name="Freeform 153"/>
                <p:cNvSpPr>
                  <a:spLocks/>
                </p:cNvSpPr>
                <p:nvPr/>
              </p:nvSpPr>
              <p:spPr bwMode="auto">
                <a:xfrm>
                  <a:off x="3877" y="3103"/>
                  <a:ext cx="224" cy="193"/>
                </a:xfrm>
                <a:custGeom>
                  <a:avLst/>
                  <a:gdLst>
                    <a:gd name="T0" fmla="*/ 0 w 897"/>
                    <a:gd name="T1" fmla="*/ 0 h 775"/>
                    <a:gd name="T2" fmla="*/ 0 w 897"/>
                    <a:gd name="T3" fmla="*/ 0 h 775"/>
                    <a:gd name="T4" fmla="*/ 0 w 897"/>
                    <a:gd name="T5" fmla="*/ 0 h 775"/>
                    <a:gd name="T6" fmla="*/ 0 w 897"/>
                    <a:gd name="T7" fmla="*/ 0 h 775"/>
                    <a:gd name="T8" fmla="*/ 0 w 897"/>
                    <a:gd name="T9" fmla="*/ 0 h 775"/>
                    <a:gd name="T10" fmla="*/ 0 w 897"/>
                    <a:gd name="T11" fmla="*/ 0 h 775"/>
                    <a:gd name="T12" fmla="*/ 0 w 897"/>
                    <a:gd name="T13" fmla="*/ 0 h 775"/>
                    <a:gd name="T14" fmla="*/ 0 w 897"/>
                    <a:gd name="T15" fmla="*/ 0 h 775"/>
                    <a:gd name="T16" fmla="*/ 0 w 897"/>
                    <a:gd name="T17" fmla="*/ 0 h 775"/>
                    <a:gd name="T18" fmla="*/ 0 w 897"/>
                    <a:gd name="T19" fmla="*/ 0 h 775"/>
                    <a:gd name="T20" fmla="*/ 0 w 897"/>
                    <a:gd name="T21" fmla="*/ 0 h 775"/>
                    <a:gd name="T22" fmla="*/ 0 w 897"/>
                    <a:gd name="T23" fmla="*/ 0 h 775"/>
                    <a:gd name="T24" fmla="*/ 0 w 897"/>
                    <a:gd name="T25" fmla="*/ 0 h 775"/>
                    <a:gd name="T26" fmla="*/ 0 w 897"/>
                    <a:gd name="T27" fmla="*/ 0 h 775"/>
                    <a:gd name="T28" fmla="*/ 0 w 897"/>
                    <a:gd name="T29" fmla="*/ 0 h 775"/>
                    <a:gd name="T30" fmla="*/ 0 w 897"/>
                    <a:gd name="T31" fmla="*/ 0 h 775"/>
                    <a:gd name="T32" fmla="*/ 0 w 897"/>
                    <a:gd name="T33" fmla="*/ 0 h 775"/>
                    <a:gd name="T34" fmla="*/ 0 w 897"/>
                    <a:gd name="T35" fmla="*/ 0 h 775"/>
                    <a:gd name="T36" fmla="*/ 0 w 897"/>
                    <a:gd name="T37" fmla="*/ 0 h 775"/>
                    <a:gd name="T38" fmla="*/ 0 w 897"/>
                    <a:gd name="T39" fmla="*/ 0 h 775"/>
                    <a:gd name="T40" fmla="*/ 0 w 897"/>
                    <a:gd name="T41" fmla="*/ 0 h 775"/>
                    <a:gd name="T42" fmla="*/ 0 w 897"/>
                    <a:gd name="T43" fmla="*/ 0 h 775"/>
                    <a:gd name="T44" fmla="*/ 0 w 897"/>
                    <a:gd name="T45" fmla="*/ 0 h 775"/>
                    <a:gd name="T46" fmla="*/ 0 w 897"/>
                    <a:gd name="T47" fmla="*/ 0 h 775"/>
                    <a:gd name="T48" fmla="*/ 0 w 897"/>
                    <a:gd name="T49" fmla="*/ 0 h 775"/>
                    <a:gd name="T50" fmla="*/ 0 w 897"/>
                    <a:gd name="T51" fmla="*/ 0 h 775"/>
                    <a:gd name="T52" fmla="*/ 0 w 897"/>
                    <a:gd name="T53" fmla="*/ 0 h 775"/>
                    <a:gd name="T54" fmla="*/ 0 w 897"/>
                    <a:gd name="T55" fmla="*/ 0 h 775"/>
                    <a:gd name="T56" fmla="*/ 0 w 897"/>
                    <a:gd name="T57" fmla="*/ 0 h 775"/>
                    <a:gd name="T58" fmla="*/ 0 w 897"/>
                    <a:gd name="T59" fmla="*/ 0 h 775"/>
                    <a:gd name="T60" fmla="*/ 0 w 897"/>
                    <a:gd name="T61" fmla="*/ 0 h 775"/>
                    <a:gd name="T62" fmla="*/ 0 w 897"/>
                    <a:gd name="T63" fmla="*/ 0 h 775"/>
                    <a:gd name="T64" fmla="*/ 0 w 897"/>
                    <a:gd name="T65" fmla="*/ 0 h 775"/>
                    <a:gd name="T66" fmla="*/ 0 w 897"/>
                    <a:gd name="T67" fmla="*/ 0 h 775"/>
                    <a:gd name="T68" fmla="*/ 0 w 897"/>
                    <a:gd name="T69" fmla="*/ 0 h 775"/>
                    <a:gd name="T70" fmla="*/ 0 w 897"/>
                    <a:gd name="T71" fmla="*/ 0 h 775"/>
                    <a:gd name="T72" fmla="*/ 0 w 897"/>
                    <a:gd name="T73" fmla="*/ 0 h 775"/>
                    <a:gd name="T74" fmla="*/ 0 w 897"/>
                    <a:gd name="T75" fmla="*/ 0 h 775"/>
                    <a:gd name="T76" fmla="*/ 0 w 897"/>
                    <a:gd name="T77" fmla="*/ 0 h 775"/>
                    <a:gd name="T78" fmla="*/ 0 w 897"/>
                    <a:gd name="T79" fmla="*/ 0 h 775"/>
                    <a:gd name="T80" fmla="*/ 0 w 897"/>
                    <a:gd name="T81" fmla="*/ 0 h 775"/>
                    <a:gd name="T82" fmla="*/ 0 w 897"/>
                    <a:gd name="T83" fmla="*/ 0 h 775"/>
                    <a:gd name="T84" fmla="*/ 0 w 897"/>
                    <a:gd name="T85" fmla="*/ 0 h 775"/>
                    <a:gd name="T86" fmla="*/ 0 w 897"/>
                    <a:gd name="T87" fmla="*/ 0 h 775"/>
                    <a:gd name="T88" fmla="*/ 0 w 897"/>
                    <a:gd name="T89" fmla="*/ 0 h 77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97"/>
                    <a:gd name="T136" fmla="*/ 0 h 775"/>
                    <a:gd name="T137" fmla="*/ 897 w 897"/>
                    <a:gd name="T138" fmla="*/ 775 h 77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97" h="775">
                      <a:moveTo>
                        <a:pt x="563" y="198"/>
                      </a:moveTo>
                      <a:lnTo>
                        <a:pt x="528" y="155"/>
                      </a:lnTo>
                      <a:lnTo>
                        <a:pt x="515" y="93"/>
                      </a:lnTo>
                      <a:lnTo>
                        <a:pt x="308" y="0"/>
                      </a:lnTo>
                      <a:lnTo>
                        <a:pt x="351" y="71"/>
                      </a:lnTo>
                      <a:lnTo>
                        <a:pt x="168" y="45"/>
                      </a:lnTo>
                      <a:lnTo>
                        <a:pt x="246" y="89"/>
                      </a:lnTo>
                      <a:lnTo>
                        <a:pt x="146" y="133"/>
                      </a:lnTo>
                      <a:lnTo>
                        <a:pt x="308" y="155"/>
                      </a:lnTo>
                      <a:lnTo>
                        <a:pt x="194" y="182"/>
                      </a:lnTo>
                      <a:lnTo>
                        <a:pt x="383" y="251"/>
                      </a:lnTo>
                      <a:lnTo>
                        <a:pt x="48" y="207"/>
                      </a:lnTo>
                      <a:lnTo>
                        <a:pt x="137" y="260"/>
                      </a:lnTo>
                      <a:lnTo>
                        <a:pt x="0" y="282"/>
                      </a:lnTo>
                      <a:lnTo>
                        <a:pt x="180" y="353"/>
                      </a:lnTo>
                      <a:lnTo>
                        <a:pt x="114" y="374"/>
                      </a:lnTo>
                      <a:lnTo>
                        <a:pt x="277" y="445"/>
                      </a:lnTo>
                      <a:lnTo>
                        <a:pt x="57" y="428"/>
                      </a:lnTo>
                      <a:lnTo>
                        <a:pt x="128" y="481"/>
                      </a:lnTo>
                      <a:lnTo>
                        <a:pt x="32" y="511"/>
                      </a:lnTo>
                      <a:lnTo>
                        <a:pt x="194" y="551"/>
                      </a:lnTo>
                      <a:lnTo>
                        <a:pt x="132" y="577"/>
                      </a:lnTo>
                      <a:lnTo>
                        <a:pt x="299" y="595"/>
                      </a:lnTo>
                      <a:lnTo>
                        <a:pt x="189" y="634"/>
                      </a:lnTo>
                      <a:lnTo>
                        <a:pt x="369" y="656"/>
                      </a:lnTo>
                      <a:lnTo>
                        <a:pt x="242" y="679"/>
                      </a:lnTo>
                      <a:lnTo>
                        <a:pt x="405" y="745"/>
                      </a:lnTo>
                      <a:lnTo>
                        <a:pt x="524" y="736"/>
                      </a:lnTo>
                      <a:lnTo>
                        <a:pt x="492" y="775"/>
                      </a:lnTo>
                      <a:lnTo>
                        <a:pt x="603" y="727"/>
                      </a:lnTo>
                      <a:lnTo>
                        <a:pt x="875" y="749"/>
                      </a:lnTo>
                      <a:lnTo>
                        <a:pt x="822" y="652"/>
                      </a:lnTo>
                      <a:lnTo>
                        <a:pt x="897" y="695"/>
                      </a:lnTo>
                      <a:lnTo>
                        <a:pt x="822" y="572"/>
                      </a:lnTo>
                      <a:lnTo>
                        <a:pt x="624" y="572"/>
                      </a:lnTo>
                      <a:lnTo>
                        <a:pt x="549" y="489"/>
                      </a:lnTo>
                      <a:lnTo>
                        <a:pt x="633" y="503"/>
                      </a:lnTo>
                      <a:lnTo>
                        <a:pt x="554" y="437"/>
                      </a:lnTo>
                      <a:lnTo>
                        <a:pt x="638" y="449"/>
                      </a:lnTo>
                      <a:lnTo>
                        <a:pt x="431" y="362"/>
                      </a:lnTo>
                      <a:lnTo>
                        <a:pt x="528" y="322"/>
                      </a:lnTo>
                      <a:lnTo>
                        <a:pt x="471" y="260"/>
                      </a:lnTo>
                      <a:lnTo>
                        <a:pt x="603" y="256"/>
                      </a:lnTo>
                      <a:lnTo>
                        <a:pt x="563" y="198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86" name="Freeform 154"/>
                <p:cNvSpPr>
                  <a:spLocks/>
                </p:cNvSpPr>
                <p:nvPr/>
              </p:nvSpPr>
              <p:spPr bwMode="auto">
                <a:xfrm>
                  <a:off x="3852" y="2865"/>
                  <a:ext cx="588" cy="204"/>
                </a:xfrm>
                <a:custGeom>
                  <a:avLst/>
                  <a:gdLst>
                    <a:gd name="T0" fmla="*/ 0 w 2351"/>
                    <a:gd name="T1" fmla="*/ 0 h 815"/>
                    <a:gd name="T2" fmla="*/ 0 w 2351"/>
                    <a:gd name="T3" fmla="*/ 0 h 815"/>
                    <a:gd name="T4" fmla="*/ 0 w 2351"/>
                    <a:gd name="T5" fmla="*/ 0 h 815"/>
                    <a:gd name="T6" fmla="*/ 0 w 2351"/>
                    <a:gd name="T7" fmla="*/ 0 h 815"/>
                    <a:gd name="T8" fmla="*/ 0 w 2351"/>
                    <a:gd name="T9" fmla="*/ 0 h 815"/>
                    <a:gd name="T10" fmla="*/ 0 w 2351"/>
                    <a:gd name="T11" fmla="*/ 0 h 815"/>
                    <a:gd name="T12" fmla="*/ 0 w 2351"/>
                    <a:gd name="T13" fmla="*/ 0 h 815"/>
                    <a:gd name="T14" fmla="*/ 0 w 2351"/>
                    <a:gd name="T15" fmla="*/ 0 h 815"/>
                    <a:gd name="T16" fmla="*/ 0 w 2351"/>
                    <a:gd name="T17" fmla="*/ 0 h 815"/>
                    <a:gd name="T18" fmla="*/ 0 w 2351"/>
                    <a:gd name="T19" fmla="*/ 0 h 815"/>
                    <a:gd name="T20" fmla="*/ 0 w 2351"/>
                    <a:gd name="T21" fmla="*/ 0 h 815"/>
                    <a:gd name="T22" fmla="*/ 0 w 2351"/>
                    <a:gd name="T23" fmla="*/ 0 h 815"/>
                    <a:gd name="T24" fmla="*/ 0 w 2351"/>
                    <a:gd name="T25" fmla="*/ 0 h 815"/>
                    <a:gd name="T26" fmla="*/ 0 w 2351"/>
                    <a:gd name="T27" fmla="*/ 0 h 815"/>
                    <a:gd name="T28" fmla="*/ 0 w 2351"/>
                    <a:gd name="T29" fmla="*/ 0 h 815"/>
                    <a:gd name="T30" fmla="*/ 0 w 2351"/>
                    <a:gd name="T31" fmla="*/ 0 h 815"/>
                    <a:gd name="T32" fmla="*/ 0 w 2351"/>
                    <a:gd name="T33" fmla="*/ 0 h 815"/>
                    <a:gd name="T34" fmla="*/ 0 w 2351"/>
                    <a:gd name="T35" fmla="*/ 0 h 815"/>
                    <a:gd name="T36" fmla="*/ 0 w 2351"/>
                    <a:gd name="T37" fmla="*/ 0 h 815"/>
                    <a:gd name="T38" fmla="*/ 0 w 2351"/>
                    <a:gd name="T39" fmla="*/ 0 h 815"/>
                    <a:gd name="T40" fmla="*/ 0 w 2351"/>
                    <a:gd name="T41" fmla="*/ 0 h 815"/>
                    <a:gd name="T42" fmla="*/ 0 w 2351"/>
                    <a:gd name="T43" fmla="*/ 0 h 815"/>
                    <a:gd name="T44" fmla="*/ 0 w 2351"/>
                    <a:gd name="T45" fmla="*/ 0 h 815"/>
                    <a:gd name="T46" fmla="*/ 0 w 2351"/>
                    <a:gd name="T47" fmla="*/ 0 h 815"/>
                    <a:gd name="T48" fmla="*/ 0 w 2351"/>
                    <a:gd name="T49" fmla="*/ 0 h 815"/>
                    <a:gd name="T50" fmla="*/ 0 w 2351"/>
                    <a:gd name="T51" fmla="*/ 0 h 815"/>
                    <a:gd name="T52" fmla="*/ 0 w 2351"/>
                    <a:gd name="T53" fmla="*/ 0 h 815"/>
                    <a:gd name="T54" fmla="*/ 0 w 2351"/>
                    <a:gd name="T55" fmla="*/ 0 h 815"/>
                    <a:gd name="T56" fmla="*/ 0 w 2351"/>
                    <a:gd name="T57" fmla="*/ 0 h 815"/>
                    <a:gd name="T58" fmla="*/ 0 w 2351"/>
                    <a:gd name="T59" fmla="*/ 0 h 815"/>
                    <a:gd name="T60" fmla="*/ 0 w 2351"/>
                    <a:gd name="T61" fmla="*/ 0 h 815"/>
                    <a:gd name="T62" fmla="*/ 0 w 2351"/>
                    <a:gd name="T63" fmla="*/ 0 h 815"/>
                    <a:gd name="T64" fmla="*/ 0 w 2351"/>
                    <a:gd name="T65" fmla="*/ 0 h 815"/>
                    <a:gd name="T66" fmla="*/ 0 w 2351"/>
                    <a:gd name="T67" fmla="*/ 0 h 815"/>
                    <a:gd name="T68" fmla="*/ 0 w 2351"/>
                    <a:gd name="T69" fmla="*/ 0 h 815"/>
                    <a:gd name="T70" fmla="*/ 0 w 2351"/>
                    <a:gd name="T71" fmla="*/ 0 h 815"/>
                    <a:gd name="T72" fmla="*/ 0 w 2351"/>
                    <a:gd name="T73" fmla="*/ 0 h 815"/>
                    <a:gd name="T74" fmla="*/ 0 w 2351"/>
                    <a:gd name="T75" fmla="*/ 0 h 815"/>
                    <a:gd name="T76" fmla="*/ 0 w 2351"/>
                    <a:gd name="T77" fmla="*/ 0 h 815"/>
                    <a:gd name="T78" fmla="*/ 0 w 2351"/>
                    <a:gd name="T79" fmla="*/ 0 h 815"/>
                    <a:gd name="T80" fmla="*/ 0 w 2351"/>
                    <a:gd name="T81" fmla="*/ 0 h 815"/>
                    <a:gd name="T82" fmla="*/ 0 w 2351"/>
                    <a:gd name="T83" fmla="*/ 0 h 815"/>
                    <a:gd name="T84" fmla="*/ 0 w 2351"/>
                    <a:gd name="T85" fmla="*/ 0 h 815"/>
                    <a:gd name="T86" fmla="*/ 0 w 2351"/>
                    <a:gd name="T87" fmla="*/ 0 h 815"/>
                    <a:gd name="T88" fmla="*/ 0 w 2351"/>
                    <a:gd name="T89" fmla="*/ 0 h 815"/>
                    <a:gd name="T90" fmla="*/ 0 w 2351"/>
                    <a:gd name="T91" fmla="*/ 0 h 815"/>
                    <a:gd name="T92" fmla="*/ 0 w 2351"/>
                    <a:gd name="T93" fmla="*/ 0 h 815"/>
                    <a:gd name="T94" fmla="*/ 0 w 2351"/>
                    <a:gd name="T95" fmla="*/ 0 h 815"/>
                    <a:gd name="T96" fmla="*/ 0 w 2351"/>
                    <a:gd name="T97" fmla="*/ 0 h 815"/>
                    <a:gd name="T98" fmla="*/ 0 w 2351"/>
                    <a:gd name="T99" fmla="*/ 0 h 815"/>
                    <a:gd name="T100" fmla="*/ 0 w 2351"/>
                    <a:gd name="T101" fmla="*/ 0 h 815"/>
                    <a:gd name="T102" fmla="*/ 0 w 2351"/>
                    <a:gd name="T103" fmla="*/ 0 h 815"/>
                    <a:gd name="T104" fmla="*/ 0 w 2351"/>
                    <a:gd name="T105" fmla="*/ 0 h 815"/>
                    <a:gd name="T106" fmla="*/ 0 w 2351"/>
                    <a:gd name="T107" fmla="*/ 0 h 815"/>
                    <a:gd name="T108" fmla="*/ 0 w 2351"/>
                    <a:gd name="T109" fmla="*/ 0 h 81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51"/>
                    <a:gd name="T166" fmla="*/ 0 h 815"/>
                    <a:gd name="T167" fmla="*/ 2351 w 2351"/>
                    <a:gd name="T168" fmla="*/ 815 h 81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51" h="815">
                      <a:moveTo>
                        <a:pt x="839" y="66"/>
                      </a:moveTo>
                      <a:lnTo>
                        <a:pt x="602" y="0"/>
                      </a:lnTo>
                      <a:lnTo>
                        <a:pt x="276" y="84"/>
                      </a:lnTo>
                      <a:lnTo>
                        <a:pt x="387" y="98"/>
                      </a:lnTo>
                      <a:lnTo>
                        <a:pt x="135" y="146"/>
                      </a:lnTo>
                      <a:lnTo>
                        <a:pt x="316" y="189"/>
                      </a:lnTo>
                      <a:lnTo>
                        <a:pt x="456" y="198"/>
                      </a:lnTo>
                      <a:lnTo>
                        <a:pt x="250" y="246"/>
                      </a:lnTo>
                      <a:lnTo>
                        <a:pt x="456" y="255"/>
                      </a:lnTo>
                      <a:lnTo>
                        <a:pt x="356" y="287"/>
                      </a:lnTo>
                      <a:lnTo>
                        <a:pt x="654" y="326"/>
                      </a:lnTo>
                      <a:lnTo>
                        <a:pt x="825" y="291"/>
                      </a:lnTo>
                      <a:lnTo>
                        <a:pt x="650" y="440"/>
                      </a:lnTo>
                      <a:lnTo>
                        <a:pt x="242" y="401"/>
                      </a:lnTo>
                      <a:lnTo>
                        <a:pt x="0" y="423"/>
                      </a:lnTo>
                      <a:lnTo>
                        <a:pt x="193" y="471"/>
                      </a:lnTo>
                      <a:lnTo>
                        <a:pt x="53" y="528"/>
                      </a:lnTo>
                      <a:lnTo>
                        <a:pt x="329" y="563"/>
                      </a:lnTo>
                      <a:lnTo>
                        <a:pt x="144" y="608"/>
                      </a:lnTo>
                      <a:lnTo>
                        <a:pt x="250" y="647"/>
                      </a:lnTo>
                      <a:lnTo>
                        <a:pt x="497" y="660"/>
                      </a:lnTo>
                      <a:lnTo>
                        <a:pt x="413" y="700"/>
                      </a:lnTo>
                      <a:lnTo>
                        <a:pt x="685" y="727"/>
                      </a:lnTo>
                      <a:lnTo>
                        <a:pt x="584" y="784"/>
                      </a:lnTo>
                      <a:lnTo>
                        <a:pt x="734" y="815"/>
                      </a:lnTo>
                      <a:lnTo>
                        <a:pt x="716" y="766"/>
                      </a:lnTo>
                      <a:lnTo>
                        <a:pt x="843" y="709"/>
                      </a:lnTo>
                      <a:lnTo>
                        <a:pt x="751" y="678"/>
                      </a:lnTo>
                      <a:lnTo>
                        <a:pt x="957" y="620"/>
                      </a:lnTo>
                      <a:lnTo>
                        <a:pt x="1142" y="669"/>
                      </a:lnTo>
                      <a:lnTo>
                        <a:pt x="1094" y="586"/>
                      </a:lnTo>
                      <a:lnTo>
                        <a:pt x="1467" y="669"/>
                      </a:lnTo>
                      <a:lnTo>
                        <a:pt x="1770" y="669"/>
                      </a:lnTo>
                      <a:lnTo>
                        <a:pt x="1634" y="743"/>
                      </a:lnTo>
                      <a:lnTo>
                        <a:pt x="1854" y="731"/>
                      </a:lnTo>
                      <a:lnTo>
                        <a:pt x="1841" y="784"/>
                      </a:lnTo>
                      <a:lnTo>
                        <a:pt x="2064" y="695"/>
                      </a:lnTo>
                      <a:lnTo>
                        <a:pt x="2276" y="757"/>
                      </a:lnTo>
                      <a:lnTo>
                        <a:pt x="2113" y="599"/>
                      </a:lnTo>
                      <a:lnTo>
                        <a:pt x="2351" y="638"/>
                      </a:lnTo>
                      <a:lnTo>
                        <a:pt x="2139" y="510"/>
                      </a:lnTo>
                      <a:lnTo>
                        <a:pt x="2284" y="515"/>
                      </a:lnTo>
                      <a:lnTo>
                        <a:pt x="2007" y="383"/>
                      </a:lnTo>
                      <a:lnTo>
                        <a:pt x="1823" y="296"/>
                      </a:lnTo>
                      <a:lnTo>
                        <a:pt x="1841" y="379"/>
                      </a:lnTo>
                      <a:lnTo>
                        <a:pt x="1674" y="366"/>
                      </a:lnTo>
                      <a:lnTo>
                        <a:pt x="1410" y="237"/>
                      </a:lnTo>
                      <a:lnTo>
                        <a:pt x="1419" y="287"/>
                      </a:lnTo>
                      <a:lnTo>
                        <a:pt x="1257" y="251"/>
                      </a:lnTo>
                      <a:lnTo>
                        <a:pt x="1383" y="163"/>
                      </a:lnTo>
                      <a:lnTo>
                        <a:pt x="1542" y="171"/>
                      </a:lnTo>
                      <a:lnTo>
                        <a:pt x="1362" y="89"/>
                      </a:lnTo>
                      <a:lnTo>
                        <a:pt x="1046" y="93"/>
                      </a:lnTo>
                      <a:lnTo>
                        <a:pt x="839" y="66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87" name="Freeform 155"/>
                <p:cNvSpPr>
                  <a:spLocks/>
                </p:cNvSpPr>
                <p:nvPr/>
              </p:nvSpPr>
              <p:spPr bwMode="auto">
                <a:xfrm>
                  <a:off x="4050" y="3037"/>
                  <a:ext cx="154" cy="42"/>
                </a:xfrm>
                <a:custGeom>
                  <a:avLst/>
                  <a:gdLst>
                    <a:gd name="T0" fmla="*/ 0 w 615"/>
                    <a:gd name="T1" fmla="*/ 0 h 172"/>
                    <a:gd name="T2" fmla="*/ 0 w 615"/>
                    <a:gd name="T3" fmla="*/ 0 h 172"/>
                    <a:gd name="T4" fmla="*/ 0 w 615"/>
                    <a:gd name="T5" fmla="*/ 0 h 172"/>
                    <a:gd name="T6" fmla="*/ 0 w 615"/>
                    <a:gd name="T7" fmla="*/ 0 h 172"/>
                    <a:gd name="T8" fmla="*/ 0 w 615"/>
                    <a:gd name="T9" fmla="*/ 0 h 172"/>
                    <a:gd name="T10" fmla="*/ 0 w 615"/>
                    <a:gd name="T11" fmla="*/ 0 h 172"/>
                    <a:gd name="T12" fmla="*/ 0 w 615"/>
                    <a:gd name="T13" fmla="*/ 0 h 172"/>
                    <a:gd name="T14" fmla="*/ 0 w 615"/>
                    <a:gd name="T15" fmla="*/ 0 h 172"/>
                    <a:gd name="T16" fmla="*/ 0 w 615"/>
                    <a:gd name="T17" fmla="*/ 0 h 172"/>
                    <a:gd name="T18" fmla="*/ 0 w 615"/>
                    <a:gd name="T19" fmla="*/ 0 h 172"/>
                    <a:gd name="T20" fmla="*/ 0 w 615"/>
                    <a:gd name="T21" fmla="*/ 0 h 172"/>
                    <a:gd name="T22" fmla="*/ 0 w 615"/>
                    <a:gd name="T23" fmla="*/ 0 h 172"/>
                    <a:gd name="T24" fmla="*/ 0 w 615"/>
                    <a:gd name="T25" fmla="*/ 0 h 172"/>
                    <a:gd name="T26" fmla="*/ 0 w 615"/>
                    <a:gd name="T27" fmla="*/ 0 h 172"/>
                    <a:gd name="T28" fmla="*/ 0 w 615"/>
                    <a:gd name="T29" fmla="*/ 0 h 17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5"/>
                    <a:gd name="T46" fmla="*/ 0 h 172"/>
                    <a:gd name="T47" fmla="*/ 615 w 615"/>
                    <a:gd name="T48" fmla="*/ 172 h 17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5" h="172">
                      <a:moveTo>
                        <a:pt x="378" y="45"/>
                      </a:moveTo>
                      <a:lnTo>
                        <a:pt x="237" y="5"/>
                      </a:lnTo>
                      <a:lnTo>
                        <a:pt x="123" y="0"/>
                      </a:lnTo>
                      <a:lnTo>
                        <a:pt x="211" y="41"/>
                      </a:lnTo>
                      <a:lnTo>
                        <a:pt x="34" y="57"/>
                      </a:lnTo>
                      <a:lnTo>
                        <a:pt x="136" y="84"/>
                      </a:lnTo>
                      <a:lnTo>
                        <a:pt x="0" y="137"/>
                      </a:lnTo>
                      <a:lnTo>
                        <a:pt x="118" y="132"/>
                      </a:lnTo>
                      <a:lnTo>
                        <a:pt x="79" y="172"/>
                      </a:lnTo>
                      <a:lnTo>
                        <a:pt x="198" y="168"/>
                      </a:lnTo>
                      <a:lnTo>
                        <a:pt x="329" y="132"/>
                      </a:lnTo>
                      <a:lnTo>
                        <a:pt x="460" y="89"/>
                      </a:lnTo>
                      <a:lnTo>
                        <a:pt x="615" y="80"/>
                      </a:lnTo>
                      <a:lnTo>
                        <a:pt x="378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88" name="Freeform 156"/>
                <p:cNvSpPr>
                  <a:spLocks/>
                </p:cNvSpPr>
                <p:nvPr/>
              </p:nvSpPr>
              <p:spPr bwMode="auto">
                <a:xfrm>
                  <a:off x="3915" y="2835"/>
                  <a:ext cx="390" cy="105"/>
                </a:xfrm>
                <a:custGeom>
                  <a:avLst/>
                  <a:gdLst>
                    <a:gd name="T0" fmla="*/ 0 w 1559"/>
                    <a:gd name="T1" fmla="*/ 0 h 418"/>
                    <a:gd name="T2" fmla="*/ 0 w 1559"/>
                    <a:gd name="T3" fmla="*/ 0 h 418"/>
                    <a:gd name="T4" fmla="*/ 0 w 1559"/>
                    <a:gd name="T5" fmla="*/ 0 h 418"/>
                    <a:gd name="T6" fmla="*/ 0 w 1559"/>
                    <a:gd name="T7" fmla="*/ 0 h 418"/>
                    <a:gd name="T8" fmla="*/ 0 w 1559"/>
                    <a:gd name="T9" fmla="*/ 0 h 418"/>
                    <a:gd name="T10" fmla="*/ 0 w 1559"/>
                    <a:gd name="T11" fmla="*/ 0 h 418"/>
                    <a:gd name="T12" fmla="*/ 0 w 1559"/>
                    <a:gd name="T13" fmla="*/ 0 h 418"/>
                    <a:gd name="T14" fmla="*/ 0 w 1559"/>
                    <a:gd name="T15" fmla="*/ 0 h 418"/>
                    <a:gd name="T16" fmla="*/ 0 w 1559"/>
                    <a:gd name="T17" fmla="*/ 0 h 418"/>
                    <a:gd name="T18" fmla="*/ 0 w 1559"/>
                    <a:gd name="T19" fmla="*/ 0 h 418"/>
                    <a:gd name="T20" fmla="*/ 0 w 1559"/>
                    <a:gd name="T21" fmla="*/ 0 h 418"/>
                    <a:gd name="T22" fmla="*/ 0 w 1559"/>
                    <a:gd name="T23" fmla="*/ 0 h 418"/>
                    <a:gd name="T24" fmla="*/ 0 w 1559"/>
                    <a:gd name="T25" fmla="*/ 0 h 418"/>
                    <a:gd name="T26" fmla="*/ 0 w 1559"/>
                    <a:gd name="T27" fmla="*/ 0 h 418"/>
                    <a:gd name="T28" fmla="*/ 0 w 1559"/>
                    <a:gd name="T29" fmla="*/ 0 h 418"/>
                    <a:gd name="T30" fmla="*/ 0 w 1559"/>
                    <a:gd name="T31" fmla="*/ 0 h 418"/>
                    <a:gd name="T32" fmla="*/ 0 w 1559"/>
                    <a:gd name="T33" fmla="*/ 0 h 418"/>
                    <a:gd name="T34" fmla="*/ 0 w 1559"/>
                    <a:gd name="T35" fmla="*/ 0 h 418"/>
                    <a:gd name="T36" fmla="*/ 0 w 1559"/>
                    <a:gd name="T37" fmla="*/ 0 h 418"/>
                    <a:gd name="T38" fmla="*/ 0 w 1559"/>
                    <a:gd name="T39" fmla="*/ 0 h 418"/>
                    <a:gd name="T40" fmla="*/ 0 w 1559"/>
                    <a:gd name="T41" fmla="*/ 0 h 418"/>
                    <a:gd name="T42" fmla="*/ 0 w 1559"/>
                    <a:gd name="T43" fmla="*/ 0 h 418"/>
                    <a:gd name="T44" fmla="*/ 0 w 1559"/>
                    <a:gd name="T45" fmla="*/ 0 h 418"/>
                    <a:gd name="T46" fmla="*/ 0 w 1559"/>
                    <a:gd name="T47" fmla="*/ 0 h 418"/>
                    <a:gd name="T48" fmla="*/ 0 w 1559"/>
                    <a:gd name="T49" fmla="*/ 0 h 418"/>
                    <a:gd name="T50" fmla="*/ 0 w 1559"/>
                    <a:gd name="T51" fmla="*/ 0 h 418"/>
                    <a:gd name="T52" fmla="*/ 0 w 1559"/>
                    <a:gd name="T53" fmla="*/ 0 h 418"/>
                    <a:gd name="T54" fmla="*/ 0 w 1559"/>
                    <a:gd name="T55" fmla="*/ 0 h 41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559"/>
                    <a:gd name="T85" fmla="*/ 0 h 418"/>
                    <a:gd name="T86" fmla="*/ 1559 w 1559"/>
                    <a:gd name="T87" fmla="*/ 418 h 41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559" h="418">
                      <a:moveTo>
                        <a:pt x="1043" y="100"/>
                      </a:moveTo>
                      <a:lnTo>
                        <a:pt x="556" y="125"/>
                      </a:lnTo>
                      <a:lnTo>
                        <a:pt x="710" y="170"/>
                      </a:lnTo>
                      <a:lnTo>
                        <a:pt x="417" y="165"/>
                      </a:lnTo>
                      <a:lnTo>
                        <a:pt x="159" y="214"/>
                      </a:lnTo>
                      <a:lnTo>
                        <a:pt x="378" y="219"/>
                      </a:lnTo>
                      <a:lnTo>
                        <a:pt x="0" y="274"/>
                      </a:lnTo>
                      <a:lnTo>
                        <a:pt x="129" y="299"/>
                      </a:lnTo>
                      <a:lnTo>
                        <a:pt x="338" y="299"/>
                      </a:lnTo>
                      <a:lnTo>
                        <a:pt x="149" y="354"/>
                      </a:lnTo>
                      <a:lnTo>
                        <a:pt x="352" y="349"/>
                      </a:lnTo>
                      <a:lnTo>
                        <a:pt x="228" y="388"/>
                      </a:lnTo>
                      <a:lnTo>
                        <a:pt x="407" y="398"/>
                      </a:lnTo>
                      <a:lnTo>
                        <a:pt x="715" y="359"/>
                      </a:lnTo>
                      <a:lnTo>
                        <a:pt x="591" y="418"/>
                      </a:lnTo>
                      <a:lnTo>
                        <a:pt x="870" y="364"/>
                      </a:lnTo>
                      <a:lnTo>
                        <a:pt x="1127" y="314"/>
                      </a:lnTo>
                      <a:lnTo>
                        <a:pt x="815" y="284"/>
                      </a:lnTo>
                      <a:lnTo>
                        <a:pt x="591" y="299"/>
                      </a:lnTo>
                      <a:lnTo>
                        <a:pt x="432" y="253"/>
                      </a:lnTo>
                      <a:lnTo>
                        <a:pt x="621" y="239"/>
                      </a:lnTo>
                      <a:lnTo>
                        <a:pt x="725" y="260"/>
                      </a:lnTo>
                      <a:lnTo>
                        <a:pt x="934" y="214"/>
                      </a:lnTo>
                      <a:lnTo>
                        <a:pt x="1142" y="154"/>
                      </a:lnTo>
                      <a:lnTo>
                        <a:pt x="1559" y="170"/>
                      </a:lnTo>
                      <a:lnTo>
                        <a:pt x="1033" y="0"/>
                      </a:lnTo>
                      <a:lnTo>
                        <a:pt x="1043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89" name="Freeform 157"/>
                <p:cNvSpPr>
                  <a:spLocks/>
                </p:cNvSpPr>
                <p:nvPr/>
              </p:nvSpPr>
              <p:spPr bwMode="auto">
                <a:xfrm>
                  <a:off x="3879" y="2953"/>
                  <a:ext cx="184" cy="71"/>
                </a:xfrm>
                <a:custGeom>
                  <a:avLst/>
                  <a:gdLst>
                    <a:gd name="T0" fmla="*/ 0 w 738"/>
                    <a:gd name="T1" fmla="*/ 0 h 282"/>
                    <a:gd name="T2" fmla="*/ 0 w 738"/>
                    <a:gd name="T3" fmla="*/ 0 h 282"/>
                    <a:gd name="T4" fmla="*/ 0 w 738"/>
                    <a:gd name="T5" fmla="*/ 0 h 282"/>
                    <a:gd name="T6" fmla="*/ 0 w 738"/>
                    <a:gd name="T7" fmla="*/ 0 h 282"/>
                    <a:gd name="T8" fmla="*/ 0 w 738"/>
                    <a:gd name="T9" fmla="*/ 0 h 282"/>
                    <a:gd name="T10" fmla="*/ 0 w 738"/>
                    <a:gd name="T11" fmla="*/ 0 h 282"/>
                    <a:gd name="T12" fmla="*/ 0 w 738"/>
                    <a:gd name="T13" fmla="*/ 0 h 282"/>
                    <a:gd name="T14" fmla="*/ 0 w 738"/>
                    <a:gd name="T15" fmla="*/ 0 h 282"/>
                    <a:gd name="T16" fmla="*/ 0 w 738"/>
                    <a:gd name="T17" fmla="*/ 0 h 282"/>
                    <a:gd name="T18" fmla="*/ 0 w 738"/>
                    <a:gd name="T19" fmla="*/ 0 h 282"/>
                    <a:gd name="T20" fmla="*/ 0 w 738"/>
                    <a:gd name="T21" fmla="*/ 0 h 282"/>
                    <a:gd name="T22" fmla="*/ 0 w 738"/>
                    <a:gd name="T23" fmla="*/ 0 h 282"/>
                    <a:gd name="T24" fmla="*/ 0 w 738"/>
                    <a:gd name="T25" fmla="*/ 0 h 282"/>
                    <a:gd name="T26" fmla="*/ 0 w 738"/>
                    <a:gd name="T27" fmla="*/ 0 h 282"/>
                    <a:gd name="T28" fmla="*/ 0 w 738"/>
                    <a:gd name="T29" fmla="*/ 0 h 282"/>
                    <a:gd name="T30" fmla="*/ 0 w 738"/>
                    <a:gd name="T31" fmla="*/ 0 h 282"/>
                    <a:gd name="T32" fmla="*/ 0 w 738"/>
                    <a:gd name="T33" fmla="*/ 0 h 282"/>
                    <a:gd name="T34" fmla="*/ 0 w 738"/>
                    <a:gd name="T35" fmla="*/ 0 h 282"/>
                    <a:gd name="T36" fmla="*/ 0 w 738"/>
                    <a:gd name="T37" fmla="*/ 0 h 28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8"/>
                    <a:gd name="T58" fmla="*/ 0 h 282"/>
                    <a:gd name="T59" fmla="*/ 738 w 738"/>
                    <a:gd name="T60" fmla="*/ 282 h 28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8" h="282">
                      <a:moveTo>
                        <a:pt x="738" y="19"/>
                      </a:moveTo>
                      <a:lnTo>
                        <a:pt x="474" y="47"/>
                      </a:lnTo>
                      <a:lnTo>
                        <a:pt x="269" y="0"/>
                      </a:lnTo>
                      <a:lnTo>
                        <a:pt x="402" y="86"/>
                      </a:lnTo>
                      <a:lnTo>
                        <a:pt x="190" y="68"/>
                      </a:lnTo>
                      <a:lnTo>
                        <a:pt x="0" y="81"/>
                      </a:lnTo>
                      <a:lnTo>
                        <a:pt x="217" y="121"/>
                      </a:lnTo>
                      <a:lnTo>
                        <a:pt x="70" y="171"/>
                      </a:lnTo>
                      <a:lnTo>
                        <a:pt x="302" y="209"/>
                      </a:lnTo>
                      <a:lnTo>
                        <a:pt x="214" y="277"/>
                      </a:lnTo>
                      <a:lnTo>
                        <a:pt x="410" y="282"/>
                      </a:lnTo>
                      <a:lnTo>
                        <a:pt x="365" y="177"/>
                      </a:lnTo>
                      <a:lnTo>
                        <a:pt x="558" y="262"/>
                      </a:lnTo>
                      <a:lnTo>
                        <a:pt x="733" y="268"/>
                      </a:lnTo>
                      <a:lnTo>
                        <a:pt x="553" y="178"/>
                      </a:lnTo>
                      <a:lnTo>
                        <a:pt x="708" y="154"/>
                      </a:lnTo>
                      <a:lnTo>
                        <a:pt x="580" y="102"/>
                      </a:lnTo>
                      <a:lnTo>
                        <a:pt x="738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90" name="Freeform 158"/>
                <p:cNvSpPr>
                  <a:spLocks/>
                </p:cNvSpPr>
                <p:nvPr/>
              </p:nvSpPr>
              <p:spPr bwMode="auto">
                <a:xfrm>
                  <a:off x="4227" y="2898"/>
                  <a:ext cx="240" cy="78"/>
                </a:xfrm>
                <a:custGeom>
                  <a:avLst/>
                  <a:gdLst>
                    <a:gd name="T0" fmla="*/ 0 w 958"/>
                    <a:gd name="T1" fmla="*/ 0 h 310"/>
                    <a:gd name="T2" fmla="*/ 0 w 958"/>
                    <a:gd name="T3" fmla="*/ 0 h 310"/>
                    <a:gd name="T4" fmla="*/ 0 w 958"/>
                    <a:gd name="T5" fmla="*/ 0 h 310"/>
                    <a:gd name="T6" fmla="*/ 0 w 958"/>
                    <a:gd name="T7" fmla="*/ 0 h 310"/>
                    <a:gd name="T8" fmla="*/ 0 w 958"/>
                    <a:gd name="T9" fmla="*/ 0 h 310"/>
                    <a:gd name="T10" fmla="*/ 0 w 958"/>
                    <a:gd name="T11" fmla="*/ 0 h 310"/>
                    <a:gd name="T12" fmla="*/ 0 w 958"/>
                    <a:gd name="T13" fmla="*/ 0 h 310"/>
                    <a:gd name="T14" fmla="*/ 0 w 958"/>
                    <a:gd name="T15" fmla="*/ 0 h 310"/>
                    <a:gd name="T16" fmla="*/ 0 w 958"/>
                    <a:gd name="T17" fmla="*/ 0 h 310"/>
                    <a:gd name="T18" fmla="*/ 0 w 958"/>
                    <a:gd name="T19" fmla="*/ 0 h 310"/>
                    <a:gd name="T20" fmla="*/ 0 w 958"/>
                    <a:gd name="T21" fmla="*/ 0 h 310"/>
                    <a:gd name="T22" fmla="*/ 0 w 958"/>
                    <a:gd name="T23" fmla="*/ 0 h 310"/>
                    <a:gd name="T24" fmla="*/ 0 w 958"/>
                    <a:gd name="T25" fmla="*/ 0 h 310"/>
                    <a:gd name="T26" fmla="*/ 0 w 958"/>
                    <a:gd name="T27" fmla="*/ 0 h 310"/>
                    <a:gd name="T28" fmla="*/ 0 w 958"/>
                    <a:gd name="T29" fmla="*/ 0 h 310"/>
                    <a:gd name="T30" fmla="*/ 0 w 958"/>
                    <a:gd name="T31" fmla="*/ 0 h 310"/>
                    <a:gd name="T32" fmla="*/ 0 w 958"/>
                    <a:gd name="T33" fmla="*/ 0 h 310"/>
                    <a:gd name="T34" fmla="*/ 0 w 958"/>
                    <a:gd name="T35" fmla="*/ 0 h 310"/>
                    <a:gd name="T36" fmla="*/ 0 w 958"/>
                    <a:gd name="T37" fmla="*/ 0 h 310"/>
                    <a:gd name="T38" fmla="*/ 0 w 958"/>
                    <a:gd name="T39" fmla="*/ 0 h 310"/>
                    <a:gd name="T40" fmla="*/ 0 w 958"/>
                    <a:gd name="T41" fmla="*/ 0 h 310"/>
                    <a:gd name="T42" fmla="*/ 0 w 958"/>
                    <a:gd name="T43" fmla="*/ 0 h 310"/>
                    <a:gd name="T44" fmla="*/ 0 w 958"/>
                    <a:gd name="T45" fmla="*/ 0 h 310"/>
                    <a:gd name="T46" fmla="*/ 0 w 958"/>
                    <a:gd name="T47" fmla="*/ 0 h 3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58"/>
                    <a:gd name="T73" fmla="*/ 0 h 310"/>
                    <a:gd name="T74" fmla="*/ 958 w 958"/>
                    <a:gd name="T75" fmla="*/ 310 h 3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58" h="310">
                      <a:moveTo>
                        <a:pt x="660" y="126"/>
                      </a:moveTo>
                      <a:lnTo>
                        <a:pt x="526" y="41"/>
                      </a:lnTo>
                      <a:lnTo>
                        <a:pt x="371" y="0"/>
                      </a:lnTo>
                      <a:lnTo>
                        <a:pt x="471" y="80"/>
                      </a:lnTo>
                      <a:lnTo>
                        <a:pt x="267" y="26"/>
                      </a:lnTo>
                      <a:lnTo>
                        <a:pt x="317" y="96"/>
                      </a:lnTo>
                      <a:lnTo>
                        <a:pt x="192" y="61"/>
                      </a:lnTo>
                      <a:lnTo>
                        <a:pt x="0" y="96"/>
                      </a:lnTo>
                      <a:lnTo>
                        <a:pt x="187" y="116"/>
                      </a:lnTo>
                      <a:lnTo>
                        <a:pt x="64" y="140"/>
                      </a:lnTo>
                      <a:lnTo>
                        <a:pt x="298" y="181"/>
                      </a:lnTo>
                      <a:lnTo>
                        <a:pt x="292" y="126"/>
                      </a:lnTo>
                      <a:lnTo>
                        <a:pt x="471" y="191"/>
                      </a:lnTo>
                      <a:lnTo>
                        <a:pt x="421" y="111"/>
                      </a:lnTo>
                      <a:lnTo>
                        <a:pt x="610" y="181"/>
                      </a:lnTo>
                      <a:lnTo>
                        <a:pt x="560" y="215"/>
                      </a:lnTo>
                      <a:lnTo>
                        <a:pt x="729" y="245"/>
                      </a:lnTo>
                      <a:lnTo>
                        <a:pt x="695" y="191"/>
                      </a:lnTo>
                      <a:lnTo>
                        <a:pt x="819" y="205"/>
                      </a:lnTo>
                      <a:lnTo>
                        <a:pt x="958" y="310"/>
                      </a:lnTo>
                      <a:lnTo>
                        <a:pt x="793" y="131"/>
                      </a:lnTo>
                      <a:lnTo>
                        <a:pt x="620" y="36"/>
                      </a:lnTo>
                      <a:lnTo>
                        <a:pt x="66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91" name="Freeform 159"/>
                <p:cNvSpPr>
                  <a:spLocks/>
                </p:cNvSpPr>
                <p:nvPr/>
              </p:nvSpPr>
              <p:spPr bwMode="auto">
                <a:xfrm>
                  <a:off x="4099" y="3017"/>
                  <a:ext cx="320" cy="69"/>
                </a:xfrm>
                <a:custGeom>
                  <a:avLst/>
                  <a:gdLst>
                    <a:gd name="T0" fmla="*/ 0 w 1277"/>
                    <a:gd name="T1" fmla="*/ 0 h 275"/>
                    <a:gd name="T2" fmla="*/ 0 w 1277"/>
                    <a:gd name="T3" fmla="*/ 0 h 275"/>
                    <a:gd name="T4" fmla="*/ 0 w 1277"/>
                    <a:gd name="T5" fmla="*/ 0 h 275"/>
                    <a:gd name="T6" fmla="*/ 0 w 1277"/>
                    <a:gd name="T7" fmla="*/ 0 h 275"/>
                    <a:gd name="T8" fmla="*/ 0 w 1277"/>
                    <a:gd name="T9" fmla="*/ 0 h 275"/>
                    <a:gd name="T10" fmla="*/ 0 w 1277"/>
                    <a:gd name="T11" fmla="*/ 0 h 275"/>
                    <a:gd name="T12" fmla="*/ 0 w 1277"/>
                    <a:gd name="T13" fmla="*/ 0 h 275"/>
                    <a:gd name="T14" fmla="*/ 0 w 1277"/>
                    <a:gd name="T15" fmla="*/ 0 h 275"/>
                    <a:gd name="T16" fmla="*/ 0 w 1277"/>
                    <a:gd name="T17" fmla="*/ 0 h 275"/>
                    <a:gd name="T18" fmla="*/ 0 w 1277"/>
                    <a:gd name="T19" fmla="*/ 0 h 275"/>
                    <a:gd name="T20" fmla="*/ 0 w 1277"/>
                    <a:gd name="T21" fmla="*/ 0 h 275"/>
                    <a:gd name="T22" fmla="*/ 0 w 1277"/>
                    <a:gd name="T23" fmla="*/ 0 h 275"/>
                    <a:gd name="T24" fmla="*/ 0 w 1277"/>
                    <a:gd name="T25" fmla="*/ 0 h 275"/>
                    <a:gd name="T26" fmla="*/ 0 w 1277"/>
                    <a:gd name="T27" fmla="*/ 0 h 275"/>
                    <a:gd name="T28" fmla="*/ 0 w 1277"/>
                    <a:gd name="T29" fmla="*/ 0 h 275"/>
                    <a:gd name="T30" fmla="*/ 0 w 1277"/>
                    <a:gd name="T31" fmla="*/ 0 h 275"/>
                    <a:gd name="T32" fmla="*/ 0 w 1277"/>
                    <a:gd name="T33" fmla="*/ 0 h 275"/>
                    <a:gd name="T34" fmla="*/ 0 w 1277"/>
                    <a:gd name="T35" fmla="*/ 0 h 275"/>
                    <a:gd name="T36" fmla="*/ 0 w 1277"/>
                    <a:gd name="T37" fmla="*/ 0 h 275"/>
                    <a:gd name="T38" fmla="*/ 0 w 1277"/>
                    <a:gd name="T39" fmla="*/ 0 h 275"/>
                    <a:gd name="T40" fmla="*/ 0 w 1277"/>
                    <a:gd name="T41" fmla="*/ 0 h 275"/>
                    <a:gd name="T42" fmla="*/ 0 w 1277"/>
                    <a:gd name="T43" fmla="*/ 0 h 27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77"/>
                    <a:gd name="T67" fmla="*/ 0 h 275"/>
                    <a:gd name="T68" fmla="*/ 1277 w 1277"/>
                    <a:gd name="T69" fmla="*/ 275 h 27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77" h="275">
                      <a:moveTo>
                        <a:pt x="450" y="20"/>
                      </a:moveTo>
                      <a:lnTo>
                        <a:pt x="386" y="69"/>
                      </a:lnTo>
                      <a:lnTo>
                        <a:pt x="535" y="85"/>
                      </a:lnTo>
                      <a:lnTo>
                        <a:pt x="487" y="133"/>
                      </a:lnTo>
                      <a:lnTo>
                        <a:pt x="805" y="84"/>
                      </a:lnTo>
                      <a:lnTo>
                        <a:pt x="687" y="137"/>
                      </a:lnTo>
                      <a:lnTo>
                        <a:pt x="877" y="146"/>
                      </a:lnTo>
                      <a:lnTo>
                        <a:pt x="1103" y="60"/>
                      </a:lnTo>
                      <a:lnTo>
                        <a:pt x="1277" y="148"/>
                      </a:lnTo>
                      <a:lnTo>
                        <a:pt x="1085" y="113"/>
                      </a:lnTo>
                      <a:lnTo>
                        <a:pt x="861" y="206"/>
                      </a:lnTo>
                      <a:lnTo>
                        <a:pt x="468" y="275"/>
                      </a:lnTo>
                      <a:lnTo>
                        <a:pt x="522" y="217"/>
                      </a:lnTo>
                      <a:lnTo>
                        <a:pt x="233" y="231"/>
                      </a:lnTo>
                      <a:lnTo>
                        <a:pt x="270" y="157"/>
                      </a:lnTo>
                      <a:lnTo>
                        <a:pt x="34" y="161"/>
                      </a:lnTo>
                      <a:lnTo>
                        <a:pt x="165" y="104"/>
                      </a:lnTo>
                      <a:lnTo>
                        <a:pt x="0" y="47"/>
                      </a:lnTo>
                      <a:lnTo>
                        <a:pt x="348" y="48"/>
                      </a:lnTo>
                      <a:lnTo>
                        <a:pt x="257" y="0"/>
                      </a:lnTo>
                      <a:lnTo>
                        <a:pt x="45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92" name="Freeform 160"/>
                <p:cNvSpPr>
                  <a:spLocks/>
                </p:cNvSpPr>
                <p:nvPr/>
              </p:nvSpPr>
              <p:spPr bwMode="auto">
                <a:xfrm>
                  <a:off x="4392" y="3031"/>
                  <a:ext cx="204" cy="392"/>
                </a:xfrm>
                <a:custGeom>
                  <a:avLst/>
                  <a:gdLst>
                    <a:gd name="T0" fmla="*/ 0 w 817"/>
                    <a:gd name="T1" fmla="*/ 0 h 1566"/>
                    <a:gd name="T2" fmla="*/ 0 w 817"/>
                    <a:gd name="T3" fmla="*/ 0 h 1566"/>
                    <a:gd name="T4" fmla="*/ 0 w 817"/>
                    <a:gd name="T5" fmla="*/ 0 h 1566"/>
                    <a:gd name="T6" fmla="*/ 0 w 817"/>
                    <a:gd name="T7" fmla="*/ 0 h 1566"/>
                    <a:gd name="T8" fmla="*/ 0 w 817"/>
                    <a:gd name="T9" fmla="*/ 0 h 1566"/>
                    <a:gd name="T10" fmla="*/ 0 w 817"/>
                    <a:gd name="T11" fmla="*/ 0 h 1566"/>
                    <a:gd name="T12" fmla="*/ 0 w 817"/>
                    <a:gd name="T13" fmla="*/ 0 h 1566"/>
                    <a:gd name="T14" fmla="*/ 0 w 817"/>
                    <a:gd name="T15" fmla="*/ 0 h 1566"/>
                    <a:gd name="T16" fmla="*/ 0 w 817"/>
                    <a:gd name="T17" fmla="*/ 0 h 1566"/>
                    <a:gd name="T18" fmla="*/ 0 w 817"/>
                    <a:gd name="T19" fmla="*/ 0 h 1566"/>
                    <a:gd name="T20" fmla="*/ 0 w 817"/>
                    <a:gd name="T21" fmla="*/ 0 h 1566"/>
                    <a:gd name="T22" fmla="*/ 0 w 817"/>
                    <a:gd name="T23" fmla="*/ 0 h 1566"/>
                    <a:gd name="T24" fmla="*/ 0 w 817"/>
                    <a:gd name="T25" fmla="*/ 0 h 1566"/>
                    <a:gd name="T26" fmla="*/ 0 w 817"/>
                    <a:gd name="T27" fmla="*/ 0 h 1566"/>
                    <a:gd name="T28" fmla="*/ 0 w 817"/>
                    <a:gd name="T29" fmla="*/ 0 h 1566"/>
                    <a:gd name="T30" fmla="*/ 0 w 817"/>
                    <a:gd name="T31" fmla="*/ 0 h 1566"/>
                    <a:gd name="T32" fmla="*/ 0 w 817"/>
                    <a:gd name="T33" fmla="*/ 0 h 1566"/>
                    <a:gd name="T34" fmla="*/ 0 w 817"/>
                    <a:gd name="T35" fmla="*/ 0 h 1566"/>
                    <a:gd name="T36" fmla="*/ 0 w 817"/>
                    <a:gd name="T37" fmla="*/ 0 h 1566"/>
                    <a:gd name="T38" fmla="*/ 0 w 817"/>
                    <a:gd name="T39" fmla="*/ 0 h 1566"/>
                    <a:gd name="T40" fmla="*/ 0 w 817"/>
                    <a:gd name="T41" fmla="*/ 0 h 1566"/>
                    <a:gd name="T42" fmla="*/ 0 w 817"/>
                    <a:gd name="T43" fmla="*/ 0 h 1566"/>
                    <a:gd name="T44" fmla="*/ 0 w 817"/>
                    <a:gd name="T45" fmla="*/ 0 h 1566"/>
                    <a:gd name="T46" fmla="*/ 0 w 817"/>
                    <a:gd name="T47" fmla="*/ 0 h 1566"/>
                    <a:gd name="T48" fmla="*/ 0 w 817"/>
                    <a:gd name="T49" fmla="*/ 0 h 1566"/>
                    <a:gd name="T50" fmla="*/ 0 w 817"/>
                    <a:gd name="T51" fmla="*/ 0 h 1566"/>
                    <a:gd name="T52" fmla="*/ 0 w 817"/>
                    <a:gd name="T53" fmla="*/ 0 h 1566"/>
                    <a:gd name="T54" fmla="*/ 0 w 817"/>
                    <a:gd name="T55" fmla="*/ 0 h 1566"/>
                    <a:gd name="T56" fmla="*/ 0 w 817"/>
                    <a:gd name="T57" fmla="*/ 0 h 1566"/>
                    <a:gd name="T58" fmla="*/ 0 w 817"/>
                    <a:gd name="T59" fmla="*/ 0 h 1566"/>
                    <a:gd name="T60" fmla="*/ 0 w 817"/>
                    <a:gd name="T61" fmla="*/ 0 h 1566"/>
                    <a:gd name="T62" fmla="*/ 0 w 817"/>
                    <a:gd name="T63" fmla="*/ 0 h 1566"/>
                    <a:gd name="T64" fmla="*/ 0 w 817"/>
                    <a:gd name="T65" fmla="*/ 0 h 1566"/>
                    <a:gd name="T66" fmla="*/ 0 w 817"/>
                    <a:gd name="T67" fmla="*/ 0 h 156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17"/>
                    <a:gd name="T103" fmla="*/ 0 h 1566"/>
                    <a:gd name="T104" fmla="*/ 817 w 817"/>
                    <a:gd name="T105" fmla="*/ 1566 h 156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17" h="1566">
                      <a:moveTo>
                        <a:pt x="378" y="237"/>
                      </a:moveTo>
                      <a:lnTo>
                        <a:pt x="316" y="191"/>
                      </a:lnTo>
                      <a:lnTo>
                        <a:pt x="161" y="238"/>
                      </a:lnTo>
                      <a:lnTo>
                        <a:pt x="180" y="205"/>
                      </a:lnTo>
                      <a:lnTo>
                        <a:pt x="0" y="221"/>
                      </a:lnTo>
                      <a:lnTo>
                        <a:pt x="85" y="185"/>
                      </a:lnTo>
                      <a:lnTo>
                        <a:pt x="31" y="169"/>
                      </a:lnTo>
                      <a:lnTo>
                        <a:pt x="85" y="141"/>
                      </a:lnTo>
                      <a:lnTo>
                        <a:pt x="237" y="163"/>
                      </a:lnTo>
                      <a:lnTo>
                        <a:pt x="189" y="120"/>
                      </a:lnTo>
                      <a:lnTo>
                        <a:pt x="320" y="151"/>
                      </a:lnTo>
                      <a:lnTo>
                        <a:pt x="297" y="91"/>
                      </a:lnTo>
                      <a:lnTo>
                        <a:pt x="201" y="21"/>
                      </a:lnTo>
                      <a:lnTo>
                        <a:pt x="314" y="40"/>
                      </a:lnTo>
                      <a:lnTo>
                        <a:pt x="322" y="0"/>
                      </a:lnTo>
                      <a:lnTo>
                        <a:pt x="478" y="58"/>
                      </a:lnTo>
                      <a:lnTo>
                        <a:pt x="539" y="172"/>
                      </a:lnTo>
                      <a:lnTo>
                        <a:pt x="445" y="80"/>
                      </a:lnTo>
                      <a:lnTo>
                        <a:pt x="374" y="70"/>
                      </a:lnTo>
                      <a:lnTo>
                        <a:pt x="461" y="198"/>
                      </a:lnTo>
                      <a:lnTo>
                        <a:pt x="418" y="237"/>
                      </a:lnTo>
                      <a:lnTo>
                        <a:pt x="589" y="392"/>
                      </a:lnTo>
                      <a:lnTo>
                        <a:pt x="522" y="385"/>
                      </a:lnTo>
                      <a:lnTo>
                        <a:pt x="601" y="488"/>
                      </a:lnTo>
                      <a:lnTo>
                        <a:pt x="670" y="826"/>
                      </a:lnTo>
                      <a:lnTo>
                        <a:pt x="680" y="957"/>
                      </a:lnTo>
                      <a:lnTo>
                        <a:pt x="817" y="1113"/>
                      </a:lnTo>
                      <a:lnTo>
                        <a:pt x="764" y="1135"/>
                      </a:lnTo>
                      <a:lnTo>
                        <a:pt x="755" y="1566"/>
                      </a:lnTo>
                      <a:lnTo>
                        <a:pt x="670" y="1034"/>
                      </a:lnTo>
                      <a:lnTo>
                        <a:pt x="591" y="706"/>
                      </a:lnTo>
                      <a:lnTo>
                        <a:pt x="494" y="491"/>
                      </a:lnTo>
                      <a:lnTo>
                        <a:pt x="378" y="2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93" name="Freeform 161"/>
                <p:cNvSpPr>
                  <a:spLocks/>
                </p:cNvSpPr>
                <p:nvPr/>
              </p:nvSpPr>
              <p:spPr bwMode="auto">
                <a:xfrm>
                  <a:off x="4130" y="3144"/>
                  <a:ext cx="153" cy="98"/>
                </a:xfrm>
                <a:custGeom>
                  <a:avLst/>
                  <a:gdLst>
                    <a:gd name="T0" fmla="*/ 0 w 610"/>
                    <a:gd name="T1" fmla="*/ 0 h 392"/>
                    <a:gd name="T2" fmla="*/ 0 w 610"/>
                    <a:gd name="T3" fmla="*/ 0 h 392"/>
                    <a:gd name="T4" fmla="*/ 0 w 610"/>
                    <a:gd name="T5" fmla="*/ 0 h 392"/>
                    <a:gd name="T6" fmla="*/ 0 w 610"/>
                    <a:gd name="T7" fmla="*/ 0 h 392"/>
                    <a:gd name="T8" fmla="*/ 0 w 610"/>
                    <a:gd name="T9" fmla="*/ 0 h 392"/>
                    <a:gd name="T10" fmla="*/ 0 w 610"/>
                    <a:gd name="T11" fmla="*/ 0 h 392"/>
                    <a:gd name="T12" fmla="*/ 0 w 610"/>
                    <a:gd name="T13" fmla="*/ 0 h 392"/>
                    <a:gd name="T14" fmla="*/ 0 w 610"/>
                    <a:gd name="T15" fmla="*/ 0 h 392"/>
                    <a:gd name="T16" fmla="*/ 0 w 610"/>
                    <a:gd name="T17" fmla="*/ 0 h 392"/>
                    <a:gd name="T18" fmla="*/ 0 w 610"/>
                    <a:gd name="T19" fmla="*/ 0 h 392"/>
                    <a:gd name="T20" fmla="*/ 0 w 610"/>
                    <a:gd name="T21" fmla="*/ 0 h 392"/>
                    <a:gd name="T22" fmla="*/ 0 w 610"/>
                    <a:gd name="T23" fmla="*/ 0 h 392"/>
                    <a:gd name="T24" fmla="*/ 0 w 610"/>
                    <a:gd name="T25" fmla="*/ 0 h 392"/>
                    <a:gd name="T26" fmla="*/ 0 w 610"/>
                    <a:gd name="T27" fmla="*/ 0 h 392"/>
                    <a:gd name="T28" fmla="*/ 0 w 610"/>
                    <a:gd name="T29" fmla="*/ 0 h 392"/>
                    <a:gd name="T30" fmla="*/ 0 w 610"/>
                    <a:gd name="T31" fmla="*/ 0 h 392"/>
                    <a:gd name="T32" fmla="*/ 0 w 610"/>
                    <a:gd name="T33" fmla="*/ 0 h 392"/>
                    <a:gd name="T34" fmla="*/ 0 w 610"/>
                    <a:gd name="T35" fmla="*/ 0 h 392"/>
                    <a:gd name="T36" fmla="*/ 0 w 610"/>
                    <a:gd name="T37" fmla="*/ 0 h 392"/>
                    <a:gd name="T38" fmla="*/ 0 w 610"/>
                    <a:gd name="T39" fmla="*/ 0 h 392"/>
                    <a:gd name="T40" fmla="*/ 0 w 610"/>
                    <a:gd name="T41" fmla="*/ 0 h 392"/>
                    <a:gd name="T42" fmla="*/ 0 w 610"/>
                    <a:gd name="T43" fmla="*/ 0 h 392"/>
                    <a:gd name="T44" fmla="*/ 0 w 610"/>
                    <a:gd name="T45" fmla="*/ 0 h 392"/>
                    <a:gd name="T46" fmla="*/ 0 w 610"/>
                    <a:gd name="T47" fmla="*/ 0 h 392"/>
                    <a:gd name="T48" fmla="*/ 0 w 610"/>
                    <a:gd name="T49" fmla="*/ 0 h 392"/>
                    <a:gd name="T50" fmla="*/ 0 w 610"/>
                    <a:gd name="T51" fmla="*/ 0 h 392"/>
                    <a:gd name="T52" fmla="*/ 0 w 610"/>
                    <a:gd name="T53" fmla="*/ 0 h 392"/>
                    <a:gd name="T54" fmla="*/ 0 w 610"/>
                    <a:gd name="T55" fmla="*/ 0 h 392"/>
                    <a:gd name="T56" fmla="*/ 0 w 610"/>
                    <a:gd name="T57" fmla="*/ 0 h 392"/>
                    <a:gd name="T58" fmla="*/ 0 w 610"/>
                    <a:gd name="T59" fmla="*/ 0 h 392"/>
                    <a:gd name="T60" fmla="*/ 0 w 610"/>
                    <a:gd name="T61" fmla="*/ 0 h 392"/>
                    <a:gd name="T62" fmla="*/ 0 w 610"/>
                    <a:gd name="T63" fmla="*/ 0 h 3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10"/>
                    <a:gd name="T97" fmla="*/ 0 h 392"/>
                    <a:gd name="T98" fmla="*/ 610 w 610"/>
                    <a:gd name="T99" fmla="*/ 392 h 3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10" h="392">
                      <a:moveTo>
                        <a:pt x="435" y="26"/>
                      </a:moveTo>
                      <a:lnTo>
                        <a:pt x="250" y="0"/>
                      </a:lnTo>
                      <a:lnTo>
                        <a:pt x="285" y="48"/>
                      </a:lnTo>
                      <a:lnTo>
                        <a:pt x="123" y="35"/>
                      </a:lnTo>
                      <a:lnTo>
                        <a:pt x="0" y="66"/>
                      </a:lnTo>
                      <a:lnTo>
                        <a:pt x="153" y="88"/>
                      </a:lnTo>
                      <a:lnTo>
                        <a:pt x="39" y="106"/>
                      </a:lnTo>
                      <a:lnTo>
                        <a:pt x="139" y="128"/>
                      </a:lnTo>
                      <a:lnTo>
                        <a:pt x="100" y="154"/>
                      </a:lnTo>
                      <a:lnTo>
                        <a:pt x="214" y="203"/>
                      </a:lnTo>
                      <a:lnTo>
                        <a:pt x="153" y="242"/>
                      </a:lnTo>
                      <a:lnTo>
                        <a:pt x="259" y="277"/>
                      </a:lnTo>
                      <a:lnTo>
                        <a:pt x="197" y="313"/>
                      </a:lnTo>
                      <a:lnTo>
                        <a:pt x="105" y="326"/>
                      </a:lnTo>
                      <a:lnTo>
                        <a:pt x="223" y="352"/>
                      </a:lnTo>
                      <a:lnTo>
                        <a:pt x="294" y="392"/>
                      </a:lnTo>
                      <a:lnTo>
                        <a:pt x="280" y="335"/>
                      </a:lnTo>
                      <a:lnTo>
                        <a:pt x="355" y="343"/>
                      </a:lnTo>
                      <a:lnTo>
                        <a:pt x="325" y="299"/>
                      </a:lnTo>
                      <a:lnTo>
                        <a:pt x="469" y="299"/>
                      </a:lnTo>
                      <a:lnTo>
                        <a:pt x="303" y="242"/>
                      </a:lnTo>
                      <a:lnTo>
                        <a:pt x="501" y="237"/>
                      </a:lnTo>
                      <a:lnTo>
                        <a:pt x="610" y="194"/>
                      </a:lnTo>
                      <a:lnTo>
                        <a:pt x="426" y="203"/>
                      </a:lnTo>
                      <a:lnTo>
                        <a:pt x="439" y="167"/>
                      </a:lnTo>
                      <a:lnTo>
                        <a:pt x="255" y="176"/>
                      </a:lnTo>
                      <a:lnTo>
                        <a:pt x="298" y="128"/>
                      </a:lnTo>
                      <a:lnTo>
                        <a:pt x="197" y="66"/>
                      </a:lnTo>
                      <a:lnTo>
                        <a:pt x="391" y="83"/>
                      </a:lnTo>
                      <a:lnTo>
                        <a:pt x="328" y="44"/>
                      </a:lnTo>
                      <a:lnTo>
                        <a:pt x="43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94" name="Freeform 162"/>
                <p:cNvSpPr>
                  <a:spLocks/>
                </p:cNvSpPr>
                <p:nvPr/>
              </p:nvSpPr>
              <p:spPr bwMode="auto">
                <a:xfrm>
                  <a:off x="4180" y="3240"/>
                  <a:ext cx="178" cy="43"/>
                </a:xfrm>
                <a:custGeom>
                  <a:avLst/>
                  <a:gdLst>
                    <a:gd name="T0" fmla="*/ 0 w 712"/>
                    <a:gd name="T1" fmla="*/ 0 h 171"/>
                    <a:gd name="T2" fmla="*/ 0 w 712"/>
                    <a:gd name="T3" fmla="*/ 0 h 171"/>
                    <a:gd name="T4" fmla="*/ 0 w 712"/>
                    <a:gd name="T5" fmla="*/ 0 h 171"/>
                    <a:gd name="T6" fmla="*/ 0 w 712"/>
                    <a:gd name="T7" fmla="*/ 0 h 171"/>
                    <a:gd name="T8" fmla="*/ 0 w 712"/>
                    <a:gd name="T9" fmla="*/ 0 h 171"/>
                    <a:gd name="T10" fmla="*/ 0 w 712"/>
                    <a:gd name="T11" fmla="*/ 0 h 171"/>
                    <a:gd name="T12" fmla="*/ 0 w 712"/>
                    <a:gd name="T13" fmla="*/ 0 h 171"/>
                    <a:gd name="T14" fmla="*/ 0 w 712"/>
                    <a:gd name="T15" fmla="*/ 0 h 171"/>
                    <a:gd name="T16" fmla="*/ 0 w 712"/>
                    <a:gd name="T17" fmla="*/ 0 h 171"/>
                    <a:gd name="T18" fmla="*/ 0 w 712"/>
                    <a:gd name="T19" fmla="*/ 0 h 171"/>
                    <a:gd name="T20" fmla="*/ 0 w 712"/>
                    <a:gd name="T21" fmla="*/ 0 h 171"/>
                    <a:gd name="T22" fmla="*/ 0 w 712"/>
                    <a:gd name="T23" fmla="*/ 0 h 171"/>
                    <a:gd name="T24" fmla="*/ 0 w 712"/>
                    <a:gd name="T25" fmla="*/ 0 h 171"/>
                    <a:gd name="T26" fmla="*/ 0 w 712"/>
                    <a:gd name="T27" fmla="*/ 0 h 171"/>
                    <a:gd name="T28" fmla="*/ 0 w 712"/>
                    <a:gd name="T29" fmla="*/ 0 h 171"/>
                    <a:gd name="T30" fmla="*/ 0 w 712"/>
                    <a:gd name="T31" fmla="*/ 0 h 171"/>
                    <a:gd name="T32" fmla="*/ 0 w 712"/>
                    <a:gd name="T33" fmla="*/ 0 h 171"/>
                    <a:gd name="T34" fmla="*/ 0 w 712"/>
                    <a:gd name="T35" fmla="*/ 0 h 1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2"/>
                    <a:gd name="T55" fmla="*/ 0 h 171"/>
                    <a:gd name="T56" fmla="*/ 712 w 712"/>
                    <a:gd name="T57" fmla="*/ 171 h 1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2" h="171">
                      <a:moveTo>
                        <a:pt x="0" y="30"/>
                      </a:moveTo>
                      <a:lnTo>
                        <a:pt x="101" y="83"/>
                      </a:lnTo>
                      <a:lnTo>
                        <a:pt x="71" y="110"/>
                      </a:lnTo>
                      <a:lnTo>
                        <a:pt x="254" y="128"/>
                      </a:lnTo>
                      <a:lnTo>
                        <a:pt x="189" y="158"/>
                      </a:lnTo>
                      <a:lnTo>
                        <a:pt x="369" y="171"/>
                      </a:lnTo>
                      <a:lnTo>
                        <a:pt x="575" y="83"/>
                      </a:lnTo>
                      <a:lnTo>
                        <a:pt x="712" y="83"/>
                      </a:lnTo>
                      <a:lnTo>
                        <a:pt x="435" y="0"/>
                      </a:lnTo>
                      <a:lnTo>
                        <a:pt x="488" y="62"/>
                      </a:lnTo>
                      <a:lnTo>
                        <a:pt x="431" y="75"/>
                      </a:lnTo>
                      <a:lnTo>
                        <a:pt x="251" y="9"/>
                      </a:lnTo>
                      <a:lnTo>
                        <a:pt x="334" y="69"/>
                      </a:lnTo>
                      <a:lnTo>
                        <a:pt x="260" y="62"/>
                      </a:lnTo>
                      <a:lnTo>
                        <a:pt x="154" y="30"/>
                      </a:lnTo>
                      <a:lnTo>
                        <a:pt x="185" y="6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95" name="Freeform 163"/>
                <p:cNvSpPr>
                  <a:spLocks/>
                </p:cNvSpPr>
                <p:nvPr/>
              </p:nvSpPr>
              <p:spPr bwMode="auto">
                <a:xfrm>
                  <a:off x="4347" y="3188"/>
                  <a:ext cx="181" cy="238"/>
                </a:xfrm>
                <a:custGeom>
                  <a:avLst/>
                  <a:gdLst>
                    <a:gd name="T0" fmla="*/ 0 w 725"/>
                    <a:gd name="T1" fmla="*/ 0 h 950"/>
                    <a:gd name="T2" fmla="*/ 0 w 725"/>
                    <a:gd name="T3" fmla="*/ 0 h 950"/>
                    <a:gd name="T4" fmla="*/ 0 w 725"/>
                    <a:gd name="T5" fmla="*/ 0 h 950"/>
                    <a:gd name="T6" fmla="*/ 0 w 725"/>
                    <a:gd name="T7" fmla="*/ 0 h 950"/>
                    <a:gd name="T8" fmla="*/ 0 w 725"/>
                    <a:gd name="T9" fmla="*/ 0 h 950"/>
                    <a:gd name="T10" fmla="*/ 0 w 725"/>
                    <a:gd name="T11" fmla="*/ 0 h 950"/>
                    <a:gd name="T12" fmla="*/ 0 w 725"/>
                    <a:gd name="T13" fmla="*/ 0 h 950"/>
                    <a:gd name="T14" fmla="*/ 0 w 725"/>
                    <a:gd name="T15" fmla="*/ 0 h 950"/>
                    <a:gd name="T16" fmla="*/ 0 w 725"/>
                    <a:gd name="T17" fmla="*/ 0 h 950"/>
                    <a:gd name="T18" fmla="*/ 0 w 725"/>
                    <a:gd name="T19" fmla="*/ 0 h 950"/>
                    <a:gd name="T20" fmla="*/ 0 w 725"/>
                    <a:gd name="T21" fmla="*/ 0 h 950"/>
                    <a:gd name="T22" fmla="*/ 0 w 725"/>
                    <a:gd name="T23" fmla="*/ 0 h 950"/>
                    <a:gd name="T24" fmla="*/ 0 w 725"/>
                    <a:gd name="T25" fmla="*/ 0 h 950"/>
                    <a:gd name="T26" fmla="*/ 0 w 725"/>
                    <a:gd name="T27" fmla="*/ 0 h 950"/>
                    <a:gd name="T28" fmla="*/ 0 w 725"/>
                    <a:gd name="T29" fmla="*/ 0 h 950"/>
                    <a:gd name="T30" fmla="*/ 0 w 725"/>
                    <a:gd name="T31" fmla="*/ 0 h 950"/>
                    <a:gd name="T32" fmla="*/ 0 w 725"/>
                    <a:gd name="T33" fmla="*/ 0 h 950"/>
                    <a:gd name="T34" fmla="*/ 0 w 725"/>
                    <a:gd name="T35" fmla="*/ 0 h 950"/>
                    <a:gd name="T36" fmla="*/ 0 w 725"/>
                    <a:gd name="T37" fmla="*/ 0 h 950"/>
                    <a:gd name="T38" fmla="*/ 0 w 725"/>
                    <a:gd name="T39" fmla="*/ 0 h 950"/>
                    <a:gd name="T40" fmla="*/ 0 w 725"/>
                    <a:gd name="T41" fmla="*/ 0 h 950"/>
                    <a:gd name="T42" fmla="*/ 0 w 725"/>
                    <a:gd name="T43" fmla="*/ 0 h 950"/>
                    <a:gd name="T44" fmla="*/ 0 w 725"/>
                    <a:gd name="T45" fmla="*/ 0 h 950"/>
                    <a:gd name="T46" fmla="*/ 0 w 725"/>
                    <a:gd name="T47" fmla="*/ 0 h 950"/>
                    <a:gd name="T48" fmla="*/ 0 w 725"/>
                    <a:gd name="T49" fmla="*/ 0 h 950"/>
                    <a:gd name="T50" fmla="*/ 0 w 725"/>
                    <a:gd name="T51" fmla="*/ 0 h 950"/>
                    <a:gd name="T52" fmla="*/ 0 w 725"/>
                    <a:gd name="T53" fmla="*/ 0 h 950"/>
                    <a:gd name="T54" fmla="*/ 0 w 725"/>
                    <a:gd name="T55" fmla="*/ 0 h 950"/>
                    <a:gd name="T56" fmla="*/ 0 w 725"/>
                    <a:gd name="T57" fmla="*/ 0 h 950"/>
                    <a:gd name="T58" fmla="*/ 0 w 725"/>
                    <a:gd name="T59" fmla="*/ 0 h 950"/>
                    <a:gd name="T60" fmla="*/ 0 w 725"/>
                    <a:gd name="T61" fmla="*/ 0 h 950"/>
                    <a:gd name="T62" fmla="*/ 0 w 725"/>
                    <a:gd name="T63" fmla="*/ 0 h 950"/>
                    <a:gd name="T64" fmla="*/ 0 w 725"/>
                    <a:gd name="T65" fmla="*/ 0 h 950"/>
                    <a:gd name="T66" fmla="*/ 0 w 725"/>
                    <a:gd name="T67" fmla="*/ 0 h 950"/>
                    <a:gd name="T68" fmla="*/ 0 w 725"/>
                    <a:gd name="T69" fmla="*/ 0 h 950"/>
                    <a:gd name="T70" fmla="*/ 0 w 725"/>
                    <a:gd name="T71" fmla="*/ 0 h 9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25"/>
                    <a:gd name="T109" fmla="*/ 0 h 950"/>
                    <a:gd name="T110" fmla="*/ 725 w 725"/>
                    <a:gd name="T111" fmla="*/ 950 h 9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25" h="950">
                      <a:moveTo>
                        <a:pt x="0" y="44"/>
                      </a:moveTo>
                      <a:lnTo>
                        <a:pt x="155" y="181"/>
                      </a:lnTo>
                      <a:lnTo>
                        <a:pt x="213" y="298"/>
                      </a:lnTo>
                      <a:lnTo>
                        <a:pt x="223" y="363"/>
                      </a:lnTo>
                      <a:lnTo>
                        <a:pt x="323" y="378"/>
                      </a:lnTo>
                      <a:lnTo>
                        <a:pt x="295" y="396"/>
                      </a:lnTo>
                      <a:lnTo>
                        <a:pt x="371" y="393"/>
                      </a:lnTo>
                      <a:lnTo>
                        <a:pt x="318" y="427"/>
                      </a:lnTo>
                      <a:lnTo>
                        <a:pt x="472" y="406"/>
                      </a:lnTo>
                      <a:lnTo>
                        <a:pt x="533" y="443"/>
                      </a:lnTo>
                      <a:lnTo>
                        <a:pt x="725" y="950"/>
                      </a:lnTo>
                      <a:lnTo>
                        <a:pt x="710" y="855"/>
                      </a:lnTo>
                      <a:lnTo>
                        <a:pt x="586" y="498"/>
                      </a:lnTo>
                      <a:lnTo>
                        <a:pt x="531" y="408"/>
                      </a:lnTo>
                      <a:lnTo>
                        <a:pt x="572" y="374"/>
                      </a:lnTo>
                      <a:lnTo>
                        <a:pt x="540" y="341"/>
                      </a:lnTo>
                      <a:lnTo>
                        <a:pt x="533" y="361"/>
                      </a:lnTo>
                      <a:lnTo>
                        <a:pt x="493" y="296"/>
                      </a:lnTo>
                      <a:lnTo>
                        <a:pt x="481" y="344"/>
                      </a:lnTo>
                      <a:lnTo>
                        <a:pt x="440" y="328"/>
                      </a:lnTo>
                      <a:lnTo>
                        <a:pt x="392" y="275"/>
                      </a:lnTo>
                      <a:lnTo>
                        <a:pt x="399" y="339"/>
                      </a:lnTo>
                      <a:lnTo>
                        <a:pt x="336" y="287"/>
                      </a:lnTo>
                      <a:lnTo>
                        <a:pt x="290" y="259"/>
                      </a:lnTo>
                      <a:lnTo>
                        <a:pt x="270" y="301"/>
                      </a:lnTo>
                      <a:lnTo>
                        <a:pt x="207" y="224"/>
                      </a:lnTo>
                      <a:lnTo>
                        <a:pt x="352" y="226"/>
                      </a:lnTo>
                      <a:lnTo>
                        <a:pt x="274" y="194"/>
                      </a:lnTo>
                      <a:lnTo>
                        <a:pt x="379" y="185"/>
                      </a:lnTo>
                      <a:lnTo>
                        <a:pt x="190" y="137"/>
                      </a:lnTo>
                      <a:lnTo>
                        <a:pt x="247" y="110"/>
                      </a:lnTo>
                      <a:lnTo>
                        <a:pt x="179" y="93"/>
                      </a:lnTo>
                      <a:lnTo>
                        <a:pt x="37" y="0"/>
                      </a:lnTo>
                      <a:lnTo>
                        <a:pt x="114" y="85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96" name="Freeform 164"/>
                <p:cNvSpPr>
                  <a:spLocks/>
                </p:cNvSpPr>
                <p:nvPr/>
              </p:nvSpPr>
              <p:spPr bwMode="auto">
                <a:xfrm>
                  <a:off x="3897" y="3159"/>
                  <a:ext cx="251" cy="281"/>
                </a:xfrm>
                <a:custGeom>
                  <a:avLst/>
                  <a:gdLst>
                    <a:gd name="T0" fmla="*/ 0 w 1005"/>
                    <a:gd name="T1" fmla="*/ 0 h 1125"/>
                    <a:gd name="T2" fmla="*/ 0 w 1005"/>
                    <a:gd name="T3" fmla="*/ 0 h 1125"/>
                    <a:gd name="T4" fmla="*/ 0 w 1005"/>
                    <a:gd name="T5" fmla="*/ 0 h 1125"/>
                    <a:gd name="T6" fmla="*/ 0 w 1005"/>
                    <a:gd name="T7" fmla="*/ 0 h 1125"/>
                    <a:gd name="T8" fmla="*/ 0 w 1005"/>
                    <a:gd name="T9" fmla="*/ 0 h 1125"/>
                    <a:gd name="T10" fmla="*/ 0 w 1005"/>
                    <a:gd name="T11" fmla="*/ 0 h 1125"/>
                    <a:gd name="T12" fmla="*/ 0 w 1005"/>
                    <a:gd name="T13" fmla="*/ 0 h 1125"/>
                    <a:gd name="T14" fmla="*/ 0 w 1005"/>
                    <a:gd name="T15" fmla="*/ 0 h 1125"/>
                    <a:gd name="T16" fmla="*/ 0 w 1005"/>
                    <a:gd name="T17" fmla="*/ 0 h 1125"/>
                    <a:gd name="T18" fmla="*/ 0 w 1005"/>
                    <a:gd name="T19" fmla="*/ 0 h 1125"/>
                    <a:gd name="T20" fmla="*/ 0 w 1005"/>
                    <a:gd name="T21" fmla="*/ 0 h 1125"/>
                    <a:gd name="T22" fmla="*/ 0 w 1005"/>
                    <a:gd name="T23" fmla="*/ 0 h 1125"/>
                    <a:gd name="T24" fmla="*/ 0 w 1005"/>
                    <a:gd name="T25" fmla="*/ 0 h 1125"/>
                    <a:gd name="T26" fmla="*/ 0 w 1005"/>
                    <a:gd name="T27" fmla="*/ 0 h 1125"/>
                    <a:gd name="T28" fmla="*/ 0 w 1005"/>
                    <a:gd name="T29" fmla="*/ 0 h 1125"/>
                    <a:gd name="T30" fmla="*/ 0 w 1005"/>
                    <a:gd name="T31" fmla="*/ 0 h 1125"/>
                    <a:gd name="T32" fmla="*/ 0 w 1005"/>
                    <a:gd name="T33" fmla="*/ 0 h 1125"/>
                    <a:gd name="T34" fmla="*/ 0 w 1005"/>
                    <a:gd name="T35" fmla="*/ 0 h 1125"/>
                    <a:gd name="T36" fmla="*/ 0 w 1005"/>
                    <a:gd name="T37" fmla="*/ 0 h 1125"/>
                    <a:gd name="T38" fmla="*/ 0 w 1005"/>
                    <a:gd name="T39" fmla="*/ 0 h 1125"/>
                    <a:gd name="T40" fmla="*/ 0 w 1005"/>
                    <a:gd name="T41" fmla="*/ 0 h 1125"/>
                    <a:gd name="T42" fmla="*/ 0 w 1005"/>
                    <a:gd name="T43" fmla="*/ 0 h 1125"/>
                    <a:gd name="T44" fmla="*/ 0 w 1005"/>
                    <a:gd name="T45" fmla="*/ 0 h 1125"/>
                    <a:gd name="T46" fmla="*/ 0 w 1005"/>
                    <a:gd name="T47" fmla="*/ 0 h 1125"/>
                    <a:gd name="T48" fmla="*/ 0 w 1005"/>
                    <a:gd name="T49" fmla="*/ 0 h 1125"/>
                    <a:gd name="T50" fmla="*/ 0 w 1005"/>
                    <a:gd name="T51" fmla="*/ 0 h 1125"/>
                    <a:gd name="T52" fmla="*/ 0 w 1005"/>
                    <a:gd name="T53" fmla="*/ 0 h 1125"/>
                    <a:gd name="T54" fmla="*/ 0 w 1005"/>
                    <a:gd name="T55" fmla="*/ 0 h 1125"/>
                    <a:gd name="T56" fmla="*/ 0 w 1005"/>
                    <a:gd name="T57" fmla="*/ 0 h 1125"/>
                    <a:gd name="T58" fmla="*/ 0 w 1005"/>
                    <a:gd name="T59" fmla="*/ 0 h 1125"/>
                    <a:gd name="T60" fmla="*/ 0 w 1005"/>
                    <a:gd name="T61" fmla="*/ 0 h 1125"/>
                    <a:gd name="T62" fmla="*/ 0 w 1005"/>
                    <a:gd name="T63" fmla="*/ 0 h 1125"/>
                    <a:gd name="T64" fmla="*/ 0 w 1005"/>
                    <a:gd name="T65" fmla="*/ 0 h 1125"/>
                    <a:gd name="T66" fmla="*/ 0 w 1005"/>
                    <a:gd name="T67" fmla="*/ 0 h 1125"/>
                    <a:gd name="T68" fmla="*/ 0 w 1005"/>
                    <a:gd name="T69" fmla="*/ 0 h 1125"/>
                    <a:gd name="T70" fmla="*/ 0 w 1005"/>
                    <a:gd name="T71" fmla="*/ 0 h 1125"/>
                    <a:gd name="T72" fmla="*/ 0 w 1005"/>
                    <a:gd name="T73" fmla="*/ 0 h 1125"/>
                    <a:gd name="T74" fmla="*/ 0 w 1005"/>
                    <a:gd name="T75" fmla="*/ 0 h 1125"/>
                    <a:gd name="T76" fmla="*/ 0 w 1005"/>
                    <a:gd name="T77" fmla="*/ 0 h 1125"/>
                    <a:gd name="T78" fmla="*/ 0 w 1005"/>
                    <a:gd name="T79" fmla="*/ 0 h 1125"/>
                    <a:gd name="T80" fmla="*/ 0 w 1005"/>
                    <a:gd name="T81" fmla="*/ 0 h 1125"/>
                    <a:gd name="T82" fmla="*/ 0 w 1005"/>
                    <a:gd name="T83" fmla="*/ 0 h 1125"/>
                    <a:gd name="T84" fmla="*/ 0 w 1005"/>
                    <a:gd name="T85" fmla="*/ 0 h 1125"/>
                    <a:gd name="T86" fmla="*/ 0 w 1005"/>
                    <a:gd name="T87" fmla="*/ 0 h 1125"/>
                    <a:gd name="T88" fmla="*/ 0 w 1005"/>
                    <a:gd name="T89" fmla="*/ 0 h 1125"/>
                    <a:gd name="T90" fmla="*/ 0 w 1005"/>
                    <a:gd name="T91" fmla="*/ 0 h 1125"/>
                    <a:gd name="T92" fmla="*/ 0 w 1005"/>
                    <a:gd name="T93" fmla="*/ 0 h 1125"/>
                    <a:gd name="T94" fmla="*/ 0 w 1005"/>
                    <a:gd name="T95" fmla="*/ 0 h 1125"/>
                    <a:gd name="T96" fmla="*/ 0 w 1005"/>
                    <a:gd name="T97" fmla="*/ 0 h 1125"/>
                    <a:gd name="T98" fmla="*/ 0 w 1005"/>
                    <a:gd name="T99" fmla="*/ 0 h 1125"/>
                    <a:gd name="T100" fmla="*/ 0 w 1005"/>
                    <a:gd name="T101" fmla="*/ 0 h 1125"/>
                    <a:gd name="T102" fmla="*/ 0 w 1005"/>
                    <a:gd name="T103" fmla="*/ 0 h 1125"/>
                    <a:gd name="T104" fmla="*/ 0 w 1005"/>
                    <a:gd name="T105" fmla="*/ 0 h 112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05"/>
                    <a:gd name="T160" fmla="*/ 0 h 1125"/>
                    <a:gd name="T161" fmla="*/ 1005 w 1005"/>
                    <a:gd name="T162" fmla="*/ 1125 h 112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05" h="1125">
                      <a:moveTo>
                        <a:pt x="180" y="18"/>
                      </a:moveTo>
                      <a:lnTo>
                        <a:pt x="36" y="0"/>
                      </a:lnTo>
                      <a:lnTo>
                        <a:pt x="106" y="53"/>
                      </a:lnTo>
                      <a:lnTo>
                        <a:pt x="0" y="71"/>
                      </a:lnTo>
                      <a:lnTo>
                        <a:pt x="155" y="115"/>
                      </a:lnTo>
                      <a:lnTo>
                        <a:pt x="114" y="158"/>
                      </a:lnTo>
                      <a:lnTo>
                        <a:pt x="212" y="189"/>
                      </a:lnTo>
                      <a:lnTo>
                        <a:pt x="128" y="229"/>
                      </a:lnTo>
                      <a:lnTo>
                        <a:pt x="41" y="215"/>
                      </a:lnTo>
                      <a:lnTo>
                        <a:pt x="111" y="260"/>
                      </a:lnTo>
                      <a:lnTo>
                        <a:pt x="18" y="286"/>
                      </a:lnTo>
                      <a:lnTo>
                        <a:pt x="146" y="317"/>
                      </a:lnTo>
                      <a:lnTo>
                        <a:pt x="114" y="343"/>
                      </a:lnTo>
                      <a:lnTo>
                        <a:pt x="229" y="356"/>
                      </a:lnTo>
                      <a:lnTo>
                        <a:pt x="282" y="388"/>
                      </a:lnTo>
                      <a:lnTo>
                        <a:pt x="185" y="409"/>
                      </a:lnTo>
                      <a:lnTo>
                        <a:pt x="282" y="427"/>
                      </a:lnTo>
                      <a:lnTo>
                        <a:pt x="339" y="454"/>
                      </a:lnTo>
                      <a:lnTo>
                        <a:pt x="264" y="475"/>
                      </a:lnTo>
                      <a:lnTo>
                        <a:pt x="366" y="499"/>
                      </a:lnTo>
                      <a:lnTo>
                        <a:pt x="541" y="477"/>
                      </a:lnTo>
                      <a:lnTo>
                        <a:pt x="717" y="524"/>
                      </a:lnTo>
                      <a:lnTo>
                        <a:pt x="664" y="553"/>
                      </a:lnTo>
                      <a:lnTo>
                        <a:pt x="737" y="567"/>
                      </a:lnTo>
                      <a:lnTo>
                        <a:pt x="806" y="639"/>
                      </a:lnTo>
                      <a:lnTo>
                        <a:pt x="1005" y="1125"/>
                      </a:lnTo>
                      <a:lnTo>
                        <a:pt x="998" y="1056"/>
                      </a:lnTo>
                      <a:lnTo>
                        <a:pt x="968" y="928"/>
                      </a:lnTo>
                      <a:lnTo>
                        <a:pt x="884" y="770"/>
                      </a:lnTo>
                      <a:lnTo>
                        <a:pt x="872" y="677"/>
                      </a:lnTo>
                      <a:lnTo>
                        <a:pt x="757" y="531"/>
                      </a:lnTo>
                      <a:lnTo>
                        <a:pt x="798" y="522"/>
                      </a:lnTo>
                      <a:lnTo>
                        <a:pt x="749" y="449"/>
                      </a:lnTo>
                      <a:lnTo>
                        <a:pt x="638" y="413"/>
                      </a:lnTo>
                      <a:lnTo>
                        <a:pt x="690" y="479"/>
                      </a:lnTo>
                      <a:lnTo>
                        <a:pt x="525" y="406"/>
                      </a:lnTo>
                      <a:lnTo>
                        <a:pt x="438" y="436"/>
                      </a:lnTo>
                      <a:lnTo>
                        <a:pt x="399" y="395"/>
                      </a:lnTo>
                      <a:lnTo>
                        <a:pt x="468" y="356"/>
                      </a:lnTo>
                      <a:lnTo>
                        <a:pt x="372" y="313"/>
                      </a:lnTo>
                      <a:lnTo>
                        <a:pt x="213" y="299"/>
                      </a:lnTo>
                      <a:lnTo>
                        <a:pt x="269" y="251"/>
                      </a:lnTo>
                      <a:lnTo>
                        <a:pt x="212" y="229"/>
                      </a:lnTo>
                      <a:lnTo>
                        <a:pt x="330" y="212"/>
                      </a:lnTo>
                      <a:lnTo>
                        <a:pt x="418" y="229"/>
                      </a:lnTo>
                      <a:lnTo>
                        <a:pt x="374" y="172"/>
                      </a:lnTo>
                      <a:lnTo>
                        <a:pt x="220" y="128"/>
                      </a:lnTo>
                      <a:lnTo>
                        <a:pt x="300" y="123"/>
                      </a:lnTo>
                      <a:lnTo>
                        <a:pt x="155" y="44"/>
                      </a:lnTo>
                      <a:lnTo>
                        <a:pt x="229" y="49"/>
                      </a:lnTo>
                      <a:lnTo>
                        <a:pt x="378" y="14"/>
                      </a:lnTo>
                      <a:lnTo>
                        <a:pt x="18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97" name="Freeform 165"/>
                <p:cNvSpPr>
                  <a:spLocks/>
                </p:cNvSpPr>
                <p:nvPr/>
              </p:nvSpPr>
              <p:spPr bwMode="auto">
                <a:xfrm>
                  <a:off x="4254" y="3174"/>
                  <a:ext cx="112" cy="67"/>
                </a:xfrm>
                <a:custGeom>
                  <a:avLst/>
                  <a:gdLst>
                    <a:gd name="T0" fmla="*/ 0 w 448"/>
                    <a:gd name="T1" fmla="*/ 0 h 268"/>
                    <a:gd name="T2" fmla="*/ 0 w 448"/>
                    <a:gd name="T3" fmla="*/ 0 h 268"/>
                    <a:gd name="T4" fmla="*/ 0 w 448"/>
                    <a:gd name="T5" fmla="*/ 0 h 268"/>
                    <a:gd name="T6" fmla="*/ 0 w 448"/>
                    <a:gd name="T7" fmla="*/ 0 h 268"/>
                    <a:gd name="T8" fmla="*/ 0 w 448"/>
                    <a:gd name="T9" fmla="*/ 0 h 268"/>
                    <a:gd name="T10" fmla="*/ 0 w 448"/>
                    <a:gd name="T11" fmla="*/ 0 h 268"/>
                    <a:gd name="T12" fmla="*/ 0 w 448"/>
                    <a:gd name="T13" fmla="*/ 0 h 268"/>
                    <a:gd name="T14" fmla="*/ 0 w 448"/>
                    <a:gd name="T15" fmla="*/ 0 h 268"/>
                    <a:gd name="T16" fmla="*/ 0 w 448"/>
                    <a:gd name="T17" fmla="*/ 0 h 268"/>
                    <a:gd name="T18" fmla="*/ 0 w 448"/>
                    <a:gd name="T19" fmla="*/ 0 h 268"/>
                    <a:gd name="T20" fmla="*/ 0 w 448"/>
                    <a:gd name="T21" fmla="*/ 0 h 268"/>
                    <a:gd name="T22" fmla="*/ 0 w 448"/>
                    <a:gd name="T23" fmla="*/ 0 h 268"/>
                    <a:gd name="T24" fmla="*/ 0 w 448"/>
                    <a:gd name="T25" fmla="*/ 0 h 268"/>
                    <a:gd name="T26" fmla="*/ 0 w 448"/>
                    <a:gd name="T27" fmla="*/ 0 h 268"/>
                    <a:gd name="T28" fmla="*/ 0 w 448"/>
                    <a:gd name="T29" fmla="*/ 0 h 268"/>
                    <a:gd name="T30" fmla="*/ 0 w 448"/>
                    <a:gd name="T31" fmla="*/ 0 h 268"/>
                    <a:gd name="T32" fmla="*/ 0 w 448"/>
                    <a:gd name="T33" fmla="*/ 0 h 268"/>
                    <a:gd name="T34" fmla="*/ 0 w 448"/>
                    <a:gd name="T35" fmla="*/ 0 h 268"/>
                    <a:gd name="T36" fmla="*/ 0 w 448"/>
                    <a:gd name="T37" fmla="*/ 0 h 26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8"/>
                    <a:gd name="T58" fmla="*/ 0 h 268"/>
                    <a:gd name="T59" fmla="*/ 448 w 448"/>
                    <a:gd name="T60" fmla="*/ 268 h 26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8" h="268">
                      <a:moveTo>
                        <a:pt x="224" y="110"/>
                      </a:moveTo>
                      <a:lnTo>
                        <a:pt x="136" y="101"/>
                      </a:lnTo>
                      <a:lnTo>
                        <a:pt x="180" y="158"/>
                      </a:lnTo>
                      <a:lnTo>
                        <a:pt x="62" y="167"/>
                      </a:lnTo>
                      <a:lnTo>
                        <a:pt x="0" y="162"/>
                      </a:lnTo>
                      <a:lnTo>
                        <a:pt x="78" y="198"/>
                      </a:lnTo>
                      <a:lnTo>
                        <a:pt x="18" y="219"/>
                      </a:lnTo>
                      <a:lnTo>
                        <a:pt x="87" y="242"/>
                      </a:lnTo>
                      <a:lnTo>
                        <a:pt x="255" y="189"/>
                      </a:lnTo>
                      <a:lnTo>
                        <a:pt x="228" y="228"/>
                      </a:lnTo>
                      <a:lnTo>
                        <a:pt x="333" y="207"/>
                      </a:lnTo>
                      <a:lnTo>
                        <a:pt x="448" y="268"/>
                      </a:lnTo>
                      <a:lnTo>
                        <a:pt x="396" y="194"/>
                      </a:lnTo>
                      <a:lnTo>
                        <a:pt x="273" y="153"/>
                      </a:lnTo>
                      <a:lnTo>
                        <a:pt x="333" y="141"/>
                      </a:lnTo>
                      <a:lnTo>
                        <a:pt x="255" y="44"/>
                      </a:lnTo>
                      <a:lnTo>
                        <a:pt x="105" y="0"/>
                      </a:lnTo>
                      <a:lnTo>
                        <a:pt x="224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98" name="Freeform 166"/>
                <p:cNvSpPr>
                  <a:spLocks/>
                </p:cNvSpPr>
                <p:nvPr/>
              </p:nvSpPr>
              <p:spPr bwMode="auto">
                <a:xfrm>
                  <a:off x="4419" y="3097"/>
                  <a:ext cx="86" cy="74"/>
                </a:xfrm>
                <a:custGeom>
                  <a:avLst/>
                  <a:gdLst>
                    <a:gd name="T0" fmla="*/ 0 w 343"/>
                    <a:gd name="T1" fmla="*/ 0 h 294"/>
                    <a:gd name="T2" fmla="*/ 0 w 343"/>
                    <a:gd name="T3" fmla="*/ 0 h 294"/>
                    <a:gd name="T4" fmla="*/ 0 w 343"/>
                    <a:gd name="T5" fmla="*/ 0 h 294"/>
                    <a:gd name="T6" fmla="*/ 0 w 343"/>
                    <a:gd name="T7" fmla="*/ 0 h 294"/>
                    <a:gd name="T8" fmla="*/ 0 w 343"/>
                    <a:gd name="T9" fmla="*/ 0 h 294"/>
                    <a:gd name="T10" fmla="*/ 0 w 343"/>
                    <a:gd name="T11" fmla="*/ 0 h 294"/>
                    <a:gd name="T12" fmla="*/ 0 w 343"/>
                    <a:gd name="T13" fmla="*/ 0 h 294"/>
                    <a:gd name="T14" fmla="*/ 0 w 343"/>
                    <a:gd name="T15" fmla="*/ 0 h 294"/>
                    <a:gd name="T16" fmla="*/ 0 w 343"/>
                    <a:gd name="T17" fmla="*/ 0 h 294"/>
                    <a:gd name="T18" fmla="*/ 0 w 343"/>
                    <a:gd name="T19" fmla="*/ 0 h 294"/>
                    <a:gd name="T20" fmla="*/ 0 w 343"/>
                    <a:gd name="T21" fmla="*/ 0 h 294"/>
                    <a:gd name="T22" fmla="*/ 0 w 343"/>
                    <a:gd name="T23" fmla="*/ 0 h 294"/>
                    <a:gd name="T24" fmla="*/ 0 w 343"/>
                    <a:gd name="T25" fmla="*/ 0 h 294"/>
                    <a:gd name="T26" fmla="*/ 0 w 343"/>
                    <a:gd name="T27" fmla="*/ 0 h 294"/>
                    <a:gd name="T28" fmla="*/ 0 w 343"/>
                    <a:gd name="T29" fmla="*/ 0 h 294"/>
                    <a:gd name="T30" fmla="*/ 0 w 343"/>
                    <a:gd name="T31" fmla="*/ 0 h 294"/>
                    <a:gd name="T32" fmla="*/ 0 w 343"/>
                    <a:gd name="T33" fmla="*/ 0 h 294"/>
                    <a:gd name="T34" fmla="*/ 0 w 343"/>
                    <a:gd name="T35" fmla="*/ 0 h 2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3"/>
                    <a:gd name="T55" fmla="*/ 0 h 294"/>
                    <a:gd name="T56" fmla="*/ 343 w 343"/>
                    <a:gd name="T57" fmla="*/ 294 h 2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3" h="294">
                      <a:moveTo>
                        <a:pt x="75" y="0"/>
                      </a:moveTo>
                      <a:lnTo>
                        <a:pt x="26" y="50"/>
                      </a:lnTo>
                      <a:lnTo>
                        <a:pt x="0" y="83"/>
                      </a:lnTo>
                      <a:lnTo>
                        <a:pt x="22" y="198"/>
                      </a:lnTo>
                      <a:lnTo>
                        <a:pt x="114" y="246"/>
                      </a:lnTo>
                      <a:lnTo>
                        <a:pt x="189" y="246"/>
                      </a:lnTo>
                      <a:lnTo>
                        <a:pt x="251" y="294"/>
                      </a:lnTo>
                      <a:lnTo>
                        <a:pt x="343" y="255"/>
                      </a:lnTo>
                      <a:lnTo>
                        <a:pt x="330" y="127"/>
                      </a:lnTo>
                      <a:lnTo>
                        <a:pt x="286" y="228"/>
                      </a:lnTo>
                      <a:lnTo>
                        <a:pt x="177" y="157"/>
                      </a:lnTo>
                      <a:lnTo>
                        <a:pt x="154" y="28"/>
                      </a:lnTo>
                      <a:lnTo>
                        <a:pt x="118" y="81"/>
                      </a:lnTo>
                      <a:lnTo>
                        <a:pt x="120" y="173"/>
                      </a:lnTo>
                      <a:lnTo>
                        <a:pt x="61" y="142"/>
                      </a:lnTo>
                      <a:lnTo>
                        <a:pt x="49" y="67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99" name="Freeform 167"/>
                <p:cNvSpPr>
                  <a:spLocks/>
                </p:cNvSpPr>
                <p:nvPr/>
              </p:nvSpPr>
              <p:spPr bwMode="auto">
                <a:xfrm>
                  <a:off x="4364" y="3295"/>
                  <a:ext cx="22" cy="29"/>
                </a:xfrm>
                <a:custGeom>
                  <a:avLst/>
                  <a:gdLst>
                    <a:gd name="T0" fmla="*/ 0 w 88"/>
                    <a:gd name="T1" fmla="*/ 0 h 115"/>
                    <a:gd name="T2" fmla="*/ 0 w 88"/>
                    <a:gd name="T3" fmla="*/ 0 h 115"/>
                    <a:gd name="T4" fmla="*/ 0 w 88"/>
                    <a:gd name="T5" fmla="*/ 0 h 115"/>
                    <a:gd name="T6" fmla="*/ 0 w 88"/>
                    <a:gd name="T7" fmla="*/ 0 h 115"/>
                    <a:gd name="T8" fmla="*/ 0 w 88"/>
                    <a:gd name="T9" fmla="*/ 0 h 115"/>
                    <a:gd name="T10" fmla="*/ 0 w 88"/>
                    <a:gd name="T11" fmla="*/ 0 h 115"/>
                    <a:gd name="T12" fmla="*/ 0 w 88"/>
                    <a:gd name="T13" fmla="*/ 0 h 115"/>
                    <a:gd name="T14" fmla="*/ 0 w 88"/>
                    <a:gd name="T15" fmla="*/ 0 h 115"/>
                    <a:gd name="T16" fmla="*/ 0 w 88"/>
                    <a:gd name="T17" fmla="*/ 0 h 1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8"/>
                    <a:gd name="T28" fmla="*/ 0 h 115"/>
                    <a:gd name="T29" fmla="*/ 88 w 88"/>
                    <a:gd name="T30" fmla="*/ 115 h 1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8" h="115">
                      <a:moveTo>
                        <a:pt x="88" y="0"/>
                      </a:moveTo>
                      <a:lnTo>
                        <a:pt x="18" y="26"/>
                      </a:lnTo>
                      <a:lnTo>
                        <a:pt x="0" y="64"/>
                      </a:lnTo>
                      <a:lnTo>
                        <a:pt x="19" y="108"/>
                      </a:lnTo>
                      <a:lnTo>
                        <a:pt x="75" y="115"/>
                      </a:lnTo>
                      <a:lnTo>
                        <a:pt x="31" y="73"/>
                      </a:lnTo>
                      <a:lnTo>
                        <a:pt x="87" y="4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00" name="Freeform 168"/>
                <p:cNvSpPr>
                  <a:spLocks/>
                </p:cNvSpPr>
                <p:nvPr/>
              </p:nvSpPr>
              <p:spPr bwMode="auto">
                <a:xfrm>
                  <a:off x="3934" y="3114"/>
                  <a:ext cx="87" cy="50"/>
                </a:xfrm>
                <a:custGeom>
                  <a:avLst/>
                  <a:gdLst>
                    <a:gd name="T0" fmla="*/ 0 w 347"/>
                    <a:gd name="T1" fmla="*/ 0 h 200"/>
                    <a:gd name="T2" fmla="*/ 0 w 347"/>
                    <a:gd name="T3" fmla="*/ 0 h 200"/>
                    <a:gd name="T4" fmla="*/ 0 w 347"/>
                    <a:gd name="T5" fmla="*/ 0 h 200"/>
                    <a:gd name="T6" fmla="*/ 0 w 347"/>
                    <a:gd name="T7" fmla="*/ 0 h 200"/>
                    <a:gd name="T8" fmla="*/ 0 w 347"/>
                    <a:gd name="T9" fmla="*/ 0 h 200"/>
                    <a:gd name="T10" fmla="*/ 0 w 347"/>
                    <a:gd name="T11" fmla="*/ 0 h 200"/>
                    <a:gd name="T12" fmla="*/ 0 w 347"/>
                    <a:gd name="T13" fmla="*/ 0 h 200"/>
                    <a:gd name="T14" fmla="*/ 0 w 347"/>
                    <a:gd name="T15" fmla="*/ 0 h 200"/>
                    <a:gd name="T16" fmla="*/ 0 w 347"/>
                    <a:gd name="T17" fmla="*/ 0 h 200"/>
                    <a:gd name="T18" fmla="*/ 0 w 347"/>
                    <a:gd name="T19" fmla="*/ 0 h 200"/>
                    <a:gd name="T20" fmla="*/ 0 w 347"/>
                    <a:gd name="T21" fmla="*/ 0 h 200"/>
                    <a:gd name="T22" fmla="*/ 0 w 347"/>
                    <a:gd name="T23" fmla="*/ 0 h 200"/>
                    <a:gd name="T24" fmla="*/ 0 w 347"/>
                    <a:gd name="T25" fmla="*/ 0 h 200"/>
                    <a:gd name="T26" fmla="*/ 0 w 347"/>
                    <a:gd name="T27" fmla="*/ 0 h 200"/>
                    <a:gd name="T28" fmla="*/ 0 w 347"/>
                    <a:gd name="T29" fmla="*/ 0 h 200"/>
                    <a:gd name="T30" fmla="*/ 0 w 347"/>
                    <a:gd name="T31" fmla="*/ 0 h 200"/>
                    <a:gd name="T32" fmla="*/ 0 w 347"/>
                    <a:gd name="T33" fmla="*/ 0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7"/>
                    <a:gd name="T52" fmla="*/ 0 h 200"/>
                    <a:gd name="T53" fmla="*/ 347 w 347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7" h="200">
                      <a:moveTo>
                        <a:pt x="347" y="200"/>
                      </a:moveTo>
                      <a:lnTo>
                        <a:pt x="264" y="131"/>
                      </a:lnTo>
                      <a:lnTo>
                        <a:pt x="229" y="49"/>
                      </a:lnTo>
                      <a:lnTo>
                        <a:pt x="129" y="0"/>
                      </a:lnTo>
                      <a:lnTo>
                        <a:pt x="209" y="86"/>
                      </a:lnTo>
                      <a:lnTo>
                        <a:pt x="129" y="49"/>
                      </a:lnTo>
                      <a:lnTo>
                        <a:pt x="0" y="6"/>
                      </a:lnTo>
                      <a:lnTo>
                        <a:pt x="93" y="63"/>
                      </a:lnTo>
                      <a:lnTo>
                        <a:pt x="0" y="80"/>
                      </a:lnTo>
                      <a:lnTo>
                        <a:pt x="123" y="90"/>
                      </a:lnTo>
                      <a:lnTo>
                        <a:pt x="9" y="117"/>
                      </a:lnTo>
                      <a:lnTo>
                        <a:pt x="143" y="120"/>
                      </a:lnTo>
                      <a:lnTo>
                        <a:pt x="82" y="147"/>
                      </a:lnTo>
                      <a:lnTo>
                        <a:pt x="180" y="147"/>
                      </a:lnTo>
                      <a:lnTo>
                        <a:pt x="229" y="170"/>
                      </a:lnTo>
                      <a:lnTo>
                        <a:pt x="347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01" name="Freeform 169"/>
                <p:cNvSpPr>
                  <a:spLocks/>
                </p:cNvSpPr>
                <p:nvPr/>
              </p:nvSpPr>
              <p:spPr bwMode="auto">
                <a:xfrm>
                  <a:off x="4300" y="3260"/>
                  <a:ext cx="137" cy="184"/>
                </a:xfrm>
                <a:custGeom>
                  <a:avLst/>
                  <a:gdLst>
                    <a:gd name="T0" fmla="*/ 0 w 548"/>
                    <a:gd name="T1" fmla="*/ 0 h 734"/>
                    <a:gd name="T2" fmla="*/ 0 w 548"/>
                    <a:gd name="T3" fmla="*/ 0 h 734"/>
                    <a:gd name="T4" fmla="*/ 0 w 548"/>
                    <a:gd name="T5" fmla="*/ 0 h 734"/>
                    <a:gd name="T6" fmla="*/ 0 w 548"/>
                    <a:gd name="T7" fmla="*/ 0 h 734"/>
                    <a:gd name="T8" fmla="*/ 0 w 548"/>
                    <a:gd name="T9" fmla="*/ 0 h 734"/>
                    <a:gd name="T10" fmla="*/ 0 w 548"/>
                    <a:gd name="T11" fmla="*/ 0 h 734"/>
                    <a:gd name="T12" fmla="*/ 0 w 548"/>
                    <a:gd name="T13" fmla="*/ 0 h 734"/>
                    <a:gd name="T14" fmla="*/ 0 w 548"/>
                    <a:gd name="T15" fmla="*/ 0 h 734"/>
                    <a:gd name="T16" fmla="*/ 0 w 548"/>
                    <a:gd name="T17" fmla="*/ 0 h 734"/>
                    <a:gd name="T18" fmla="*/ 0 w 548"/>
                    <a:gd name="T19" fmla="*/ 0 h 734"/>
                    <a:gd name="T20" fmla="*/ 0 w 548"/>
                    <a:gd name="T21" fmla="*/ 0 h 734"/>
                    <a:gd name="T22" fmla="*/ 0 w 548"/>
                    <a:gd name="T23" fmla="*/ 0 h 734"/>
                    <a:gd name="T24" fmla="*/ 0 w 548"/>
                    <a:gd name="T25" fmla="*/ 0 h 734"/>
                    <a:gd name="T26" fmla="*/ 0 w 548"/>
                    <a:gd name="T27" fmla="*/ 0 h 734"/>
                    <a:gd name="T28" fmla="*/ 0 w 548"/>
                    <a:gd name="T29" fmla="*/ 0 h 734"/>
                    <a:gd name="T30" fmla="*/ 0 w 548"/>
                    <a:gd name="T31" fmla="*/ 0 h 734"/>
                    <a:gd name="T32" fmla="*/ 0 w 548"/>
                    <a:gd name="T33" fmla="*/ 0 h 734"/>
                    <a:gd name="T34" fmla="*/ 0 w 548"/>
                    <a:gd name="T35" fmla="*/ 0 h 734"/>
                    <a:gd name="T36" fmla="*/ 0 w 548"/>
                    <a:gd name="T37" fmla="*/ 0 h 734"/>
                    <a:gd name="T38" fmla="*/ 0 w 548"/>
                    <a:gd name="T39" fmla="*/ 0 h 734"/>
                    <a:gd name="T40" fmla="*/ 0 w 548"/>
                    <a:gd name="T41" fmla="*/ 0 h 734"/>
                    <a:gd name="T42" fmla="*/ 0 w 548"/>
                    <a:gd name="T43" fmla="*/ 0 h 734"/>
                    <a:gd name="T44" fmla="*/ 0 w 548"/>
                    <a:gd name="T45" fmla="*/ 0 h 734"/>
                    <a:gd name="T46" fmla="*/ 0 w 548"/>
                    <a:gd name="T47" fmla="*/ 0 h 7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48"/>
                    <a:gd name="T73" fmla="*/ 0 h 734"/>
                    <a:gd name="T74" fmla="*/ 548 w 548"/>
                    <a:gd name="T75" fmla="*/ 734 h 7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48" h="734">
                      <a:moveTo>
                        <a:pt x="334" y="105"/>
                      </a:moveTo>
                      <a:lnTo>
                        <a:pt x="199" y="139"/>
                      </a:lnTo>
                      <a:lnTo>
                        <a:pt x="244" y="95"/>
                      </a:lnTo>
                      <a:lnTo>
                        <a:pt x="136" y="122"/>
                      </a:lnTo>
                      <a:lnTo>
                        <a:pt x="170" y="86"/>
                      </a:lnTo>
                      <a:lnTo>
                        <a:pt x="70" y="92"/>
                      </a:lnTo>
                      <a:lnTo>
                        <a:pt x="0" y="61"/>
                      </a:lnTo>
                      <a:lnTo>
                        <a:pt x="99" y="32"/>
                      </a:lnTo>
                      <a:lnTo>
                        <a:pt x="83" y="68"/>
                      </a:lnTo>
                      <a:lnTo>
                        <a:pt x="156" y="19"/>
                      </a:lnTo>
                      <a:lnTo>
                        <a:pt x="221" y="43"/>
                      </a:lnTo>
                      <a:lnTo>
                        <a:pt x="274" y="0"/>
                      </a:lnTo>
                      <a:lnTo>
                        <a:pt x="313" y="48"/>
                      </a:lnTo>
                      <a:lnTo>
                        <a:pt x="377" y="100"/>
                      </a:lnTo>
                      <a:lnTo>
                        <a:pt x="363" y="205"/>
                      </a:lnTo>
                      <a:lnTo>
                        <a:pt x="454" y="313"/>
                      </a:lnTo>
                      <a:lnTo>
                        <a:pt x="440" y="366"/>
                      </a:lnTo>
                      <a:lnTo>
                        <a:pt x="548" y="652"/>
                      </a:lnTo>
                      <a:lnTo>
                        <a:pt x="518" y="734"/>
                      </a:lnTo>
                      <a:lnTo>
                        <a:pt x="436" y="460"/>
                      </a:lnTo>
                      <a:lnTo>
                        <a:pt x="387" y="279"/>
                      </a:lnTo>
                      <a:lnTo>
                        <a:pt x="330" y="209"/>
                      </a:lnTo>
                      <a:lnTo>
                        <a:pt x="334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02" name="Freeform 170"/>
                <p:cNvSpPr>
                  <a:spLocks/>
                </p:cNvSpPr>
                <p:nvPr/>
              </p:nvSpPr>
              <p:spPr bwMode="auto">
                <a:xfrm>
                  <a:off x="4242" y="3151"/>
                  <a:ext cx="102" cy="29"/>
                </a:xfrm>
                <a:custGeom>
                  <a:avLst/>
                  <a:gdLst>
                    <a:gd name="T0" fmla="*/ 0 w 404"/>
                    <a:gd name="T1" fmla="*/ 0 h 112"/>
                    <a:gd name="T2" fmla="*/ 0 w 404"/>
                    <a:gd name="T3" fmla="*/ 0 h 112"/>
                    <a:gd name="T4" fmla="*/ 0 w 404"/>
                    <a:gd name="T5" fmla="*/ 0 h 112"/>
                    <a:gd name="T6" fmla="*/ 0 w 404"/>
                    <a:gd name="T7" fmla="*/ 0 h 112"/>
                    <a:gd name="T8" fmla="*/ 0 w 404"/>
                    <a:gd name="T9" fmla="*/ 0 h 112"/>
                    <a:gd name="T10" fmla="*/ 0 w 404"/>
                    <a:gd name="T11" fmla="*/ 0 h 112"/>
                    <a:gd name="T12" fmla="*/ 0 w 404"/>
                    <a:gd name="T13" fmla="*/ 0 h 112"/>
                    <a:gd name="T14" fmla="*/ 0 w 404"/>
                    <a:gd name="T15" fmla="*/ 0 h 112"/>
                    <a:gd name="T16" fmla="*/ 0 w 404"/>
                    <a:gd name="T17" fmla="*/ 0 h 1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4"/>
                    <a:gd name="T28" fmla="*/ 0 h 112"/>
                    <a:gd name="T29" fmla="*/ 404 w 404"/>
                    <a:gd name="T30" fmla="*/ 112 h 1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4" h="112">
                      <a:moveTo>
                        <a:pt x="82" y="0"/>
                      </a:moveTo>
                      <a:lnTo>
                        <a:pt x="186" y="3"/>
                      </a:lnTo>
                      <a:lnTo>
                        <a:pt x="404" y="112"/>
                      </a:lnTo>
                      <a:lnTo>
                        <a:pt x="190" y="34"/>
                      </a:lnTo>
                      <a:lnTo>
                        <a:pt x="73" y="30"/>
                      </a:lnTo>
                      <a:lnTo>
                        <a:pt x="116" y="107"/>
                      </a:lnTo>
                      <a:lnTo>
                        <a:pt x="0" y="17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03" name="Freeform 171"/>
                <p:cNvSpPr>
                  <a:spLocks/>
                </p:cNvSpPr>
                <p:nvPr/>
              </p:nvSpPr>
              <p:spPr bwMode="auto">
                <a:xfrm>
                  <a:off x="4351" y="3156"/>
                  <a:ext cx="91" cy="42"/>
                </a:xfrm>
                <a:custGeom>
                  <a:avLst/>
                  <a:gdLst>
                    <a:gd name="T0" fmla="*/ 0 w 367"/>
                    <a:gd name="T1" fmla="*/ 0 h 167"/>
                    <a:gd name="T2" fmla="*/ 0 w 367"/>
                    <a:gd name="T3" fmla="*/ 0 h 167"/>
                    <a:gd name="T4" fmla="*/ 0 w 367"/>
                    <a:gd name="T5" fmla="*/ 0 h 167"/>
                    <a:gd name="T6" fmla="*/ 0 w 367"/>
                    <a:gd name="T7" fmla="*/ 0 h 167"/>
                    <a:gd name="T8" fmla="*/ 0 w 367"/>
                    <a:gd name="T9" fmla="*/ 0 h 167"/>
                    <a:gd name="T10" fmla="*/ 0 w 367"/>
                    <a:gd name="T11" fmla="*/ 0 h 167"/>
                    <a:gd name="T12" fmla="*/ 0 w 367"/>
                    <a:gd name="T13" fmla="*/ 0 h 167"/>
                    <a:gd name="T14" fmla="*/ 0 w 367"/>
                    <a:gd name="T15" fmla="*/ 0 h 167"/>
                    <a:gd name="T16" fmla="*/ 0 w 367"/>
                    <a:gd name="T17" fmla="*/ 0 h 167"/>
                    <a:gd name="T18" fmla="*/ 0 w 367"/>
                    <a:gd name="T19" fmla="*/ 0 h 167"/>
                    <a:gd name="T20" fmla="*/ 0 w 367"/>
                    <a:gd name="T21" fmla="*/ 0 h 167"/>
                    <a:gd name="T22" fmla="*/ 0 w 367"/>
                    <a:gd name="T23" fmla="*/ 0 h 167"/>
                    <a:gd name="T24" fmla="*/ 0 w 367"/>
                    <a:gd name="T25" fmla="*/ 0 h 167"/>
                    <a:gd name="T26" fmla="*/ 0 w 367"/>
                    <a:gd name="T27" fmla="*/ 0 h 16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7"/>
                    <a:gd name="T43" fmla="*/ 0 h 167"/>
                    <a:gd name="T44" fmla="*/ 367 w 367"/>
                    <a:gd name="T45" fmla="*/ 167 h 16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7" h="167">
                      <a:moveTo>
                        <a:pt x="17" y="73"/>
                      </a:moveTo>
                      <a:lnTo>
                        <a:pt x="47" y="116"/>
                      </a:lnTo>
                      <a:lnTo>
                        <a:pt x="164" y="143"/>
                      </a:lnTo>
                      <a:lnTo>
                        <a:pt x="103" y="104"/>
                      </a:lnTo>
                      <a:lnTo>
                        <a:pt x="177" y="104"/>
                      </a:lnTo>
                      <a:lnTo>
                        <a:pt x="301" y="167"/>
                      </a:lnTo>
                      <a:lnTo>
                        <a:pt x="281" y="130"/>
                      </a:lnTo>
                      <a:lnTo>
                        <a:pt x="367" y="147"/>
                      </a:lnTo>
                      <a:lnTo>
                        <a:pt x="250" y="93"/>
                      </a:lnTo>
                      <a:lnTo>
                        <a:pt x="113" y="57"/>
                      </a:lnTo>
                      <a:lnTo>
                        <a:pt x="0" y="0"/>
                      </a:lnTo>
                      <a:lnTo>
                        <a:pt x="87" y="69"/>
                      </a:lnTo>
                      <a:lnTo>
                        <a:pt x="17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04" name="Freeform 172"/>
                <p:cNvSpPr>
                  <a:spLocks/>
                </p:cNvSpPr>
                <p:nvPr/>
              </p:nvSpPr>
              <p:spPr bwMode="auto">
                <a:xfrm>
                  <a:off x="4002" y="3145"/>
                  <a:ext cx="120" cy="173"/>
                </a:xfrm>
                <a:custGeom>
                  <a:avLst/>
                  <a:gdLst>
                    <a:gd name="T0" fmla="*/ 0 w 480"/>
                    <a:gd name="T1" fmla="*/ 0 h 692"/>
                    <a:gd name="T2" fmla="*/ 0 w 480"/>
                    <a:gd name="T3" fmla="*/ 0 h 692"/>
                    <a:gd name="T4" fmla="*/ 0 w 480"/>
                    <a:gd name="T5" fmla="*/ 0 h 692"/>
                    <a:gd name="T6" fmla="*/ 0 w 480"/>
                    <a:gd name="T7" fmla="*/ 0 h 692"/>
                    <a:gd name="T8" fmla="*/ 0 w 480"/>
                    <a:gd name="T9" fmla="*/ 0 h 692"/>
                    <a:gd name="T10" fmla="*/ 0 w 480"/>
                    <a:gd name="T11" fmla="*/ 0 h 692"/>
                    <a:gd name="T12" fmla="*/ 0 w 480"/>
                    <a:gd name="T13" fmla="*/ 0 h 692"/>
                    <a:gd name="T14" fmla="*/ 0 w 480"/>
                    <a:gd name="T15" fmla="*/ 0 h 692"/>
                    <a:gd name="T16" fmla="*/ 0 w 480"/>
                    <a:gd name="T17" fmla="*/ 0 h 692"/>
                    <a:gd name="T18" fmla="*/ 0 w 480"/>
                    <a:gd name="T19" fmla="*/ 0 h 692"/>
                    <a:gd name="T20" fmla="*/ 0 w 480"/>
                    <a:gd name="T21" fmla="*/ 0 h 692"/>
                    <a:gd name="T22" fmla="*/ 0 w 480"/>
                    <a:gd name="T23" fmla="*/ 0 h 692"/>
                    <a:gd name="T24" fmla="*/ 0 w 480"/>
                    <a:gd name="T25" fmla="*/ 0 h 692"/>
                    <a:gd name="T26" fmla="*/ 0 w 480"/>
                    <a:gd name="T27" fmla="*/ 0 h 692"/>
                    <a:gd name="T28" fmla="*/ 0 w 480"/>
                    <a:gd name="T29" fmla="*/ 0 h 692"/>
                    <a:gd name="T30" fmla="*/ 0 w 480"/>
                    <a:gd name="T31" fmla="*/ 0 h 692"/>
                    <a:gd name="T32" fmla="*/ 0 w 480"/>
                    <a:gd name="T33" fmla="*/ 0 h 692"/>
                    <a:gd name="T34" fmla="*/ 0 w 480"/>
                    <a:gd name="T35" fmla="*/ 0 h 692"/>
                    <a:gd name="T36" fmla="*/ 0 w 480"/>
                    <a:gd name="T37" fmla="*/ 0 h 692"/>
                    <a:gd name="T38" fmla="*/ 0 w 480"/>
                    <a:gd name="T39" fmla="*/ 0 h 692"/>
                    <a:gd name="T40" fmla="*/ 0 w 480"/>
                    <a:gd name="T41" fmla="*/ 0 h 692"/>
                    <a:gd name="T42" fmla="*/ 0 w 480"/>
                    <a:gd name="T43" fmla="*/ 0 h 692"/>
                    <a:gd name="T44" fmla="*/ 0 w 480"/>
                    <a:gd name="T45" fmla="*/ 0 h 692"/>
                    <a:gd name="T46" fmla="*/ 0 w 480"/>
                    <a:gd name="T47" fmla="*/ 0 h 692"/>
                    <a:gd name="T48" fmla="*/ 0 w 480"/>
                    <a:gd name="T49" fmla="*/ 0 h 692"/>
                    <a:gd name="T50" fmla="*/ 0 w 480"/>
                    <a:gd name="T51" fmla="*/ 0 h 692"/>
                    <a:gd name="T52" fmla="*/ 0 w 480"/>
                    <a:gd name="T53" fmla="*/ 0 h 692"/>
                    <a:gd name="T54" fmla="*/ 0 w 480"/>
                    <a:gd name="T55" fmla="*/ 0 h 692"/>
                    <a:gd name="T56" fmla="*/ 0 w 480"/>
                    <a:gd name="T57" fmla="*/ 0 h 692"/>
                    <a:gd name="T58" fmla="*/ 0 w 480"/>
                    <a:gd name="T59" fmla="*/ 0 h 692"/>
                    <a:gd name="T60" fmla="*/ 0 w 480"/>
                    <a:gd name="T61" fmla="*/ 0 h 692"/>
                    <a:gd name="T62" fmla="*/ 0 w 480"/>
                    <a:gd name="T63" fmla="*/ 0 h 692"/>
                    <a:gd name="T64" fmla="*/ 0 w 480"/>
                    <a:gd name="T65" fmla="*/ 0 h 692"/>
                    <a:gd name="T66" fmla="*/ 0 w 480"/>
                    <a:gd name="T67" fmla="*/ 0 h 692"/>
                    <a:gd name="T68" fmla="*/ 0 w 480"/>
                    <a:gd name="T69" fmla="*/ 0 h 692"/>
                    <a:gd name="T70" fmla="*/ 0 w 480"/>
                    <a:gd name="T71" fmla="*/ 0 h 692"/>
                    <a:gd name="T72" fmla="*/ 0 w 480"/>
                    <a:gd name="T73" fmla="*/ 0 h 692"/>
                    <a:gd name="T74" fmla="*/ 0 w 480"/>
                    <a:gd name="T75" fmla="*/ 0 h 692"/>
                    <a:gd name="T76" fmla="*/ 0 w 480"/>
                    <a:gd name="T77" fmla="*/ 0 h 69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80"/>
                    <a:gd name="T118" fmla="*/ 0 h 692"/>
                    <a:gd name="T119" fmla="*/ 480 w 480"/>
                    <a:gd name="T120" fmla="*/ 692 h 69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80" h="692">
                      <a:moveTo>
                        <a:pt x="277" y="108"/>
                      </a:moveTo>
                      <a:lnTo>
                        <a:pt x="211" y="37"/>
                      </a:lnTo>
                      <a:lnTo>
                        <a:pt x="103" y="0"/>
                      </a:lnTo>
                      <a:lnTo>
                        <a:pt x="205" y="78"/>
                      </a:lnTo>
                      <a:lnTo>
                        <a:pt x="123" y="61"/>
                      </a:lnTo>
                      <a:lnTo>
                        <a:pt x="164" y="117"/>
                      </a:lnTo>
                      <a:lnTo>
                        <a:pt x="43" y="115"/>
                      </a:lnTo>
                      <a:lnTo>
                        <a:pt x="113" y="158"/>
                      </a:lnTo>
                      <a:lnTo>
                        <a:pt x="0" y="172"/>
                      </a:lnTo>
                      <a:lnTo>
                        <a:pt x="121" y="208"/>
                      </a:lnTo>
                      <a:lnTo>
                        <a:pt x="84" y="228"/>
                      </a:lnTo>
                      <a:lnTo>
                        <a:pt x="166" y="245"/>
                      </a:lnTo>
                      <a:lnTo>
                        <a:pt x="250" y="241"/>
                      </a:lnTo>
                      <a:lnTo>
                        <a:pt x="182" y="272"/>
                      </a:lnTo>
                      <a:lnTo>
                        <a:pt x="274" y="305"/>
                      </a:lnTo>
                      <a:lnTo>
                        <a:pt x="154" y="325"/>
                      </a:lnTo>
                      <a:lnTo>
                        <a:pt x="270" y="345"/>
                      </a:lnTo>
                      <a:lnTo>
                        <a:pt x="197" y="377"/>
                      </a:lnTo>
                      <a:lnTo>
                        <a:pt x="131" y="358"/>
                      </a:lnTo>
                      <a:lnTo>
                        <a:pt x="175" y="400"/>
                      </a:lnTo>
                      <a:lnTo>
                        <a:pt x="122" y="428"/>
                      </a:lnTo>
                      <a:lnTo>
                        <a:pt x="265" y="425"/>
                      </a:lnTo>
                      <a:lnTo>
                        <a:pt x="387" y="472"/>
                      </a:lnTo>
                      <a:lnTo>
                        <a:pt x="415" y="521"/>
                      </a:lnTo>
                      <a:lnTo>
                        <a:pt x="480" y="692"/>
                      </a:lnTo>
                      <a:lnTo>
                        <a:pt x="406" y="406"/>
                      </a:lnTo>
                      <a:lnTo>
                        <a:pt x="395" y="442"/>
                      </a:lnTo>
                      <a:lnTo>
                        <a:pt x="317" y="335"/>
                      </a:lnTo>
                      <a:lnTo>
                        <a:pt x="316" y="278"/>
                      </a:lnTo>
                      <a:lnTo>
                        <a:pt x="264" y="205"/>
                      </a:lnTo>
                      <a:lnTo>
                        <a:pt x="166" y="158"/>
                      </a:lnTo>
                      <a:lnTo>
                        <a:pt x="234" y="162"/>
                      </a:lnTo>
                      <a:lnTo>
                        <a:pt x="205" y="104"/>
                      </a:lnTo>
                      <a:lnTo>
                        <a:pt x="250" y="117"/>
                      </a:lnTo>
                      <a:lnTo>
                        <a:pt x="352" y="241"/>
                      </a:lnTo>
                      <a:lnTo>
                        <a:pt x="338" y="127"/>
                      </a:lnTo>
                      <a:lnTo>
                        <a:pt x="248" y="0"/>
                      </a:lnTo>
                      <a:lnTo>
                        <a:pt x="277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05" name="Freeform 173"/>
                <p:cNvSpPr>
                  <a:spLocks/>
                </p:cNvSpPr>
                <p:nvPr/>
              </p:nvSpPr>
              <p:spPr bwMode="auto">
                <a:xfrm>
                  <a:off x="4069" y="3302"/>
                  <a:ext cx="33" cy="42"/>
                </a:xfrm>
                <a:custGeom>
                  <a:avLst/>
                  <a:gdLst>
                    <a:gd name="T0" fmla="*/ 0 w 131"/>
                    <a:gd name="T1" fmla="*/ 0 h 166"/>
                    <a:gd name="T2" fmla="*/ 0 w 131"/>
                    <a:gd name="T3" fmla="*/ 0 h 166"/>
                    <a:gd name="T4" fmla="*/ 0 w 131"/>
                    <a:gd name="T5" fmla="*/ 0 h 166"/>
                    <a:gd name="T6" fmla="*/ 0 w 131"/>
                    <a:gd name="T7" fmla="*/ 0 h 166"/>
                    <a:gd name="T8" fmla="*/ 0 w 131"/>
                    <a:gd name="T9" fmla="*/ 0 h 166"/>
                    <a:gd name="T10" fmla="*/ 0 w 131"/>
                    <a:gd name="T11" fmla="*/ 0 h 166"/>
                    <a:gd name="T12" fmla="*/ 0 w 131"/>
                    <a:gd name="T13" fmla="*/ 0 h 166"/>
                    <a:gd name="T14" fmla="*/ 0 w 131"/>
                    <a:gd name="T15" fmla="*/ 0 h 166"/>
                    <a:gd name="T16" fmla="*/ 0 w 131"/>
                    <a:gd name="T17" fmla="*/ 0 h 166"/>
                    <a:gd name="T18" fmla="*/ 0 w 131"/>
                    <a:gd name="T19" fmla="*/ 0 h 166"/>
                    <a:gd name="T20" fmla="*/ 0 w 131"/>
                    <a:gd name="T21" fmla="*/ 0 h 166"/>
                    <a:gd name="T22" fmla="*/ 0 w 131"/>
                    <a:gd name="T23" fmla="*/ 0 h 166"/>
                    <a:gd name="T24" fmla="*/ 0 w 131"/>
                    <a:gd name="T25" fmla="*/ 0 h 166"/>
                    <a:gd name="T26" fmla="*/ 0 w 131"/>
                    <a:gd name="T27" fmla="*/ 0 h 166"/>
                    <a:gd name="T28" fmla="*/ 0 w 131"/>
                    <a:gd name="T29" fmla="*/ 0 h 166"/>
                    <a:gd name="T30" fmla="*/ 0 w 131"/>
                    <a:gd name="T31" fmla="*/ 0 h 1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1"/>
                    <a:gd name="T49" fmla="*/ 0 h 166"/>
                    <a:gd name="T50" fmla="*/ 131 w 131"/>
                    <a:gd name="T51" fmla="*/ 166 h 16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1" h="166">
                      <a:moveTo>
                        <a:pt x="86" y="0"/>
                      </a:moveTo>
                      <a:lnTo>
                        <a:pt x="17" y="29"/>
                      </a:lnTo>
                      <a:lnTo>
                        <a:pt x="0" y="59"/>
                      </a:lnTo>
                      <a:lnTo>
                        <a:pt x="13" y="99"/>
                      </a:lnTo>
                      <a:lnTo>
                        <a:pt x="36" y="122"/>
                      </a:lnTo>
                      <a:lnTo>
                        <a:pt x="27" y="69"/>
                      </a:lnTo>
                      <a:lnTo>
                        <a:pt x="52" y="57"/>
                      </a:lnTo>
                      <a:lnTo>
                        <a:pt x="51" y="101"/>
                      </a:lnTo>
                      <a:lnTo>
                        <a:pt x="64" y="144"/>
                      </a:lnTo>
                      <a:lnTo>
                        <a:pt x="107" y="166"/>
                      </a:lnTo>
                      <a:lnTo>
                        <a:pt x="131" y="136"/>
                      </a:lnTo>
                      <a:lnTo>
                        <a:pt x="88" y="126"/>
                      </a:lnTo>
                      <a:lnTo>
                        <a:pt x="72" y="70"/>
                      </a:lnTo>
                      <a:lnTo>
                        <a:pt x="111" y="64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06" name="Freeform 174"/>
                <p:cNvSpPr>
                  <a:spLocks/>
                </p:cNvSpPr>
                <p:nvPr/>
              </p:nvSpPr>
              <p:spPr bwMode="auto">
                <a:xfrm>
                  <a:off x="4439" y="3194"/>
                  <a:ext cx="55" cy="80"/>
                </a:xfrm>
                <a:custGeom>
                  <a:avLst/>
                  <a:gdLst>
                    <a:gd name="T0" fmla="*/ 0 w 219"/>
                    <a:gd name="T1" fmla="*/ 0 h 319"/>
                    <a:gd name="T2" fmla="*/ 0 w 219"/>
                    <a:gd name="T3" fmla="*/ 0 h 319"/>
                    <a:gd name="T4" fmla="*/ 0 w 219"/>
                    <a:gd name="T5" fmla="*/ 0 h 319"/>
                    <a:gd name="T6" fmla="*/ 0 w 219"/>
                    <a:gd name="T7" fmla="*/ 0 h 319"/>
                    <a:gd name="T8" fmla="*/ 0 w 219"/>
                    <a:gd name="T9" fmla="*/ 0 h 319"/>
                    <a:gd name="T10" fmla="*/ 0 w 219"/>
                    <a:gd name="T11" fmla="*/ 0 h 319"/>
                    <a:gd name="T12" fmla="*/ 0 w 219"/>
                    <a:gd name="T13" fmla="*/ 0 h 319"/>
                    <a:gd name="T14" fmla="*/ 0 w 219"/>
                    <a:gd name="T15" fmla="*/ 0 h 319"/>
                    <a:gd name="T16" fmla="*/ 0 w 219"/>
                    <a:gd name="T17" fmla="*/ 0 h 319"/>
                    <a:gd name="T18" fmla="*/ 0 w 219"/>
                    <a:gd name="T19" fmla="*/ 0 h 319"/>
                    <a:gd name="T20" fmla="*/ 0 w 219"/>
                    <a:gd name="T21" fmla="*/ 0 h 319"/>
                    <a:gd name="T22" fmla="*/ 0 w 219"/>
                    <a:gd name="T23" fmla="*/ 0 h 319"/>
                    <a:gd name="T24" fmla="*/ 0 w 219"/>
                    <a:gd name="T25" fmla="*/ 0 h 319"/>
                    <a:gd name="T26" fmla="*/ 0 w 219"/>
                    <a:gd name="T27" fmla="*/ 0 h 319"/>
                    <a:gd name="T28" fmla="*/ 0 w 219"/>
                    <a:gd name="T29" fmla="*/ 0 h 319"/>
                    <a:gd name="T30" fmla="*/ 0 w 219"/>
                    <a:gd name="T31" fmla="*/ 0 h 319"/>
                    <a:gd name="T32" fmla="*/ 0 w 219"/>
                    <a:gd name="T33" fmla="*/ 0 h 319"/>
                    <a:gd name="T34" fmla="*/ 0 w 219"/>
                    <a:gd name="T35" fmla="*/ 0 h 319"/>
                    <a:gd name="T36" fmla="*/ 0 w 219"/>
                    <a:gd name="T37" fmla="*/ 0 h 319"/>
                    <a:gd name="T38" fmla="*/ 0 w 219"/>
                    <a:gd name="T39" fmla="*/ 0 h 31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19"/>
                    <a:gd name="T61" fmla="*/ 0 h 319"/>
                    <a:gd name="T62" fmla="*/ 219 w 219"/>
                    <a:gd name="T63" fmla="*/ 319 h 31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19" h="319">
                      <a:moveTo>
                        <a:pt x="152" y="107"/>
                      </a:moveTo>
                      <a:lnTo>
                        <a:pt x="128" y="0"/>
                      </a:lnTo>
                      <a:lnTo>
                        <a:pt x="117" y="73"/>
                      </a:lnTo>
                      <a:lnTo>
                        <a:pt x="87" y="38"/>
                      </a:lnTo>
                      <a:lnTo>
                        <a:pt x="9" y="5"/>
                      </a:lnTo>
                      <a:lnTo>
                        <a:pt x="90" y="79"/>
                      </a:lnTo>
                      <a:lnTo>
                        <a:pt x="0" y="57"/>
                      </a:lnTo>
                      <a:lnTo>
                        <a:pt x="63" y="97"/>
                      </a:lnTo>
                      <a:lnTo>
                        <a:pt x="9" y="104"/>
                      </a:lnTo>
                      <a:lnTo>
                        <a:pt x="48" y="119"/>
                      </a:lnTo>
                      <a:lnTo>
                        <a:pt x="114" y="137"/>
                      </a:lnTo>
                      <a:lnTo>
                        <a:pt x="75" y="158"/>
                      </a:lnTo>
                      <a:lnTo>
                        <a:pt x="145" y="167"/>
                      </a:lnTo>
                      <a:lnTo>
                        <a:pt x="185" y="220"/>
                      </a:lnTo>
                      <a:lnTo>
                        <a:pt x="134" y="211"/>
                      </a:lnTo>
                      <a:lnTo>
                        <a:pt x="195" y="247"/>
                      </a:lnTo>
                      <a:lnTo>
                        <a:pt x="219" y="319"/>
                      </a:lnTo>
                      <a:lnTo>
                        <a:pt x="207" y="205"/>
                      </a:lnTo>
                      <a:lnTo>
                        <a:pt x="152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07" name="Freeform 175"/>
                <p:cNvSpPr>
                  <a:spLocks/>
                </p:cNvSpPr>
                <p:nvPr/>
              </p:nvSpPr>
              <p:spPr bwMode="auto">
                <a:xfrm>
                  <a:off x="4373" y="3320"/>
                  <a:ext cx="23" cy="16"/>
                </a:xfrm>
                <a:custGeom>
                  <a:avLst/>
                  <a:gdLst>
                    <a:gd name="T0" fmla="*/ 0 w 91"/>
                    <a:gd name="T1" fmla="*/ 0 h 63"/>
                    <a:gd name="T2" fmla="*/ 0 w 91"/>
                    <a:gd name="T3" fmla="*/ 0 h 63"/>
                    <a:gd name="T4" fmla="*/ 0 w 91"/>
                    <a:gd name="T5" fmla="*/ 0 h 63"/>
                    <a:gd name="T6" fmla="*/ 0 w 91"/>
                    <a:gd name="T7" fmla="*/ 0 h 63"/>
                    <a:gd name="T8" fmla="*/ 0 w 91"/>
                    <a:gd name="T9" fmla="*/ 0 h 63"/>
                    <a:gd name="T10" fmla="*/ 0 w 91"/>
                    <a:gd name="T11" fmla="*/ 0 h 63"/>
                    <a:gd name="T12" fmla="*/ 0 w 91"/>
                    <a:gd name="T13" fmla="*/ 0 h 63"/>
                    <a:gd name="T14" fmla="*/ 0 w 91"/>
                    <a:gd name="T15" fmla="*/ 0 h 6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1"/>
                    <a:gd name="T25" fmla="*/ 0 h 63"/>
                    <a:gd name="T26" fmla="*/ 91 w 91"/>
                    <a:gd name="T27" fmla="*/ 63 h 6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1" h="63">
                      <a:moveTo>
                        <a:pt x="19" y="58"/>
                      </a:moveTo>
                      <a:lnTo>
                        <a:pt x="55" y="63"/>
                      </a:lnTo>
                      <a:lnTo>
                        <a:pt x="91" y="29"/>
                      </a:lnTo>
                      <a:lnTo>
                        <a:pt x="75" y="0"/>
                      </a:lnTo>
                      <a:lnTo>
                        <a:pt x="41" y="40"/>
                      </a:lnTo>
                      <a:lnTo>
                        <a:pt x="0" y="28"/>
                      </a:lnTo>
                      <a:lnTo>
                        <a:pt x="1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08" name="Freeform 176"/>
                <p:cNvSpPr>
                  <a:spLocks/>
                </p:cNvSpPr>
                <p:nvPr/>
              </p:nvSpPr>
              <p:spPr bwMode="auto">
                <a:xfrm>
                  <a:off x="4406" y="3290"/>
                  <a:ext cx="61" cy="154"/>
                </a:xfrm>
                <a:custGeom>
                  <a:avLst/>
                  <a:gdLst>
                    <a:gd name="T0" fmla="*/ 0 w 245"/>
                    <a:gd name="T1" fmla="*/ 0 h 617"/>
                    <a:gd name="T2" fmla="*/ 0 w 245"/>
                    <a:gd name="T3" fmla="*/ 0 h 617"/>
                    <a:gd name="T4" fmla="*/ 0 w 245"/>
                    <a:gd name="T5" fmla="*/ 0 h 617"/>
                    <a:gd name="T6" fmla="*/ 0 w 245"/>
                    <a:gd name="T7" fmla="*/ 0 h 617"/>
                    <a:gd name="T8" fmla="*/ 0 w 245"/>
                    <a:gd name="T9" fmla="*/ 0 h 617"/>
                    <a:gd name="T10" fmla="*/ 0 w 245"/>
                    <a:gd name="T11" fmla="*/ 0 h 617"/>
                    <a:gd name="T12" fmla="*/ 0 w 245"/>
                    <a:gd name="T13" fmla="*/ 0 h 617"/>
                    <a:gd name="T14" fmla="*/ 0 w 245"/>
                    <a:gd name="T15" fmla="*/ 0 h 617"/>
                    <a:gd name="T16" fmla="*/ 0 w 245"/>
                    <a:gd name="T17" fmla="*/ 0 h 617"/>
                    <a:gd name="T18" fmla="*/ 0 w 245"/>
                    <a:gd name="T19" fmla="*/ 0 h 617"/>
                    <a:gd name="T20" fmla="*/ 0 w 245"/>
                    <a:gd name="T21" fmla="*/ 0 h 617"/>
                    <a:gd name="T22" fmla="*/ 0 w 245"/>
                    <a:gd name="T23" fmla="*/ 0 h 617"/>
                    <a:gd name="T24" fmla="*/ 0 w 245"/>
                    <a:gd name="T25" fmla="*/ 0 h 617"/>
                    <a:gd name="T26" fmla="*/ 0 w 245"/>
                    <a:gd name="T27" fmla="*/ 0 h 617"/>
                    <a:gd name="T28" fmla="*/ 0 w 245"/>
                    <a:gd name="T29" fmla="*/ 0 h 617"/>
                    <a:gd name="T30" fmla="*/ 0 w 245"/>
                    <a:gd name="T31" fmla="*/ 0 h 617"/>
                    <a:gd name="T32" fmla="*/ 0 w 245"/>
                    <a:gd name="T33" fmla="*/ 0 h 617"/>
                    <a:gd name="T34" fmla="*/ 0 w 245"/>
                    <a:gd name="T35" fmla="*/ 0 h 6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5"/>
                    <a:gd name="T55" fmla="*/ 0 h 617"/>
                    <a:gd name="T56" fmla="*/ 245 w 245"/>
                    <a:gd name="T57" fmla="*/ 617 h 6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5" h="617">
                      <a:moveTo>
                        <a:pt x="4" y="0"/>
                      </a:moveTo>
                      <a:lnTo>
                        <a:pt x="0" y="63"/>
                      </a:lnTo>
                      <a:lnTo>
                        <a:pt x="28" y="86"/>
                      </a:lnTo>
                      <a:lnTo>
                        <a:pt x="56" y="151"/>
                      </a:lnTo>
                      <a:lnTo>
                        <a:pt x="67" y="248"/>
                      </a:lnTo>
                      <a:lnTo>
                        <a:pt x="94" y="268"/>
                      </a:lnTo>
                      <a:lnTo>
                        <a:pt x="133" y="402"/>
                      </a:lnTo>
                      <a:lnTo>
                        <a:pt x="122" y="438"/>
                      </a:lnTo>
                      <a:lnTo>
                        <a:pt x="155" y="459"/>
                      </a:lnTo>
                      <a:lnTo>
                        <a:pt x="245" y="617"/>
                      </a:lnTo>
                      <a:lnTo>
                        <a:pt x="233" y="544"/>
                      </a:lnTo>
                      <a:lnTo>
                        <a:pt x="196" y="473"/>
                      </a:lnTo>
                      <a:lnTo>
                        <a:pt x="152" y="392"/>
                      </a:lnTo>
                      <a:lnTo>
                        <a:pt x="118" y="248"/>
                      </a:lnTo>
                      <a:lnTo>
                        <a:pt x="85" y="199"/>
                      </a:lnTo>
                      <a:lnTo>
                        <a:pt x="72" y="12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09" name="Freeform 177"/>
                <p:cNvSpPr>
                  <a:spLocks/>
                </p:cNvSpPr>
                <p:nvPr/>
              </p:nvSpPr>
              <p:spPr bwMode="auto">
                <a:xfrm>
                  <a:off x="4493" y="3286"/>
                  <a:ext cx="57" cy="135"/>
                </a:xfrm>
                <a:custGeom>
                  <a:avLst/>
                  <a:gdLst>
                    <a:gd name="T0" fmla="*/ 0 w 229"/>
                    <a:gd name="T1" fmla="*/ 0 h 539"/>
                    <a:gd name="T2" fmla="*/ 0 w 229"/>
                    <a:gd name="T3" fmla="*/ 0 h 539"/>
                    <a:gd name="T4" fmla="*/ 0 w 229"/>
                    <a:gd name="T5" fmla="*/ 0 h 539"/>
                    <a:gd name="T6" fmla="*/ 0 w 229"/>
                    <a:gd name="T7" fmla="*/ 0 h 539"/>
                    <a:gd name="T8" fmla="*/ 0 w 229"/>
                    <a:gd name="T9" fmla="*/ 0 h 539"/>
                    <a:gd name="T10" fmla="*/ 0 w 229"/>
                    <a:gd name="T11" fmla="*/ 0 h 539"/>
                    <a:gd name="T12" fmla="*/ 0 w 229"/>
                    <a:gd name="T13" fmla="*/ 0 h 539"/>
                    <a:gd name="T14" fmla="*/ 0 w 229"/>
                    <a:gd name="T15" fmla="*/ 0 h 539"/>
                    <a:gd name="T16" fmla="*/ 0 w 229"/>
                    <a:gd name="T17" fmla="*/ 0 h 539"/>
                    <a:gd name="T18" fmla="*/ 0 w 229"/>
                    <a:gd name="T19" fmla="*/ 0 h 539"/>
                    <a:gd name="T20" fmla="*/ 0 w 229"/>
                    <a:gd name="T21" fmla="*/ 0 h 539"/>
                    <a:gd name="T22" fmla="*/ 0 w 229"/>
                    <a:gd name="T23" fmla="*/ 0 h 539"/>
                    <a:gd name="T24" fmla="*/ 0 w 229"/>
                    <a:gd name="T25" fmla="*/ 0 h 539"/>
                    <a:gd name="T26" fmla="*/ 0 w 229"/>
                    <a:gd name="T27" fmla="*/ 0 h 539"/>
                    <a:gd name="T28" fmla="*/ 0 w 229"/>
                    <a:gd name="T29" fmla="*/ 0 h 539"/>
                    <a:gd name="T30" fmla="*/ 0 w 229"/>
                    <a:gd name="T31" fmla="*/ 0 h 539"/>
                    <a:gd name="T32" fmla="*/ 0 w 229"/>
                    <a:gd name="T33" fmla="*/ 0 h 539"/>
                    <a:gd name="T34" fmla="*/ 0 w 229"/>
                    <a:gd name="T35" fmla="*/ 0 h 539"/>
                    <a:gd name="T36" fmla="*/ 0 w 229"/>
                    <a:gd name="T37" fmla="*/ 0 h 539"/>
                    <a:gd name="T38" fmla="*/ 0 w 229"/>
                    <a:gd name="T39" fmla="*/ 0 h 539"/>
                    <a:gd name="T40" fmla="*/ 0 w 229"/>
                    <a:gd name="T41" fmla="*/ 0 h 539"/>
                    <a:gd name="T42" fmla="*/ 0 w 229"/>
                    <a:gd name="T43" fmla="*/ 0 h 539"/>
                    <a:gd name="T44" fmla="*/ 0 w 229"/>
                    <a:gd name="T45" fmla="*/ 0 h 539"/>
                    <a:gd name="T46" fmla="*/ 0 w 229"/>
                    <a:gd name="T47" fmla="*/ 0 h 539"/>
                    <a:gd name="T48" fmla="*/ 0 w 229"/>
                    <a:gd name="T49" fmla="*/ 0 h 539"/>
                    <a:gd name="T50" fmla="*/ 0 w 229"/>
                    <a:gd name="T51" fmla="*/ 0 h 539"/>
                    <a:gd name="T52" fmla="*/ 0 w 229"/>
                    <a:gd name="T53" fmla="*/ 0 h 539"/>
                    <a:gd name="T54" fmla="*/ 0 w 229"/>
                    <a:gd name="T55" fmla="*/ 0 h 539"/>
                    <a:gd name="T56" fmla="*/ 0 w 229"/>
                    <a:gd name="T57" fmla="*/ 0 h 539"/>
                    <a:gd name="T58" fmla="*/ 0 w 229"/>
                    <a:gd name="T59" fmla="*/ 0 h 539"/>
                    <a:gd name="T60" fmla="*/ 0 w 229"/>
                    <a:gd name="T61" fmla="*/ 0 h 539"/>
                    <a:gd name="T62" fmla="*/ 0 w 229"/>
                    <a:gd name="T63" fmla="*/ 0 h 539"/>
                    <a:gd name="T64" fmla="*/ 0 w 229"/>
                    <a:gd name="T65" fmla="*/ 0 h 539"/>
                    <a:gd name="T66" fmla="*/ 0 w 229"/>
                    <a:gd name="T67" fmla="*/ 0 h 539"/>
                    <a:gd name="T68" fmla="*/ 0 w 229"/>
                    <a:gd name="T69" fmla="*/ 0 h 5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9"/>
                    <a:gd name="T106" fmla="*/ 0 h 539"/>
                    <a:gd name="T107" fmla="*/ 229 w 229"/>
                    <a:gd name="T108" fmla="*/ 539 h 5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9" h="539">
                      <a:moveTo>
                        <a:pt x="2" y="3"/>
                      </a:moveTo>
                      <a:lnTo>
                        <a:pt x="42" y="0"/>
                      </a:lnTo>
                      <a:lnTo>
                        <a:pt x="62" y="24"/>
                      </a:lnTo>
                      <a:lnTo>
                        <a:pt x="55" y="52"/>
                      </a:lnTo>
                      <a:lnTo>
                        <a:pt x="74" y="57"/>
                      </a:lnTo>
                      <a:lnTo>
                        <a:pt x="80" y="78"/>
                      </a:lnTo>
                      <a:lnTo>
                        <a:pt x="61" y="99"/>
                      </a:lnTo>
                      <a:lnTo>
                        <a:pt x="62" y="72"/>
                      </a:lnTo>
                      <a:lnTo>
                        <a:pt x="40" y="72"/>
                      </a:lnTo>
                      <a:lnTo>
                        <a:pt x="32" y="61"/>
                      </a:lnTo>
                      <a:lnTo>
                        <a:pt x="45" y="38"/>
                      </a:lnTo>
                      <a:lnTo>
                        <a:pt x="13" y="40"/>
                      </a:lnTo>
                      <a:lnTo>
                        <a:pt x="55" y="123"/>
                      </a:lnTo>
                      <a:lnTo>
                        <a:pt x="79" y="148"/>
                      </a:lnTo>
                      <a:lnTo>
                        <a:pt x="71" y="173"/>
                      </a:lnTo>
                      <a:lnTo>
                        <a:pt x="106" y="244"/>
                      </a:lnTo>
                      <a:lnTo>
                        <a:pt x="146" y="286"/>
                      </a:lnTo>
                      <a:lnTo>
                        <a:pt x="147" y="312"/>
                      </a:lnTo>
                      <a:lnTo>
                        <a:pt x="197" y="427"/>
                      </a:lnTo>
                      <a:lnTo>
                        <a:pt x="223" y="489"/>
                      </a:lnTo>
                      <a:lnTo>
                        <a:pt x="229" y="539"/>
                      </a:lnTo>
                      <a:lnTo>
                        <a:pt x="180" y="532"/>
                      </a:lnTo>
                      <a:lnTo>
                        <a:pt x="202" y="502"/>
                      </a:lnTo>
                      <a:lnTo>
                        <a:pt x="187" y="452"/>
                      </a:lnTo>
                      <a:lnTo>
                        <a:pt x="150" y="435"/>
                      </a:lnTo>
                      <a:lnTo>
                        <a:pt x="161" y="417"/>
                      </a:lnTo>
                      <a:lnTo>
                        <a:pt x="135" y="331"/>
                      </a:lnTo>
                      <a:lnTo>
                        <a:pt x="102" y="309"/>
                      </a:lnTo>
                      <a:lnTo>
                        <a:pt x="108" y="276"/>
                      </a:lnTo>
                      <a:lnTo>
                        <a:pt x="61" y="203"/>
                      </a:lnTo>
                      <a:lnTo>
                        <a:pt x="37" y="170"/>
                      </a:lnTo>
                      <a:lnTo>
                        <a:pt x="59" y="147"/>
                      </a:lnTo>
                      <a:lnTo>
                        <a:pt x="0" y="57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10" name="Freeform 178"/>
                <p:cNvSpPr>
                  <a:spLocks/>
                </p:cNvSpPr>
                <p:nvPr/>
              </p:nvSpPr>
              <p:spPr bwMode="auto">
                <a:xfrm>
                  <a:off x="4154" y="3291"/>
                  <a:ext cx="173" cy="151"/>
                </a:xfrm>
                <a:custGeom>
                  <a:avLst/>
                  <a:gdLst>
                    <a:gd name="T0" fmla="*/ 0 w 691"/>
                    <a:gd name="T1" fmla="*/ 0 h 608"/>
                    <a:gd name="T2" fmla="*/ 0 w 691"/>
                    <a:gd name="T3" fmla="*/ 0 h 608"/>
                    <a:gd name="T4" fmla="*/ 0 w 691"/>
                    <a:gd name="T5" fmla="*/ 0 h 608"/>
                    <a:gd name="T6" fmla="*/ 0 w 691"/>
                    <a:gd name="T7" fmla="*/ 0 h 608"/>
                    <a:gd name="T8" fmla="*/ 0 w 691"/>
                    <a:gd name="T9" fmla="*/ 0 h 608"/>
                    <a:gd name="T10" fmla="*/ 0 w 691"/>
                    <a:gd name="T11" fmla="*/ 0 h 608"/>
                    <a:gd name="T12" fmla="*/ 0 w 691"/>
                    <a:gd name="T13" fmla="*/ 0 h 608"/>
                    <a:gd name="T14" fmla="*/ 0 w 691"/>
                    <a:gd name="T15" fmla="*/ 0 h 608"/>
                    <a:gd name="T16" fmla="*/ 0 w 691"/>
                    <a:gd name="T17" fmla="*/ 0 h 608"/>
                    <a:gd name="T18" fmla="*/ 0 w 691"/>
                    <a:gd name="T19" fmla="*/ 0 h 608"/>
                    <a:gd name="T20" fmla="*/ 0 w 691"/>
                    <a:gd name="T21" fmla="*/ 0 h 608"/>
                    <a:gd name="T22" fmla="*/ 0 w 691"/>
                    <a:gd name="T23" fmla="*/ 0 h 608"/>
                    <a:gd name="T24" fmla="*/ 0 w 691"/>
                    <a:gd name="T25" fmla="*/ 0 h 608"/>
                    <a:gd name="T26" fmla="*/ 0 w 691"/>
                    <a:gd name="T27" fmla="*/ 0 h 608"/>
                    <a:gd name="T28" fmla="*/ 0 w 691"/>
                    <a:gd name="T29" fmla="*/ 0 h 608"/>
                    <a:gd name="T30" fmla="*/ 0 w 691"/>
                    <a:gd name="T31" fmla="*/ 0 h 608"/>
                    <a:gd name="T32" fmla="*/ 0 w 691"/>
                    <a:gd name="T33" fmla="*/ 0 h 608"/>
                    <a:gd name="T34" fmla="*/ 0 w 691"/>
                    <a:gd name="T35" fmla="*/ 0 h 608"/>
                    <a:gd name="T36" fmla="*/ 0 w 691"/>
                    <a:gd name="T37" fmla="*/ 0 h 608"/>
                    <a:gd name="T38" fmla="*/ 0 w 691"/>
                    <a:gd name="T39" fmla="*/ 0 h 608"/>
                    <a:gd name="T40" fmla="*/ 0 w 691"/>
                    <a:gd name="T41" fmla="*/ 0 h 608"/>
                    <a:gd name="T42" fmla="*/ 0 w 691"/>
                    <a:gd name="T43" fmla="*/ 0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91"/>
                    <a:gd name="T67" fmla="*/ 0 h 608"/>
                    <a:gd name="T68" fmla="*/ 691 w 691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91" h="608">
                      <a:moveTo>
                        <a:pt x="608" y="274"/>
                      </a:moveTo>
                      <a:lnTo>
                        <a:pt x="436" y="76"/>
                      </a:lnTo>
                      <a:lnTo>
                        <a:pt x="308" y="0"/>
                      </a:lnTo>
                      <a:lnTo>
                        <a:pt x="329" y="42"/>
                      </a:lnTo>
                      <a:lnTo>
                        <a:pt x="239" y="13"/>
                      </a:lnTo>
                      <a:lnTo>
                        <a:pt x="81" y="40"/>
                      </a:lnTo>
                      <a:lnTo>
                        <a:pt x="297" y="79"/>
                      </a:lnTo>
                      <a:lnTo>
                        <a:pt x="0" y="99"/>
                      </a:lnTo>
                      <a:lnTo>
                        <a:pt x="194" y="136"/>
                      </a:lnTo>
                      <a:lnTo>
                        <a:pt x="53" y="172"/>
                      </a:lnTo>
                      <a:lnTo>
                        <a:pt x="154" y="197"/>
                      </a:lnTo>
                      <a:lnTo>
                        <a:pt x="344" y="189"/>
                      </a:lnTo>
                      <a:lnTo>
                        <a:pt x="222" y="253"/>
                      </a:lnTo>
                      <a:lnTo>
                        <a:pt x="381" y="238"/>
                      </a:lnTo>
                      <a:lnTo>
                        <a:pt x="466" y="213"/>
                      </a:lnTo>
                      <a:lnTo>
                        <a:pt x="567" y="295"/>
                      </a:lnTo>
                      <a:lnTo>
                        <a:pt x="596" y="358"/>
                      </a:lnTo>
                      <a:lnTo>
                        <a:pt x="652" y="608"/>
                      </a:lnTo>
                      <a:lnTo>
                        <a:pt x="653" y="476"/>
                      </a:lnTo>
                      <a:lnTo>
                        <a:pt x="691" y="551"/>
                      </a:lnTo>
                      <a:lnTo>
                        <a:pt x="608" y="2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11" name="Freeform 179"/>
                <p:cNvSpPr>
                  <a:spLocks/>
                </p:cNvSpPr>
                <p:nvPr/>
              </p:nvSpPr>
              <p:spPr bwMode="auto">
                <a:xfrm>
                  <a:off x="4530" y="3087"/>
                  <a:ext cx="123" cy="331"/>
                </a:xfrm>
                <a:custGeom>
                  <a:avLst/>
                  <a:gdLst>
                    <a:gd name="T0" fmla="*/ 0 w 492"/>
                    <a:gd name="T1" fmla="*/ 0 h 1325"/>
                    <a:gd name="T2" fmla="*/ 0 w 492"/>
                    <a:gd name="T3" fmla="*/ 0 h 1325"/>
                    <a:gd name="T4" fmla="*/ 0 w 492"/>
                    <a:gd name="T5" fmla="*/ 0 h 1325"/>
                    <a:gd name="T6" fmla="*/ 0 w 492"/>
                    <a:gd name="T7" fmla="*/ 0 h 1325"/>
                    <a:gd name="T8" fmla="*/ 0 w 492"/>
                    <a:gd name="T9" fmla="*/ 0 h 1325"/>
                    <a:gd name="T10" fmla="*/ 0 w 492"/>
                    <a:gd name="T11" fmla="*/ 0 h 1325"/>
                    <a:gd name="T12" fmla="*/ 0 w 492"/>
                    <a:gd name="T13" fmla="*/ 0 h 1325"/>
                    <a:gd name="T14" fmla="*/ 0 w 492"/>
                    <a:gd name="T15" fmla="*/ 0 h 1325"/>
                    <a:gd name="T16" fmla="*/ 0 w 492"/>
                    <a:gd name="T17" fmla="*/ 0 h 1325"/>
                    <a:gd name="T18" fmla="*/ 0 w 492"/>
                    <a:gd name="T19" fmla="*/ 0 h 1325"/>
                    <a:gd name="T20" fmla="*/ 0 w 492"/>
                    <a:gd name="T21" fmla="*/ 0 h 1325"/>
                    <a:gd name="T22" fmla="*/ 0 w 492"/>
                    <a:gd name="T23" fmla="*/ 0 h 1325"/>
                    <a:gd name="T24" fmla="*/ 0 w 492"/>
                    <a:gd name="T25" fmla="*/ 0 h 1325"/>
                    <a:gd name="T26" fmla="*/ 0 w 492"/>
                    <a:gd name="T27" fmla="*/ 0 h 1325"/>
                    <a:gd name="T28" fmla="*/ 0 w 492"/>
                    <a:gd name="T29" fmla="*/ 0 h 1325"/>
                    <a:gd name="T30" fmla="*/ 0 w 492"/>
                    <a:gd name="T31" fmla="*/ 0 h 1325"/>
                    <a:gd name="T32" fmla="*/ 0 w 492"/>
                    <a:gd name="T33" fmla="*/ 0 h 1325"/>
                    <a:gd name="T34" fmla="*/ 0 w 492"/>
                    <a:gd name="T35" fmla="*/ 0 h 13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2"/>
                    <a:gd name="T55" fmla="*/ 0 h 1325"/>
                    <a:gd name="T56" fmla="*/ 492 w 492"/>
                    <a:gd name="T57" fmla="*/ 1325 h 13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2" h="1325">
                      <a:moveTo>
                        <a:pt x="0" y="0"/>
                      </a:moveTo>
                      <a:lnTo>
                        <a:pt x="150" y="180"/>
                      </a:lnTo>
                      <a:lnTo>
                        <a:pt x="157" y="255"/>
                      </a:lnTo>
                      <a:lnTo>
                        <a:pt x="298" y="681"/>
                      </a:lnTo>
                      <a:lnTo>
                        <a:pt x="303" y="753"/>
                      </a:lnTo>
                      <a:lnTo>
                        <a:pt x="452" y="1104"/>
                      </a:lnTo>
                      <a:lnTo>
                        <a:pt x="443" y="1196"/>
                      </a:lnTo>
                      <a:lnTo>
                        <a:pt x="492" y="1325"/>
                      </a:lnTo>
                      <a:lnTo>
                        <a:pt x="395" y="1259"/>
                      </a:lnTo>
                      <a:lnTo>
                        <a:pt x="289" y="1289"/>
                      </a:lnTo>
                      <a:lnTo>
                        <a:pt x="412" y="1153"/>
                      </a:lnTo>
                      <a:lnTo>
                        <a:pt x="303" y="813"/>
                      </a:lnTo>
                      <a:lnTo>
                        <a:pt x="211" y="717"/>
                      </a:lnTo>
                      <a:lnTo>
                        <a:pt x="237" y="624"/>
                      </a:lnTo>
                      <a:lnTo>
                        <a:pt x="92" y="243"/>
                      </a:lnTo>
                      <a:lnTo>
                        <a:pt x="114" y="1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12" name="Freeform 180"/>
                <p:cNvSpPr>
                  <a:spLocks/>
                </p:cNvSpPr>
                <p:nvPr/>
              </p:nvSpPr>
              <p:spPr bwMode="auto">
                <a:xfrm>
                  <a:off x="4125" y="3330"/>
                  <a:ext cx="57" cy="103"/>
                </a:xfrm>
                <a:custGeom>
                  <a:avLst/>
                  <a:gdLst>
                    <a:gd name="T0" fmla="*/ 0 w 224"/>
                    <a:gd name="T1" fmla="*/ 0 h 411"/>
                    <a:gd name="T2" fmla="*/ 0 w 224"/>
                    <a:gd name="T3" fmla="*/ 0 h 411"/>
                    <a:gd name="T4" fmla="*/ 0 w 224"/>
                    <a:gd name="T5" fmla="*/ 0 h 411"/>
                    <a:gd name="T6" fmla="*/ 0 w 224"/>
                    <a:gd name="T7" fmla="*/ 0 h 411"/>
                    <a:gd name="T8" fmla="*/ 0 w 224"/>
                    <a:gd name="T9" fmla="*/ 0 h 411"/>
                    <a:gd name="T10" fmla="*/ 0 w 224"/>
                    <a:gd name="T11" fmla="*/ 0 h 411"/>
                    <a:gd name="T12" fmla="*/ 0 w 224"/>
                    <a:gd name="T13" fmla="*/ 0 h 411"/>
                    <a:gd name="T14" fmla="*/ 0 w 224"/>
                    <a:gd name="T15" fmla="*/ 0 h 411"/>
                    <a:gd name="T16" fmla="*/ 0 w 224"/>
                    <a:gd name="T17" fmla="*/ 0 h 411"/>
                    <a:gd name="T18" fmla="*/ 0 w 224"/>
                    <a:gd name="T19" fmla="*/ 0 h 411"/>
                    <a:gd name="T20" fmla="*/ 0 w 224"/>
                    <a:gd name="T21" fmla="*/ 0 h 411"/>
                    <a:gd name="T22" fmla="*/ 0 w 224"/>
                    <a:gd name="T23" fmla="*/ 0 h 411"/>
                    <a:gd name="T24" fmla="*/ 0 w 224"/>
                    <a:gd name="T25" fmla="*/ 0 h 4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4"/>
                    <a:gd name="T40" fmla="*/ 0 h 411"/>
                    <a:gd name="T41" fmla="*/ 224 w 224"/>
                    <a:gd name="T42" fmla="*/ 411 h 4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4" h="411">
                      <a:moveTo>
                        <a:pt x="6" y="0"/>
                      </a:moveTo>
                      <a:lnTo>
                        <a:pt x="68" y="99"/>
                      </a:lnTo>
                      <a:lnTo>
                        <a:pt x="116" y="241"/>
                      </a:lnTo>
                      <a:lnTo>
                        <a:pt x="224" y="411"/>
                      </a:lnTo>
                      <a:lnTo>
                        <a:pt x="144" y="380"/>
                      </a:lnTo>
                      <a:lnTo>
                        <a:pt x="149" y="338"/>
                      </a:lnTo>
                      <a:lnTo>
                        <a:pt x="90" y="261"/>
                      </a:lnTo>
                      <a:lnTo>
                        <a:pt x="81" y="192"/>
                      </a:lnTo>
                      <a:lnTo>
                        <a:pt x="39" y="140"/>
                      </a:lnTo>
                      <a:lnTo>
                        <a:pt x="42" y="100"/>
                      </a:lnTo>
                      <a:lnTo>
                        <a:pt x="0" y="3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13" name="Freeform 181"/>
                <p:cNvSpPr>
                  <a:spLocks/>
                </p:cNvSpPr>
                <p:nvPr/>
              </p:nvSpPr>
              <p:spPr bwMode="auto">
                <a:xfrm>
                  <a:off x="4231" y="3356"/>
                  <a:ext cx="67" cy="20"/>
                </a:xfrm>
                <a:custGeom>
                  <a:avLst/>
                  <a:gdLst>
                    <a:gd name="T0" fmla="*/ 0 w 269"/>
                    <a:gd name="T1" fmla="*/ 0 h 80"/>
                    <a:gd name="T2" fmla="*/ 0 w 269"/>
                    <a:gd name="T3" fmla="*/ 0 h 80"/>
                    <a:gd name="T4" fmla="*/ 0 w 269"/>
                    <a:gd name="T5" fmla="*/ 0 h 80"/>
                    <a:gd name="T6" fmla="*/ 0 w 269"/>
                    <a:gd name="T7" fmla="*/ 0 h 80"/>
                    <a:gd name="T8" fmla="*/ 0 w 269"/>
                    <a:gd name="T9" fmla="*/ 0 h 80"/>
                    <a:gd name="T10" fmla="*/ 0 w 269"/>
                    <a:gd name="T11" fmla="*/ 0 h 80"/>
                    <a:gd name="T12" fmla="*/ 0 w 269"/>
                    <a:gd name="T13" fmla="*/ 0 h 80"/>
                    <a:gd name="T14" fmla="*/ 0 w 269"/>
                    <a:gd name="T15" fmla="*/ 0 h 80"/>
                    <a:gd name="T16" fmla="*/ 0 w 269"/>
                    <a:gd name="T17" fmla="*/ 0 h 80"/>
                    <a:gd name="T18" fmla="*/ 0 w 269"/>
                    <a:gd name="T19" fmla="*/ 0 h 80"/>
                    <a:gd name="T20" fmla="*/ 0 w 269"/>
                    <a:gd name="T21" fmla="*/ 0 h 80"/>
                    <a:gd name="T22" fmla="*/ 0 w 269"/>
                    <a:gd name="T23" fmla="*/ 0 h 80"/>
                    <a:gd name="T24" fmla="*/ 0 w 269"/>
                    <a:gd name="T25" fmla="*/ 0 h 8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9"/>
                    <a:gd name="T40" fmla="*/ 0 h 80"/>
                    <a:gd name="T41" fmla="*/ 269 w 269"/>
                    <a:gd name="T42" fmla="*/ 80 h 8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9" h="80">
                      <a:moveTo>
                        <a:pt x="251" y="4"/>
                      </a:moveTo>
                      <a:lnTo>
                        <a:pt x="187" y="35"/>
                      </a:lnTo>
                      <a:lnTo>
                        <a:pt x="143" y="11"/>
                      </a:lnTo>
                      <a:lnTo>
                        <a:pt x="80" y="0"/>
                      </a:lnTo>
                      <a:lnTo>
                        <a:pt x="129" y="29"/>
                      </a:lnTo>
                      <a:lnTo>
                        <a:pt x="43" y="43"/>
                      </a:lnTo>
                      <a:lnTo>
                        <a:pt x="0" y="60"/>
                      </a:lnTo>
                      <a:lnTo>
                        <a:pt x="137" y="48"/>
                      </a:lnTo>
                      <a:lnTo>
                        <a:pt x="94" y="80"/>
                      </a:lnTo>
                      <a:lnTo>
                        <a:pt x="167" y="60"/>
                      </a:lnTo>
                      <a:lnTo>
                        <a:pt x="269" y="24"/>
                      </a:lnTo>
                      <a:lnTo>
                        <a:pt x="25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14" name="Freeform 182"/>
                <p:cNvSpPr>
                  <a:spLocks/>
                </p:cNvSpPr>
                <p:nvPr/>
              </p:nvSpPr>
              <p:spPr bwMode="auto">
                <a:xfrm>
                  <a:off x="4468" y="3084"/>
                  <a:ext cx="35" cy="42"/>
                </a:xfrm>
                <a:custGeom>
                  <a:avLst/>
                  <a:gdLst>
                    <a:gd name="T0" fmla="*/ 0 w 141"/>
                    <a:gd name="T1" fmla="*/ 0 h 166"/>
                    <a:gd name="T2" fmla="*/ 0 w 141"/>
                    <a:gd name="T3" fmla="*/ 0 h 166"/>
                    <a:gd name="T4" fmla="*/ 0 w 141"/>
                    <a:gd name="T5" fmla="*/ 0 h 166"/>
                    <a:gd name="T6" fmla="*/ 0 w 141"/>
                    <a:gd name="T7" fmla="*/ 0 h 166"/>
                    <a:gd name="T8" fmla="*/ 0 w 141"/>
                    <a:gd name="T9" fmla="*/ 0 h 166"/>
                    <a:gd name="T10" fmla="*/ 0 w 141"/>
                    <a:gd name="T11" fmla="*/ 0 h 166"/>
                    <a:gd name="T12" fmla="*/ 0 w 141"/>
                    <a:gd name="T13" fmla="*/ 0 h 1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1"/>
                    <a:gd name="T22" fmla="*/ 0 h 166"/>
                    <a:gd name="T23" fmla="*/ 141 w 141"/>
                    <a:gd name="T24" fmla="*/ 166 h 1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1" h="166">
                      <a:moveTo>
                        <a:pt x="71" y="0"/>
                      </a:moveTo>
                      <a:lnTo>
                        <a:pt x="0" y="48"/>
                      </a:lnTo>
                      <a:lnTo>
                        <a:pt x="9" y="148"/>
                      </a:lnTo>
                      <a:lnTo>
                        <a:pt x="84" y="166"/>
                      </a:lnTo>
                      <a:lnTo>
                        <a:pt x="141" y="144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15" name="Freeform 183"/>
                <p:cNvSpPr>
                  <a:spLocks/>
                </p:cNvSpPr>
                <p:nvPr/>
              </p:nvSpPr>
              <p:spPr bwMode="auto">
                <a:xfrm>
                  <a:off x="4091" y="3314"/>
                  <a:ext cx="11" cy="15"/>
                </a:xfrm>
                <a:custGeom>
                  <a:avLst/>
                  <a:gdLst>
                    <a:gd name="T0" fmla="*/ 0 w 46"/>
                    <a:gd name="T1" fmla="*/ 0 h 59"/>
                    <a:gd name="T2" fmla="*/ 0 w 46"/>
                    <a:gd name="T3" fmla="*/ 0 h 59"/>
                    <a:gd name="T4" fmla="*/ 0 w 46"/>
                    <a:gd name="T5" fmla="*/ 0 h 59"/>
                    <a:gd name="T6" fmla="*/ 0 w 46"/>
                    <a:gd name="T7" fmla="*/ 0 h 59"/>
                    <a:gd name="T8" fmla="*/ 0 w 46"/>
                    <a:gd name="T9" fmla="*/ 0 h 59"/>
                    <a:gd name="T10" fmla="*/ 0 w 46"/>
                    <a:gd name="T11" fmla="*/ 0 h 59"/>
                    <a:gd name="T12" fmla="*/ 0 w 46"/>
                    <a:gd name="T13" fmla="*/ 0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9"/>
                    <a:gd name="T23" fmla="*/ 46 w 46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9">
                      <a:moveTo>
                        <a:pt x="23" y="0"/>
                      </a:moveTo>
                      <a:lnTo>
                        <a:pt x="0" y="24"/>
                      </a:lnTo>
                      <a:lnTo>
                        <a:pt x="19" y="57"/>
                      </a:lnTo>
                      <a:lnTo>
                        <a:pt x="36" y="59"/>
                      </a:lnTo>
                      <a:lnTo>
                        <a:pt x="46" y="2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16" name="Freeform 184"/>
                <p:cNvSpPr>
                  <a:spLocks/>
                </p:cNvSpPr>
                <p:nvPr/>
              </p:nvSpPr>
              <p:spPr bwMode="auto">
                <a:xfrm>
                  <a:off x="4001" y="2803"/>
                  <a:ext cx="222" cy="40"/>
                </a:xfrm>
                <a:custGeom>
                  <a:avLst/>
                  <a:gdLst>
                    <a:gd name="T0" fmla="*/ 0 w 885"/>
                    <a:gd name="T1" fmla="*/ 0 h 162"/>
                    <a:gd name="T2" fmla="*/ 0 w 885"/>
                    <a:gd name="T3" fmla="*/ 0 h 162"/>
                    <a:gd name="T4" fmla="*/ 0 w 885"/>
                    <a:gd name="T5" fmla="*/ 0 h 162"/>
                    <a:gd name="T6" fmla="*/ 0 w 885"/>
                    <a:gd name="T7" fmla="*/ 0 h 162"/>
                    <a:gd name="T8" fmla="*/ 0 w 885"/>
                    <a:gd name="T9" fmla="*/ 0 h 162"/>
                    <a:gd name="T10" fmla="*/ 0 w 885"/>
                    <a:gd name="T11" fmla="*/ 0 h 162"/>
                    <a:gd name="T12" fmla="*/ 0 w 885"/>
                    <a:gd name="T13" fmla="*/ 0 h 162"/>
                    <a:gd name="T14" fmla="*/ 0 w 885"/>
                    <a:gd name="T15" fmla="*/ 0 h 162"/>
                    <a:gd name="T16" fmla="*/ 0 w 885"/>
                    <a:gd name="T17" fmla="*/ 0 h 162"/>
                    <a:gd name="T18" fmla="*/ 0 w 885"/>
                    <a:gd name="T19" fmla="*/ 0 h 162"/>
                    <a:gd name="T20" fmla="*/ 0 w 885"/>
                    <a:gd name="T21" fmla="*/ 0 h 162"/>
                    <a:gd name="T22" fmla="*/ 0 w 885"/>
                    <a:gd name="T23" fmla="*/ 0 h 162"/>
                    <a:gd name="T24" fmla="*/ 0 w 885"/>
                    <a:gd name="T25" fmla="*/ 0 h 162"/>
                    <a:gd name="T26" fmla="*/ 0 w 885"/>
                    <a:gd name="T27" fmla="*/ 0 h 162"/>
                    <a:gd name="T28" fmla="*/ 0 w 885"/>
                    <a:gd name="T29" fmla="*/ 0 h 162"/>
                    <a:gd name="T30" fmla="*/ 0 w 885"/>
                    <a:gd name="T31" fmla="*/ 0 h 162"/>
                    <a:gd name="T32" fmla="*/ 0 w 885"/>
                    <a:gd name="T33" fmla="*/ 0 h 1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5"/>
                    <a:gd name="T52" fmla="*/ 0 h 162"/>
                    <a:gd name="T53" fmla="*/ 885 w 885"/>
                    <a:gd name="T54" fmla="*/ 162 h 1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5" h="162">
                      <a:moveTo>
                        <a:pt x="0" y="145"/>
                      </a:moveTo>
                      <a:lnTo>
                        <a:pt x="122" y="115"/>
                      </a:lnTo>
                      <a:lnTo>
                        <a:pt x="39" y="33"/>
                      </a:lnTo>
                      <a:lnTo>
                        <a:pt x="297" y="90"/>
                      </a:lnTo>
                      <a:lnTo>
                        <a:pt x="256" y="0"/>
                      </a:lnTo>
                      <a:lnTo>
                        <a:pt x="450" y="43"/>
                      </a:lnTo>
                      <a:lnTo>
                        <a:pt x="655" y="39"/>
                      </a:lnTo>
                      <a:lnTo>
                        <a:pt x="885" y="125"/>
                      </a:lnTo>
                      <a:lnTo>
                        <a:pt x="559" y="66"/>
                      </a:lnTo>
                      <a:lnTo>
                        <a:pt x="596" y="105"/>
                      </a:lnTo>
                      <a:lnTo>
                        <a:pt x="322" y="39"/>
                      </a:lnTo>
                      <a:lnTo>
                        <a:pt x="359" y="105"/>
                      </a:lnTo>
                      <a:lnTo>
                        <a:pt x="458" y="162"/>
                      </a:lnTo>
                      <a:lnTo>
                        <a:pt x="177" y="96"/>
                      </a:lnTo>
                      <a:lnTo>
                        <a:pt x="217" y="142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17" name="Freeform 185"/>
                <p:cNvSpPr>
                  <a:spLocks/>
                </p:cNvSpPr>
                <p:nvPr/>
              </p:nvSpPr>
              <p:spPr bwMode="auto">
                <a:xfrm>
                  <a:off x="3887" y="3015"/>
                  <a:ext cx="501" cy="99"/>
                </a:xfrm>
                <a:custGeom>
                  <a:avLst/>
                  <a:gdLst>
                    <a:gd name="T0" fmla="*/ 0 w 2005"/>
                    <a:gd name="T1" fmla="*/ 0 h 396"/>
                    <a:gd name="T2" fmla="*/ 0 w 2005"/>
                    <a:gd name="T3" fmla="*/ 0 h 396"/>
                    <a:gd name="T4" fmla="*/ 0 w 2005"/>
                    <a:gd name="T5" fmla="*/ 0 h 396"/>
                    <a:gd name="T6" fmla="*/ 0 w 2005"/>
                    <a:gd name="T7" fmla="*/ 0 h 396"/>
                    <a:gd name="T8" fmla="*/ 0 w 2005"/>
                    <a:gd name="T9" fmla="*/ 0 h 396"/>
                    <a:gd name="T10" fmla="*/ 0 w 2005"/>
                    <a:gd name="T11" fmla="*/ 0 h 396"/>
                    <a:gd name="T12" fmla="*/ 0 w 2005"/>
                    <a:gd name="T13" fmla="*/ 0 h 396"/>
                    <a:gd name="T14" fmla="*/ 0 w 2005"/>
                    <a:gd name="T15" fmla="*/ 0 h 396"/>
                    <a:gd name="T16" fmla="*/ 0 w 2005"/>
                    <a:gd name="T17" fmla="*/ 0 h 396"/>
                    <a:gd name="T18" fmla="*/ 0 w 2005"/>
                    <a:gd name="T19" fmla="*/ 0 h 396"/>
                    <a:gd name="T20" fmla="*/ 0 w 2005"/>
                    <a:gd name="T21" fmla="*/ 0 h 396"/>
                    <a:gd name="T22" fmla="*/ 0 w 2005"/>
                    <a:gd name="T23" fmla="*/ 0 h 396"/>
                    <a:gd name="T24" fmla="*/ 0 w 2005"/>
                    <a:gd name="T25" fmla="*/ 0 h 396"/>
                    <a:gd name="T26" fmla="*/ 0 w 2005"/>
                    <a:gd name="T27" fmla="*/ 0 h 396"/>
                    <a:gd name="T28" fmla="*/ 0 w 2005"/>
                    <a:gd name="T29" fmla="*/ 0 h 396"/>
                    <a:gd name="T30" fmla="*/ 0 w 2005"/>
                    <a:gd name="T31" fmla="*/ 0 h 396"/>
                    <a:gd name="T32" fmla="*/ 0 w 2005"/>
                    <a:gd name="T33" fmla="*/ 0 h 396"/>
                    <a:gd name="T34" fmla="*/ 0 w 2005"/>
                    <a:gd name="T35" fmla="*/ 0 h 396"/>
                    <a:gd name="T36" fmla="*/ 0 w 2005"/>
                    <a:gd name="T37" fmla="*/ 0 h 396"/>
                    <a:gd name="T38" fmla="*/ 0 w 2005"/>
                    <a:gd name="T39" fmla="*/ 0 h 396"/>
                    <a:gd name="T40" fmla="*/ 0 w 2005"/>
                    <a:gd name="T41" fmla="*/ 0 h 396"/>
                    <a:gd name="T42" fmla="*/ 0 w 2005"/>
                    <a:gd name="T43" fmla="*/ 0 h 396"/>
                    <a:gd name="T44" fmla="*/ 0 w 2005"/>
                    <a:gd name="T45" fmla="*/ 0 h 396"/>
                    <a:gd name="T46" fmla="*/ 0 w 2005"/>
                    <a:gd name="T47" fmla="*/ 0 h 396"/>
                    <a:gd name="T48" fmla="*/ 0 w 2005"/>
                    <a:gd name="T49" fmla="*/ 0 h 396"/>
                    <a:gd name="T50" fmla="*/ 0 w 2005"/>
                    <a:gd name="T51" fmla="*/ 0 h 396"/>
                    <a:gd name="T52" fmla="*/ 0 w 2005"/>
                    <a:gd name="T53" fmla="*/ 0 h 396"/>
                    <a:gd name="T54" fmla="*/ 0 w 2005"/>
                    <a:gd name="T55" fmla="*/ 0 h 396"/>
                    <a:gd name="T56" fmla="*/ 0 w 2005"/>
                    <a:gd name="T57" fmla="*/ 0 h 396"/>
                    <a:gd name="T58" fmla="*/ 0 w 2005"/>
                    <a:gd name="T59" fmla="*/ 0 h 396"/>
                    <a:gd name="T60" fmla="*/ 0 w 2005"/>
                    <a:gd name="T61" fmla="*/ 0 h 396"/>
                    <a:gd name="T62" fmla="*/ 0 w 2005"/>
                    <a:gd name="T63" fmla="*/ 0 h 396"/>
                    <a:gd name="T64" fmla="*/ 0 w 2005"/>
                    <a:gd name="T65" fmla="*/ 0 h 396"/>
                    <a:gd name="T66" fmla="*/ 0 w 2005"/>
                    <a:gd name="T67" fmla="*/ 0 h 3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005"/>
                    <a:gd name="T103" fmla="*/ 0 h 396"/>
                    <a:gd name="T104" fmla="*/ 2005 w 2005"/>
                    <a:gd name="T105" fmla="*/ 396 h 39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005" h="396">
                      <a:moveTo>
                        <a:pt x="0" y="0"/>
                      </a:moveTo>
                      <a:lnTo>
                        <a:pt x="142" y="43"/>
                      </a:lnTo>
                      <a:lnTo>
                        <a:pt x="375" y="53"/>
                      </a:lnTo>
                      <a:lnTo>
                        <a:pt x="287" y="92"/>
                      </a:lnTo>
                      <a:lnTo>
                        <a:pt x="398" y="105"/>
                      </a:lnTo>
                      <a:lnTo>
                        <a:pt x="559" y="105"/>
                      </a:lnTo>
                      <a:lnTo>
                        <a:pt x="487" y="172"/>
                      </a:lnTo>
                      <a:lnTo>
                        <a:pt x="615" y="208"/>
                      </a:lnTo>
                      <a:lnTo>
                        <a:pt x="536" y="231"/>
                      </a:lnTo>
                      <a:lnTo>
                        <a:pt x="718" y="241"/>
                      </a:lnTo>
                      <a:lnTo>
                        <a:pt x="685" y="297"/>
                      </a:lnTo>
                      <a:lnTo>
                        <a:pt x="938" y="270"/>
                      </a:lnTo>
                      <a:lnTo>
                        <a:pt x="1093" y="274"/>
                      </a:lnTo>
                      <a:lnTo>
                        <a:pt x="982" y="336"/>
                      </a:lnTo>
                      <a:lnTo>
                        <a:pt x="1363" y="313"/>
                      </a:lnTo>
                      <a:lnTo>
                        <a:pt x="1277" y="360"/>
                      </a:lnTo>
                      <a:lnTo>
                        <a:pt x="1580" y="327"/>
                      </a:lnTo>
                      <a:lnTo>
                        <a:pt x="2005" y="237"/>
                      </a:lnTo>
                      <a:lnTo>
                        <a:pt x="1611" y="396"/>
                      </a:lnTo>
                      <a:lnTo>
                        <a:pt x="1050" y="396"/>
                      </a:lnTo>
                      <a:lnTo>
                        <a:pt x="1186" y="350"/>
                      </a:lnTo>
                      <a:lnTo>
                        <a:pt x="922" y="360"/>
                      </a:lnTo>
                      <a:lnTo>
                        <a:pt x="990" y="297"/>
                      </a:lnTo>
                      <a:lnTo>
                        <a:pt x="625" y="333"/>
                      </a:lnTo>
                      <a:lnTo>
                        <a:pt x="662" y="257"/>
                      </a:lnTo>
                      <a:lnTo>
                        <a:pt x="412" y="247"/>
                      </a:lnTo>
                      <a:lnTo>
                        <a:pt x="454" y="208"/>
                      </a:lnTo>
                      <a:lnTo>
                        <a:pt x="356" y="169"/>
                      </a:lnTo>
                      <a:lnTo>
                        <a:pt x="468" y="129"/>
                      </a:lnTo>
                      <a:lnTo>
                        <a:pt x="178" y="122"/>
                      </a:lnTo>
                      <a:lnTo>
                        <a:pt x="257" y="63"/>
                      </a:lnTo>
                      <a:lnTo>
                        <a:pt x="105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18" name="Freeform 186"/>
                <p:cNvSpPr>
                  <a:spLocks/>
                </p:cNvSpPr>
                <p:nvPr/>
              </p:nvSpPr>
              <p:spPr bwMode="auto">
                <a:xfrm>
                  <a:off x="4053" y="2928"/>
                  <a:ext cx="153" cy="68"/>
                </a:xfrm>
                <a:custGeom>
                  <a:avLst/>
                  <a:gdLst>
                    <a:gd name="T0" fmla="*/ 0 w 612"/>
                    <a:gd name="T1" fmla="*/ 0 h 270"/>
                    <a:gd name="T2" fmla="*/ 0 w 612"/>
                    <a:gd name="T3" fmla="*/ 0 h 270"/>
                    <a:gd name="T4" fmla="*/ 0 w 612"/>
                    <a:gd name="T5" fmla="*/ 0 h 270"/>
                    <a:gd name="T6" fmla="*/ 0 w 612"/>
                    <a:gd name="T7" fmla="*/ 0 h 270"/>
                    <a:gd name="T8" fmla="*/ 0 w 612"/>
                    <a:gd name="T9" fmla="*/ 0 h 270"/>
                    <a:gd name="T10" fmla="*/ 0 w 612"/>
                    <a:gd name="T11" fmla="*/ 0 h 270"/>
                    <a:gd name="T12" fmla="*/ 0 w 612"/>
                    <a:gd name="T13" fmla="*/ 0 h 270"/>
                    <a:gd name="T14" fmla="*/ 0 w 612"/>
                    <a:gd name="T15" fmla="*/ 0 h 270"/>
                    <a:gd name="T16" fmla="*/ 0 w 612"/>
                    <a:gd name="T17" fmla="*/ 0 h 270"/>
                    <a:gd name="T18" fmla="*/ 0 w 612"/>
                    <a:gd name="T19" fmla="*/ 0 h 270"/>
                    <a:gd name="T20" fmla="*/ 0 w 612"/>
                    <a:gd name="T21" fmla="*/ 0 h 270"/>
                    <a:gd name="T22" fmla="*/ 0 w 612"/>
                    <a:gd name="T23" fmla="*/ 0 h 270"/>
                    <a:gd name="T24" fmla="*/ 0 w 612"/>
                    <a:gd name="T25" fmla="*/ 0 h 270"/>
                    <a:gd name="T26" fmla="*/ 0 w 612"/>
                    <a:gd name="T27" fmla="*/ 0 h 270"/>
                    <a:gd name="T28" fmla="*/ 0 w 612"/>
                    <a:gd name="T29" fmla="*/ 0 h 270"/>
                    <a:gd name="T30" fmla="*/ 0 w 612"/>
                    <a:gd name="T31" fmla="*/ 0 h 2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12"/>
                    <a:gd name="T49" fmla="*/ 0 h 270"/>
                    <a:gd name="T50" fmla="*/ 612 w 612"/>
                    <a:gd name="T51" fmla="*/ 270 h 2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12" h="270">
                      <a:moveTo>
                        <a:pt x="484" y="53"/>
                      </a:moveTo>
                      <a:lnTo>
                        <a:pt x="383" y="0"/>
                      </a:lnTo>
                      <a:lnTo>
                        <a:pt x="402" y="40"/>
                      </a:lnTo>
                      <a:lnTo>
                        <a:pt x="300" y="40"/>
                      </a:lnTo>
                      <a:lnTo>
                        <a:pt x="224" y="80"/>
                      </a:lnTo>
                      <a:lnTo>
                        <a:pt x="115" y="73"/>
                      </a:lnTo>
                      <a:lnTo>
                        <a:pt x="46" y="69"/>
                      </a:lnTo>
                      <a:lnTo>
                        <a:pt x="105" y="156"/>
                      </a:lnTo>
                      <a:lnTo>
                        <a:pt x="0" y="181"/>
                      </a:lnTo>
                      <a:lnTo>
                        <a:pt x="154" y="230"/>
                      </a:lnTo>
                      <a:lnTo>
                        <a:pt x="63" y="270"/>
                      </a:lnTo>
                      <a:lnTo>
                        <a:pt x="465" y="218"/>
                      </a:lnTo>
                      <a:lnTo>
                        <a:pt x="402" y="123"/>
                      </a:lnTo>
                      <a:lnTo>
                        <a:pt x="612" y="119"/>
                      </a:lnTo>
                      <a:lnTo>
                        <a:pt x="484" y="53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19" name="Freeform 187"/>
                <p:cNvSpPr>
                  <a:spLocks/>
                </p:cNvSpPr>
                <p:nvPr/>
              </p:nvSpPr>
              <p:spPr bwMode="auto">
                <a:xfrm>
                  <a:off x="4065" y="2936"/>
                  <a:ext cx="306" cy="75"/>
                </a:xfrm>
                <a:custGeom>
                  <a:avLst/>
                  <a:gdLst>
                    <a:gd name="T0" fmla="*/ 0 w 1222"/>
                    <a:gd name="T1" fmla="*/ 0 h 299"/>
                    <a:gd name="T2" fmla="*/ 0 w 1222"/>
                    <a:gd name="T3" fmla="*/ 0 h 299"/>
                    <a:gd name="T4" fmla="*/ 0 w 1222"/>
                    <a:gd name="T5" fmla="*/ 0 h 299"/>
                    <a:gd name="T6" fmla="*/ 0 w 1222"/>
                    <a:gd name="T7" fmla="*/ 0 h 299"/>
                    <a:gd name="T8" fmla="*/ 0 w 1222"/>
                    <a:gd name="T9" fmla="*/ 0 h 299"/>
                    <a:gd name="T10" fmla="*/ 0 w 1222"/>
                    <a:gd name="T11" fmla="*/ 0 h 299"/>
                    <a:gd name="T12" fmla="*/ 0 w 1222"/>
                    <a:gd name="T13" fmla="*/ 0 h 299"/>
                    <a:gd name="T14" fmla="*/ 0 w 1222"/>
                    <a:gd name="T15" fmla="*/ 0 h 299"/>
                    <a:gd name="T16" fmla="*/ 0 w 1222"/>
                    <a:gd name="T17" fmla="*/ 0 h 299"/>
                    <a:gd name="T18" fmla="*/ 0 w 1222"/>
                    <a:gd name="T19" fmla="*/ 0 h 299"/>
                    <a:gd name="T20" fmla="*/ 0 w 1222"/>
                    <a:gd name="T21" fmla="*/ 0 h 299"/>
                    <a:gd name="T22" fmla="*/ 0 w 1222"/>
                    <a:gd name="T23" fmla="*/ 0 h 299"/>
                    <a:gd name="T24" fmla="*/ 0 w 1222"/>
                    <a:gd name="T25" fmla="*/ 0 h 299"/>
                    <a:gd name="T26" fmla="*/ 0 w 1222"/>
                    <a:gd name="T27" fmla="*/ 0 h 299"/>
                    <a:gd name="T28" fmla="*/ 0 w 1222"/>
                    <a:gd name="T29" fmla="*/ 0 h 299"/>
                    <a:gd name="T30" fmla="*/ 0 w 1222"/>
                    <a:gd name="T31" fmla="*/ 0 h 299"/>
                    <a:gd name="T32" fmla="*/ 0 w 1222"/>
                    <a:gd name="T33" fmla="*/ 0 h 299"/>
                    <a:gd name="T34" fmla="*/ 0 w 1222"/>
                    <a:gd name="T35" fmla="*/ 0 h 299"/>
                    <a:gd name="T36" fmla="*/ 0 w 1222"/>
                    <a:gd name="T37" fmla="*/ 0 h 299"/>
                    <a:gd name="T38" fmla="*/ 0 w 1222"/>
                    <a:gd name="T39" fmla="*/ 0 h 299"/>
                    <a:gd name="T40" fmla="*/ 0 w 1222"/>
                    <a:gd name="T41" fmla="*/ 0 h 299"/>
                    <a:gd name="T42" fmla="*/ 0 w 1222"/>
                    <a:gd name="T43" fmla="*/ 0 h 299"/>
                    <a:gd name="T44" fmla="*/ 0 w 1222"/>
                    <a:gd name="T45" fmla="*/ 0 h 299"/>
                    <a:gd name="T46" fmla="*/ 0 w 1222"/>
                    <a:gd name="T47" fmla="*/ 0 h 299"/>
                    <a:gd name="T48" fmla="*/ 0 w 1222"/>
                    <a:gd name="T49" fmla="*/ 0 h 299"/>
                    <a:gd name="T50" fmla="*/ 0 w 1222"/>
                    <a:gd name="T51" fmla="*/ 0 h 299"/>
                    <a:gd name="T52" fmla="*/ 0 w 1222"/>
                    <a:gd name="T53" fmla="*/ 0 h 299"/>
                    <a:gd name="T54" fmla="*/ 0 w 1222"/>
                    <a:gd name="T55" fmla="*/ 0 h 299"/>
                    <a:gd name="T56" fmla="*/ 0 w 1222"/>
                    <a:gd name="T57" fmla="*/ 0 h 299"/>
                    <a:gd name="T58" fmla="*/ 0 w 1222"/>
                    <a:gd name="T59" fmla="*/ 0 h 299"/>
                    <a:gd name="T60" fmla="*/ 0 w 1222"/>
                    <a:gd name="T61" fmla="*/ 0 h 299"/>
                    <a:gd name="T62" fmla="*/ 0 w 1222"/>
                    <a:gd name="T63" fmla="*/ 0 h 299"/>
                    <a:gd name="T64" fmla="*/ 0 w 1222"/>
                    <a:gd name="T65" fmla="*/ 0 h 299"/>
                    <a:gd name="T66" fmla="*/ 0 w 1222"/>
                    <a:gd name="T67" fmla="*/ 0 h 29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2"/>
                    <a:gd name="T103" fmla="*/ 0 h 299"/>
                    <a:gd name="T104" fmla="*/ 1222 w 1222"/>
                    <a:gd name="T105" fmla="*/ 299 h 29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2" h="299">
                      <a:moveTo>
                        <a:pt x="1049" y="199"/>
                      </a:moveTo>
                      <a:lnTo>
                        <a:pt x="909" y="274"/>
                      </a:lnTo>
                      <a:lnTo>
                        <a:pt x="730" y="299"/>
                      </a:lnTo>
                      <a:lnTo>
                        <a:pt x="805" y="244"/>
                      </a:lnTo>
                      <a:lnTo>
                        <a:pt x="636" y="284"/>
                      </a:lnTo>
                      <a:lnTo>
                        <a:pt x="403" y="279"/>
                      </a:lnTo>
                      <a:lnTo>
                        <a:pt x="531" y="239"/>
                      </a:lnTo>
                      <a:lnTo>
                        <a:pt x="398" y="230"/>
                      </a:lnTo>
                      <a:lnTo>
                        <a:pt x="25" y="239"/>
                      </a:lnTo>
                      <a:lnTo>
                        <a:pt x="189" y="204"/>
                      </a:lnTo>
                      <a:lnTo>
                        <a:pt x="0" y="155"/>
                      </a:lnTo>
                      <a:lnTo>
                        <a:pt x="95" y="135"/>
                      </a:lnTo>
                      <a:lnTo>
                        <a:pt x="45" y="90"/>
                      </a:lnTo>
                      <a:lnTo>
                        <a:pt x="144" y="80"/>
                      </a:lnTo>
                      <a:lnTo>
                        <a:pt x="269" y="110"/>
                      </a:lnTo>
                      <a:lnTo>
                        <a:pt x="214" y="60"/>
                      </a:lnTo>
                      <a:lnTo>
                        <a:pt x="293" y="31"/>
                      </a:lnTo>
                      <a:lnTo>
                        <a:pt x="502" y="65"/>
                      </a:lnTo>
                      <a:lnTo>
                        <a:pt x="383" y="10"/>
                      </a:lnTo>
                      <a:lnTo>
                        <a:pt x="452" y="0"/>
                      </a:lnTo>
                      <a:lnTo>
                        <a:pt x="616" y="55"/>
                      </a:lnTo>
                      <a:lnTo>
                        <a:pt x="596" y="10"/>
                      </a:lnTo>
                      <a:lnTo>
                        <a:pt x="745" y="70"/>
                      </a:lnTo>
                      <a:lnTo>
                        <a:pt x="844" y="110"/>
                      </a:lnTo>
                      <a:lnTo>
                        <a:pt x="1043" y="114"/>
                      </a:lnTo>
                      <a:lnTo>
                        <a:pt x="914" y="155"/>
                      </a:lnTo>
                      <a:lnTo>
                        <a:pt x="691" y="145"/>
                      </a:lnTo>
                      <a:lnTo>
                        <a:pt x="393" y="129"/>
                      </a:lnTo>
                      <a:lnTo>
                        <a:pt x="790" y="194"/>
                      </a:lnTo>
                      <a:lnTo>
                        <a:pt x="953" y="204"/>
                      </a:lnTo>
                      <a:lnTo>
                        <a:pt x="1083" y="165"/>
                      </a:lnTo>
                      <a:lnTo>
                        <a:pt x="1222" y="239"/>
                      </a:lnTo>
                      <a:lnTo>
                        <a:pt x="1049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20" name="Freeform 188"/>
                <p:cNvSpPr>
                  <a:spLocks/>
                </p:cNvSpPr>
                <p:nvPr/>
              </p:nvSpPr>
              <p:spPr bwMode="auto">
                <a:xfrm>
                  <a:off x="4345" y="2858"/>
                  <a:ext cx="179" cy="190"/>
                </a:xfrm>
                <a:custGeom>
                  <a:avLst/>
                  <a:gdLst>
                    <a:gd name="T0" fmla="*/ 0 w 718"/>
                    <a:gd name="T1" fmla="*/ 0 h 758"/>
                    <a:gd name="T2" fmla="*/ 0 w 718"/>
                    <a:gd name="T3" fmla="*/ 0 h 758"/>
                    <a:gd name="T4" fmla="*/ 0 w 718"/>
                    <a:gd name="T5" fmla="*/ 0 h 758"/>
                    <a:gd name="T6" fmla="*/ 0 w 718"/>
                    <a:gd name="T7" fmla="*/ 0 h 758"/>
                    <a:gd name="T8" fmla="*/ 0 w 718"/>
                    <a:gd name="T9" fmla="*/ 0 h 758"/>
                    <a:gd name="T10" fmla="*/ 0 w 718"/>
                    <a:gd name="T11" fmla="*/ 0 h 758"/>
                    <a:gd name="T12" fmla="*/ 0 w 718"/>
                    <a:gd name="T13" fmla="*/ 0 h 758"/>
                    <a:gd name="T14" fmla="*/ 0 w 718"/>
                    <a:gd name="T15" fmla="*/ 0 h 758"/>
                    <a:gd name="T16" fmla="*/ 0 w 718"/>
                    <a:gd name="T17" fmla="*/ 0 h 758"/>
                    <a:gd name="T18" fmla="*/ 0 w 718"/>
                    <a:gd name="T19" fmla="*/ 0 h 758"/>
                    <a:gd name="T20" fmla="*/ 0 w 718"/>
                    <a:gd name="T21" fmla="*/ 0 h 758"/>
                    <a:gd name="T22" fmla="*/ 0 w 718"/>
                    <a:gd name="T23" fmla="*/ 0 h 758"/>
                    <a:gd name="T24" fmla="*/ 0 w 718"/>
                    <a:gd name="T25" fmla="*/ 0 h 758"/>
                    <a:gd name="T26" fmla="*/ 0 w 718"/>
                    <a:gd name="T27" fmla="*/ 0 h 758"/>
                    <a:gd name="T28" fmla="*/ 0 w 718"/>
                    <a:gd name="T29" fmla="*/ 0 h 758"/>
                    <a:gd name="T30" fmla="*/ 0 w 718"/>
                    <a:gd name="T31" fmla="*/ 0 h 758"/>
                    <a:gd name="T32" fmla="*/ 0 w 718"/>
                    <a:gd name="T33" fmla="*/ 0 h 758"/>
                    <a:gd name="T34" fmla="*/ 0 w 718"/>
                    <a:gd name="T35" fmla="*/ 0 h 758"/>
                    <a:gd name="T36" fmla="*/ 0 w 718"/>
                    <a:gd name="T37" fmla="*/ 0 h 758"/>
                    <a:gd name="T38" fmla="*/ 0 w 718"/>
                    <a:gd name="T39" fmla="*/ 0 h 758"/>
                    <a:gd name="T40" fmla="*/ 0 w 718"/>
                    <a:gd name="T41" fmla="*/ 0 h 75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18"/>
                    <a:gd name="T64" fmla="*/ 0 h 758"/>
                    <a:gd name="T65" fmla="*/ 718 w 718"/>
                    <a:gd name="T66" fmla="*/ 758 h 75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18" h="758">
                      <a:moveTo>
                        <a:pt x="0" y="0"/>
                      </a:moveTo>
                      <a:lnTo>
                        <a:pt x="94" y="130"/>
                      </a:lnTo>
                      <a:lnTo>
                        <a:pt x="280" y="220"/>
                      </a:lnTo>
                      <a:lnTo>
                        <a:pt x="407" y="308"/>
                      </a:lnTo>
                      <a:lnTo>
                        <a:pt x="488" y="474"/>
                      </a:lnTo>
                      <a:lnTo>
                        <a:pt x="348" y="357"/>
                      </a:lnTo>
                      <a:lnTo>
                        <a:pt x="468" y="494"/>
                      </a:lnTo>
                      <a:lnTo>
                        <a:pt x="571" y="622"/>
                      </a:lnTo>
                      <a:lnTo>
                        <a:pt x="575" y="518"/>
                      </a:lnTo>
                      <a:lnTo>
                        <a:pt x="615" y="688"/>
                      </a:lnTo>
                      <a:lnTo>
                        <a:pt x="668" y="688"/>
                      </a:lnTo>
                      <a:lnTo>
                        <a:pt x="698" y="758"/>
                      </a:lnTo>
                      <a:lnTo>
                        <a:pt x="718" y="612"/>
                      </a:lnTo>
                      <a:lnTo>
                        <a:pt x="658" y="658"/>
                      </a:lnTo>
                      <a:lnTo>
                        <a:pt x="558" y="394"/>
                      </a:lnTo>
                      <a:lnTo>
                        <a:pt x="531" y="498"/>
                      </a:lnTo>
                      <a:lnTo>
                        <a:pt x="431" y="277"/>
                      </a:lnTo>
                      <a:lnTo>
                        <a:pt x="178" y="73"/>
                      </a:lnTo>
                      <a:lnTo>
                        <a:pt x="197" y="1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921" name="Freeform 189"/>
                <p:cNvSpPr>
                  <a:spLocks/>
                </p:cNvSpPr>
                <p:nvPr/>
              </p:nvSpPr>
              <p:spPr bwMode="auto">
                <a:xfrm>
                  <a:off x="4239" y="2802"/>
                  <a:ext cx="286" cy="240"/>
                </a:xfrm>
                <a:custGeom>
                  <a:avLst/>
                  <a:gdLst>
                    <a:gd name="T0" fmla="*/ 0 w 1143"/>
                    <a:gd name="T1" fmla="*/ 0 h 959"/>
                    <a:gd name="T2" fmla="*/ 0 w 1143"/>
                    <a:gd name="T3" fmla="*/ 0 h 959"/>
                    <a:gd name="T4" fmla="*/ 0 w 1143"/>
                    <a:gd name="T5" fmla="*/ 0 h 959"/>
                    <a:gd name="T6" fmla="*/ 0 w 1143"/>
                    <a:gd name="T7" fmla="*/ 0 h 959"/>
                    <a:gd name="T8" fmla="*/ 0 w 1143"/>
                    <a:gd name="T9" fmla="*/ 0 h 959"/>
                    <a:gd name="T10" fmla="*/ 0 w 1143"/>
                    <a:gd name="T11" fmla="*/ 0 h 959"/>
                    <a:gd name="T12" fmla="*/ 0 w 1143"/>
                    <a:gd name="T13" fmla="*/ 0 h 959"/>
                    <a:gd name="T14" fmla="*/ 0 w 1143"/>
                    <a:gd name="T15" fmla="*/ 0 h 959"/>
                    <a:gd name="T16" fmla="*/ 0 w 1143"/>
                    <a:gd name="T17" fmla="*/ 0 h 959"/>
                    <a:gd name="T18" fmla="*/ 0 w 1143"/>
                    <a:gd name="T19" fmla="*/ 0 h 959"/>
                    <a:gd name="T20" fmla="*/ 0 w 1143"/>
                    <a:gd name="T21" fmla="*/ 0 h 959"/>
                    <a:gd name="T22" fmla="*/ 0 w 1143"/>
                    <a:gd name="T23" fmla="*/ 0 h 959"/>
                    <a:gd name="T24" fmla="*/ 0 w 1143"/>
                    <a:gd name="T25" fmla="*/ 0 h 959"/>
                    <a:gd name="T26" fmla="*/ 0 w 1143"/>
                    <a:gd name="T27" fmla="*/ 0 h 959"/>
                    <a:gd name="T28" fmla="*/ 0 w 1143"/>
                    <a:gd name="T29" fmla="*/ 0 h 959"/>
                    <a:gd name="T30" fmla="*/ 0 w 1143"/>
                    <a:gd name="T31" fmla="*/ 0 h 959"/>
                    <a:gd name="T32" fmla="*/ 0 w 1143"/>
                    <a:gd name="T33" fmla="*/ 0 h 959"/>
                    <a:gd name="T34" fmla="*/ 0 w 1143"/>
                    <a:gd name="T35" fmla="*/ 0 h 959"/>
                    <a:gd name="T36" fmla="*/ 0 w 1143"/>
                    <a:gd name="T37" fmla="*/ 0 h 959"/>
                    <a:gd name="T38" fmla="*/ 0 w 1143"/>
                    <a:gd name="T39" fmla="*/ 0 h 959"/>
                    <a:gd name="T40" fmla="*/ 0 w 1143"/>
                    <a:gd name="T41" fmla="*/ 0 h 959"/>
                    <a:gd name="T42" fmla="*/ 0 w 1143"/>
                    <a:gd name="T43" fmla="*/ 0 h 959"/>
                    <a:gd name="T44" fmla="*/ 0 w 1143"/>
                    <a:gd name="T45" fmla="*/ 0 h 959"/>
                    <a:gd name="T46" fmla="*/ 0 w 1143"/>
                    <a:gd name="T47" fmla="*/ 0 h 959"/>
                    <a:gd name="T48" fmla="*/ 0 w 1143"/>
                    <a:gd name="T49" fmla="*/ 0 h 959"/>
                    <a:gd name="T50" fmla="*/ 0 w 1143"/>
                    <a:gd name="T51" fmla="*/ 0 h 959"/>
                    <a:gd name="T52" fmla="*/ 0 w 1143"/>
                    <a:gd name="T53" fmla="*/ 0 h 95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43"/>
                    <a:gd name="T82" fmla="*/ 0 h 959"/>
                    <a:gd name="T83" fmla="*/ 1143 w 1143"/>
                    <a:gd name="T84" fmla="*/ 959 h 95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43" h="959">
                      <a:moveTo>
                        <a:pt x="0" y="0"/>
                      </a:moveTo>
                      <a:lnTo>
                        <a:pt x="243" y="165"/>
                      </a:lnTo>
                      <a:lnTo>
                        <a:pt x="363" y="211"/>
                      </a:lnTo>
                      <a:lnTo>
                        <a:pt x="353" y="145"/>
                      </a:lnTo>
                      <a:lnTo>
                        <a:pt x="478" y="233"/>
                      </a:lnTo>
                      <a:lnTo>
                        <a:pt x="590" y="343"/>
                      </a:lnTo>
                      <a:lnTo>
                        <a:pt x="544" y="233"/>
                      </a:lnTo>
                      <a:lnTo>
                        <a:pt x="685" y="355"/>
                      </a:lnTo>
                      <a:lnTo>
                        <a:pt x="840" y="474"/>
                      </a:lnTo>
                      <a:lnTo>
                        <a:pt x="951" y="660"/>
                      </a:lnTo>
                      <a:lnTo>
                        <a:pt x="965" y="557"/>
                      </a:lnTo>
                      <a:lnTo>
                        <a:pt x="1040" y="718"/>
                      </a:lnTo>
                      <a:lnTo>
                        <a:pt x="1083" y="847"/>
                      </a:lnTo>
                      <a:lnTo>
                        <a:pt x="1143" y="781"/>
                      </a:lnTo>
                      <a:lnTo>
                        <a:pt x="1143" y="959"/>
                      </a:lnTo>
                      <a:lnTo>
                        <a:pt x="1122" y="860"/>
                      </a:lnTo>
                      <a:lnTo>
                        <a:pt x="1074" y="916"/>
                      </a:lnTo>
                      <a:lnTo>
                        <a:pt x="988" y="646"/>
                      </a:lnTo>
                      <a:lnTo>
                        <a:pt x="955" y="767"/>
                      </a:lnTo>
                      <a:lnTo>
                        <a:pt x="837" y="501"/>
                      </a:lnTo>
                      <a:lnTo>
                        <a:pt x="658" y="379"/>
                      </a:lnTo>
                      <a:lnTo>
                        <a:pt x="662" y="425"/>
                      </a:lnTo>
                      <a:lnTo>
                        <a:pt x="398" y="204"/>
                      </a:lnTo>
                      <a:lnTo>
                        <a:pt x="412" y="283"/>
                      </a:lnTo>
                      <a:lnTo>
                        <a:pt x="257" y="2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33801" name="Group 124"/>
              <p:cNvGrpSpPr>
                <a:grpSpLocks/>
              </p:cNvGrpSpPr>
              <p:nvPr/>
            </p:nvGrpSpPr>
            <p:grpSpPr bwMode="auto">
              <a:xfrm flipH="1">
                <a:off x="2133600" y="2286000"/>
                <a:ext cx="1897063" cy="1543050"/>
                <a:chOff x="1236" y="1631"/>
                <a:chExt cx="1195" cy="972"/>
              </a:xfrm>
            </p:grpSpPr>
            <p:sp>
              <p:nvSpPr>
                <p:cNvPr id="33802" name="Freeform 69"/>
                <p:cNvSpPr>
                  <a:spLocks/>
                </p:cNvSpPr>
                <p:nvPr/>
              </p:nvSpPr>
              <p:spPr bwMode="auto">
                <a:xfrm>
                  <a:off x="1268" y="1631"/>
                  <a:ext cx="933" cy="545"/>
                </a:xfrm>
                <a:custGeom>
                  <a:avLst/>
                  <a:gdLst>
                    <a:gd name="T0" fmla="*/ 892 w 933"/>
                    <a:gd name="T1" fmla="*/ 399 h 545"/>
                    <a:gd name="T2" fmla="*/ 926 w 933"/>
                    <a:gd name="T3" fmla="*/ 348 h 545"/>
                    <a:gd name="T4" fmla="*/ 933 w 933"/>
                    <a:gd name="T5" fmla="*/ 283 h 545"/>
                    <a:gd name="T6" fmla="*/ 907 w 933"/>
                    <a:gd name="T7" fmla="*/ 232 h 545"/>
                    <a:gd name="T8" fmla="*/ 850 w 933"/>
                    <a:gd name="T9" fmla="*/ 218 h 545"/>
                    <a:gd name="T10" fmla="*/ 811 w 933"/>
                    <a:gd name="T11" fmla="*/ 214 h 545"/>
                    <a:gd name="T12" fmla="*/ 792 w 933"/>
                    <a:gd name="T13" fmla="*/ 219 h 545"/>
                    <a:gd name="T14" fmla="*/ 782 w 933"/>
                    <a:gd name="T15" fmla="*/ 235 h 545"/>
                    <a:gd name="T16" fmla="*/ 799 w 933"/>
                    <a:gd name="T17" fmla="*/ 229 h 545"/>
                    <a:gd name="T18" fmla="*/ 823 w 933"/>
                    <a:gd name="T19" fmla="*/ 194 h 545"/>
                    <a:gd name="T20" fmla="*/ 828 w 933"/>
                    <a:gd name="T21" fmla="*/ 162 h 545"/>
                    <a:gd name="T22" fmla="*/ 817 w 933"/>
                    <a:gd name="T23" fmla="*/ 136 h 545"/>
                    <a:gd name="T24" fmla="*/ 795 w 933"/>
                    <a:gd name="T25" fmla="*/ 115 h 545"/>
                    <a:gd name="T26" fmla="*/ 769 w 933"/>
                    <a:gd name="T27" fmla="*/ 104 h 545"/>
                    <a:gd name="T28" fmla="*/ 740 w 933"/>
                    <a:gd name="T29" fmla="*/ 102 h 545"/>
                    <a:gd name="T30" fmla="*/ 714 w 933"/>
                    <a:gd name="T31" fmla="*/ 113 h 545"/>
                    <a:gd name="T32" fmla="*/ 705 w 933"/>
                    <a:gd name="T33" fmla="*/ 93 h 545"/>
                    <a:gd name="T34" fmla="*/ 687 w 933"/>
                    <a:gd name="T35" fmla="*/ 46 h 545"/>
                    <a:gd name="T36" fmla="*/ 648 w 933"/>
                    <a:gd name="T37" fmla="*/ 16 h 545"/>
                    <a:gd name="T38" fmla="*/ 596 w 933"/>
                    <a:gd name="T39" fmla="*/ 3 h 545"/>
                    <a:gd name="T40" fmla="*/ 539 w 933"/>
                    <a:gd name="T41" fmla="*/ 3 h 545"/>
                    <a:gd name="T42" fmla="*/ 485 w 933"/>
                    <a:gd name="T43" fmla="*/ 17 h 545"/>
                    <a:gd name="T44" fmla="*/ 439 w 933"/>
                    <a:gd name="T45" fmla="*/ 45 h 545"/>
                    <a:gd name="T46" fmla="*/ 411 w 933"/>
                    <a:gd name="T47" fmla="*/ 85 h 545"/>
                    <a:gd name="T48" fmla="*/ 389 w 933"/>
                    <a:gd name="T49" fmla="*/ 101 h 545"/>
                    <a:gd name="T50" fmla="*/ 352 w 933"/>
                    <a:gd name="T51" fmla="*/ 109 h 545"/>
                    <a:gd name="T52" fmla="*/ 321 w 933"/>
                    <a:gd name="T53" fmla="*/ 146 h 545"/>
                    <a:gd name="T54" fmla="*/ 317 w 933"/>
                    <a:gd name="T55" fmla="*/ 202 h 545"/>
                    <a:gd name="T56" fmla="*/ 313 w 933"/>
                    <a:gd name="T57" fmla="*/ 218 h 545"/>
                    <a:gd name="T58" fmla="*/ 278 w 933"/>
                    <a:gd name="T59" fmla="*/ 194 h 545"/>
                    <a:gd name="T60" fmla="*/ 242 w 933"/>
                    <a:gd name="T61" fmla="*/ 179 h 545"/>
                    <a:gd name="T62" fmla="*/ 209 w 933"/>
                    <a:gd name="T63" fmla="*/ 175 h 545"/>
                    <a:gd name="T64" fmla="*/ 180 w 933"/>
                    <a:gd name="T65" fmla="*/ 182 h 545"/>
                    <a:gd name="T66" fmla="*/ 157 w 933"/>
                    <a:gd name="T67" fmla="*/ 198 h 545"/>
                    <a:gd name="T68" fmla="*/ 142 w 933"/>
                    <a:gd name="T69" fmla="*/ 225 h 545"/>
                    <a:gd name="T70" fmla="*/ 139 w 933"/>
                    <a:gd name="T71" fmla="*/ 263 h 545"/>
                    <a:gd name="T72" fmla="*/ 105 w 933"/>
                    <a:gd name="T73" fmla="*/ 283 h 545"/>
                    <a:gd name="T74" fmla="*/ 49 w 933"/>
                    <a:gd name="T75" fmla="*/ 300 h 545"/>
                    <a:gd name="T76" fmla="*/ 15 w 933"/>
                    <a:gd name="T77" fmla="*/ 334 h 545"/>
                    <a:gd name="T78" fmla="*/ 1 w 933"/>
                    <a:gd name="T79" fmla="*/ 377 h 545"/>
                    <a:gd name="T80" fmla="*/ 3 w 933"/>
                    <a:gd name="T81" fmla="*/ 425 h 545"/>
                    <a:gd name="T82" fmla="*/ 21 w 933"/>
                    <a:gd name="T83" fmla="*/ 467 h 545"/>
                    <a:gd name="T84" fmla="*/ 53 w 933"/>
                    <a:gd name="T85" fmla="*/ 498 h 545"/>
                    <a:gd name="T86" fmla="*/ 95 w 933"/>
                    <a:gd name="T87" fmla="*/ 510 h 545"/>
                    <a:gd name="T88" fmla="*/ 133 w 933"/>
                    <a:gd name="T89" fmla="*/ 518 h 545"/>
                    <a:gd name="T90" fmla="*/ 164 w 933"/>
                    <a:gd name="T91" fmla="*/ 533 h 545"/>
                    <a:gd name="T92" fmla="*/ 203 w 933"/>
                    <a:gd name="T93" fmla="*/ 542 h 545"/>
                    <a:gd name="T94" fmla="*/ 244 w 933"/>
                    <a:gd name="T95" fmla="*/ 545 h 545"/>
                    <a:gd name="T96" fmla="*/ 285 w 933"/>
                    <a:gd name="T97" fmla="*/ 544 h 545"/>
                    <a:gd name="T98" fmla="*/ 325 w 933"/>
                    <a:gd name="T99" fmla="*/ 538 h 545"/>
                    <a:gd name="T100" fmla="*/ 358 w 933"/>
                    <a:gd name="T101" fmla="*/ 529 h 545"/>
                    <a:gd name="T102" fmla="*/ 383 w 933"/>
                    <a:gd name="T103" fmla="*/ 516 h 545"/>
                    <a:gd name="T104" fmla="*/ 411 w 933"/>
                    <a:gd name="T105" fmla="*/ 510 h 545"/>
                    <a:gd name="T106" fmla="*/ 475 w 933"/>
                    <a:gd name="T107" fmla="*/ 516 h 545"/>
                    <a:gd name="T108" fmla="*/ 562 w 933"/>
                    <a:gd name="T109" fmla="*/ 524 h 545"/>
                    <a:gd name="T110" fmla="*/ 660 w 933"/>
                    <a:gd name="T111" fmla="*/ 529 h 545"/>
                    <a:gd name="T112" fmla="*/ 754 w 933"/>
                    <a:gd name="T113" fmla="*/ 527 h 545"/>
                    <a:gd name="T114" fmla="*/ 832 w 933"/>
                    <a:gd name="T115" fmla="*/ 515 h 545"/>
                    <a:gd name="T116" fmla="*/ 879 w 933"/>
                    <a:gd name="T117" fmla="*/ 489 h 545"/>
                    <a:gd name="T118" fmla="*/ 884 w 933"/>
                    <a:gd name="T119" fmla="*/ 441 h 54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33"/>
                    <a:gd name="T181" fmla="*/ 0 h 545"/>
                    <a:gd name="T182" fmla="*/ 933 w 933"/>
                    <a:gd name="T183" fmla="*/ 545 h 54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33" h="545">
                      <a:moveTo>
                        <a:pt x="866" y="410"/>
                      </a:moveTo>
                      <a:lnTo>
                        <a:pt x="892" y="399"/>
                      </a:lnTo>
                      <a:lnTo>
                        <a:pt x="911" y="377"/>
                      </a:lnTo>
                      <a:lnTo>
                        <a:pt x="926" y="348"/>
                      </a:lnTo>
                      <a:lnTo>
                        <a:pt x="933" y="316"/>
                      </a:lnTo>
                      <a:lnTo>
                        <a:pt x="933" y="283"/>
                      </a:lnTo>
                      <a:lnTo>
                        <a:pt x="925" y="254"/>
                      </a:lnTo>
                      <a:lnTo>
                        <a:pt x="907" y="232"/>
                      </a:lnTo>
                      <a:lnTo>
                        <a:pt x="879" y="221"/>
                      </a:lnTo>
                      <a:lnTo>
                        <a:pt x="850" y="218"/>
                      </a:lnTo>
                      <a:lnTo>
                        <a:pt x="828" y="215"/>
                      </a:lnTo>
                      <a:lnTo>
                        <a:pt x="811" y="214"/>
                      </a:lnTo>
                      <a:lnTo>
                        <a:pt x="800" y="215"/>
                      </a:lnTo>
                      <a:lnTo>
                        <a:pt x="792" y="219"/>
                      </a:lnTo>
                      <a:lnTo>
                        <a:pt x="787" y="225"/>
                      </a:lnTo>
                      <a:lnTo>
                        <a:pt x="782" y="235"/>
                      </a:lnTo>
                      <a:lnTo>
                        <a:pt x="778" y="247"/>
                      </a:lnTo>
                      <a:lnTo>
                        <a:pt x="799" y="229"/>
                      </a:lnTo>
                      <a:lnTo>
                        <a:pt x="814" y="211"/>
                      </a:lnTo>
                      <a:lnTo>
                        <a:pt x="823" y="194"/>
                      </a:lnTo>
                      <a:lnTo>
                        <a:pt x="828" y="178"/>
                      </a:lnTo>
                      <a:lnTo>
                        <a:pt x="828" y="162"/>
                      </a:lnTo>
                      <a:lnTo>
                        <a:pt x="824" y="149"/>
                      </a:lnTo>
                      <a:lnTo>
                        <a:pt x="817" y="136"/>
                      </a:lnTo>
                      <a:lnTo>
                        <a:pt x="807" y="125"/>
                      </a:lnTo>
                      <a:lnTo>
                        <a:pt x="795" y="115"/>
                      </a:lnTo>
                      <a:lnTo>
                        <a:pt x="783" y="109"/>
                      </a:lnTo>
                      <a:lnTo>
                        <a:pt x="769" y="104"/>
                      </a:lnTo>
                      <a:lnTo>
                        <a:pt x="754" y="102"/>
                      </a:lnTo>
                      <a:lnTo>
                        <a:pt x="740" y="102"/>
                      </a:lnTo>
                      <a:lnTo>
                        <a:pt x="726" y="105"/>
                      </a:lnTo>
                      <a:lnTo>
                        <a:pt x="714" y="113"/>
                      </a:lnTo>
                      <a:lnTo>
                        <a:pt x="703" y="122"/>
                      </a:lnTo>
                      <a:lnTo>
                        <a:pt x="705" y="93"/>
                      </a:lnTo>
                      <a:lnTo>
                        <a:pt x="699" y="68"/>
                      </a:lnTo>
                      <a:lnTo>
                        <a:pt x="687" y="46"/>
                      </a:lnTo>
                      <a:lnTo>
                        <a:pt x="670" y="29"/>
                      </a:lnTo>
                      <a:lnTo>
                        <a:pt x="648" y="16"/>
                      </a:lnTo>
                      <a:lnTo>
                        <a:pt x="624" y="7"/>
                      </a:lnTo>
                      <a:lnTo>
                        <a:pt x="596" y="3"/>
                      </a:lnTo>
                      <a:lnTo>
                        <a:pt x="568" y="0"/>
                      </a:lnTo>
                      <a:lnTo>
                        <a:pt x="539" y="3"/>
                      </a:lnTo>
                      <a:lnTo>
                        <a:pt x="511" y="7"/>
                      </a:lnTo>
                      <a:lnTo>
                        <a:pt x="485" y="17"/>
                      </a:lnTo>
                      <a:lnTo>
                        <a:pt x="460" y="29"/>
                      </a:lnTo>
                      <a:lnTo>
                        <a:pt x="439" y="45"/>
                      </a:lnTo>
                      <a:lnTo>
                        <a:pt x="422" y="63"/>
                      </a:lnTo>
                      <a:lnTo>
                        <a:pt x="411" y="85"/>
                      </a:lnTo>
                      <a:lnTo>
                        <a:pt x="405" y="109"/>
                      </a:lnTo>
                      <a:lnTo>
                        <a:pt x="389" y="101"/>
                      </a:lnTo>
                      <a:lnTo>
                        <a:pt x="370" y="101"/>
                      </a:lnTo>
                      <a:lnTo>
                        <a:pt x="352" y="109"/>
                      </a:lnTo>
                      <a:lnTo>
                        <a:pt x="335" y="125"/>
                      </a:lnTo>
                      <a:lnTo>
                        <a:pt x="321" y="146"/>
                      </a:lnTo>
                      <a:lnTo>
                        <a:pt x="315" y="173"/>
                      </a:lnTo>
                      <a:lnTo>
                        <a:pt x="317" y="202"/>
                      </a:lnTo>
                      <a:lnTo>
                        <a:pt x="330" y="235"/>
                      </a:lnTo>
                      <a:lnTo>
                        <a:pt x="313" y="218"/>
                      </a:lnTo>
                      <a:lnTo>
                        <a:pt x="296" y="204"/>
                      </a:lnTo>
                      <a:lnTo>
                        <a:pt x="278" y="194"/>
                      </a:lnTo>
                      <a:lnTo>
                        <a:pt x="260" y="185"/>
                      </a:lnTo>
                      <a:lnTo>
                        <a:pt x="242" y="179"/>
                      </a:lnTo>
                      <a:lnTo>
                        <a:pt x="225" y="177"/>
                      </a:lnTo>
                      <a:lnTo>
                        <a:pt x="209" y="175"/>
                      </a:lnTo>
                      <a:lnTo>
                        <a:pt x="193" y="178"/>
                      </a:lnTo>
                      <a:lnTo>
                        <a:pt x="180" y="182"/>
                      </a:lnTo>
                      <a:lnTo>
                        <a:pt x="167" y="189"/>
                      </a:lnTo>
                      <a:lnTo>
                        <a:pt x="157" y="198"/>
                      </a:lnTo>
                      <a:lnTo>
                        <a:pt x="148" y="211"/>
                      </a:lnTo>
                      <a:lnTo>
                        <a:pt x="142" y="225"/>
                      </a:lnTo>
                      <a:lnTo>
                        <a:pt x="139" y="242"/>
                      </a:lnTo>
                      <a:lnTo>
                        <a:pt x="139" y="263"/>
                      </a:lnTo>
                      <a:lnTo>
                        <a:pt x="141" y="284"/>
                      </a:lnTo>
                      <a:lnTo>
                        <a:pt x="105" y="283"/>
                      </a:lnTo>
                      <a:lnTo>
                        <a:pt x="75" y="289"/>
                      </a:lnTo>
                      <a:lnTo>
                        <a:pt x="49" y="300"/>
                      </a:lnTo>
                      <a:lnTo>
                        <a:pt x="30" y="316"/>
                      </a:lnTo>
                      <a:lnTo>
                        <a:pt x="15" y="334"/>
                      </a:lnTo>
                      <a:lnTo>
                        <a:pt x="6" y="354"/>
                      </a:lnTo>
                      <a:lnTo>
                        <a:pt x="1" y="377"/>
                      </a:lnTo>
                      <a:lnTo>
                        <a:pt x="0" y="402"/>
                      </a:lnTo>
                      <a:lnTo>
                        <a:pt x="3" y="425"/>
                      </a:lnTo>
                      <a:lnTo>
                        <a:pt x="11" y="448"/>
                      </a:lnTo>
                      <a:lnTo>
                        <a:pt x="21" y="467"/>
                      </a:lnTo>
                      <a:lnTo>
                        <a:pt x="35" y="485"/>
                      </a:lnTo>
                      <a:lnTo>
                        <a:pt x="53" y="498"/>
                      </a:lnTo>
                      <a:lnTo>
                        <a:pt x="72" y="507"/>
                      </a:lnTo>
                      <a:lnTo>
                        <a:pt x="95" y="510"/>
                      </a:lnTo>
                      <a:lnTo>
                        <a:pt x="119" y="507"/>
                      </a:lnTo>
                      <a:lnTo>
                        <a:pt x="133" y="518"/>
                      </a:lnTo>
                      <a:lnTo>
                        <a:pt x="147" y="526"/>
                      </a:lnTo>
                      <a:lnTo>
                        <a:pt x="164" y="533"/>
                      </a:lnTo>
                      <a:lnTo>
                        <a:pt x="184" y="538"/>
                      </a:lnTo>
                      <a:lnTo>
                        <a:pt x="203" y="542"/>
                      </a:lnTo>
                      <a:lnTo>
                        <a:pt x="223" y="544"/>
                      </a:lnTo>
                      <a:lnTo>
                        <a:pt x="244" y="545"/>
                      </a:lnTo>
                      <a:lnTo>
                        <a:pt x="265" y="545"/>
                      </a:lnTo>
                      <a:lnTo>
                        <a:pt x="285" y="544"/>
                      </a:lnTo>
                      <a:lnTo>
                        <a:pt x="306" y="541"/>
                      </a:lnTo>
                      <a:lnTo>
                        <a:pt x="325" y="538"/>
                      </a:lnTo>
                      <a:lnTo>
                        <a:pt x="342" y="533"/>
                      </a:lnTo>
                      <a:lnTo>
                        <a:pt x="358" y="529"/>
                      </a:lnTo>
                      <a:lnTo>
                        <a:pt x="372" y="522"/>
                      </a:lnTo>
                      <a:lnTo>
                        <a:pt x="383" y="516"/>
                      </a:lnTo>
                      <a:lnTo>
                        <a:pt x="392" y="509"/>
                      </a:lnTo>
                      <a:lnTo>
                        <a:pt x="411" y="510"/>
                      </a:lnTo>
                      <a:lnTo>
                        <a:pt x="439" y="513"/>
                      </a:lnTo>
                      <a:lnTo>
                        <a:pt x="475" y="516"/>
                      </a:lnTo>
                      <a:lnTo>
                        <a:pt x="516" y="520"/>
                      </a:lnTo>
                      <a:lnTo>
                        <a:pt x="562" y="524"/>
                      </a:lnTo>
                      <a:lnTo>
                        <a:pt x="610" y="527"/>
                      </a:lnTo>
                      <a:lnTo>
                        <a:pt x="660" y="529"/>
                      </a:lnTo>
                      <a:lnTo>
                        <a:pt x="708" y="530"/>
                      </a:lnTo>
                      <a:lnTo>
                        <a:pt x="754" y="527"/>
                      </a:lnTo>
                      <a:lnTo>
                        <a:pt x="795" y="524"/>
                      </a:lnTo>
                      <a:lnTo>
                        <a:pt x="832" y="515"/>
                      </a:lnTo>
                      <a:lnTo>
                        <a:pt x="861" y="504"/>
                      </a:lnTo>
                      <a:lnTo>
                        <a:pt x="879" y="489"/>
                      </a:lnTo>
                      <a:lnTo>
                        <a:pt x="887" y="468"/>
                      </a:lnTo>
                      <a:lnTo>
                        <a:pt x="884" y="441"/>
                      </a:lnTo>
                      <a:lnTo>
                        <a:pt x="866" y="41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03" name="Freeform 70"/>
                <p:cNvSpPr>
                  <a:spLocks/>
                </p:cNvSpPr>
                <p:nvPr/>
              </p:nvSpPr>
              <p:spPr bwMode="auto">
                <a:xfrm>
                  <a:off x="1314" y="1672"/>
                  <a:ext cx="849" cy="467"/>
                </a:xfrm>
                <a:custGeom>
                  <a:avLst/>
                  <a:gdLst>
                    <a:gd name="T0" fmla="*/ 811 w 849"/>
                    <a:gd name="T1" fmla="*/ 359 h 467"/>
                    <a:gd name="T2" fmla="*/ 841 w 849"/>
                    <a:gd name="T3" fmla="*/ 315 h 467"/>
                    <a:gd name="T4" fmla="*/ 849 w 849"/>
                    <a:gd name="T5" fmla="*/ 255 h 467"/>
                    <a:gd name="T6" fmla="*/ 827 w 849"/>
                    <a:gd name="T7" fmla="*/ 211 h 467"/>
                    <a:gd name="T8" fmla="*/ 778 w 849"/>
                    <a:gd name="T9" fmla="*/ 197 h 467"/>
                    <a:gd name="T10" fmla="*/ 746 w 849"/>
                    <a:gd name="T11" fmla="*/ 194 h 467"/>
                    <a:gd name="T12" fmla="*/ 725 w 849"/>
                    <a:gd name="T13" fmla="*/ 194 h 467"/>
                    <a:gd name="T14" fmla="*/ 703 w 849"/>
                    <a:gd name="T15" fmla="*/ 201 h 467"/>
                    <a:gd name="T16" fmla="*/ 719 w 849"/>
                    <a:gd name="T17" fmla="*/ 179 h 467"/>
                    <a:gd name="T18" fmla="*/ 728 w 849"/>
                    <a:gd name="T19" fmla="*/ 131 h 467"/>
                    <a:gd name="T20" fmla="*/ 693 w 849"/>
                    <a:gd name="T21" fmla="*/ 99 h 467"/>
                    <a:gd name="T22" fmla="*/ 643 w 849"/>
                    <a:gd name="T23" fmla="*/ 97 h 467"/>
                    <a:gd name="T24" fmla="*/ 625 w 849"/>
                    <a:gd name="T25" fmla="*/ 84 h 467"/>
                    <a:gd name="T26" fmla="*/ 610 w 849"/>
                    <a:gd name="T27" fmla="*/ 41 h 467"/>
                    <a:gd name="T28" fmla="*/ 578 w 849"/>
                    <a:gd name="T29" fmla="*/ 15 h 467"/>
                    <a:gd name="T30" fmla="*/ 533 w 849"/>
                    <a:gd name="T31" fmla="*/ 1 h 467"/>
                    <a:gd name="T32" fmla="*/ 485 w 849"/>
                    <a:gd name="T33" fmla="*/ 1 h 467"/>
                    <a:gd name="T34" fmla="*/ 436 w 849"/>
                    <a:gd name="T35" fmla="*/ 15 h 467"/>
                    <a:gd name="T36" fmla="*/ 396 w 849"/>
                    <a:gd name="T37" fmla="*/ 40 h 467"/>
                    <a:gd name="T38" fmla="*/ 371 w 849"/>
                    <a:gd name="T39" fmla="*/ 78 h 467"/>
                    <a:gd name="T40" fmla="*/ 352 w 849"/>
                    <a:gd name="T41" fmla="*/ 95 h 467"/>
                    <a:gd name="T42" fmla="*/ 316 w 849"/>
                    <a:gd name="T43" fmla="*/ 107 h 467"/>
                    <a:gd name="T44" fmla="*/ 287 w 849"/>
                    <a:gd name="T45" fmla="*/ 143 h 467"/>
                    <a:gd name="T46" fmla="*/ 281 w 849"/>
                    <a:gd name="T47" fmla="*/ 191 h 467"/>
                    <a:gd name="T48" fmla="*/ 267 w 849"/>
                    <a:gd name="T49" fmla="*/ 183 h 467"/>
                    <a:gd name="T50" fmla="*/ 210 w 849"/>
                    <a:gd name="T51" fmla="*/ 149 h 467"/>
                    <a:gd name="T52" fmla="*/ 160 w 849"/>
                    <a:gd name="T53" fmla="*/ 159 h 467"/>
                    <a:gd name="T54" fmla="*/ 136 w 849"/>
                    <a:gd name="T55" fmla="*/ 203 h 467"/>
                    <a:gd name="T56" fmla="*/ 79 w 849"/>
                    <a:gd name="T57" fmla="*/ 241 h 467"/>
                    <a:gd name="T58" fmla="*/ 11 w 849"/>
                    <a:gd name="T59" fmla="*/ 299 h 467"/>
                    <a:gd name="T60" fmla="*/ 2 w 849"/>
                    <a:gd name="T61" fmla="*/ 379 h 467"/>
                    <a:gd name="T62" fmla="*/ 46 w 849"/>
                    <a:gd name="T63" fmla="*/ 432 h 467"/>
                    <a:gd name="T64" fmla="*/ 96 w 849"/>
                    <a:gd name="T65" fmla="*/ 442 h 467"/>
                    <a:gd name="T66" fmla="*/ 128 w 849"/>
                    <a:gd name="T67" fmla="*/ 455 h 467"/>
                    <a:gd name="T68" fmla="*/ 165 w 849"/>
                    <a:gd name="T69" fmla="*/ 462 h 467"/>
                    <a:gd name="T70" fmla="*/ 208 w 849"/>
                    <a:gd name="T71" fmla="*/ 467 h 467"/>
                    <a:gd name="T72" fmla="*/ 250 w 849"/>
                    <a:gd name="T73" fmla="*/ 467 h 467"/>
                    <a:gd name="T74" fmla="*/ 290 w 849"/>
                    <a:gd name="T75" fmla="*/ 463 h 467"/>
                    <a:gd name="T76" fmla="*/ 324 w 849"/>
                    <a:gd name="T77" fmla="*/ 457 h 467"/>
                    <a:gd name="T78" fmla="*/ 349 w 849"/>
                    <a:gd name="T79" fmla="*/ 448 h 467"/>
                    <a:gd name="T80" fmla="*/ 373 w 849"/>
                    <a:gd name="T81" fmla="*/ 444 h 467"/>
                    <a:gd name="T82" fmla="*/ 430 w 849"/>
                    <a:gd name="T83" fmla="*/ 449 h 467"/>
                    <a:gd name="T84" fmla="*/ 509 w 849"/>
                    <a:gd name="T85" fmla="*/ 455 h 467"/>
                    <a:gd name="T86" fmla="*/ 597 w 849"/>
                    <a:gd name="T87" fmla="*/ 460 h 467"/>
                    <a:gd name="T88" fmla="*/ 683 w 849"/>
                    <a:gd name="T89" fmla="*/ 460 h 467"/>
                    <a:gd name="T90" fmla="*/ 754 w 849"/>
                    <a:gd name="T91" fmla="*/ 450 h 467"/>
                    <a:gd name="T92" fmla="*/ 798 w 849"/>
                    <a:gd name="T93" fmla="*/ 429 h 467"/>
                    <a:gd name="T94" fmla="*/ 804 w 849"/>
                    <a:gd name="T95" fmla="*/ 393 h 4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49"/>
                    <a:gd name="T145" fmla="*/ 0 h 467"/>
                    <a:gd name="T146" fmla="*/ 849 w 849"/>
                    <a:gd name="T147" fmla="*/ 467 h 4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49" h="467">
                      <a:moveTo>
                        <a:pt x="788" y="369"/>
                      </a:moveTo>
                      <a:lnTo>
                        <a:pt x="811" y="359"/>
                      </a:lnTo>
                      <a:lnTo>
                        <a:pt x="829" y="340"/>
                      </a:lnTo>
                      <a:lnTo>
                        <a:pt x="841" y="315"/>
                      </a:lnTo>
                      <a:lnTo>
                        <a:pt x="849" y="284"/>
                      </a:lnTo>
                      <a:lnTo>
                        <a:pt x="849" y="255"/>
                      </a:lnTo>
                      <a:lnTo>
                        <a:pt x="843" y="230"/>
                      </a:lnTo>
                      <a:lnTo>
                        <a:pt x="827" y="211"/>
                      </a:lnTo>
                      <a:lnTo>
                        <a:pt x="804" y="201"/>
                      </a:lnTo>
                      <a:lnTo>
                        <a:pt x="778" y="197"/>
                      </a:lnTo>
                      <a:lnTo>
                        <a:pt x="760" y="195"/>
                      </a:lnTo>
                      <a:lnTo>
                        <a:pt x="746" y="194"/>
                      </a:lnTo>
                      <a:lnTo>
                        <a:pt x="735" y="193"/>
                      </a:lnTo>
                      <a:lnTo>
                        <a:pt x="725" y="194"/>
                      </a:lnTo>
                      <a:lnTo>
                        <a:pt x="716" y="196"/>
                      </a:lnTo>
                      <a:lnTo>
                        <a:pt x="703" y="201"/>
                      </a:lnTo>
                      <a:lnTo>
                        <a:pt x="689" y="207"/>
                      </a:lnTo>
                      <a:lnTo>
                        <a:pt x="719" y="179"/>
                      </a:lnTo>
                      <a:lnTo>
                        <a:pt x="731" y="154"/>
                      </a:lnTo>
                      <a:lnTo>
                        <a:pt x="728" y="131"/>
                      </a:lnTo>
                      <a:lnTo>
                        <a:pt x="714" y="113"/>
                      </a:lnTo>
                      <a:lnTo>
                        <a:pt x="693" y="99"/>
                      </a:lnTo>
                      <a:lnTo>
                        <a:pt x="667" y="95"/>
                      </a:lnTo>
                      <a:lnTo>
                        <a:pt x="643" y="97"/>
                      </a:lnTo>
                      <a:lnTo>
                        <a:pt x="624" y="110"/>
                      </a:lnTo>
                      <a:lnTo>
                        <a:pt x="625" y="84"/>
                      </a:lnTo>
                      <a:lnTo>
                        <a:pt x="620" y="61"/>
                      </a:lnTo>
                      <a:lnTo>
                        <a:pt x="610" y="41"/>
                      </a:lnTo>
                      <a:lnTo>
                        <a:pt x="596" y="27"/>
                      </a:lnTo>
                      <a:lnTo>
                        <a:pt x="578" y="15"/>
                      </a:lnTo>
                      <a:lnTo>
                        <a:pt x="556" y="6"/>
                      </a:lnTo>
                      <a:lnTo>
                        <a:pt x="533" y="1"/>
                      </a:lnTo>
                      <a:lnTo>
                        <a:pt x="509" y="0"/>
                      </a:lnTo>
                      <a:lnTo>
                        <a:pt x="485" y="1"/>
                      </a:lnTo>
                      <a:lnTo>
                        <a:pt x="459" y="6"/>
                      </a:lnTo>
                      <a:lnTo>
                        <a:pt x="436" y="15"/>
                      </a:lnTo>
                      <a:lnTo>
                        <a:pt x="414" y="26"/>
                      </a:lnTo>
                      <a:lnTo>
                        <a:pt x="396" y="40"/>
                      </a:lnTo>
                      <a:lnTo>
                        <a:pt x="382" y="57"/>
                      </a:lnTo>
                      <a:lnTo>
                        <a:pt x="371" y="78"/>
                      </a:lnTo>
                      <a:lnTo>
                        <a:pt x="366" y="101"/>
                      </a:lnTo>
                      <a:lnTo>
                        <a:pt x="352" y="95"/>
                      </a:lnTo>
                      <a:lnTo>
                        <a:pt x="335" y="97"/>
                      </a:lnTo>
                      <a:lnTo>
                        <a:pt x="316" y="107"/>
                      </a:lnTo>
                      <a:lnTo>
                        <a:pt x="301" y="122"/>
                      </a:lnTo>
                      <a:lnTo>
                        <a:pt x="287" y="143"/>
                      </a:lnTo>
                      <a:lnTo>
                        <a:pt x="281" y="166"/>
                      </a:lnTo>
                      <a:lnTo>
                        <a:pt x="281" y="191"/>
                      </a:lnTo>
                      <a:lnTo>
                        <a:pt x="292" y="217"/>
                      </a:lnTo>
                      <a:lnTo>
                        <a:pt x="267" y="183"/>
                      </a:lnTo>
                      <a:lnTo>
                        <a:pt x="238" y="160"/>
                      </a:lnTo>
                      <a:lnTo>
                        <a:pt x="210" y="149"/>
                      </a:lnTo>
                      <a:lnTo>
                        <a:pt x="183" y="149"/>
                      </a:lnTo>
                      <a:lnTo>
                        <a:pt x="160" y="159"/>
                      </a:lnTo>
                      <a:lnTo>
                        <a:pt x="145" y="177"/>
                      </a:lnTo>
                      <a:lnTo>
                        <a:pt x="136" y="203"/>
                      </a:lnTo>
                      <a:lnTo>
                        <a:pt x="139" y="236"/>
                      </a:lnTo>
                      <a:lnTo>
                        <a:pt x="79" y="241"/>
                      </a:lnTo>
                      <a:lnTo>
                        <a:pt x="37" y="264"/>
                      </a:lnTo>
                      <a:lnTo>
                        <a:pt x="11" y="299"/>
                      </a:lnTo>
                      <a:lnTo>
                        <a:pt x="0" y="339"/>
                      </a:lnTo>
                      <a:lnTo>
                        <a:pt x="2" y="379"/>
                      </a:lnTo>
                      <a:lnTo>
                        <a:pt x="18" y="413"/>
                      </a:lnTo>
                      <a:lnTo>
                        <a:pt x="46" y="432"/>
                      </a:lnTo>
                      <a:lnTo>
                        <a:pt x="86" y="433"/>
                      </a:lnTo>
                      <a:lnTo>
                        <a:pt x="96" y="442"/>
                      </a:lnTo>
                      <a:lnTo>
                        <a:pt x="111" y="449"/>
                      </a:lnTo>
                      <a:lnTo>
                        <a:pt x="128" y="455"/>
                      </a:lnTo>
                      <a:lnTo>
                        <a:pt x="146" y="459"/>
                      </a:lnTo>
                      <a:lnTo>
                        <a:pt x="165" y="462"/>
                      </a:lnTo>
                      <a:lnTo>
                        <a:pt x="186" y="465"/>
                      </a:lnTo>
                      <a:lnTo>
                        <a:pt x="208" y="467"/>
                      </a:lnTo>
                      <a:lnTo>
                        <a:pt x="228" y="467"/>
                      </a:lnTo>
                      <a:lnTo>
                        <a:pt x="250" y="467"/>
                      </a:lnTo>
                      <a:lnTo>
                        <a:pt x="271" y="466"/>
                      </a:lnTo>
                      <a:lnTo>
                        <a:pt x="290" y="463"/>
                      </a:lnTo>
                      <a:lnTo>
                        <a:pt x="308" y="460"/>
                      </a:lnTo>
                      <a:lnTo>
                        <a:pt x="324" y="457"/>
                      </a:lnTo>
                      <a:lnTo>
                        <a:pt x="337" y="452"/>
                      </a:lnTo>
                      <a:lnTo>
                        <a:pt x="349" y="448"/>
                      </a:lnTo>
                      <a:lnTo>
                        <a:pt x="356" y="443"/>
                      </a:lnTo>
                      <a:lnTo>
                        <a:pt x="373" y="444"/>
                      </a:lnTo>
                      <a:lnTo>
                        <a:pt x="399" y="445"/>
                      </a:lnTo>
                      <a:lnTo>
                        <a:pt x="430" y="449"/>
                      </a:lnTo>
                      <a:lnTo>
                        <a:pt x="468" y="451"/>
                      </a:lnTo>
                      <a:lnTo>
                        <a:pt x="509" y="455"/>
                      </a:lnTo>
                      <a:lnTo>
                        <a:pt x="552" y="457"/>
                      </a:lnTo>
                      <a:lnTo>
                        <a:pt x="597" y="460"/>
                      </a:lnTo>
                      <a:lnTo>
                        <a:pt x="642" y="460"/>
                      </a:lnTo>
                      <a:lnTo>
                        <a:pt x="683" y="460"/>
                      </a:lnTo>
                      <a:lnTo>
                        <a:pt x="722" y="456"/>
                      </a:lnTo>
                      <a:lnTo>
                        <a:pt x="754" y="450"/>
                      </a:lnTo>
                      <a:lnTo>
                        <a:pt x="780" y="442"/>
                      </a:lnTo>
                      <a:lnTo>
                        <a:pt x="798" y="429"/>
                      </a:lnTo>
                      <a:lnTo>
                        <a:pt x="806" y="414"/>
                      </a:lnTo>
                      <a:lnTo>
                        <a:pt x="804" y="393"/>
                      </a:lnTo>
                      <a:lnTo>
                        <a:pt x="788" y="3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04" name="Freeform 71"/>
                <p:cNvSpPr>
                  <a:spLocks/>
                </p:cNvSpPr>
                <p:nvPr/>
              </p:nvSpPr>
              <p:spPr bwMode="auto">
                <a:xfrm>
                  <a:off x="1845" y="1826"/>
                  <a:ext cx="586" cy="422"/>
                </a:xfrm>
                <a:custGeom>
                  <a:avLst/>
                  <a:gdLst>
                    <a:gd name="T0" fmla="*/ 438 w 586"/>
                    <a:gd name="T1" fmla="*/ 378 h 422"/>
                    <a:gd name="T2" fmla="*/ 419 w 586"/>
                    <a:gd name="T3" fmla="*/ 398 h 422"/>
                    <a:gd name="T4" fmla="*/ 391 w 586"/>
                    <a:gd name="T5" fmla="*/ 411 h 422"/>
                    <a:gd name="T6" fmla="*/ 359 w 586"/>
                    <a:gd name="T7" fmla="*/ 419 h 422"/>
                    <a:gd name="T8" fmla="*/ 322 w 586"/>
                    <a:gd name="T9" fmla="*/ 422 h 422"/>
                    <a:gd name="T10" fmla="*/ 285 w 586"/>
                    <a:gd name="T11" fmla="*/ 418 h 422"/>
                    <a:gd name="T12" fmla="*/ 249 w 586"/>
                    <a:gd name="T13" fmla="*/ 411 h 422"/>
                    <a:gd name="T14" fmla="*/ 215 w 586"/>
                    <a:gd name="T15" fmla="*/ 398 h 422"/>
                    <a:gd name="T16" fmla="*/ 162 w 586"/>
                    <a:gd name="T17" fmla="*/ 399 h 422"/>
                    <a:gd name="T18" fmla="*/ 102 w 586"/>
                    <a:gd name="T19" fmla="*/ 405 h 422"/>
                    <a:gd name="T20" fmla="*/ 60 w 586"/>
                    <a:gd name="T21" fmla="*/ 402 h 422"/>
                    <a:gd name="T22" fmla="*/ 31 w 586"/>
                    <a:gd name="T23" fmla="*/ 390 h 422"/>
                    <a:gd name="T24" fmla="*/ 14 w 586"/>
                    <a:gd name="T25" fmla="*/ 373 h 422"/>
                    <a:gd name="T26" fmla="*/ 6 w 586"/>
                    <a:gd name="T27" fmla="*/ 350 h 422"/>
                    <a:gd name="T28" fmla="*/ 2 w 586"/>
                    <a:gd name="T29" fmla="*/ 325 h 422"/>
                    <a:gd name="T30" fmla="*/ 1 w 586"/>
                    <a:gd name="T31" fmla="*/ 300 h 422"/>
                    <a:gd name="T32" fmla="*/ 1 w 586"/>
                    <a:gd name="T33" fmla="*/ 263 h 422"/>
                    <a:gd name="T34" fmla="*/ 22 w 586"/>
                    <a:gd name="T35" fmla="*/ 220 h 422"/>
                    <a:gd name="T36" fmla="*/ 61 w 586"/>
                    <a:gd name="T37" fmla="*/ 186 h 422"/>
                    <a:gd name="T38" fmla="*/ 106 w 586"/>
                    <a:gd name="T39" fmla="*/ 168 h 422"/>
                    <a:gd name="T40" fmla="*/ 114 w 586"/>
                    <a:gd name="T41" fmla="*/ 151 h 422"/>
                    <a:gd name="T42" fmla="*/ 105 w 586"/>
                    <a:gd name="T43" fmla="*/ 116 h 422"/>
                    <a:gd name="T44" fmla="*/ 114 w 586"/>
                    <a:gd name="T45" fmla="*/ 78 h 422"/>
                    <a:gd name="T46" fmla="*/ 139 w 586"/>
                    <a:gd name="T47" fmla="*/ 46 h 422"/>
                    <a:gd name="T48" fmla="*/ 174 w 586"/>
                    <a:gd name="T49" fmla="*/ 18 h 422"/>
                    <a:gd name="T50" fmla="*/ 216 w 586"/>
                    <a:gd name="T51" fmla="*/ 2 h 422"/>
                    <a:gd name="T52" fmla="*/ 263 w 586"/>
                    <a:gd name="T53" fmla="*/ 2 h 422"/>
                    <a:gd name="T54" fmla="*/ 310 w 586"/>
                    <a:gd name="T55" fmla="*/ 22 h 422"/>
                    <a:gd name="T56" fmla="*/ 351 w 586"/>
                    <a:gd name="T57" fmla="*/ 28 h 422"/>
                    <a:gd name="T58" fmla="*/ 393 w 586"/>
                    <a:gd name="T59" fmla="*/ 16 h 422"/>
                    <a:gd name="T60" fmla="*/ 436 w 586"/>
                    <a:gd name="T61" fmla="*/ 18 h 422"/>
                    <a:gd name="T62" fmla="*/ 476 w 586"/>
                    <a:gd name="T63" fmla="*/ 32 h 422"/>
                    <a:gd name="T64" fmla="*/ 509 w 586"/>
                    <a:gd name="T65" fmla="*/ 55 h 422"/>
                    <a:gd name="T66" fmla="*/ 530 w 586"/>
                    <a:gd name="T67" fmla="*/ 84 h 422"/>
                    <a:gd name="T68" fmla="*/ 539 w 586"/>
                    <a:gd name="T69" fmla="*/ 120 h 422"/>
                    <a:gd name="T70" fmla="*/ 527 w 586"/>
                    <a:gd name="T71" fmla="*/ 156 h 422"/>
                    <a:gd name="T72" fmla="*/ 535 w 586"/>
                    <a:gd name="T73" fmla="*/ 182 h 422"/>
                    <a:gd name="T74" fmla="*/ 567 w 586"/>
                    <a:gd name="T75" fmla="*/ 210 h 422"/>
                    <a:gd name="T76" fmla="*/ 584 w 586"/>
                    <a:gd name="T77" fmla="*/ 249 h 422"/>
                    <a:gd name="T78" fmla="*/ 586 w 586"/>
                    <a:gd name="T79" fmla="*/ 292 h 422"/>
                    <a:gd name="T80" fmla="*/ 575 w 586"/>
                    <a:gd name="T81" fmla="*/ 334 h 422"/>
                    <a:gd name="T82" fmla="*/ 552 w 586"/>
                    <a:gd name="T83" fmla="*/ 365 h 422"/>
                    <a:gd name="T84" fmla="*/ 518 w 586"/>
                    <a:gd name="T85" fmla="*/ 383 h 422"/>
                    <a:gd name="T86" fmla="*/ 471 w 586"/>
                    <a:gd name="T87" fmla="*/ 378 h 42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6"/>
                    <a:gd name="T133" fmla="*/ 0 h 422"/>
                    <a:gd name="T134" fmla="*/ 586 w 586"/>
                    <a:gd name="T135" fmla="*/ 422 h 42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6" h="422">
                      <a:moveTo>
                        <a:pt x="445" y="366"/>
                      </a:moveTo>
                      <a:lnTo>
                        <a:pt x="438" y="378"/>
                      </a:lnTo>
                      <a:lnTo>
                        <a:pt x="430" y="389"/>
                      </a:lnTo>
                      <a:lnTo>
                        <a:pt x="419" y="398"/>
                      </a:lnTo>
                      <a:lnTo>
                        <a:pt x="406" y="405"/>
                      </a:lnTo>
                      <a:lnTo>
                        <a:pt x="391" y="411"/>
                      </a:lnTo>
                      <a:lnTo>
                        <a:pt x="376" y="416"/>
                      </a:lnTo>
                      <a:lnTo>
                        <a:pt x="359" y="419"/>
                      </a:lnTo>
                      <a:lnTo>
                        <a:pt x="341" y="421"/>
                      </a:lnTo>
                      <a:lnTo>
                        <a:pt x="322" y="422"/>
                      </a:lnTo>
                      <a:lnTo>
                        <a:pt x="304" y="421"/>
                      </a:lnTo>
                      <a:lnTo>
                        <a:pt x="285" y="418"/>
                      </a:lnTo>
                      <a:lnTo>
                        <a:pt x="267" y="415"/>
                      </a:lnTo>
                      <a:lnTo>
                        <a:pt x="249" y="411"/>
                      </a:lnTo>
                      <a:lnTo>
                        <a:pt x="230" y="405"/>
                      </a:lnTo>
                      <a:lnTo>
                        <a:pt x="215" y="398"/>
                      </a:lnTo>
                      <a:lnTo>
                        <a:pt x="199" y="390"/>
                      </a:lnTo>
                      <a:lnTo>
                        <a:pt x="162" y="399"/>
                      </a:lnTo>
                      <a:lnTo>
                        <a:pt x="130" y="404"/>
                      </a:lnTo>
                      <a:lnTo>
                        <a:pt x="102" y="405"/>
                      </a:lnTo>
                      <a:lnTo>
                        <a:pt x="79" y="405"/>
                      </a:lnTo>
                      <a:lnTo>
                        <a:pt x="60" y="402"/>
                      </a:lnTo>
                      <a:lnTo>
                        <a:pt x="44" y="398"/>
                      </a:lnTo>
                      <a:lnTo>
                        <a:pt x="31" y="390"/>
                      </a:lnTo>
                      <a:lnTo>
                        <a:pt x="21" y="382"/>
                      </a:lnTo>
                      <a:lnTo>
                        <a:pt x="14" y="373"/>
                      </a:lnTo>
                      <a:lnTo>
                        <a:pt x="9" y="363"/>
                      </a:lnTo>
                      <a:lnTo>
                        <a:pt x="6" y="350"/>
                      </a:lnTo>
                      <a:lnTo>
                        <a:pt x="3" y="338"/>
                      </a:lnTo>
                      <a:lnTo>
                        <a:pt x="2" y="325"/>
                      </a:lnTo>
                      <a:lnTo>
                        <a:pt x="1" y="313"/>
                      </a:lnTo>
                      <a:lnTo>
                        <a:pt x="1" y="300"/>
                      </a:lnTo>
                      <a:lnTo>
                        <a:pt x="0" y="288"/>
                      </a:lnTo>
                      <a:lnTo>
                        <a:pt x="1" y="263"/>
                      </a:lnTo>
                      <a:lnTo>
                        <a:pt x="9" y="240"/>
                      </a:lnTo>
                      <a:lnTo>
                        <a:pt x="22" y="220"/>
                      </a:lnTo>
                      <a:lnTo>
                        <a:pt x="41" y="201"/>
                      </a:lnTo>
                      <a:lnTo>
                        <a:pt x="61" y="186"/>
                      </a:lnTo>
                      <a:lnTo>
                        <a:pt x="83" y="174"/>
                      </a:lnTo>
                      <a:lnTo>
                        <a:pt x="106" y="168"/>
                      </a:lnTo>
                      <a:lnTo>
                        <a:pt x="128" y="167"/>
                      </a:lnTo>
                      <a:lnTo>
                        <a:pt x="114" y="151"/>
                      </a:lnTo>
                      <a:lnTo>
                        <a:pt x="107" y="134"/>
                      </a:lnTo>
                      <a:lnTo>
                        <a:pt x="105" y="116"/>
                      </a:lnTo>
                      <a:lnTo>
                        <a:pt x="107" y="98"/>
                      </a:lnTo>
                      <a:lnTo>
                        <a:pt x="114" y="78"/>
                      </a:lnTo>
                      <a:lnTo>
                        <a:pt x="124" y="61"/>
                      </a:lnTo>
                      <a:lnTo>
                        <a:pt x="139" y="46"/>
                      </a:lnTo>
                      <a:lnTo>
                        <a:pt x="154" y="30"/>
                      </a:lnTo>
                      <a:lnTo>
                        <a:pt x="174" y="18"/>
                      </a:lnTo>
                      <a:lnTo>
                        <a:pt x="194" y="9"/>
                      </a:lnTo>
                      <a:lnTo>
                        <a:pt x="216" y="2"/>
                      </a:lnTo>
                      <a:lnTo>
                        <a:pt x="239" y="0"/>
                      </a:lnTo>
                      <a:lnTo>
                        <a:pt x="263" y="2"/>
                      </a:lnTo>
                      <a:lnTo>
                        <a:pt x="286" y="9"/>
                      </a:lnTo>
                      <a:lnTo>
                        <a:pt x="310" y="22"/>
                      </a:lnTo>
                      <a:lnTo>
                        <a:pt x="332" y="40"/>
                      </a:lnTo>
                      <a:lnTo>
                        <a:pt x="351" y="28"/>
                      </a:lnTo>
                      <a:lnTo>
                        <a:pt x="372" y="20"/>
                      </a:lnTo>
                      <a:lnTo>
                        <a:pt x="393" y="16"/>
                      </a:lnTo>
                      <a:lnTo>
                        <a:pt x="414" y="16"/>
                      </a:lnTo>
                      <a:lnTo>
                        <a:pt x="436" y="18"/>
                      </a:lnTo>
                      <a:lnTo>
                        <a:pt x="457" y="24"/>
                      </a:lnTo>
                      <a:lnTo>
                        <a:pt x="476" y="32"/>
                      </a:lnTo>
                      <a:lnTo>
                        <a:pt x="493" y="42"/>
                      </a:lnTo>
                      <a:lnTo>
                        <a:pt x="509" y="55"/>
                      </a:lnTo>
                      <a:lnTo>
                        <a:pt x="521" y="69"/>
                      </a:lnTo>
                      <a:lnTo>
                        <a:pt x="530" y="84"/>
                      </a:lnTo>
                      <a:lnTo>
                        <a:pt x="536" y="101"/>
                      </a:lnTo>
                      <a:lnTo>
                        <a:pt x="539" y="120"/>
                      </a:lnTo>
                      <a:lnTo>
                        <a:pt x="535" y="138"/>
                      </a:lnTo>
                      <a:lnTo>
                        <a:pt x="527" y="156"/>
                      </a:lnTo>
                      <a:lnTo>
                        <a:pt x="513" y="174"/>
                      </a:lnTo>
                      <a:lnTo>
                        <a:pt x="535" y="182"/>
                      </a:lnTo>
                      <a:lnTo>
                        <a:pt x="552" y="194"/>
                      </a:lnTo>
                      <a:lnTo>
                        <a:pt x="567" y="210"/>
                      </a:lnTo>
                      <a:lnTo>
                        <a:pt x="576" y="230"/>
                      </a:lnTo>
                      <a:lnTo>
                        <a:pt x="584" y="249"/>
                      </a:lnTo>
                      <a:lnTo>
                        <a:pt x="586" y="271"/>
                      </a:lnTo>
                      <a:lnTo>
                        <a:pt x="586" y="292"/>
                      </a:lnTo>
                      <a:lnTo>
                        <a:pt x="582" y="313"/>
                      </a:lnTo>
                      <a:lnTo>
                        <a:pt x="575" y="334"/>
                      </a:lnTo>
                      <a:lnTo>
                        <a:pt x="565" y="350"/>
                      </a:lnTo>
                      <a:lnTo>
                        <a:pt x="552" y="365"/>
                      </a:lnTo>
                      <a:lnTo>
                        <a:pt x="536" y="376"/>
                      </a:lnTo>
                      <a:lnTo>
                        <a:pt x="518" y="383"/>
                      </a:lnTo>
                      <a:lnTo>
                        <a:pt x="497" y="383"/>
                      </a:lnTo>
                      <a:lnTo>
                        <a:pt x="471" y="378"/>
                      </a:lnTo>
                      <a:lnTo>
                        <a:pt x="445" y="36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05" name="Freeform 72"/>
                <p:cNvSpPr>
                  <a:spLocks/>
                </p:cNvSpPr>
                <p:nvPr/>
              </p:nvSpPr>
              <p:spPr bwMode="auto">
                <a:xfrm>
                  <a:off x="1877" y="1863"/>
                  <a:ext cx="515" cy="359"/>
                </a:xfrm>
                <a:custGeom>
                  <a:avLst/>
                  <a:gdLst>
                    <a:gd name="T0" fmla="*/ 411 w 515"/>
                    <a:gd name="T1" fmla="*/ 309 h 359"/>
                    <a:gd name="T2" fmla="*/ 386 w 515"/>
                    <a:gd name="T3" fmla="*/ 324 h 359"/>
                    <a:gd name="T4" fmla="*/ 358 w 515"/>
                    <a:gd name="T5" fmla="*/ 340 h 359"/>
                    <a:gd name="T6" fmla="*/ 329 w 515"/>
                    <a:gd name="T7" fmla="*/ 352 h 359"/>
                    <a:gd name="T8" fmla="*/ 298 w 515"/>
                    <a:gd name="T9" fmla="*/ 359 h 359"/>
                    <a:gd name="T10" fmla="*/ 265 w 515"/>
                    <a:gd name="T11" fmla="*/ 358 h 359"/>
                    <a:gd name="T12" fmla="*/ 231 w 515"/>
                    <a:gd name="T13" fmla="*/ 347 h 359"/>
                    <a:gd name="T14" fmla="*/ 197 w 515"/>
                    <a:gd name="T15" fmla="*/ 326 h 359"/>
                    <a:gd name="T16" fmla="*/ 144 w 515"/>
                    <a:gd name="T17" fmla="*/ 318 h 359"/>
                    <a:gd name="T18" fmla="*/ 85 w 515"/>
                    <a:gd name="T19" fmla="*/ 332 h 359"/>
                    <a:gd name="T20" fmla="*/ 45 w 515"/>
                    <a:gd name="T21" fmla="*/ 333 h 359"/>
                    <a:gd name="T22" fmla="*/ 18 w 515"/>
                    <a:gd name="T23" fmla="*/ 321 h 359"/>
                    <a:gd name="T24" fmla="*/ 0 w 515"/>
                    <a:gd name="T25" fmla="*/ 269 h 359"/>
                    <a:gd name="T26" fmla="*/ 15 w 515"/>
                    <a:gd name="T27" fmla="*/ 209 h 359"/>
                    <a:gd name="T28" fmla="*/ 59 w 515"/>
                    <a:gd name="T29" fmla="*/ 174 h 359"/>
                    <a:gd name="T30" fmla="*/ 109 w 515"/>
                    <a:gd name="T31" fmla="*/ 160 h 359"/>
                    <a:gd name="T32" fmla="*/ 115 w 515"/>
                    <a:gd name="T33" fmla="*/ 137 h 359"/>
                    <a:gd name="T34" fmla="*/ 103 w 515"/>
                    <a:gd name="T35" fmla="*/ 96 h 359"/>
                    <a:gd name="T36" fmla="*/ 108 w 515"/>
                    <a:gd name="T37" fmla="*/ 60 h 359"/>
                    <a:gd name="T38" fmla="*/ 126 w 515"/>
                    <a:gd name="T39" fmla="*/ 32 h 359"/>
                    <a:gd name="T40" fmla="*/ 155 w 515"/>
                    <a:gd name="T41" fmla="*/ 14 h 359"/>
                    <a:gd name="T42" fmla="*/ 191 w 515"/>
                    <a:gd name="T43" fmla="*/ 5 h 359"/>
                    <a:gd name="T44" fmla="*/ 232 w 515"/>
                    <a:gd name="T45" fmla="*/ 10 h 359"/>
                    <a:gd name="T46" fmla="*/ 276 w 515"/>
                    <a:gd name="T47" fmla="*/ 29 h 359"/>
                    <a:gd name="T48" fmla="*/ 311 w 515"/>
                    <a:gd name="T49" fmla="*/ 27 h 359"/>
                    <a:gd name="T50" fmla="*/ 342 w 515"/>
                    <a:gd name="T51" fmla="*/ 6 h 359"/>
                    <a:gd name="T52" fmla="*/ 377 w 515"/>
                    <a:gd name="T53" fmla="*/ 0 h 359"/>
                    <a:gd name="T54" fmla="*/ 410 w 515"/>
                    <a:gd name="T55" fmla="*/ 9 h 359"/>
                    <a:gd name="T56" fmla="*/ 438 w 515"/>
                    <a:gd name="T57" fmla="*/ 26 h 359"/>
                    <a:gd name="T58" fmla="*/ 457 w 515"/>
                    <a:gd name="T59" fmla="*/ 50 h 359"/>
                    <a:gd name="T60" fmla="*/ 466 w 515"/>
                    <a:gd name="T61" fmla="*/ 79 h 359"/>
                    <a:gd name="T62" fmla="*/ 458 w 515"/>
                    <a:gd name="T63" fmla="*/ 108 h 359"/>
                    <a:gd name="T64" fmla="*/ 479 w 515"/>
                    <a:gd name="T65" fmla="*/ 139 h 359"/>
                    <a:gd name="T66" fmla="*/ 513 w 515"/>
                    <a:gd name="T67" fmla="*/ 207 h 359"/>
                    <a:gd name="T68" fmla="*/ 508 w 515"/>
                    <a:gd name="T69" fmla="*/ 280 h 359"/>
                    <a:gd name="T70" fmla="*/ 462 w 515"/>
                    <a:gd name="T71" fmla="*/ 313 h 3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15"/>
                    <a:gd name="T109" fmla="*/ 0 h 359"/>
                    <a:gd name="T110" fmla="*/ 515 w 515"/>
                    <a:gd name="T111" fmla="*/ 359 h 3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15" h="359">
                      <a:moveTo>
                        <a:pt x="423" y="301"/>
                      </a:moveTo>
                      <a:lnTo>
                        <a:pt x="411" y="309"/>
                      </a:lnTo>
                      <a:lnTo>
                        <a:pt x="399" y="317"/>
                      </a:lnTo>
                      <a:lnTo>
                        <a:pt x="386" y="324"/>
                      </a:lnTo>
                      <a:lnTo>
                        <a:pt x="373" y="333"/>
                      </a:lnTo>
                      <a:lnTo>
                        <a:pt x="358" y="340"/>
                      </a:lnTo>
                      <a:lnTo>
                        <a:pt x="344" y="346"/>
                      </a:lnTo>
                      <a:lnTo>
                        <a:pt x="329" y="352"/>
                      </a:lnTo>
                      <a:lnTo>
                        <a:pt x="313" y="356"/>
                      </a:lnTo>
                      <a:lnTo>
                        <a:pt x="298" y="359"/>
                      </a:lnTo>
                      <a:lnTo>
                        <a:pt x="281" y="359"/>
                      </a:lnTo>
                      <a:lnTo>
                        <a:pt x="265" y="358"/>
                      </a:lnTo>
                      <a:lnTo>
                        <a:pt x="248" y="355"/>
                      </a:lnTo>
                      <a:lnTo>
                        <a:pt x="231" y="347"/>
                      </a:lnTo>
                      <a:lnTo>
                        <a:pt x="214" y="338"/>
                      </a:lnTo>
                      <a:lnTo>
                        <a:pt x="197" y="326"/>
                      </a:lnTo>
                      <a:lnTo>
                        <a:pt x="180" y="309"/>
                      </a:lnTo>
                      <a:lnTo>
                        <a:pt x="144" y="318"/>
                      </a:lnTo>
                      <a:lnTo>
                        <a:pt x="111" y="327"/>
                      </a:lnTo>
                      <a:lnTo>
                        <a:pt x="85" y="332"/>
                      </a:lnTo>
                      <a:lnTo>
                        <a:pt x="63" y="334"/>
                      </a:lnTo>
                      <a:lnTo>
                        <a:pt x="45" y="333"/>
                      </a:lnTo>
                      <a:lnTo>
                        <a:pt x="30" y="328"/>
                      </a:lnTo>
                      <a:lnTo>
                        <a:pt x="18" y="321"/>
                      </a:lnTo>
                      <a:lnTo>
                        <a:pt x="11" y="309"/>
                      </a:lnTo>
                      <a:lnTo>
                        <a:pt x="0" y="269"/>
                      </a:lnTo>
                      <a:lnTo>
                        <a:pt x="3" y="236"/>
                      </a:lnTo>
                      <a:lnTo>
                        <a:pt x="15" y="209"/>
                      </a:lnTo>
                      <a:lnTo>
                        <a:pt x="35" y="189"/>
                      </a:lnTo>
                      <a:lnTo>
                        <a:pt x="59" y="174"/>
                      </a:lnTo>
                      <a:lnTo>
                        <a:pt x="85" y="165"/>
                      </a:lnTo>
                      <a:lnTo>
                        <a:pt x="109" y="160"/>
                      </a:lnTo>
                      <a:lnTo>
                        <a:pt x="128" y="160"/>
                      </a:lnTo>
                      <a:lnTo>
                        <a:pt x="115" y="137"/>
                      </a:lnTo>
                      <a:lnTo>
                        <a:pt x="107" y="116"/>
                      </a:lnTo>
                      <a:lnTo>
                        <a:pt x="103" y="96"/>
                      </a:lnTo>
                      <a:lnTo>
                        <a:pt x="103" y="76"/>
                      </a:lnTo>
                      <a:lnTo>
                        <a:pt x="108" y="60"/>
                      </a:lnTo>
                      <a:lnTo>
                        <a:pt x="115" y="45"/>
                      </a:lnTo>
                      <a:lnTo>
                        <a:pt x="126" y="32"/>
                      </a:lnTo>
                      <a:lnTo>
                        <a:pt x="139" y="22"/>
                      </a:lnTo>
                      <a:lnTo>
                        <a:pt x="155" y="14"/>
                      </a:lnTo>
                      <a:lnTo>
                        <a:pt x="173" y="9"/>
                      </a:lnTo>
                      <a:lnTo>
                        <a:pt x="191" y="5"/>
                      </a:lnTo>
                      <a:lnTo>
                        <a:pt x="212" y="6"/>
                      </a:lnTo>
                      <a:lnTo>
                        <a:pt x="232" y="10"/>
                      </a:lnTo>
                      <a:lnTo>
                        <a:pt x="254" y="17"/>
                      </a:lnTo>
                      <a:lnTo>
                        <a:pt x="276" y="29"/>
                      </a:lnTo>
                      <a:lnTo>
                        <a:pt x="296" y="44"/>
                      </a:lnTo>
                      <a:lnTo>
                        <a:pt x="311" y="27"/>
                      </a:lnTo>
                      <a:lnTo>
                        <a:pt x="327" y="15"/>
                      </a:lnTo>
                      <a:lnTo>
                        <a:pt x="342" y="6"/>
                      </a:lnTo>
                      <a:lnTo>
                        <a:pt x="359" y="2"/>
                      </a:lnTo>
                      <a:lnTo>
                        <a:pt x="377" y="0"/>
                      </a:lnTo>
                      <a:lnTo>
                        <a:pt x="394" y="3"/>
                      </a:lnTo>
                      <a:lnTo>
                        <a:pt x="410" y="9"/>
                      </a:lnTo>
                      <a:lnTo>
                        <a:pt x="425" y="16"/>
                      </a:lnTo>
                      <a:lnTo>
                        <a:pt x="438" y="26"/>
                      </a:lnTo>
                      <a:lnTo>
                        <a:pt x="449" y="38"/>
                      </a:lnTo>
                      <a:lnTo>
                        <a:pt x="457" y="50"/>
                      </a:lnTo>
                      <a:lnTo>
                        <a:pt x="463" y="64"/>
                      </a:lnTo>
                      <a:lnTo>
                        <a:pt x="466" y="79"/>
                      </a:lnTo>
                      <a:lnTo>
                        <a:pt x="463" y="93"/>
                      </a:lnTo>
                      <a:lnTo>
                        <a:pt x="458" y="108"/>
                      </a:lnTo>
                      <a:lnTo>
                        <a:pt x="448" y="122"/>
                      </a:lnTo>
                      <a:lnTo>
                        <a:pt x="479" y="139"/>
                      </a:lnTo>
                      <a:lnTo>
                        <a:pt x="501" y="170"/>
                      </a:lnTo>
                      <a:lnTo>
                        <a:pt x="513" y="207"/>
                      </a:lnTo>
                      <a:lnTo>
                        <a:pt x="515" y="245"/>
                      </a:lnTo>
                      <a:lnTo>
                        <a:pt x="508" y="280"/>
                      </a:lnTo>
                      <a:lnTo>
                        <a:pt x="490" y="304"/>
                      </a:lnTo>
                      <a:lnTo>
                        <a:pt x="462" y="313"/>
                      </a:lnTo>
                      <a:lnTo>
                        <a:pt x="423" y="301"/>
                      </a:lnTo>
                      <a:close/>
                    </a:path>
                  </a:pathLst>
                </a:custGeom>
                <a:solidFill>
                  <a:srgbClr val="F4F7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06" name="Freeform 73"/>
                <p:cNvSpPr>
                  <a:spLocks/>
                </p:cNvSpPr>
                <p:nvPr/>
              </p:nvSpPr>
              <p:spPr bwMode="auto">
                <a:xfrm>
                  <a:off x="1268" y="2427"/>
                  <a:ext cx="17" cy="8"/>
                </a:xfrm>
                <a:custGeom>
                  <a:avLst/>
                  <a:gdLst>
                    <a:gd name="T0" fmla="*/ 17 w 17"/>
                    <a:gd name="T1" fmla="*/ 8 h 8"/>
                    <a:gd name="T2" fmla="*/ 14 w 17"/>
                    <a:gd name="T3" fmla="*/ 2 h 8"/>
                    <a:gd name="T4" fmla="*/ 8 w 17"/>
                    <a:gd name="T5" fmla="*/ 0 h 8"/>
                    <a:gd name="T6" fmla="*/ 2 w 17"/>
                    <a:gd name="T7" fmla="*/ 2 h 8"/>
                    <a:gd name="T8" fmla="*/ 0 w 17"/>
                    <a:gd name="T9" fmla="*/ 8 h 8"/>
                    <a:gd name="T10" fmla="*/ 17 w 17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8"/>
                    <a:gd name="T20" fmla="*/ 17 w 1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8">
                      <a:moveTo>
                        <a:pt x="17" y="8"/>
                      </a:move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07" name="Freeform 74"/>
                <p:cNvSpPr>
                  <a:spLocks/>
                </p:cNvSpPr>
                <p:nvPr/>
              </p:nvSpPr>
              <p:spPr bwMode="auto">
                <a:xfrm>
                  <a:off x="1268" y="2435"/>
                  <a:ext cx="17" cy="22"/>
                </a:xfrm>
                <a:custGeom>
                  <a:avLst/>
                  <a:gdLst>
                    <a:gd name="T0" fmla="*/ 13 w 17"/>
                    <a:gd name="T1" fmla="*/ 5 h 22"/>
                    <a:gd name="T2" fmla="*/ 13 w 17"/>
                    <a:gd name="T3" fmla="*/ 5 h 22"/>
                    <a:gd name="T4" fmla="*/ 17 w 17"/>
                    <a:gd name="T5" fmla="*/ 7 h 22"/>
                    <a:gd name="T6" fmla="*/ 17 w 17"/>
                    <a:gd name="T7" fmla="*/ 7 h 22"/>
                    <a:gd name="T8" fmla="*/ 15 w 17"/>
                    <a:gd name="T9" fmla="*/ 4 h 22"/>
                    <a:gd name="T10" fmla="*/ 17 w 17"/>
                    <a:gd name="T11" fmla="*/ 0 h 22"/>
                    <a:gd name="T12" fmla="*/ 0 w 17"/>
                    <a:gd name="T13" fmla="*/ 0 h 22"/>
                    <a:gd name="T14" fmla="*/ 1 w 17"/>
                    <a:gd name="T15" fmla="*/ 4 h 22"/>
                    <a:gd name="T16" fmla="*/ 2 w 17"/>
                    <a:gd name="T17" fmla="*/ 10 h 22"/>
                    <a:gd name="T18" fmla="*/ 5 w 17"/>
                    <a:gd name="T19" fmla="*/ 17 h 22"/>
                    <a:gd name="T20" fmla="*/ 13 w 17"/>
                    <a:gd name="T21" fmla="*/ 22 h 22"/>
                    <a:gd name="T22" fmla="*/ 13 w 17"/>
                    <a:gd name="T23" fmla="*/ 22 h 22"/>
                    <a:gd name="T24" fmla="*/ 13 w 17"/>
                    <a:gd name="T25" fmla="*/ 5 h 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22"/>
                    <a:gd name="T41" fmla="*/ 17 w 17"/>
                    <a:gd name="T42" fmla="*/ 22 h 2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22">
                      <a:moveTo>
                        <a:pt x="13" y="5"/>
                      </a:moveTo>
                      <a:lnTo>
                        <a:pt x="13" y="5"/>
                      </a:lnTo>
                      <a:lnTo>
                        <a:pt x="17" y="7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2" y="10"/>
                      </a:lnTo>
                      <a:lnTo>
                        <a:pt x="5" y="17"/>
                      </a:lnTo>
                      <a:lnTo>
                        <a:pt x="13" y="22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08" name="Freeform 75"/>
                <p:cNvSpPr>
                  <a:spLocks/>
                </p:cNvSpPr>
                <p:nvPr/>
              </p:nvSpPr>
              <p:spPr bwMode="auto">
                <a:xfrm>
                  <a:off x="1281" y="2439"/>
                  <a:ext cx="53" cy="22"/>
                </a:xfrm>
                <a:custGeom>
                  <a:avLst/>
                  <a:gdLst>
                    <a:gd name="T0" fmla="*/ 40 w 53"/>
                    <a:gd name="T1" fmla="*/ 0 h 22"/>
                    <a:gd name="T2" fmla="*/ 39 w 53"/>
                    <a:gd name="T3" fmla="*/ 3 h 22"/>
                    <a:gd name="T4" fmla="*/ 38 w 53"/>
                    <a:gd name="T5" fmla="*/ 5 h 22"/>
                    <a:gd name="T6" fmla="*/ 38 w 53"/>
                    <a:gd name="T7" fmla="*/ 5 h 22"/>
                    <a:gd name="T8" fmla="*/ 35 w 53"/>
                    <a:gd name="T9" fmla="*/ 5 h 22"/>
                    <a:gd name="T10" fmla="*/ 29 w 53"/>
                    <a:gd name="T11" fmla="*/ 5 h 22"/>
                    <a:gd name="T12" fmla="*/ 22 w 53"/>
                    <a:gd name="T13" fmla="*/ 5 h 22"/>
                    <a:gd name="T14" fmla="*/ 16 w 53"/>
                    <a:gd name="T15" fmla="*/ 3 h 22"/>
                    <a:gd name="T16" fmla="*/ 7 w 53"/>
                    <a:gd name="T17" fmla="*/ 2 h 22"/>
                    <a:gd name="T18" fmla="*/ 0 w 53"/>
                    <a:gd name="T19" fmla="*/ 1 h 22"/>
                    <a:gd name="T20" fmla="*/ 0 w 53"/>
                    <a:gd name="T21" fmla="*/ 18 h 22"/>
                    <a:gd name="T22" fmla="*/ 7 w 53"/>
                    <a:gd name="T23" fmla="*/ 17 h 22"/>
                    <a:gd name="T24" fmla="*/ 13 w 53"/>
                    <a:gd name="T25" fmla="*/ 18 h 22"/>
                    <a:gd name="T26" fmla="*/ 22 w 53"/>
                    <a:gd name="T27" fmla="*/ 19 h 22"/>
                    <a:gd name="T28" fmla="*/ 29 w 53"/>
                    <a:gd name="T29" fmla="*/ 19 h 22"/>
                    <a:gd name="T30" fmla="*/ 35 w 53"/>
                    <a:gd name="T31" fmla="*/ 22 h 22"/>
                    <a:gd name="T32" fmla="*/ 42 w 53"/>
                    <a:gd name="T33" fmla="*/ 19 h 22"/>
                    <a:gd name="T34" fmla="*/ 50 w 53"/>
                    <a:gd name="T35" fmla="*/ 14 h 22"/>
                    <a:gd name="T36" fmla="*/ 53 w 53"/>
                    <a:gd name="T37" fmla="*/ 6 h 22"/>
                    <a:gd name="T38" fmla="*/ 52 w 53"/>
                    <a:gd name="T39" fmla="*/ 9 h 22"/>
                    <a:gd name="T40" fmla="*/ 40 w 53"/>
                    <a:gd name="T41" fmla="*/ 0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"/>
                    <a:gd name="T64" fmla="*/ 0 h 22"/>
                    <a:gd name="T65" fmla="*/ 53 w 53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" h="22">
                      <a:moveTo>
                        <a:pt x="40" y="0"/>
                      </a:moveTo>
                      <a:lnTo>
                        <a:pt x="39" y="3"/>
                      </a:lnTo>
                      <a:lnTo>
                        <a:pt x="38" y="5"/>
                      </a:lnTo>
                      <a:lnTo>
                        <a:pt x="35" y="5"/>
                      </a:lnTo>
                      <a:lnTo>
                        <a:pt x="29" y="5"/>
                      </a:lnTo>
                      <a:lnTo>
                        <a:pt x="22" y="5"/>
                      </a:lnTo>
                      <a:lnTo>
                        <a:pt x="16" y="3"/>
                      </a:lnTo>
                      <a:lnTo>
                        <a:pt x="7" y="2"/>
                      </a:lnTo>
                      <a:lnTo>
                        <a:pt x="0" y="1"/>
                      </a:lnTo>
                      <a:lnTo>
                        <a:pt x="0" y="18"/>
                      </a:lnTo>
                      <a:lnTo>
                        <a:pt x="7" y="17"/>
                      </a:lnTo>
                      <a:lnTo>
                        <a:pt x="13" y="18"/>
                      </a:lnTo>
                      <a:lnTo>
                        <a:pt x="22" y="19"/>
                      </a:lnTo>
                      <a:lnTo>
                        <a:pt x="29" y="19"/>
                      </a:lnTo>
                      <a:lnTo>
                        <a:pt x="35" y="22"/>
                      </a:lnTo>
                      <a:lnTo>
                        <a:pt x="42" y="19"/>
                      </a:lnTo>
                      <a:lnTo>
                        <a:pt x="50" y="14"/>
                      </a:lnTo>
                      <a:lnTo>
                        <a:pt x="53" y="6"/>
                      </a:lnTo>
                      <a:lnTo>
                        <a:pt x="52" y="9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09" name="Freeform 76"/>
                <p:cNvSpPr>
                  <a:spLocks/>
                </p:cNvSpPr>
                <p:nvPr/>
              </p:nvSpPr>
              <p:spPr bwMode="auto">
                <a:xfrm>
                  <a:off x="1306" y="2381"/>
                  <a:ext cx="35" cy="67"/>
                </a:xfrm>
                <a:custGeom>
                  <a:avLst/>
                  <a:gdLst>
                    <a:gd name="T0" fmla="*/ 2 w 35"/>
                    <a:gd name="T1" fmla="*/ 14 h 67"/>
                    <a:gd name="T2" fmla="*/ 0 w 35"/>
                    <a:gd name="T3" fmla="*/ 14 h 67"/>
                    <a:gd name="T4" fmla="*/ 15 w 35"/>
                    <a:gd name="T5" fmla="*/ 23 h 67"/>
                    <a:gd name="T6" fmla="*/ 21 w 35"/>
                    <a:gd name="T7" fmla="*/ 32 h 67"/>
                    <a:gd name="T8" fmla="*/ 21 w 35"/>
                    <a:gd name="T9" fmla="*/ 46 h 67"/>
                    <a:gd name="T10" fmla="*/ 15 w 35"/>
                    <a:gd name="T11" fmla="*/ 58 h 67"/>
                    <a:gd name="T12" fmla="*/ 27 w 35"/>
                    <a:gd name="T13" fmla="*/ 67 h 67"/>
                    <a:gd name="T14" fmla="*/ 35 w 35"/>
                    <a:gd name="T15" fmla="*/ 48 h 67"/>
                    <a:gd name="T16" fmla="*/ 35 w 35"/>
                    <a:gd name="T17" fmla="*/ 30 h 67"/>
                    <a:gd name="T18" fmla="*/ 25 w 35"/>
                    <a:gd name="T19" fmla="*/ 11 h 67"/>
                    <a:gd name="T20" fmla="*/ 5 w 35"/>
                    <a:gd name="T21" fmla="*/ 0 h 67"/>
                    <a:gd name="T22" fmla="*/ 4 w 35"/>
                    <a:gd name="T23" fmla="*/ 0 h 67"/>
                    <a:gd name="T24" fmla="*/ 2 w 35"/>
                    <a:gd name="T25" fmla="*/ 14 h 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67"/>
                    <a:gd name="T41" fmla="*/ 35 w 35"/>
                    <a:gd name="T42" fmla="*/ 67 h 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67">
                      <a:moveTo>
                        <a:pt x="2" y="14"/>
                      </a:moveTo>
                      <a:lnTo>
                        <a:pt x="0" y="14"/>
                      </a:lnTo>
                      <a:lnTo>
                        <a:pt x="15" y="23"/>
                      </a:lnTo>
                      <a:lnTo>
                        <a:pt x="21" y="32"/>
                      </a:lnTo>
                      <a:lnTo>
                        <a:pt x="21" y="46"/>
                      </a:lnTo>
                      <a:lnTo>
                        <a:pt x="15" y="58"/>
                      </a:lnTo>
                      <a:lnTo>
                        <a:pt x="27" y="67"/>
                      </a:lnTo>
                      <a:lnTo>
                        <a:pt x="35" y="48"/>
                      </a:lnTo>
                      <a:lnTo>
                        <a:pt x="35" y="30"/>
                      </a:lnTo>
                      <a:lnTo>
                        <a:pt x="25" y="1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10" name="Freeform 77"/>
                <p:cNvSpPr>
                  <a:spLocks/>
                </p:cNvSpPr>
                <p:nvPr/>
              </p:nvSpPr>
              <p:spPr bwMode="auto">
                <a:xfrm>
                  <a:off x="1240" y="2378"/>
                  <a:ext cx="70" cy="35"/>
                </a:xfrm>
                <a:custGeom>
                  <a:avLst/>
                  <a:gdLst>
                    <a:gd name="T0" fmla="*/ 14 w 70"/>
                    <a:gd name="T1" fmla="*/ 34 h 35"/>
                    <a:gd name="T2" fmla="*/ 14 w 70"/>
                    <a:gd name="T3" fmla="*/ 35 h 35"/>
                    <a:gd name="T4" fmla="*/ 18 w 70"/>
                    <a:gd name="T5" fmla="*/ 31 h 35"/>
                    <a:gd name="T6" fmla="*/ 23 w 70"/>
                    <a:gd name="T7" fmla="*/ 25 h 35"/>
                    <a:gd name="T8" fmla="*/ 28 w 70"/>
                    <a:gd name="T9" fmla="*/ 22 h 35"/>
                    <a:gd name="T10" fmla="*/ 35 w 70"/>
                    <a:gd name="T11" fmla="*/ 19 h 35"/>
                    <a:gd name="T12" fmla="*/ 41 w 70"/>
                    <a:gd name="T13" fmla="*/ 16 h 35"/>
                    <a:gd name="T14" fmla="*/ 51 w 70"/>
                    <a:gd name="T15" fmla="*/ 17 h 35"/>
                    <a:gd name="T16" fmla="*/ 59 w 70"/>
                    <a:gd name="T17" fmla="*/ 16 h 35"/>
                    <a:gd name="T18" fmla="*/ 68 w 70"/>
                    <a:gd name="T19" fmla="*/ 17 h 35"/>
                    <a:gd name="T20" fmla="*/ 70 w 70"/>
                    <a:gd name="T21" fmla="*/ 3 h 35"/>
                    <a:gd name="T22" fmla="*/ 59 w 70"/>
                    <a:gd name="T23" fmla="*/ 2 h 35"/>
                    <a:gd name="T24" fmla="*/ 51 w 70"/>
                    <a:gd name="T25" fmla="*/ 0 h 35"/>
                    <a:gd name="T26" fmla="*/ 41 w 70"/>
                    <a:gd name="T27" fmla="*/ 2 h 35"/>
                    <a:gd name="T28" fmla="*/ 30 w 70"/>
                    <a:gd name="T29" fmla="*/ 4 h 35"/>
                    <a:gd name="T30" fmla="*/ 20 w 70"/>
                    <a:gd name="T31" fmla="*/ 8 h 35"/>
                    <a:gd name="T32" fmla="*/ 13 w 70"/>
                    <a:gd name="T33" fmla="*/ 12 h 35"/>
                    <a:gd name="T34" fmla="*/ 6 w 70"/>
                    <a:gd name="T35" fmla="*/ 21 h 35"/>
                    <a:gd name="T36" fmla="*/ 0 w 70"/>
                    <a:gd name="T37" fmla="*/ 31 h 35"/>
                    <a:gd name="T38" fmla="*/ 0 w 70"/>
                    <a:gd name="T39" fmla="*/ 32 h 35"/>
                    <a:gd name="T40" fmla="*/ 14 w 70"/>
                    <a:gd name="T41" fmla="*/ 34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0"/>
                    <a:gd name="T64" fmla="*/ 0 h 35"/>
                    <a:gd name="T65" fmla="*/ 70 w 70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0" h="35">
                      <a:moveTo>
                        <a:pt x="14" y="34"/>
                      </a:moveTo>
                      <a:lnTo>
                        <a:pt x="14" y="35"/>
                      </a:lnTo>
                      <a:lnTo>
                        <a:pt x="18" y="31"/>
                      </a:lnTo>
                      <a:lnTo>
                        <a:pt x="23" y="25"/>
                      </a:lnTo>
                      <a:lnTo>
                        <a:pt x="28" y="22"/>
                      </a:lnTo>
                      <a:lnTo>
                        <a:pt x="35" y="19"/>
                      </a:lnTo>
                      <a:lnTo>
                        <a:pt x="41" y="16"/>
                      </a:lnTo>
                      <a:lnTo>
                        <a:pt x="51" y="17"/>
                      </a:lnTo>
                      <a:lnTo>
                        <a:pt x="59" y="16"/>
                      </a:lnTo>
                      <a:lnTo>
                        <a:pt x="68" y="17"/>
                      </a:lnTo>
                      <a:lnTo>
                        <a:pt x="70" y="3"/>
                      </a:lnTo>
                      <a:lnTo>
                        <a:pt x="59" y="2"/>
                      </a:lnTo>
                      <a:lnTo>
                        <a:pt x="51" y="0"/>
                      </a:lnTo>
                      <a:lnTo>
                        <a:pt x="41" y="2"/>
                      </a:lnTo>
                      <a:lnTo>
                        <a:pt x="30" y="4"/>
                      </a:lnTo>
                      <a:lnTo>
                        <a:pt x="20" y="8"/>
                      </a:lnTo>
                      <a:lnTo>
                        <a:pt x="13" y="12"/>
                      </a:lnTo>
                      <a:lnTo>
                        <a:pt x="6" y="21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11" name="Freeform 78"/>
                <p:cNvSpPr>
                  <a:spLocks/>
                </p:cNvSpPr>
                <p:nvPr/>
              </p:nvSpPr>
              <p:spPr bwMode="auto">
                <a:xfrm>
                  <a:off x="1236" y="2410"/>
                  <a:ext cx="56" cy="107"/>
                </a:xfrm>
                <a:custGeom>
                  <a:avLst/>
                  <a:gdLst>
                    <a:gd name="T0" fmla="*/ 56 w 56"/>
                    <a:gd name="T1" fmla="*/ 93 h 107"/>
                    <a:gd name="T2" fmla="*/ 56 w 56"/>
                    <a:gd name="T3" fmla="*/ 93 h 107"/>
                    <a:gd name="T4" fmla="*/ 43 w 56"/>
                    <a:gd name="T5" fmla="*/ 87 h 107"/>
                    <a:gd name="T6" fmla="*/ 34 w 56"/>
                    <a:gd name="T7" fmla="*/ 78 h 107"/>
                    <a:gd name="T8" fmla="*/ 26 w 56"/>
                    <a:gd name="T9" fmla="*/ 69 h 107"/>
                    <a:gd name="T10" fmla="*/ 21 w 56"/>
                    <a:gd name="T11" fmla="*/ 57 h 107"/>
                    <a:gd name="T12" fmla="*/ 17 w 56"/>
                    <a:gd name="T13" fmla="*/ 43 h 107"/>
                    <a:gd name="T14" fmla="*/ 17 w 56"/>
                    <a:gd name="T15" fmla="*/ 30 h 107"/>
                    <a:gd name="T16" fmla="*/ 16 w 56"/>
                    <a:gd name="T17" fmla="*/ 16 h 107"/>
                    <a:gd name="T18" fmla="*/ 18 w 56"/>
                    <a:gd name="T19" fmla="*/ 2 h 107"/>
                    <a:gd name="T20" fmla="*/ 4 w 56"/>
                    <a:gd name="T21" fmla="*/ 0 h 107"/>
                    <a:gd name="T22" fmla="*/ 1 w 56"/>
                    <a:gd name="T23" fmla="*/ 16 h 107"/>
                    <a:gd name="T24" fmla="*/ 0 w 56"/>
                    <a:gd name="T25" fmla="*/ 30 h 107"/>
                    <a:gd name="T26" fmla="*/ 3 w 56"/>
                    <a:gd name="T27" fmla="*/ 46 h 107"/>
                    <a:gd name="T28" fmla="*/ 6 w 56"/>
                    <a:gd name="T29" fmla="*/ 61 h 107"/>
                    <a:gd name="T30" fmla="*/ 14 w 56"/>
                    <a:gd name="T31" fmla="*/ 76 h 107"/>
                    <a:gd name="T32" fmla="*/ 22 w 56"/>
                    <a:gd name="T33" fmla="*/ 88 h 107"/>
                    <a:gd name="T34" fmla="*/ 35 w 56"/>
                    <a:gd name="T35" fmla="*/ 99 h 107"/>
                    <a:gd name="T36" fmla="*/ 51 w 56"/>
                    <a:gd name="T37" fmla="*/ 107 h 107"/>
                    <a:gd name="T38" fmla="*/ 51 w 56"/>
                    <a:gd name="T39" fmla="*/ 107 h 107"/>
                    <a:gd name="T40" fmla="*/ 56 w 56"/>
                    <a:gd name="T41" fmla="*/ 93 h 1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107"/>
                    <a:gd name="T65" fmla="*/ 56 w 56"/>
                    <a:gd name="T66" fmla="*/ 107 h 10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107">
                      <a:moveTo>
                        <a:pt x="56" y="93"/>
                      </a:moveTo>
                      <a:lnTo>
                        <a:pt x="56" y="93"/>
                      </a:lnTo>
                      <a:lnTo>
                        <a:pt x="43" y="87"/>
                      </a:lnTo>
                      <a:lnTo>
                        <a:pt x="34" y="78"/>
                      </a:lnTo>
                      <a:lnTo>
                        <a:pt x="26" y="69"/>
                      </a:lnTo>
                      <a:lnTo>
                        <a:pt x="21" y="57"/>
                      </a:lnTo>
                      <a:lnTo>
                        <a:pt x="17" y="43"/>
                      </a:lnTo>
                      <a:lnTo>
                        <a:pt x="17" y="30"/>
                      </a:lnTo>
                      <a:lnTo>
                        <a:pt x="16" y="16"/>
                      </a:lnTo>
                      <a:lnTo>
                        <a:pt x="18" y="2"/>
                      </a:lnTo>
                      <a:lnTo>
                        <a:pt x="4" y="0"/>
                      </a:lnTo>
                      <a:lnTo>
                        <a:pt x="1" y="16"/>
                      </a:lnTo>
                      <a:lnTo>
                        <a:pt x="0" y="30"/>
                      </a:lnTo>
                      <a:lnTo>
                        <a:pt x="3" y="46"/>
                      </a:lnTo>
                      <a:lnTo>
                        <a:pt x="6" y="61"/>
                      </a:lnTo>
                      <a:lnTo>
                        <a:pt x="14" y="76"/>
                      </a:lnTo>
                      <a:lnTo>
                        <a:pt x="22" y="88"/>
                      </a:lnTo>
                      <a:lnTo>
                        <a:pt x="35" y="99"/>
                      </a:lnTo>
                      <a:lnTo>
                        <a:pt x="51" y="107"/>
                      </a:lnTo>
                      <a:lnTo>
                        <a:pt x="56" y="9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12" name="Freeform 79"/>
                <p:cNvSpPr>
                  <a:spLocks/>
                </p:cNvSpPr>
                <p:nvPr/>
              </p:nvSpPr>
              <p:spPr bwMode="auto">
                <a:xfrm>
                  <a:off x="1287" y="2503"/>
                  <a:ext cx="48" cy="19"/>
                </a:xfrm>
                <a:custGeom>
                  <a:avLst/>
                  <a:gdLst>
                    <a:gd name="T0" fmla="*/ 41 w 48"/>
                    <a:gd name="T1" fmla="*/ 0 h 19"/>
                    <a:gd name="T2" fmla="*/ 42 w 48"/>
                    <a:gd name="T3" fmla="*/ 0 h 19"/>
                    <a:gd name="T4" fmla="*/ 39 w 48"/>
                    <a:gd name="T5" fmla="*/ 1 h 19"/>
                    <a:gd name="T6" fmla="*/ 34 w 48"/>
                    <a:gd name="T7" fmla="*/ 2 h 19"/>
                    <a:gd name="T8" fmla="*/ 29 w 48"/>
                    <a:gd name="T9" fmla="*/ 4 h 19"/>
                    <a:gd name="T10" fmla="*/ 24 w 48"/>
                    <a:gd name="T11" fmla="*/ 2 h 19"/>
                    <a:gd name="T12" fmla="*/ 18 w 48"/>
                    <a:gd name="T13" fmla="*/ 4 h 19"/>
                    <a:gd name="T14" fmla="*/ 15 w 48"/>
                    <a:gd name="T15" fmla="*/ 2 h 19"/>
                    <a:gd name="T16" fmla="*/ 9 w 48"/>
                    <a:gd name="T17" fmla="*/ 1 h 19"/>
                    <a:gd name="T18" fmla="*/ 5 w 48"/>
                    <a:gd name="T19" fmla="*/ 0 h 19"/>
                    <a:gd name="T20" fmla="*/ 0 w 48"/>
                    <a:gd name="T21" fmla="*/ 14 h 19"/>
                    <a:gd name="T22" fmla="*/ 6 w 48"/>
                    <a:gd name="T23" fmla="*/ 16 h 19"/>
                    <a:gd name="T24" fmla="*/ 12 w 48"/>
                    <a:gd name="T25" fmla="*/ 17 h 19"/>
                    <a:gd name="T26" fmla="*/ 18 w 48"/>
                    <a:gd name="T27" fmla="*/ 18 h 19"/>
                    <a:gd name="T28" fmla="*/ 24 w 48"/>
                    <a:gd name="T29" fmla="*/ 19 h 19"/>
                    <a:gd name="T30" fmla="*/ 29 w 48"/>
                    <a:gd name="T31" fmla="*/ 18 h 19"/>
                    <a:gd name="T32" fmla="*/ 36 w 48"/>
                    <a:gd name="T33" fmla="*/ 17 h 19"/>
                    <a:gd name="T34" fmla="*/ 41 w 48"/>
                    <a:gd name="T35" fmla="*/ 16 h 19"/>
                    <a:gd name="T36" fmla="*/ 47 w 48"/>
                    <a:gd name="T37" fmla="*/ 14 h 19"/>
                    <a:gd name="T38" fmla="*/ 48 w 48"/>
                    <a:gd name="T39" fmla="*/ 14 h 19"/>
                    <a:gd name="T40" fmla="*/ 41 w 48"/>
                    <a:gd name="T41" fmla="*/ 0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19"/>
                    <a:gd name="T65" fmla="*/ 48 w 48"/>
                    <a:gd name="T66" fmla="*/ 19 h 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19">
                      <a:moveTo>
                        <a:pt x="41" y="0"/>
                      </a:move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29" y="4"/>
                      </a:lnTo>
                      <a:lnTo>
                        <a:pt x="24" y="2"/>
                      </a:lnTo>
                      <a:lnTo>
                        <a:pt x="18" y="4"/>
                      </a:lnTo>
                      <a:lnTo>
                        <a:pt x="15" y="2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0" y="14"/>
                      </a:lnTo>
                      <a:lnTo>
                        <a:pt x="6" y="16"/>
                      </a:lnTo>
                      <a:lnTo>
                        <a:pt x="12" y="17"/>
                      </a:lnTo>
                      <a:lnTo>
                        <a:pt x="18" y="18"/>
                      </a:lnTo>
                      <a:lnTo>
                        <a:pt x="24" y="19"/>
                      </a:lnTo>
                      <a:lnTo>
                        <a:pt x="29" y="18"/>
                      </a:lnTo>
                      <a:lnTo>
                        <a:pt x="36" y="17"/>
                      </a:lnTo>
                      <a:lnTo>
                        <a:pt x="41" y="16"/>
                      </a:lnTo>
                      <a:lnTo>
                        <a:pt x="47" y="14"/>
                      </a:lnTo>
                      <a:lnTo>
                        <a:pt x="4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13" name="Freeform 80"/>
                <p:cNvSpPr>
                  <a:spLocks/>
                </p:cNvSpPr>
                <p:nvPr/>
              </p:nvSpPr>
              <p:spPr bwMode="auto">
                <a:xfrm>
                  <a:off x="1328" y="2434"/>
                  <a:ext cx="109" cy="83"/>
                </a:xfrm>
                <a:custGeom>
                  <a:avLst/>
                  <a:gdLst>
                    <a:gd name="T0" fmla="*/ 97 w 109"/>
                    <a:gd name="T1" fmla="*/ 0 h 83"/>
                    <a:gd name="T2" fmla="*/ 97 w 109"/>
                    <a:gd name="T3" fmla="*/ 0 h 83"/>
                    <a:gd name="T4" fmla="*/ 87 w 109"/>
                    <a:gd name="T5" fmla="*/ 10 h 83"/>
                    <a:gd name="T6" fmla="*/ 76 w 109"/>
                    <a:gd name="T7" fmla="*/ 19 h 83"/>
                    <a:gd name="T8" fmla="*/ 64 w 109"/>
                    <a:gd name="T9" fmla="*/ 29 h 83"/>
                    <a:gd name="T10" fmla="*/ 52 w 109"/>
                    <a:gd name="T11" fmla="*/ 37 h 83"/>
                    <a:gd name="T12" fmla="*/ 41 w 109"/>
                    <a:gd name="T13" fmla="*/ 47 h 83"/>
                    <a:gd name="T14" fmla="*/ 28 w 109"/>
                    <a:gd name="T15" fmla="*/ 53 h 83"/>
                    <a:gd name="T16" fmla="*/ 13 w 109"/>
                    <a:gd name="T17" fmla="*/ 62 h 83"/>
                    <a:gd name="T18" fmla="*/ 0 w 109"/>
                    <a:gd name="T19" fmla="*/ 69 h 83"/>
                    <a:gd name="T20" fmla="*/ 7 w 109"/>
                    <a:gd name="T21" fmla="*/ 83 h 83"/>
                    <a:gd name="T22" fmla="*/ 21 w 109"/>
                    <a:gd name="T23" fmla="*/ 76 h 83"/>
                    <a:gd name="T24" fmla="*/ 35 w 109"/>
                    <a:gd name="T25" fmla="*/ 68 h 83"/>
                    <a:gd name="T26" fmla="*/ 49 w 109"/>
                    <a:gd name="T27" fmla="*/ 59 h 83"/>
                    <a:gd name="T28" fmla="*/ 62 w 109"/>
                    <a:gd name="T29" fmla="*/ 50 h 83"/>
                    <a:gd name="T30" fmla="*/ 74 w 109"/>
                    <a:gd name="T31" fmla="*/ 41 h 83"/>
                    <a:gd name="T32" fmla="*/ 86 w 109"/>
                    <a:gd name="T33" fmla="*/ 31 h 83"/>
                    <a:gd name="T34" fmla="*/ 97 w 109"/>
                    <a:gd name="T35" fmla="*/ 22 h 83"/>
                    <a:gd name="T36" fmla="*/ 109 w 109"/>
                    <a:gd name="T37" fmla="*/ 10 h 83"/>
                    <a:gd name="T38" fmla="*/ 109 w 109"/>
                    <a:gd name="T39" fmla="*/ 10 h 83"/>
                    <a:gd name="T40" fmla="*/ 97 w 109"/>
                    <a:gd name="T41" fmla="*/ 0 h 8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9"/>
                    <a:gd name="T64" fmla="*/ 0 h 83"/>
                    <a:gd name="T65" fmla="*/ 109 w 109"/>
                    <a:gd name="T66" fmla="*/ 83 h 8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9" h="83">
                      <a:moveTo>
                        <a:pt x="97" y="0"/>
                      </a:moveTo>
                      <a:lnTo>
                        <a:pt x="97" y="0"/>
                      </a:lnTo>
                      <a:lnTo>
                        <a:pt x="87" y="10"/>
                      </a:lnTo>
                      <a:lnTo>
                        <a:pt x="76" y="19"/>
                      </a:lnTo>
                      <a:lnTo>
                        <a:pt x="64" y="29"/>
                      </a:lnTo>
                      <a:lnTo>
                        <a:pt x="52" y="37"/>
                      </a:lnTo>
                      <a:lnTo>
                        <a:pt x="41" y="47"/>
                      </a:lnTo>
                      <a:lnTo>
                        <a:pt x="28" y="53"/>
                      </a:lnTo>
                      <a:lnTo>
                        <a:pt x="13" y="62"/>
                      </a:lnTo>
                      <a:lnTo>
                        <a:pt x="0" y="69"/>
                      </a:lnTo>
                      <a:lnTo>
                        <a:pt x="7" y="83"/>
                      </a:lnTo>
                      <a:lnTo>
                        <a:pt x="21" y="76"/>
                      </a:lnTo>
                      <a:lnTo>
                        <a:pt x="35" y="68"/>
                      </a:lnTo>
                      <a:lnTo>
                        <a:pt x="49" y="59"/>
                      </a:lnTo>
                      <a:lnTo>
                        <a:pt x="62" y="50"/>
                      </a:lnTo>
                      <a:lnTo>
                        <a:pt x="74" y="41"/>
                      </a:lnTo>
                      <a:lnTo>
                        <a:pt x="86" y="31"/>
                      </a:lnTo>
                      <a:lnTo>
                        <a:pt x="97" y="22"/>
                      </a:lnTo>
                      <a:lnTo>
                        <a:pt x="109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14" name="Freeform 81"/>
                <p:cNvSpPr>
                  <a:spLocks/>
                </p:cNvSpPr>
                <p:nvPr/>
              </p:nvSpPr>
              <p:spPr bwMode="auto">
                <a:xfrm>
                  <a:off x="1425" y="2186"/>
                  <a:ext cx="336" cy="258"/>
                </a:xfrm>
                <a:custGeom>
                  <a:avLst/>
                  <a:gdLst>
                    <a:gd name="T0" fmla="*/ 326 w 336"/>
                    <a:gd name="T1" fmla="*/ 0 h 258"/>
                    <a:gd name="T2" fmla="*/ 312 w 336"/>
                    <a:gd name="T3" fmla="*/ 11 h 258"/>
                    <a:gd name="T4" fmla="*/ 296 w 336"/>
                    <a:gd name="T5" fmla="*/ 23 h 258"/>
                    <a:gd name="T6" fmla="*/ 276 w 336"/>
                    <a:gd name="T7" fmla="*/ 36 h 258"/>
                    <a:gd name="T8" fmla="*/ 254 w 336"/>
                    <a:gd name="T9" fmla="*/ 52 h 258"/>
                    <a:gd name="T10" fmla="*/ 231 w 336"/>
                    <a:gd name="T11" fmla="*/ 68 h 258"/>
                    <a:gd name="T12" fmla="*/ 208 w 336"/>
                    <a:gd name="T13" fmla="*/ 85 h 258"/>
                    <a:gd name="T14" fmla="*/ 183 w 336"/>
                    <a:gd name="T15" fmla="*/ 103 h 258"/>
                    <a:gd name="T16" fmla="*/ 158 w 336"/>
                    <a:gd name="T17" fmla="*/ 121 h 258"/>
                    <a:gd name="T18" fmla="*/ 133 w 336"/>
                    <a:gd name="T19" fmla="*/ 139 h 258"/>
                    <a:gd name="T20" fmla="*/ 109 w 336"/>
                    <a:gd name="T21" fmla="*/ 157 h 258"/>
                    <a:gd name="T22" fmla="*/ 86 w 336"/>
                    <a:gd name="T23" fmla="*/ 175 h 258"/>
                    <a:gd name="T24" fmla="*/ 64 w 336"/>
                    <a:gd name="T25" fmla="*/ 191 h 258"/>
                    <a:gd name="T26" fmla="*/ 45 w 336"/>
                    <a:gd name="T27" fmla="*/ 208 h 258"/>
                    <a:gd name="T28" fmla="*/ 28 w 336"/>
                    <a:gd name="T29" fmla="*/ 223 h 258"/>
                    <a:gd name="T30" fmla="*/ 12 w 336"/>
                    <a:gd name="T31" fmla="*/ 236 h 258"/>
                    <a:gd name="T32" fmla="*/ 0 w 336"/>
                    <a:gd name="T33" fmla="*/ 248 h 258"/>
                    <a:gd name="T34" fmla="*/ 12 w 336"/>
                    <a:gd name="T35" fmla="*/ 258 h 258"/>
                    <a:gd name="T36" fmla="*/ 22 w 336"/>
                    <a:gd name="T37" fmla="*/ 248 h 258"/>
                    <a:gd name="T38" fmla="*/ 37 w 336"/>
                    <a:gd name="T39" fmla="*/ 235 h 258"/>
                    <a:gd name="T40" fmla="*/ 54 w 336"/>
                    <a:gd name="T41" fmla="*/ 220 h 258"/>
                    <a:gd name="T42" fmla="*/ 74 w 336"/>
                    <a:gd name="T43" fmla="*/ 203 h 258"/>
                    <a:gd name="T44" fmla="*/ 95 w 336"/>
                    <a:gd name="T45" fmla="*/ 188 h 258"/>
                    <a:gd name="T46" fmla="*/ 118 w 336"/>
                    <a:gd name="T47" fmla="*/ 169 h 258"/>
                    <a:gd name="T48" fmla="*/ 143 w 336"/>
                    <a:gd name="T49" fmla="*/ 151 h 258"/>
                    <a:gd name="T50" fmla="*/ 168 w 336"/>
                    <a:gd name="T51" fmla="*/ 133 h 258"/>
                    <a:gd name="T52" fmla="*/ 192 w 336"/>
                    <a:gd name="T53" fmla="*/ 115 h 258"/>
                    <a:gd name="T54" fmla="*/ 218 w 336"/>
                    <a:gd name="T55" fmla="*/ 97 h 258"/>
                    <a:gd name="T56" fmla="*/ 241 w 336"/>
                    <a:gd name="T57" fmla="*/ 80 h 258"/>
                    <a:gd name="T58" fmla="*/ 264 w 336"/>
                    <a:gd name="T59" fmla="*/ 64 h 258"/>
                    <a:gd name="T60" fmla="*/ 285 w 336"/>
                    <a:gd name="T61" fmla="*/ 48 h 258"/>
                    <a:gd name="T62" fmla="*/ 303 w 336"/>
                    <a:gd name="T63" fmla="*/ 35 h 258"/>
                    <a:gd name="T64" fmla="*/ 322 w 336"/>
                    <a:gd name="T65" fmla="*/ 23 h 258"/>
                    <a:gd name="T66" fmla="*/ 336 w 336"/>
                    <a:gd name="T67" fmla="*/ 12 h 258"/>
                    <a:gd name="T68" fmla="*/ 326 w 336"/>
                    <a:gd name="T69" fmla="*/ 0 h 25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36"/>
                    <a:gd name="T106" fmla="*/ 0 h 258"/>
                    <a:gd name="T107" fmla="*/ 336 w 336"/>
                    <a:gd name="T108" fmla="*/ 258 h 25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36" h="258">
                      <a:moveTo>
                        <a:pt x="326" y="0"/>
                      </a:moveTo>
                      <a:lnTo>
                        <a:pt x="312" y="11"/>
                      </a:lnTo>
                      <a:lnTo>
                        <a:pt x="296" y="23"/>
                      </a:lnTo>
                      <a:lnTo>
                        <a:pt x="276" y="36"/>
                      </a:lnTo>
                      <a:lnTo>
                        <a:pt x="254" y="52"/>
                      </a:lnTo>
                      <a:lnTo>
                        <a:pt x="231" y="68"/>
                      </a:lnTo>
                      <a:lnTo>
                        <a:pt x="208" y="85"/>
                      </a:lnTo>
                      <a:lnTo>
                        <a:pt x="183" y="103"/>
                      </a:lnTo>
                      <a:lnTo>
                        <a:pt x="158" y="121"/>
                      </a:lnTo>
                      <a:lnTo>
                        <a:pt x="133" y="139"/>
                      </a:lnTo>
                      <a:lnTo>
                        <a:pt x="109" y="157"/>
                      </a:lnTo>
                      <a:lnTo>
                        <a:pt x="86" y="175"/>
                      </a:lnTo>
                      <a:lnTo>
                        <a:pt x="64" y="191"/>
                      </a:lnTo>
                      <a:lnTo>
                        <a:pt x="45" y="208"/>
                      </a:lnTo>
                      <a:lnTo>
                        <a:pt x="28" y="223"/>
                      </a:lnTo>
                      <a:lnTo>
                        <a:pt x="12" y="236"/>
                      </a:lnTo>
                      <a:lnTo>
                        <a:pt x="0" y="248"/>
                      </a:lnTo>
                      <a:lnTo>
                        <a:pt x="12" y="258"/>
                      </a:lnTo>
                      <a:lnTo>
                        <a:pt x="22" y="248"/>
                      </a:lnTo>
                      <a:lnTo>
                        <a:pt x="37" y="235"/>
                      </a:lnTo>
                      <a:lnTo>
                        <a:pt x="54" y="220"/>
                      </a:lnTo>
                      <a:lnTo>
                        <a:pt x="74" y="203"/>
                      </a:lnTo>
                      <a:lnTo>
                        <a:pt x="95" y="188"/>
                      </a:lnTo>
                      <a:lnTo>
                        <a:pt x="118" y="169"/>
                      </a:lnTo>
                      <a:lnTo>
                        <a:pt x="143" y="151"/>
                      </a:lnTo>
                      <a:lnTo>
                        <a:pt x="168" y="133"/>
                      </a:lnTo>
                      <a:lnTo>
                        <a:pt x="192" y="115"/>
                      </a:lnTo>
                      <a:lnTo>
                        <a:pt x="218" y="97"/>
                      </a:lnTo>
                      <a:lnTo>
                        <a:pt x="241" y="80"/>
                      </a:lnTo>
                      <a:lnTo>
                        <a:pt x="264" y="64"/>
                      </a:lnTo>
                      <a:lnTo>
                        <a:pt x="285" y="48"/>
                      </a:lnTo>
                      <a:lnTo>
                        <a:pt x="303" y="35"/>
                      </a:lnTo>
                      <a:lnTo>
                        <a:pt x="322" y="23"/>
                      </a:lnTo>
                      <a:lnTo>
                        <a:pt x="336" y="12"/>
                      </a:lnTo>
                      <a:lnTo>
                        <a:pt x="326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15" name="Freeform 82"/>
                <p:cNvSpPr>
                  <a:spLocks/>
                </p:cNvSpPr>
                <p:nvPr/>
              </p:nvSpPr>
              <p:spPr bwMode="auto">
                <a:xfrm>
                  <a:off x="1751" y="2185"/>
                  <a:ext cx="13" cy="13"/>
                </a:xfrm>
                <a:custGeom>
                  <a:avLst/>
                  <a:gdLst>
                    <a:gd name="T0" fmla="*/ 10 w 13"/>
                    <a:gd name="T1" fmla="*/ 13 h 13"/>
                    <a:gd name="T2" fmla="*/ 13 w 13"/>
                    <a:gd name="T3" fmla="*/ 8 h 13"/>
                    <a:gd name="T4" fmla="*/ 11 w 13"/>
                    <a:gd name="T5" fmla="*/ 2 h 13"/>
                    <a:gd name="T6" fmla="*/ 6 w 13"/>
                    <a:gd name="T7" fmla="*/ 0 h 13"/>
                    <a:gd name="T8" fmla="*/ 0 w 13"/>
                    <a:gd name="T9" fmla="*/ 1 h 13"/>
                    <a:gd name="T10" fmla="*/ 10 w 13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3"/>
                    <a:gd name="T20" fmla="*/ 13 w 13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3">
                      <a:moveTo>
                        <a:pt x="10" y="13"/>
                      </a:moveTo>
                      <a:lnTo>
                        <a:pt x="13" y="8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16" name="Freeform 83"/>
                <p:cNvSpPr>
                  <a:spLocks/>
                </p:cNvSpPr>
                <p:nvPr/>
              </p:nvSpPr>
              <p:spPr bwMode="auto">
                <a:xfrm>
                  <a:off x="1724" y="2525"/>
                  <a:ext cx="17" cy="8"/>
                </a:xfrm>
                <a:custGeom>
                  <a:avLst/>
                  <a:gdLst>
                    <a:gd name="T0" fmla="*/ 17 w 17"/>
                    <a:gd name="T1" fmla="*/ 8 h 8"/>
                    <a:gd name="T2" fmla="*/ 14 w 17"/>
                    <a:gd name="T3" fmla="*/ 2 h 8"/>
                    <a:gd name="T4" fmla="*/ 8 w 17"/>
                    <a:gd name="T5" fmla="*/ 0 h 8"/>
                    <a:gd name="T6" fmla="*/ 2 w 17"/>
                    <a:gd name="T7" fmla="*/ 2 h 8"/>
                    <a:gd name="T8" fmla="*/ 0 w 17"/>
                    <a:gd name="T9" fmla="*/ 8 h 8"/>
                    <a:gd name="T10" fmla="*/ 17 w 17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8"/>
                    <a:gd name="T20" fmla="*/ 17 w 1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8">
                      <a:moveTo>
                        <a:pt x="17" y="8"/>
                      </a:move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17" name="Freeform 84"/>
                <p:cNvSpPr>
                  <a:spLocks/>
                </p:cNvSpPr>
                <p:nvPr/>
              </p:nvSpPr>
              <p:spPr bwMode="auto">
                <a:xfrm>
                  <a:off x="1724" y="2533"/>
                  <a:ext cx="17" cy="16"/>
                </a:xfrm>
                <a:custGeom>
                  <a:avLst/>
                  <a:gdLst>
                    <a:gd name="T0" fmla="*/ 12 w 17"/>
                    <a:gd name="T1" fmla="*/ 1 h 16"/>
                    <a:gd name="T2" fmla="*/ 10 w 17"/>
                    <a:gd name="T3" fmla="*/ 1 h 16"/>
                    <a:gd name="T4" fmla="*/ 14 w 17"/>
                    <a:gd name="T5" fmla="*/ 3 h 16"/>
                    <a:gd name="T6" fmla="*/ 17 w 17"/>
                    <a:gd name="T7" fmla="*/ 4 h 16"/>
                    <a:gd name="T8" fmla="*/ 15 w 17"/>
                    <a:gd name="T9" fmla="*/ 1 h 16"/>
                    <a:gd name="T10" fmla="*/ 17 w 17"/>
                    <a:gd name="T11" fmla="*/ 0 h 16"/>
                    <a:gd name="T12" fmla="*/ 0 w 17"/>
                    <a:gd name="T13" fmla="*/ 0 h 16"/>
                    <a:gd name="T14" fmla="*/ 1 w 17"/>
                    <a:gd name="T15" fmla="*/ 4 h 16"/>
                    <a:gd name="T16" fmla="*/ 2 w 17"/>
                    <a:gd name="T17" fmla="*/ 9 h 16"/>
                    <a:gd name="T18" fmla="*/ 7 w 17"/>
                    <a:gd name="T19" fmla="*/ 15 h 16"/>
                    <a:gd name="T20" fmla="*/ 15 w 17"/>
                    <a:gd name="T21" fmla="*/ 16 h 16"/>
                    <a:gd name="T22" fmla="*/ 14 w 17"/>
                    <a:gd name="T23" fmla="*/ 16 h 16"/>
                    <a:gd name="T24" fmla="*/ 12 w 17"/>
                    <a:gd name="T25" fmla="*/ 1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6"/>
                    <a:gd name="T41" fmla="*/ 17 w 17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6">
                      <a:moveTo>
                        <a:pt x="12" y="1"/>
                      </a:moveTo>
                      <a:lnTo>
                        <a:pt x="10" y="1"/>
                      </a:lnTo>
                      <a:lnTo>
                        <a:pt x="14" y="3"/>
                      </a:lnTo>
                      <a:lnTo>
                        <a:pt x="17" y="4"/>
                      </a:lnTo>
                      <a:lnTo>
                        <a:pt x="15" y="1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2" y="9"/>
                      </a:lnTo>
                      <a:lnTo>
                        <a:pt x="7" y="15"/>
                      </a:lnTo>
                      <a:lnTo>
                        <a:pt x="15" y="16"/>
                      </a:lnTo>
                      <a:lnTo>
                        <a:pt x="14" y="16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18" name="Freeform 85"/>
                <p:cNvSpPr>
                  <a:spLocks/>
                </p:cNvSpPr>
                <p:nvPr/>
              </p:nvSpPr>
              <p:spPr bwMode="auto">
                <a:xfrm>
                  <a:off x="1736" y="2530"/>
                  <a:ext cx="40" cy="19"/>
                </a:xfrm>
                <a:custGeom>
                  <a:avLst/>
                  <a:gdLst>
                    <a:gd name="T0" fmla="*/ 25 w 40"/>
                    <a:gd name="T1" fmla="*/ 0 h 19"/>
                    <a:gd name="T2" fmla="*/ 25 w 40"/>
                    <a:gd name="T3" fmla="*/ 2 h 19"/>
                    <a:gd name="T4" fmla="*/ 25 w 40"/>
                    <a:gd name="T5" fmla="*/ 1 h 19"/>
                    <a:gd name="T6" fmla="*/ 20 w 40"/>
                    <a:gd name="T7" fmla="*/ 2 h 19"/>
                    <a:gd name="T8" fmla="*/ 12 w 40"/>
                    <a:gd name="T9" fmla="*/ 3 h 19"/>
                    <a:gd name="T10" fmla="*/ 0 w 40"/>
                    <a:gd name="T11" fmla="*/ 4 h 19"/>
                    <a:gd name="T12" fmla="*/ 2 w 40"/>
                    <a:gd name="T13" fmla="*/ 19 h 19"/>
                    <a:gd name="T14" fmla="*/ 12 w 40"/>
                    <a:gd name="T15" fmla="*/ 18 h 19"/>
                    <a:gd name="T16" fmla="*/ 23 w 40"/>
                    <a:gd name="T17" fmla="*/ 16 h 19"/>
                    <a:gd name="T18" fmla="*/ 32 w 40"/>
                    <a:gd name="T19" fmla="*/ 13 h 19"/>
                    <a:gd name="T20" fmla="*/ 40 w 40"/>
                    <a:gd name="T21" fmla="*/ 2 h 19"/>
                    <a:gd name="T22" fmla="*/ 40 w 40"/>
                    <a:gd name="T23" fmla="*/ 4 h 19"/>
                    <a:gd name="T24" fmla="*/ 25 w 40"/>
                    <a:gd name="T25" fmla="*/ 0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19"/>
                    <a:gd name="T41" fmla="*/ 40 w 40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19">
                      <a:moveTo>
                        <a:pt x="25" y="0"/>
                      </a:moveTo>
                      <a:lnTo>
                        <a:pt x="25" y="2"/>
                      </a:lnTo>
                      <a:lnTo>
                        <a:pt x="25" y="1"/>
                      </a:lnTo>
                      <a:lnTo>
                        <a:pt x="20" y="2"/>
                      </a:lnTo>
                      <a:lnTo>
                        <a:pt x="12" y="3"/>
                      </a:lnTo>
                      <a:lnTo>
                        <a:pt x="0" y="4"/>
                      </a:lnTo>
                      <a:lnTo>
                        <a:pt x="2" y="19"/>
                      </a:lnTo>
                      <a:lnTo>
                        <a:pt x="12" y="18"/>
                      </a:lnTo>
                      <a:lnTo>
                        <a:pt x="23" y="16"/>
                      </a:lnTo>
                      <a:lnTo>
                        <a:pt x="32" y="13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19" name="Freeform 86"/>
                <p:cNvSpPr>
                  <a:spLocks/>
                </p:cNvSpPr>
                <p:nvPr/>
              </p:nvSpPr>
              <p:spPr bwMode="auto">
                <a:xfrm>
                  <a:off x="1747" y="2488"/>
                  <a:ext cx="32" cy="46"/>
                </a:xfrm>
                <a:custGeom>
                  <a:avLst/>
                  <a:gdLst>
                    <a:gd name="T0" fmla="*/ 0 w 32"/>
                    <a:gd name="T1" fmla="*/ 15 h 46"/>
                    <a:gd name="T2" fmla="*/ 0 w 32"/>
                    <a:gd name="T3" fmla="*/ 15 h 46"/>
                    <a:gd name="T4" fmla="*/ 9 w 32"/>
                    <a:gd name="T5" fmla="*/ 19 h 46"/>
                    <a:gd name="T6" fmla="*/ 14 w 32"/>
                    <a:gd name="T7" fmla="*/ 25 h 46"/>
                    <a:gd name="T8" fmla="*/ 15 w 32"/>
                    <a:gd name="T9" fmla="*/ 32 h 46"/>
                    <a:gd name="T10" fmla="*/ 14 w 32"/>
                    <a:gd name="T11" fmla="*/ 42 h 46"/>
                    <a:gd name="T12" fmla="*/ 29 w 32"/>
                    <a:gd name="T13" fmla="*/ 46 h 46"/>
                    <a:gd name="T14" fmla="*/ 32 w 32"/>
                    <a:gd name="T15" fmla="*/ 32 h 46"/>
                    <a:gd name="T16" fmla="*/ 29 w 32"/>
                    <a:gd name="T17" fmla="*/ 17 h 46"/>
                    <a:gd name="T18" fmla="*/ 17 w 32"/>
                    <a:gd name="T19" fmla="*/ 6 h 46"/>
                    <a:gd name="T20" fmla="*/ 0 w 32"/>
                    <a:gd name="T21" fmla="*/ 0 h 46"/>
                    <a:gd name="T22" fmla="*/ 0 w 32"/>
                    <a:gd name="T23" fmla="*/ 0 h 46"/>
                    <a:gd name="T24" fmla="*/ 0 w 32"/>
                    <a:gd name="T25" fmla="*/ 15 h 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2"/>
                    <a:gd name="T40" fmla="*/ 0 h 46"/>
                    <a:gd name="T41" fmla="*/ 32 w 32"/>
                    <a:gd name="T42" fmla="*/ 46 h 4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2" h="46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9" y="19"/>
                      </a:lnTo>
                      <a:lnTo>
                        <a:pt x="14" y="25"/>
                      </a:lnTo>
                      <a:lnTo>
                        <a:pt x="15" y="32"/>
                      </a:lnTo>
                      <a:lnTo>
                        <a:pt x="14" y="42"/>
                      </a:lnTo>
                      <a:lnTo>
                        <a:pt x="29" y="46"/>
                      </a:lnTo>
                      <a:lnTo>
                        <a:pt x="32" y="32"/>
                      </a:lnTo>
                      <a:lnTo>
                        <a:pt x="29" y="17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20" name="Freeform 87"/>
                <p:cNvSpPr>
                  <a:spLocks/>
                </p:cNvSpPr>
                <p:nvPr/>
              </p:nvSpPr>
              <p:spPr bwMode="auto">
                <a:xfrm>
                  <a:off x="1702" y="2488"/>
                  <a:ext cx="45" cy="33"/>
                </a:xfrm>
                <a:custGeom>
                  <a:avLst/>
                  <a:gdLst>
                    <a:gd name="T0" fmla="*/ 14 w 45"/>
                    <a:gd name="T1" fmla="*/ 33 h 33"/>
                    <a:gd name="T2" fmla="*/ 14 w 45"/>
                    <a:gd name="T3" fmla="*/ 33 h 33"/>
                    <a:gd name="T4" fmla="*/ 16 w 45"/>
                    <a:gd name="T5" fmla="*/ 29 h 33"/>
                    <a:gd name="T6" fmla="*/ 18 w 45"/>
                    <a:gd name="T7" fmla="*/ 27 h 33"/>
                    <a:gd name="T8" fmla="*/ 20 w 45"/>
                    <a:gd name="T9" fmla="*/ 23 h 33"/>
                    <a:gd name="T10" fmla="*/ 24 w 45"/>
                    <a:gd name="T11" fmla="*/ 22 h 33"/>
                    <a:gd name="T12" fmla="*/ 29 w 45"/>
                    <a:gd name="T13" fmla="*/ 19 h 33"/>
                    <a:gd name="T14" fmla="*/ 34 w 45"/>
                    <a:gd name="T15" fmla="*/ 17 h 33"/>
                    <a:gd name="T16" fmla="*/ 40 w 45"/>
                    <a:gd name="T17" fmla="*/ 16 h 33"/>
                    <a:gd name="T18" fmla="*/ 45 w 45"/>
                    <a:gd name="T19" fmla="*/ 15 h 33"/>
                    <a:gd name="T20" fmla="*/ 45 w 45"/>
                    <a:gd name="T21" fmla="*/ 0 h 33"/>
                    <a:gd name="T22" fmla="*/ 37 w 45"/>
                    <a:gd name="T23" fmla="*/ 2 h 33"/>
                    <a:gd name="T24" fmla="*/ 31 w 45"/>
                    <a:gd name="T25" fmla="*/ 3 h 33"/>
                    <a:gd name="T26" fmla="*/ 24 w 45"/>
                    <a:gd name="T27" fmla="*/ 4 h 33"/>
                    <a:gd name="T28" fmla="*/ 17 w 45"/>
                    <a:gd name="T29" fmla="*/ 8 h 33"/>
                    <a:gd name="T30" fmla="*/ 11 w 45"/>
                    <a:gd name="T31" fmla="*/ 11 h 33"/>
                    <a:gd name="T32" fmla="*/ 6 w 45"/>
                    <a:gd name="T33" fmla="*/ 17 h 33"/>
                    <a:gd name="T34" fmla="*/ 1 w 45"/>
                    <a:gd name="T35" fmla="*/ 25 h 33"/>
                    <a:gd name="T36" fmla="*/ 0 w 45"/>
                    <a:gd name="T37" fmla="*/ 33 h 33"/>
                    <a:gd name="T38" fmla="*/ 0 w 45"/>
                    <a:gd name="T39" fmla="*/ 33 h 33"/>
                    <a:gd name="T40" fmla="*/ 14 w 45"/>
                    <a:gd name="T41" fmla="*/ 33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"/>
                    <a:gd name="T64" fmla="*/ 0 h 33"/>
                    <a:gd name="T65" fmla="*/ 45 w 45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" h="33">
                      <a:moveTo>
                        <a:pt x="14" y="33"/>
                      </a:moveTo>
                      <a:lnTo>
                        <a:pt x="14" y="33"/>
                      </a:lnTo>
                      <a:lnTo>
                        <a:pt x="16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4" y="22"/>
                      </a:lnTo>
                      <a:lnTo>
                        <a:pt x="29" y="19"/>
                      </a:lnTo>
                      <a:lnTo>
                        <a:pt x="34" y="17"/>
                      </a:lnTo>
                      <a:lnTo>
                        <a:pt x="40" y="16"/>
                      </a:lnTo>
                      <a:lnTo>
                        <a:pt x="45" y="15"/>
                      </a:lnTo>
                      <a:lnTo>
                        <a:pt x="45" y="0"/>
                      </a:lnTo>
                      <a:lnTo>
                        <a:pt x="37" y="2"/>
                      </a:lnTo>
                      <a:lnTo>
                        <a:pt x="31" y="3"/>
                      </a:lnTo>
                      <a:lnTo>
                        <a:pt x="24" y="4"/>
                      </a:lnTo>
                      <a:lnTo>
                        <a:pt x="17" y="8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1" y="25"/>
                      </a:lnTo>
                      <a:lnTo>
                        <a:pt x="0" y="33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21" name="Freeform 88"/>
                <p:cNvSpPr>
                  <a:spLocks/>
                </p:cNvSpPr>
                <p:nvPr/>
              </p:nvSpPr>
              <p:spPr bwMode="auto">
                <a:xfrm>
                  <a:off x="1702" y="2521"/>
                  <a:ext cx="51" cy="69"/>
                </a:xfrm>
                <a:custGeom>
                  <a:avLst/>
                  <a:gdLst>
                    <a:gd name="T0" fmla="*/ 51 w 51"/>
                    <a:gd name="T1" fmla="*/ 54 h 69"/>
                    <a:gd name="T2" fmla="*/ 51 w 51"/>
                    <a:gd name="T3" fmla="*/ 54 h 69"/>
                    <a:gd name="T4" fmla="*/ 42 w 51"/>
                    <a:gd name="T5" fmla="*/ 52 h 69"/>
                    <a:gd name="T6" fmla="*/ 34 w 51"/>
                    <a:gd name="T7" fmla="*/ 48 h 69"/>
                    <a:gd name="T8" fmla="*/ 29 w 51"/>
                    <a:gd name="T9" fmla="*/ 44 h 69"/>
                    <a:gd name="T10" fmla="*/ 23 w 51"/>
                    <a:gd name="T11" fmla="*/ 36 h 69"/>
                    <a:gd name="T12" fmla="*/ 19 w 51"/>
                    <a:gd name="T13" fmla="*/ 28 h 69"/>
                    <a:gd name="T14" fmla="*/ 17 w 51"/>
                    <a:gd name="T15" fmla="*/ 19 h 69"/>
                    <a:gd name="T16" fmla="*/ 14 w 51"/>
                    <a:gd name="T17" fmla="*/ 11 h 69"/>
                    <a:gd name="T18" fmla="*/ 14 w 51"/>
                    <a:gd name="T19" fmla="*/ 0 h 69"/>
                    <a:gd name="T20" fmla="*/ 0 w 51"/>
                    <a:gd name="T21" fmla="*/ 0 h 69"/>
                    <a:gd name="T22" fmla="*/ 0 w 51"/>
                    <a:gd name="T23" fmla="*/ 11 h 69"/>
                    <a:gd name="T24" fmla="*/ 2 w 51"/>
                    <a:gd name="T25" fmla="*/ 22 h 69"/>
                    <a:gd name="T26" fmla="*/ 5 w 51"/>
                    <a:gd name="T27" fmla="*/ 33 h 69"/>
                    <a:gd name="T28" fmla="*/ 11 w 51"/>
                    <a:gd name="T29" fmla="*/ 44 h 69"/>
                    <a:gd name="T30" fmla="*/ 17 w 51"/>
                    <a:gd name="T31" fmla="*/ 53 h 69"/>
                    <a:gd name="T32" fmla="*/ 26 w 51"/>
                    <a:gd name="T33" fmla="*/ 60 h 69"/>
                    <a:gd name="T34" fmla="*/ 37 w 51"/>
                    <a:gd name="T35" fmla="*/ 67 h 69"/>
                    <a:gd name="T36" fmla="*/ 51 w 51"/>
                    <a:gd name="T37" fmla="*/ 69 h 69"/>
                    <a:gd name="T38" fmla="*/ 51 w 51"/>
                    <a:gd name="T39" fmla="*/ 69 h 69"/>
                    <a:gd name="T40" fmla="*/ 51 w 51"/>
                    <a:gd name="T41" fmla="*/ 54 h 6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"/>
                    <a:gd name="T64" fmla="*/ 0 h 69"/>
                    <a:gd name="T65" fmla="*/ 51 w 51"/>
                    <a:gd name="T66" fmla="*/ 69 h 6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" h="69">
                      <a:moveTo>
                        <a:pt x="51" y="54"/>
                      </a:moveTo>
                      <a:lnTo>
                        <a:pt x="51" y="54"/>
                      </a:lnTo>
                      <a:lnTo>
                        <a:pt x="42" y="52"/>
                      </a:lnTo>
                      <a:lnTo>
                        <a:pt x="34" y="48"/>
                      </a:lnTo>
                      <a:lnTo>
                        <a:pt x="29" y="44"/>
                      </a:lnTo>
                      <a:lnTo>
                        <a:pt x="23" y="36"/>
                      </a:lnTo>
                      <a:lnTo>
                        <a:pt x="19" y="28"/>
                      </a:lnTo>
                      <a:lnTo>
                        <a:pt x="17" y="19"/>
                      </a:lnTo>
                      <a:lnTo>
                        <a:pt x="14" y="11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22"/>
                      </a:lnTo>
                      <a:lnTo>
                        <a:pt x="5" y="33"/>
                      </a:lnTo>
                      <a:lnTo>
                        <a:pt x="11" y="44"/>
                      </a:lnTo>
                      <a:lnTo>
                        <a:pt x="17" y="53"/>
                      </a:lnTo>
                      <a:lnTo>
                        <a:pt x="26" y="60"/>
                      </a:lnTo>
                      <a:lnTo>
                        <a:pt x="37" y="67"/>
                      </a:lnTo>
                      <a:lnTo>
                        <a:pt x="51" y="69"/>
                      </a:lnTo>
                      <a:lnTo>
                        <a:pt x="51" y="5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22" name="Freeform 89"/>
                <p:cNvSpPr>
                  <a:spLocks/>
                </p:cNvSpPr>
                <p:nvPr/>
              </p:nvSpPr>
              <p:spPr bwMode="auto">
                <a:xfrm>
                  <a:off x="1753" y="2569"/>
                  <a:ext cx="33" cy="21"/>
                </a:xfrm>
                <a:custGeom>
                  <a:avLst/>
                  <a:gdLst>
                    <a:gd name="T0" fmla="*/ 24 w 33"/>
                    <a:gd name="T1" fmla="*/ 0 h 21"/>
                    <a:gd name="T2" fmla="*/ 25 w 33"/>
                    <a:gd name="T3" fmla="*/ 0 h 21"/>
                    <a:gd name="T4" fmla="*/ 19 w 33"/>
                    <a:gd name="T5" fmla="*/ 3 h 21"/>
                    <a:gd name="T6" fmla="*/ 13 w 33"/>
                    <a:gd name="T7" fmla="*/ 5 h 21"/>
                    <a:gd name="T8" fmla="*/ 7 w 33"/>
                    <a:gd name="T9" fmla="*/ 6 h 21"/>
                    <a:gd name="T10" fmla="*/ 0 w 33"/>
                    <a:gd name="T11" fmla="*/ 6 h 21"/>
                    <a:gd name="T12" fmla="*/ 0 w 33"/>
                    <a:gd name="T13" fmla="*/ 21 h 21"/>
                    <a:gd name="T14" fmla="*/ 7 w 33"/>
                    <a:gd name="T15" fmla="*/ 21 h 21"/>
                    <a:gd name="T16" fmla="*/ 15 w 33"/>
                    <a:gd name="T17" fmla="*/ 20 h 21"/>
                    <a:gd name="T18" fmla="*/ 24 w 33"/>
                    <a:gd name="T19" fmla="*/ 17 h 21"/>
                    <a:gd name="T20" fmla="*/ 32 w 33"/>
                    <a:gd name="T21" fmla="*/ 12 h 21"/>
                    <a:gd name="T22" fmla="*/ 33 w 33"/>
                    <a:gd name="T23" fmla="*/ 12 h 21"/>
                    <a:gd name="T24" fmla="*/ 24 w 33"/>
                    <a:gd name="T25" fmla="*/ 0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21"/>
                    <a:gd name="T41" fmla="*/ 33 w 33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21">
                      <a:moveTo>
                        <a:pt x="24" y="0"/>
                      </a:moveTo>
                      <a:lnTo>
                        <a:pt x="25" y="0"/>
                      </a:lnTo>
                      <a:lnTo>
                        <a:pt x="19" y="3"/>
                      </a:lnTo>
                      <a:lnTo>
                        <a:pt x="13" y="5"/>
                      </a:lnTo>
                      <a:lnTo>
                        <a:pt x="7" y="6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15" y="20"/>
                      </a:lnTo>
                      <a:lnTo>
                        <a:pt x="24" y="17"/>
                      </a:lnTo>
                      <a:lnTo>
                        <a:pt x="32" y="12"/>
                      </a:lnTo>
                      <a:lnTo>
                        <a:pt x="33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23" name="Freeform 90"/>
                <p:cNvSpPr>
                  <a:spLocks/>
                </p:cNvSpPr>
                <p:nvPr/>
              </p:nvSpPr>
              <p:spPr bwMode="auto">
                <a:xfrm>
                  <a:off x="1777" y="2509"/>
                  <a:ext cx="69" cy="72"/>
                </a:xfrm>
                <a:custGeom>
                  <a:avLst/>
                  <a:gdLst>
                    <a:gd name="T0" fmla="*/ 54 w 69"/>
                    <a:gd name="T1" fmla="*/ 0 h 72"/>
                    <a:gd name="T2" fmla="*/ 55 w 69"/>
                    <a:gd name="T3" fmla="*/ 0 h 72"/>
                    <a:gd name="T4" fmla="*/ 49 w 69"/>
                    <a:gd name="T5" fmla="*/ 7 h 72"/>
                    <a:gd name="T6" fmla="*/ 43 w 69"/>
                    <a:gd name="T7" fmla="*/ 16 h 72"/>
                    <a:gd name="T8" fmla="*/ 36 w 69"/>
                    <a:gd name="T9" fmla="*/ 24 h 72"/>
                    <a:gd name="T10" fmla="*/ 30 w 69"/>
                    <a:gd name="T11" fmla="*/ 33 h 72"/>
                    <a:gd name="T12" fmla="*/ 24 w 69"/>
                    <a:gd name="T13" fmla="*/ 40 h 72"/>
                    <a:gd name="T14" fmla="*/ 17 w 69"/>
                    <a:gd name="T15" fmla="*/ 46 h 72"/>
                    <a:gd name="T16" fmla="*/ 8 w 69"/>
                    <a:gd name="T17" fmla="*/ 53 h 72"/>
                    <a:gd name="T18" fmla="*/ 0 w 69"/>
                    <a:gd name="T19" fmla="*/ 60 h 72"/>
                    <a:gd name="T20" fmla="*/ 9 w 69"/>
                    <a:gd name="T21" fmla="*/ 72 h 72"/>
                    <a:gd name="T22" fmla="*/ 18 w 69"/>
                    <a:gd name="T23" fmla="*/ 65 h 72"/>
                    <a:gd name="T24" fmla="*/ 26 w 69"/>
                    <a:gd name="T25" fmla="*/ 58 h 72"/>
                    <a:gd name="T26" fmla="*/ 34 w 69"/>
                    <a:gd name="T27" fmla="*/ 50 h 72"/>
                    <a:gd name="T28" fmla="*/ 42 w 69"/>
                    <a:gd name="T29" fmla="*/ 42 h 72"/>
                    <a:gd name="T30" fmla="*/ 48 w 69"/>
                    <a:gd name="T31" fmla="*/ 34 h 72"/>
                    <a:gd name="T32" fmla="*/ 55 w 69"/>
                    <a:gd name="T33" fmla="*/ 25 h 72"/>
                    <a:gd name="T34" fmla="*/ 61 w 69"/>
                    <a:gd name="T35" fmla="*/ 17 h 72"/>
                    <a:gd name="T36" fmla="*/ 68 w 69"/>
                    <a:gd name="T37" fmla="*/ 7 h 72"/>
                    <a:gd name="T38" fmla="*/ 69 w 69"/>
                    <a:gd name="T39" fmla="*/ 7 h 72"/>
                    <a:gd name="T40" fmla="*/ 54 w 69"/>
                    <a:gd name="T41" fmla="*/ 0 h 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72"/>
                    <a:gd name="T65" fmla="*/ 69 w 69"/>
                    <a:gd name="T66" fmla="*/ 72 h 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72">
                      <a:moveTo>
                        <a:pt x="54" y="0"/>
                      </a:moveTo>
                      <a:lnTo>
                        <a:pt x="55" y="0"/>
                      </a:lnTo>
                      <a:lnTo>
                        <a:pt x="49" y="7"/>
                      </a:lnTo>
                      <a:lnTo>
                        <a:pt x="43" y="16"/>
                      </a:lnTo>
                      <a:lnTo>
                        <a:pt x="36" y="24"/>
                      </a:lnTo>
                      <a:lnTo>
                        <a:pt x="30" y="33"/>
                      </a:lnTo>
                      <a:lnTo>
                        <a:pt x="24" y="40"/>
                      </a:lnTo>
                      <a:lnTo>
                        <a:pt x="17" y="46"/>
                      </a:lnTo>
                      <a:lnTo>
                        <a:pt x="8" y="53"/>
                      </a:lnTo>
                      <a:lnTo>
                        <a:pt x="0" y="60"/>
                      </a:lnTo>
                      <a:lnTo>
                        <a:pt x="9" y="72"/>
                      </a:lnTo>
                      <a:lnTo>
                        <a:pt x="18" y="65"/>
                      </a:lnTo>
                      <a:lnTo>
                        <a:pt x="26" y="58"/>
                      </a:lnTo>
                      <a:lnTo>
                        <a:pt x="34" y="50"/>
                      </a:lnTo>
                      <a:lnTo>
                        <a:pt x="42" y="42"/>
                      </a:lnTo>
                      <a:lnTo>
                        <a:pt x="48" y="34"/>
                      </a:lnTo>
                      <a:lnTo>
                        <a:pt x="55" y="25"/>
                      </a:lnTo>
                      <a:lnTo>
                        <a:pt x="61" y="17"/>
                      </a:lnTo>
                      <a:lnTo>
                        <a:pt x="68" y="7"/>
                      </a:lnTo>
                      <a:lnTo>
                        <a:pt x="69" y="7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24" name="Freeform 91"/>
                <p:cNvSpPr>
                  <a:spLocks/>
                </p:cNvSpPr>
                <p:nvPr/>
              </p:nvSpPr>
              <p:spPr bwMode="auto">
                <a:xfrm>
                  <a:off x="1831" y="2290"/>
                  <a:ext cx="197" cy="226"/>
                </a:xfrm>
                <a:custGeom>
                  <a:avLst/>
                  <a:gdLst>
                    <a:gd name="T0" fmla="*/ 185 w 197"/>
                    <a:gd name="T1" fmla="*/ 0 h 226"/>
                    <a:gd name="T2" fmla="*/ 167 w 197"/>
                    <a:gd name="T3" fmla="*/ 21 h 226"/>
                    <a:gd name="T4" fmla="*/ 144 w 197"/>
                    <a:gd name="T5" fmla="*/ 46 h 226"/>
                    <a:gd name="T6" fmla="*/ 118 w 197"/>
                    <a:gd name="T7" fmla="*/ 76 h 226"/>
                    <a:gd name="T8" fmla="*/ 88 w 197"/>
                    <a:gd name="T9" fmla="*/ 109 h 226"/>
                    <a:gd name="T10" fmla="*/ 61 w 197"/>
                    <a:gd name="T11" fmla="*/ 140 h 226"/>
                    <a:gd name="T12" fmla="*/ 36 w 197"/>
                    <a:gd name="T13" fmla="*/ 171 h 226"/>
                    <a:gd name="T14" fmla="*/ 16 w 197"/>
                    <a:gd name="T15" fmla="*/ 197 h 226"/>
                    <a:gd name="T16" fmla="*/ 0 w 197"/>
                    <a:gd name="T17" fmla="*/ 219 h 226"/>
                    <a:gd name="T18" fmla="*/ 15 w 197"/>
                    <a:gd name="T19" fmla="*/ 226 h 226"/>
                    <a:gd name="T20" fmla="*/ 28 w 197"/>
                    <a:gd name="T21" fmla="*/ 207 h 226"/>
                    <a:gd name="T22" fmla="*/ 49 w 197"/>
                    <a:gd name="T23" fmla="*/ 180 h 226"/>
                    <a:gd name="T24" fmla="*/ 73 w 197"/>
                    <a:gd name="T25" fmla="*/ 150 h 226"/>
                    <a:gd name="T26" fmla="*/ 101 w 197"/>
                    <a:gd name="T27" fmla="*/ 119 h 226"/>
                    <a:gd name="T28" fmla="*/ 130 w 197"/>
                    <a:gd name="T29" fmla="*/ 86 h 226"/>
                    <a:gd name="T30" fmla="*/ 156 w 197"/>
                    <a:gd name="T31" fmla="*/ 56 h 226"/>
                    <a:gd name="T32" fmla="*/ 179 w 197"/>
                    <a:gd name="T33" fmla="*/ 30 h 226"/>
                    <a:gd name="T34" fmla="*/ 197 w 197"/>
                    <a:gd name="T35" fmla="*/ 10 h 226"/>
                    <a:gd name="T36" fmla="*/ 185 w 197"/>
                    <a:gd name="T37" fmla="*/ 0 h 2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7"/>
                    <a:gd name="T58" fmla="*/ 0 h 226"/>
                    <a:gd name="T59" fmla="*/ 197 w 197"/>
                    <a:gd name="T60" fmla="*/ 226 h 2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7" h="226">
                      <a:moveTo>
                        <a:pt x="185" y="0"/>
                      </a:moveTo>
                      <a:lnTo>
                        <a:pt x="167" y="21"/>
                      </a:lnTo>
                      <a:lnTo>
                        <a:pt x="144" y="46"/>
                      </a:lnTo>
                      <a:lnTo>
                        <a:pt x="118" y="76"/>
                      </a:lnTo>
                      <a:lnTo>
                        <a:pt x="88" y="109"/>
                      </a:lnTo>
                      <a:lnTo>
                        <a:pt x="61" y="140"/>
                      </a:lnTo>
                      <a:lnTo>
                        <a:pt x="36" y="171"/>
                      </a:lnTo>
                      <a:lnTo>
                        <a:pt x="16" y="197"/>
                      </a:lnTo>
                      <a:lnTo>
                        <a:pt x="0" y="219"/>
                      </a:lnTo>
                      <a:lnTo>
                        <a:pt x="15" y="226"/>
                      </a:lnTo>
                      <a:lnTo>
                        <a:pt x="28" y="207"/>
                      </a:lnTo>
                      <a:lnTo>
                        <a:pt x="49" y="180"/>
                      </a:lnTo>
                      <a:lnTo>
                        <a:pt x="73" y="150"/>
                      </a:lnTo>
                      <a:lnTo>
                        <a:pt x="101" y="119"/>
                      </a:lnTo>
                      <a:lnTo>
                        <a:pt x="130" y="86"/>
                      </a:lnTo>
                      <a:lnTo>
                        <a:pt x="156" y="56"/>
                      </a:lnTo>
                      <a:lnTo>
                        <a:pt x="179" y="30"/>
                      </a:lnTo>
                      <a:lnTo>
                        <a:pt x="197" y="1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25" name="Freeform 92"/>
                <p:cNvSpPr>
                  <a:spLocks/>
                </p:cNvSpPr>
                <p:nvPr/>
              </p:nvSpPr>
              <p:spPr bwMode="auto">
                <a:xfrm>
                  <a:off x="2016" y="2288"/>
                  <a:ext cx="14" cy="12"/>
                </a:xfrm>
                <a:custGeom>
                  <a:avLst/>
                  <a:gdLst>
                    <a:gd name="T0" fmla="*/ 12 w 14"/>
                    <a:gd name="T1" fmla="*/ 12 h 12"/>
                    <a:gd name="T2" fmla="*/ 14 w 14"/>
                    <a:gd name="T3" fmla="*/ 6 h 12"/>
                    <a:gd name="T4" fmla="*/ 11 w 14"/>
                    <a:gd name="T5" fmla="*/ 1 h 12"/>
                    <a:gd name="T6" fmla="*/ 5 w 14"/>
                    <a:gd name="T7" fmla="*/ 0 h 12"/>
                    <a:gd name="T8" fmla="*/ 0 w 14"/>
                    <a:gd name="T9" fmla="*/ 2 h 12"/>
                    <a:gd name="T10" fmla="*/ 12 w 14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2"/>
                    <a:gd name="T20" fmla="*/ 14 w 14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2">
                      <a:moveTo>
                        <a:pt x="12" y="12"/>
                      </a:moveTo>
                      <a:lnTo>
                        <a:pt x="14" y="6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26" name="Freeform 93"/>
                <p:cNvSpPr>
                  <a:spLocks/>
                </p:cNvSpPr>
                <p:nvPr/>
              </p:nvSpPr>
              <p:spPr bwMode="auto">
                <a:xfrm>
                  <a:off x="1467" y="2508"/>
                  <a:ext cx="17" cy="8"/>
                </a:xfrm>
                <a:custGeom>
                  <a:avLst/>
                  <a:gdLst>
                    <a:gd name="T0" fmla="*/ 17 w 17"/>
                    <a:gd name="T1" fmla="*/ 8 h 8"/>
                    <a:gd name="T2" fmla="*/ 15 w 17"/>
                    <a:gd name="T3" fmla="*/ 2 h 8"/>
                    <a:gd name="T4" fmla="*/ 9 w 17"/>
                    <a:gd name="T5" fmla="*/ 0 h 8"/>
                    <a:gd name="T6" fmla="*/ 3 w 17"/>
                    <a:gd name="T7" fmla="*/ 2 h 8"/>
                    <a:gd name="T8" fmla="*/ 0 w 17"/>
                    <a:gd name="T9" fmla="*/ 8 h 8"/>
                    <a:gd name="T10" fmla="*/ 17 w 17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8"/>
                    <a:gd name="T20" fmla="*/ 17 w 1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8">
                      <a:moveTo>
                        <a:pt x="17" y="8"/>
                      </a:moveTo>
                      <a:lnTo>
                        <a:pt x="15" y="2"/>
                      </a:lnTo>
                      <a:lnTo>
                        <a:pt x="9" y="0"/>
                      </a:lnTo>
                      <a:lnTo>
                        <a:pt x="3" y="2"/>
                      </a:lnTo>
                      <a:lnTo>
                        <a:pt x="0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27" name="Freeform 94"/>
                <p:cNvSpPr>
                  <a:spLocks/>
                </p:cNvSpPr>
                <p:nvPr/>
              </p:nvSpPr>
              <p:spPr bwMode="auto">
                <a:xfrm>
                  <a:off x="1467" y="2516"/>
                  <a:ext cx="18" cy="23"/>
                </a:xfrm>
                <a:custGeom>
                  <a:avLst/>
                  <a:gdLst>
                    <a:gd name="T0" fmla="*/ 14 w 18"/>
                    <a:gd name="T1" fmla="*/ 6 h 23"/>
                    <a:gd name="T2" fmla="*/ 14 w 18"/>
                    <a:gd name="T3" fmla="*/ 6 h 23"/>
                    <a:gd name="T4" fmla="*/ 18 w 18"/>
                    <a:gd name="T5" fmla="*/ 10 h 23"/>
                    <a:gd name="T6" fmla="*/ 17 w 18"/>
                    <a:gd name="T7" fmla="*/ 7 h 23"/>
                    <a:gd name="T8" fmla="*/ 16 w 18"/>
                    <a:gd name="T9" fmla="*/ 5 h 23"/>
                    <a:gd name="T10" fmla="*/ 17 w 18"/>
                    <a:gd name="T11" fmla="*/ 0 h 23"/>
                    <a:gd name="T12" fmla="*/ 0 w 18"/>
                    <a:gd name="T13" fmla="*/ 0 h 23"/>
                    <a:gd name="T14" fmla="*/ 1 w 18"/>
                    <a:gd name="T15" fmla="*/ 5 h 23"/>
                    <a:gd name="T16" fmla="*/ 3 w 18"/>
                    <a:gd name="T17" fmla="*/ 10 h 23"/>
                    <a:gd name="T18" fmla="*/ 4 w 18"/>
                    <a:gd name="T19" fmla="*/ 17 h 23"/>
                    <a:gd name="T20" fmla="*/ 14 w 18"/>
                    <a:gd name="T21" fmla="*/ 23 h 23"/>
                    <a:gd name="T22" fmla="*/ 14 w 18"/>
                    <a:gd name="T23" fmla="*/ 23 h 23"/>
                    <a:gd name="T24" fmla="*/ 14 w 18"/>
                    <a:gd name="T25" fmla="*/ 6 h 2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23"/>
                    <a:gd name="T41" fmla="*/ 18 w 18"/>
                    <a:gd name="T42" fmla="*/ 23 h 2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23">
                      <a:moveTo>
                        <a:pt x="14" y="6"/>
                      </a:moveTo>
                      <a:lnTo>
                        <a:pt x="14" y="6"/>
                      </a:lnTo>
                      <a:lnTo>
                        <a:pt x="18" y="10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4" y="17"/>
                      </a:lnTo>
                      <a:lnTo>
                        <a:pt x="14" y="23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28" name="Freeform 95"/>
                <p:cNvSpPr>
                  <a:spLocks/>
                </p:cNvSpPr>
                <p:nvPr/>
              </p:nvSpPr>
              <p:spPr bwMode="auto">
                <a:xfrm>
                  <a:off x="1481" y="2521"/>
                  <a:ext cx="54" cy="22"/>
                </a:xfrm>
                <a:custGeom>
                  <a:avLst/>
                  <a:gdLst>
                    <a:gd name="T0" fmla="*/ 41 w 54"/>
                    <a:gd name="T1" fmla="*/ 0 h 22"/>
                    <a:gd name="T2" fmla="*/ 39 w 54"/>
                    <a:gd name="T3" fmla="*/ 2 h 22"/>
                    <a:gd name="T4" fmla="*/ 39 w 54"/>
                    <a:gd name="T5" fmla="*/ 5 h 22"/>
                    <a:gd name="T6" fmla="*/ 37 w 54"/>
                    <a:gd name="T7" fmla="*/ 5 h 22"/>
                    <a:gd name="T8" fmla="*/ 35 w 54"/>
                    <a:gd name="T9" fmla="*/ 5 h 22"/>
                    <a:gd name="T10" fmla="*/ 29 w 54"/>
                    <a:gd name="T11" fmla="*/ 5 h 22"/>
                    <a:gd name="T12" fmla="*/ 21 w 54"/>
                    <a:gd name="T13" fmla="*/ 5 h 22"/>
                    <a:gd name="T14" fmla="*/ 15 w 54"/>
                    <a:gd name="T15" fmla="*/ 4 h 22"/>
                    <a:gd name="T16" fmla="*/ 7 w 54"/>
                    <a:gd name="T17" fmla="*/ 2 h 22"/>
                    <a:gd name="T18" fmla="*/ 0 w 54"/>
                    <a:gd name="T19" fmla="*/ 1 h 22"/>
                    <a:gd name="T20" fmla="*/ 0 w 54"/>
                    <a:gd name="T21" fmla="*/ 18 h 22"/>
                    <a:gd name="T22" fmla="*/ 7 w 54"/>
                    <a:gd name="T23" fmla="*/ 17 h 22"/>
                    <a:gd name="T24" fmla="*/ 13 w 54"/>
                    <a:gd name="T25" fmla="*/ 18 h 22"/>
                    <a:gd name="T26" fmla="*/ 21 w 54"/>
                    <a:gd name="T27" fmla="*/ 19 h 22"/>
                    <a:gd name="T28" fmla="*/ 29 w 54"/>
                    <a:gd name="T29" fmla="*/ 19 h 22"/>
                    <a:gd name="T30" fmla="*/ 35 w 54"/>
                    <a:gd name="T31" fmla="*/ 22 h 22"/>
                    <a:gd name="T32" fmla="*/ 42 w 54"/>
                    <a:gd name="T33" fmla="*/ 19 h 22"/>
                    <a:gd name="T34" fmla="*/ 49 w 54"/>
                    <a:gd name="T35" fmla="*/ 15 h 22"/>
                    <a:gd name="T36" fmla="*/ 54 w 54"/>
                    <a:gd name="T37" fmla="*/ 7 h 22"/>
                    <a:gd name="T38" fmla="*/ 53 w 54"/>
                    <a:gd name="T39" fmla="*/ 10 h 22"/>
                    <a:gd name="T40" fmla="*/ 41 w 54"/>
                    <a:gd name="T41" fmla="*/ 0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22"/>
                    <a:gd name="T65" fmla="*/ 54 w 54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22">
                      <a:moveTo>
                        <a:pt x="41" y="0"/>
                      </a:moveTo>
                      <a:lnTo>
                        <a:pt x="39" y="2"/>
                      </a:lnTo>
                      <a:lnTo>
                        <a:pt x="39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29" y="5"/>
                      </a:lnTo>
                      <a:lnTo>
                        <a:pt x="21" y="5"/>
                      </a:lnTo>
                      <a:lnTo>
                        <a:pt x="15" y="4"/>
                      </a:lnTo>
                      <a:lnTo>
                        <a:pt x="7" y="2"/>
                      </a:lnTo>
                      <a:lnTo>
                        <a:pt x="0" y="1"/>
                      </a:lnTo>
                      <a:lnTo>
                        <a:pt x="0" y="18"/>
                      </a:lnTo>
                      <a:lnTo>
                        <a:pt x="7" y="17"/>
                      </a:lnTo>
                      <a:lnTo>
                        <a:pt x="13" y="18"/>
                      </a:lnTo>
                      <a:lnTo>
                        <a:pt x="21" y="19"/>
                      </a:lnTo>
                      <a:lnTo>
                        <a:pt x="29" y="19"/>
                      </a:lnTo>
                      <a:lnTo>
                        <a:pt x="35" y="22"/>
                      </a:lnTo>
                      <a:lnTo>
                        <a:pt x="42" y="19"/>
                      </a:lnTo>
                      <a:lnTo>
                        <a:pt x="49" y="15"/>
                      </a:lnTo>
                      <a:lnTo>
                        <a:pt x="54" y="7"/>
                      </a:lnTo>
                      <a:lnTo>
                        <a:pt x="53" y="1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29" name="Freeform 96"/>
                <p:cNvSpPr>
                  <a:spLocks/>
                </p:cNvSpPr>
                <p:nvPr/>
              </p:nvSpPr>
              <p:spPr bwMode="auto">
                <a:xfrm>
                  <a:off x="1507" y="2462"/>
                  <a:ext cx="35" cy="69"/>
                </a:xfrm>
                <a:custGeom>
                  <a:avLst/>
                  <a:gdLst>
                    <a:gd name="T0" fmla="*/ 1 w 35"/>
                    <a:gd name="T1" fmla="*/ 14 h 69"/>
                    <a:gd name="T2" fmla="*/ 0 w 35"/>
                    <a:gd name="T3" fmla="*/ 14 h 69"/>
                    <a:gd name="T4" fmla="*/ 15 w 35"/>
                    <a:gd name="T5" fmla="*/ 23 h 69"/>
                    <a:gd name="T6" fmla="*/ 21 w 35"/>
                    <a:gd name="T7" fmla="*/ 34 h 69"/>
                    <a:gd name="T8" fmla="*/ 21 w 35"/>
                    <a:gd name="T9" fmla="*/ 47 h 69"/>
                    <a:gd name="T10" fmla="*/ 15 w 35"/>
                    <a:gd name="T11" fmla="*/ 59 h 69"/>
                    <a:gd name="T12" fmla="*/ 27 w 35"/>
                    <a:gd name="T13" fmla="*/ 69 h 69"/>
                    <a:gd name="T14" fmla="*/ 35 w 35"/>
                    <a:gd name="T15" fmla="*/ 49 h 69"/>
                    <a:gd name="T16" fmla="*/ 35 w 35"/>
                    <a:gd name="T17" fmla="*/ 31 h 69"/>
                    <a:gd name="T18" fmla="*/ 24 w 35"/>
                    <a:gd name="T19" fmla="*/ 13 h 69"/>
                    <a:gd name="T20" fmla="*/ 5 w 35"/>
                    <a:gd name="T21" fmla="*/ 0 h 69"/>
                    <a:gd name="T22" fmla="*/ 4 w 35"/>
                    <a:gd name="T23" fmla="*/ 0 h 69"/>
                    <a:gd name="T24" fmla="*/ 1 w 35"/>
                    <a:gd name="T25" fmla="*/ 14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69"/>
                    <a:gd name="T41" fmla="*/ 35 w 35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69">
                      <a:moveTo>
                        <a:pt x="1" y="14"/>
                      </a:moveTo>
                      <a:lnTo>
                        <a:pt x="0" y="14"/>
                      </a:lnTo>
                      <a:lnTo>
                        <a:pt x="15" y="23"/>
                      </a:lnTo>
                      <a:lnTo>
                        <a:pt x="21" y="34"/>
                      </a:lnTo>
                      <a:lnTo>
                        <a:pt x="21" y="47"/>
                      </a:lnTo>
                      <a:lnTo>
                        <a:pt x="15" y="59"/>
                      </a:lnTo>
                      <a:lnTo>
                        <a:pt x="27" y="69"/>
                      </a:lnTo>
                      <a:lnTo>
                        <a:pt x="35" y="49"/>
                      </a:lnTo>
                      <a:lnTo>
                        <a:pt x="35" y="31"/>
                      </a:lnTo>
                      <a:lnTo>
                        <a:pt x="24" y="13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30" name="Freeform 97"/>
                <p:cNvSpPr>
                  <a:spLocks/>
                </p:cNvSpPr>
                <p:nvPr/>
              </p:nvSpPr>
              <p:spPr bwMode="auto">
                <a:xfrm>
                  <a:off x="1441" y="2461"/>
                  <a:ext cx="70" cy="35"/>
                </a:xfrm>
                <a:custGeom>
                  <a:avLst/>
                  <a:gdLst>
                    <a:gd name="T0" fmla="*/ 14 w 70"/>
                    <a:gd name="T1" fmla="*/ 33 h 35"/>
                    <a:gd name="T2" fmla="*/ 14 w 70"/>
                    <a:gd name="T3" fmla="*/ 35 h 35"/>
                    <a:gd name="T4" fmla="*/ 18 w 70"/>
                    <a:gd name="T5" fmla="*/ 29 h 35"/>
                    <a:gd name="T6" fmla="*/ 23 w 70"/>
                    <a:gd name="T7" fmla="*/ 24 h 35"/>
                    <a:gd name="T8" fmla="*/ 27 w 70"/>
                    <a:gd name="T9" fmla="*/ 20 h 35"/>
                    <a:gd name="T10" fmla="*/ 33 w 70"/>
                    <a:gd name="T11" fmla="*/ 17 h 35"/>
                    <a:gd name="T12" fmla="*/ 41 w 70"/>
                    <a:gd name="T13" fmla="*/ 15 h 35"/>
                    <a:gd name="T14" fmla="*/ 50 w 70"/>
                    <a:gd name="T15" fmla="*/ 14 h 35"/>
                    <a:gd name="T16" fmla="*/ 59 w 70"/>
                    <a:gd name="T17" fmla="*/ 14 h 35"/>
                    <a:gd name="T18" fmla="*/ 67 w 70"/>
                    <a:gd name="T19" fmla="*/ 15 h 35"/>
                    <a:gd name="T20" fmla="*/ 70 w 70"/>
                    <a:gd name="T21" fmla="*/ 1 h 35"/>
                    <a:gd name="T22" fmla="*/ 59 w 70"/>
                    <a:gd name="T23" fmla="*/ 0 h 35"/>
                    <a:gd name="T24" fmla="*/ 50 w 70"/>
                    <a:gd name="T25" fmla="*/ 0 h 35"/>
                    <a:gd name="T26" fmla="*/ 41 w 70"/>
                    <a:gd name="T27" fmla="*/ 1 h 35"/>
                    <a:gd name="T28" fmla="*/ 31 w 70"/>
                    <a:gd name="T29" fmla="*/ 2 h 35"/>
                    <a:gd name="T30" fmla="*/ 20 w 70"/>
                    <a:gd name="T31" fmla="*/ 6 h 35"/>
                    <a:gd name="T32" fmla="*/ 13 w 70"/>
                    <a:gd name="T33" fmla="*/ 12 h 35"/>
                    <a:gd name="T34" fmla="*/ 6 w 70"/>
                    <a:gd name="T35" fmla="*/ 19 h 35"/>
                    <a:gd name="T36" fmla="*/ 0 w 70"/>
                    <a:gd name="T37" fmla="*/ 30 h 35"/>
                    <a:gd name="T38" fmla="*/ 0 w 70"/>
                    <a:gd name="T39" fmla="*/ 31 h 35"/>
                    <a:gd name="T40" fmla="*/ 14 w 70"/>
                    <a:gd name="T41" fmla="*/ 33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0"/>
                    <a:gd name="T64" fmla="*/ 0 h 35"/>
                    <a:gd name="T65" fmla="*/ 70 w 70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0" h="35">
                      <a:moveTo>
                        <a:pt x="14" y="33"/>
                      </a:moveTo>
                      <a:lnTo>
                        <a:pt x="14" y="35"/>
                      </a:lnTo>
                      <a:lnTo>
                        <a:pt x="18" y="29"/>
                      </a:lnTo>
                      <a:lnTo>
                        <a:pt x="23" y="24"/>
                      </a:lnTo>
                      <a:lnTo>
                        <a:pt x="27" y="20"/>
                      </a:lnTo>
                      <a:lnTo>
                        <a:pt x="33" y="17"/>
                      </a:lnTo>
                      <a:lnTo>
                        <a:pt x="41" y="15"/>
                      </a:lnTo>
                      <a:lnTo>
                        <a:pt x="50" y="14"/>
                      </a:lnTo>
                      <a:lnTo>
                        <a:pt x="59" y="14"/>
                      </a:lnTo>
                      <a:lnTo>
                        <a:pt x="67" y="15"/>
                      </a:lnTo>
                      <a:lnTo>
                        <a:pt x="70" y="1"/>
                      </a:lnTo>
                      <a:lnTo>
                        <a:pt x="59" y="0"/>
                      </a:lnTo>
                      <a:lnTo>
                        <a:pt x="50" y="0"/>
                      </a:lnTo>
                      <a:lnTo>
                        <a:pt x="41" y="1"/>
                      </a:lnTo>
                      <a:lnTo>
                        <a:pt x="31" y="2"/>
                      </a:lnTo>
                      <a:lnTo>
                        <a:pt x="20" y="6"/>
                      </a:lnTo>
                      <a:lnTo>
                        <a:pt x="13" y="12"/>
                      </a:lnTo>
                      <a:lnTo>
                        <a:pt x="6" y="19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31" name="Freeform 98"/>
                <p:cNvSpPr>
                  <a:spLocks/>
                </p:cNvSpPr>
                <p:nvPr/>
              </p:nvSpPr>
              <p:spPr bwMode="auto">
                <a:xfrm>
                  <a:off x="1436" y="2492"/>
                  <a:ext cx="57" cy="108"/>
                </a:xfrm>
                <a:custGeom>
                  <a:avLst/>
                  <a:gdLst>
                    <a:gd name="T0" fmla="*/ 55 w 57"/>
                    <a:gd name="T1" fmla="*/ 93 h 108"/>
                    <a:gd name="T2" fmla="*/ 57 w 57"/>
                    <a:gd name="T3" fmla="*/ 93 h 108"/>
                    <a:gd name="T4" fmla="*/ 43 w 57"/>
                    <a:gd name="T5" fmla="*/ 87 h 108"/>
                    <a:gd name="T6" fmla="*/ 34 w 57"/>
                    <a:gd name="T7" fmla="*/ 79 h 108"/>
                    <a:gd name="T8" fmla="*/ 25 w 57"/>
                    <a:gd name="T9" fmla="*/ 69 h 108"/>
                    <a:gd name="T10" fmla="*/ 20 w 57"/>
                    <a:gd name="T11" fmla="*/ 57 h 108"/>
                    <a:gd name="T12" fmla="*/ 17 w 57"/>
                    <a:gd name="T13" fmla="*/ 44 h 108"/>
                    <a:gd name="T14" fmla="*/ 17 w 57"/>
                    <a:gd name="T15" fmla="*/ 30 h 108"/>
                    <a:gd name="T16" fmla="*/ 17 w 57"/>
                    <a:gd name="T17" fmla="*/ 16 h 108"/>
                    <a:gd name="T18" fmla="*/ 19 w 57"/>
                    <a:gd name="T19" fmla="*/ 2 h 108"/>
                    <a:gd name="T20" fmla="*/ 5 w 57"/>
                    <a:gd name="T21" fmla="*/ 0 h 108"/>
                    <a:gd name="T22" fmla="*/ 2 w 57"/>
                    <a:gd name="T23" fmla="*/ 16 h 108"/>
                    <a:gd name="T24" fmla="*/ 0 w 57"/>
                    <a:gd name="T25" fmla="*/ 30 h 108"/>
                    <a:gd name="T26" fmla="*/ 2 w 57"/>
                    <a:gd name="T27" fmla="*/ 46 h 108"/>
                    <a:gd name="T28" fmla="*/ 6 w 57"/>
                    <a:gd name="T29" fmla="*/ 62 h 108"/>
                    <a:gd name="T30" fmla="*/ 13 w 57"/>
                    <a:gd name="T31" fmla="*/ 76 h 108"/>
                    <a:gd name="T32" fmla="*/ 24 w 57"/>
                    <a:gd name="T33" fmla="*/ 88 h 108"/>
                    <a:gd name="T34" fmla="*/ 36 w 57"/>
                    <a:gd name="T35" fmla="*/ 99 h 108"/>
                    <a:gd name="T36" fmla="*/ 52 w 57"/>
                    <a:gd name="T37" fmla="*/ 108 h 108"/>
                    <a:gd name="T38" fmla="*/ 53 w 57"/>
                    <a:gd name="T39" fmla="*/ 108 h 108"/>
                    <a:gd name="T40" fmla="*/ 55 w 57"/>
                    <a:gd name="T41" fmla="*/ 93 h 10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7"/>
                    <a:gd name="T64" fmla="*/ 0 h 108"/>
                    <a:gd name="T65" fmla="*/ 57 w 57"/>
                    <a:gd name="T66" fmla="*/ 108 h 10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7" h="108">
                      <a:moveTo>
                        <a:pt x="55" y="93"/>
                      </a:moveTo>
                      <a:lnTo>
                        <a:pt x="57" y="93"/>
                      </a:lnTo>
                      <a:lnTo>
                        <a:pt x="43" y="87"/>
                      </a:lnTo>
                      <a:lnTo>
                        <a:pt x="34" y="79"/>
                      </a:lnTo>
                      <a:lnTo>
                        <a:pt x="25" y="69"/>
                      </a:lnTo>
                      <a:lnTo>
                        <a:pt x="20" y="57"/>
                      </a:lnTo>
                      <a:lnTo>
                        <a:pt x="17" y="44"/>
                      </a:lnTo>
                      <a:lnTo>
                        <a:pt x="17" y="30"/>
                      </a:lnTo>
                      <a:lnTo>
                        <a:pt x="17" y="16"/>
                      </a:lnTo>
                      <a:lnTo>
                        <a:pt x="19" y="2"/>
                      </a:lnTo>
                      <a:lnTo>
                        <a:pt x="5" y="0"/>
                      </a:lnTo>
                      <a:lnTo>
                        <a:pt x="2" y="16"/>
                      </a:lnTo>
                      <a:lnTo>
                        <a:pt x="0" y="30"/>
                      </a:lnTo>
                      <a:lnTo>
                        <a:pt x="2" y="46"/>
                      </a:lnTo>
                      <a:lnTo>
                        <a:pt x="6" y="62"/>
                      </a:lnTo>
                      <a:lnTo>
                        <a:pt x="13" y="76"/>
                      </a:lnTo>
                      <a:lnTo>
                        <a:pt x="24" y="88"/>
                      </a:lnTo>
                      <a:lnTo>
                        <a:pt x="36" y="99"/>
                      </a:lnTo>
                      <a:lnTo>
                        <a:pt x="52" y="108"/>
                      </a:lnTo>
                      <a:lnTo>
                        <a:pt x="53" y="108"/>
                      </a:lnTo>
                      <a:lnTo>
                        <a:pt x="55" y="9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32" name="Freeform 99"/>
                <p:cNvSpPr>
                  <a:spLocks/>
                </p:cNvSpPr>
                <p:nvPr/>
              </p:nvSpPr>
              <p:spPr bwMode="auto">
                <a:xfrm>
                  <a:off x="1489" y="2585"/>
                  <a:ext cx="47" cy="18"/>
                </a:xfrm>
                <a:custGeom>
                  <a:avLst/>
                  <a:gdLst>
                    <a:gd name="T0" fmla="*/ 40 w 47"/>
                    <a:gd name="T1" fmla="*/ 0 h 18"/>
                    <a:gd name="T2" fmla="*/ 42 w 47"/>
                    <a:gd name="T3" fmla="*/ 0 h 18"/>
                    <a:gd name="T4" fmla="*/ 37 w 47"/>
                    <a:gd name="T5" fmla="*/ 1 h 18"/>
                    <a:gd name="T6" fmla="*/ 33 w 47"/>
                    <a:gd name="T7" fmla="*/ 3 h 18"/>
                    <a:gd name="T8" fmla="*/ 28 w 47"/>
                    <a:gd name="T9" fmla="*/ 1 h 18"/>
                    <a:gd name="T10" fmla="*/ 23 w 47"/>
                    <a:gd name="T11" fmla="*/ 1 h 18"/>
                    <a:gd name="T12" fmla="*/ 17 w 47"/>
                    <a:gd name="T13" fmla="*/ 1 h 18"/>
                    <a:gd name="T14" fmla="*/ 12 w 47"/>
                    <a:gd name="T15" fmla="*/ 3 h 18"/>
                    <a:gd name="T16" fmla="*/ 7 w 47"/>
                    <a:gd name="T17" fmla="*/ 1 h 18"/>
                    <a:gd name="T18" fmla="*/ 2 w 47"/>
                    <a:gd name="T19" fmla="*/ 0 h 18"/>
                    <a:gd name="T20" fmla="*/ 0 w 47"/>
                    <a:gd name="T21" fmla="*/ 15 h 18"/>
                    <a:gd name="T22" fmla="*/ 5 w 47"/>
                    <a:gd name="T23" fmla="*/ 16 h 18"/>
                    <a:gd name="T24" fmla="*/ 12 w 47"/>
                    <a:gd name="T25" fmla="*/ 17 h 18"/>
                    <a:gd name="T26" fmla="*/ 17 w 47"/>
                    <a:gd name="T27" fmla="*/ 18 h 18"/>
                    <a:gd name="T28" fmla="*/ 23 w 47"/>
                    <a:gd name="T29" fmla="*/ 18 h 18"/>
                    <a:gd name="T30" fmla="*/ 28 w 47"/>
                    <a:gd name="T31" fmla="*/ 18 h 18"/>
                    <a:gd name="T32" fmla="*/ 33 w 47"/>
                    <a:gd name="T33" fmla="*/ 17 h 18"/>
                    <a:gd name="T34" fmla="*/ 40 w 47"/>
                    <a:gd name="T35" fmla="*/ 16 h 18"/>
                    <a:gd name="T36" fmla="*/ 45 w 47"/>
                    <a:gd name="T37" fmla="*/ 15 h 18"/>
                    <a:gd name="T38" fmla="*/ 47 w 47"/>
                    <a:gd name="T39" fmla="*/ 15 h 18"/>
                    <a:gd name="T40" fmla="*/ 40 w 47"/>
                    <a:gd name="T41" fmla="*/ 0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8"/>
                    <a:gd name="T65" fmla="*/ 47 w 47"/>
                    <a:gd name="T66" fmla="*/ 18 h 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8">
                      <a:moveTo>
                        <a:pt x="40" y="0"/>
                      </a:moveTo>
                      <a:lnTo>
                        <a:pt x="42" y="0"/>
                      </a:lnTo>
                      <a:lnTo>
                        <a:pt x="37" y="1"/>
                      </a:lnTo>
                      <a:lnTo>
                        <a:pt x="33" y="3"/>
                      </a:lnTo>
                      <a:lnTo>
                        <a:pt x="28" y="1"/>
                      </a:lnTo>
                      <a:lnTo>
                        <a:pt x="23" y="1"/>
                      </a:lnTo>
                      <a:lnTo>
                        <a:pt x="17" y="1"/>
                      </a:lnTo>
                      <a:lnTo>
                        <a:pt x="12" y="3"/>
                      </a:lnTo>
                      <a:lnTo>
                        <a:pt x="7" y="1"/>
                      </a:lnTo>
                      <a:lnTo>
                        <a:pt x="2" y="0"/>
                      </a:lnTo>
                      <a:lnTo>
                        <a:pt x="0" y="15"/>
                      </a:lnTo>
                      <a:lnTo>
                        <a:pt x="5" y="16"/>
                      </a:lnTo>
                      <a:lnTo>
                        <a:pt x="12" y="17"/>
                      </a:lnTo>
                      <a:lnTo>
                        <a:pt x="17" y="18"/>
                      </a:lnTo>
                      <a:lnTo>
                        <a:pt x="23" y="18"/>
                      </a:lnTo>
                      <a:lnTo>
                        <a:pt x="28" y="18"/>
                      </a:lnTo>
                      <a:lnTo>
                        <a:pt x="33" y="17"/>
                      </a:lnTo>
                      <a:lnTo>
                        <a:pt x="40" y="16"/>
                      </a:lnTo>
                      <a:lnTo>
                        <a:pt x="45" y="15"/>
                      </a:lnTo>
                      <a:lnTo>
                        <a:pt x="47" y="1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33" name="Freeform 100"/>
                <p:cNvSpPr>
                  <a:spLocks/>
                </p:cNvSpPr>
                <p:nvPr/>
              </p:nvSpPr>
              <p:spPr bwMode="auto">
                <a:xfrm>
                  <a:off x="1529" y="2516"/>
                  <a:ext cx="109" cy="84"/>
                </a:xfrm>
                <a:custGeom>
                  <a:avLst/>
                  <a:gdLst>
                    <a:gd name="T0" fmla="*/ 97 w 109"/>
                    <a:gd name="T1" fmla="*/ 0 h 84"/>
                    <a:gd name="T2" fmla="*/ 98 w 109"/>
                    <a:gd name="T3" fmla="*/ 0 h 84"/>
                    <a:gd name="T4" fmla="*/ 87 w 109"/>
                    <a:gd name="T5" fmla="*/ 10 h 84"/>
                    <a:gd name="T6" fmla="*/ 75 w 109"/>
                    <a:gd name="T7" fmla="*/ 20 h 84"/>
                    <a:gd name="T8" fmla="*/ 64 w 109"/>
                    <a:gd name="T9" fmla="*/ 29 h 84"/>
                    <a:gd name="T10" fmla="*/ 52 w 109"/>
                    <a:gd name="T11" fmla="*/ 38 h 84"/>
                    <a:gd name="T12" fmla="*/ 40 w 109"/>
                    <a:gd name="T13" fmla="*/ 47 h 84"/>
                    <a:gd name="T14" fmla="*/ 28 w 109"/>
                    <a:gd name="T15" fmla="*/ 53 h 84"/>
                    <a:gd name="T16" fmla="*/ 13 w 109"/>
                    <a:gd name="T17" fmla="*/ 62 h 84"/>
                    <a:gd name="T18" fmla="*/ 0 w 109"/>
                    <a:gd name="T19" fmla="*/ 69 h 84"/>
                    <a:gd name="T20" fmla="*/ 7 w 109"/>
                    <a:gd name="T21" fmla="*/ 84 h 84"/>
                    <a:gd name="T22" fmla="*/ 20 w 109"/>
                    <a:gd name="T23" fmla="*/ 76 h 84"/>
                    <a:gd name="T24" fmla="*/ 35 w 109"/>
                    <a:gd name="T25" fmla="*/ 68 h 84"/>
                    <a:gd name="T26" fmla="*/ 47 w 109"/>
                    <a:gd name="T27" fmla="*/ 59 h 84"/>
                    <a:gd name="T28" fmla="*/ 62 w 109"/>
                    <a:gd name="T29" fmla="*/ 50 h 84"/>
                    <a:gd name="T30" fmla="*/ 74 w 109"/>
                    <a:gd name="T31" fmla="*/ 41 h 84"/>
                    <a:gd name="T32" fmla="*/ 85 w 109"/>
                    <a:gd name="T33" fmla="*/ 32 h 84"/>
                    <a:gd name="T34" fmla="*/ 97 w 109"/>
                    <a:gd name="T35" fmla="*/ 22 h 84"/>
                    <a:gd name="T36" fmla="*/ 108 w 109"/>
                    <a:gd name="T37" fmla="*/ 10 h 84"/>
                    <a:gd name="T38" fmla="*/ 109 w 109"/>
                    <a:gd name="T39" fmla="*/ 10 h 84"/>
                    <a:gd name="T40" fmla="*/ 97 w 109"/>
                    <a:gd name="T41" fmla="*/ 0 h 8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9"/>
                    <a:gd name="T64" fmla="*/ 0 h 84"/>
                    <a:gd name="T65" fmla="*/ 109 w 109"/>
                    <a:gd name="T66" fmla="*/ 84 h 8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9" h="84">
                      <a:moveTo>
                        <a:pt x="97" y="0"/>
                      </a:moveTo>
                      <a:lnTo>
                        <a:pt x="98" y="0"/>
                      </a:lnTo>
                      <a:lnTo>
                        <a:pt x="87" y="10"/>
                      </a:lnTo>
                      <a:lnTo>
                        <a:pt x="75" y="20"/>
                      </a:lnTo>
                      <a:lnTo>
                        <a:pt x="64" y="29"/>
                      </a:lnTo>
                      <a:lnTo>
                        <a:pt x="52" y="38"/>
                      </a:lnTo>
                      <a:lnTo>
                        <a:pt x="40" y="47"/>
                      </a:lnTo>
                      <a:lnTo>
                        <a:pt x="28" y="53"/>
                      </a:lnTo>
                      <a:lnTo>
                        <a:pt x="13" y="62"/>
                      </a:lnTo>
                      <a:lnTo>
                        <a:pt x="0" y="69"/>
                      </a:lnTo>
                      <a:lnTo>
                        <a:pt x="7" y="84"/>
                      </a:lnTo>
                      <a:lnTo>
                        <a:pt x="20" y="76"/>
                      </a:lnTo>
                      <a:lnTo>
                        <a:pt x="35" y="68"/>
                      </a:lnTo>
                      <a:lnTo>
                        <a:pt x="47" y="59"/>
                      </a:lnTo>
                      <a:lnTo>
                        <a:pt x="62" y="50"/>
                      </a:lnTo>
                      <a:lnTo>
                        <a:pt x="74" y="41"/>
                      </a:lnTo>
                      <a:lnTo>
                        <a:pt x="85" y="32"/>
                      </a:lnTo>
                      <a:lnTo>
                        <a:pt x="97" y="22"/>
                      </a:lnTo>
                      <a:lnTo>
                        <a:pt x="108" y="10"/>
                      </a:lnTo>
                      <a:lnTo>
                        <a:pt x="109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34" name="Freeform 101"/>
                <p:cNvSpPr>
                  <a:spLocks/>
                </p:cNvSpPr>
                <p:nvPr/>
              </p:nvSpPr>
              <p:spPr bwMode="auto">
                <a:xfrm>
                  <a:off x="1626" y="2289"/>
                  <a:ext cx="244" cy="237"/>
                </a:xfrm>
                <a:custGeom>
                  <a:avLst/>
                  <a:gdLst>
                    <a:gd name="T0" fmla="*/ 229 w 244"/>
                    <a:gd name="T1" fmla="*/ 0 h 237"/>
                    <a:gd name="T2" fmla="*/ 222 w 244"/>
                    <a:gd name="T3" fmla="*/ 13 h 237"/>
                    <a:gd name="T4" fmla="*/ 212 w 244"/>
                    <a:gd name="T5" fmla="*/ 25 h 237"/>
                    <a:gd name="T6" fmla="*/ 199 w 244"/>
                    <a:gd name="T7" fmla="*/ 40 h 237"/>
                    <a:gd name="T8" fmla="*/ 186 w 244"/>
                    <a:gd name="T9" fmla="*/ 54 h 237"/>
                    <a:gd name="T10" fmla="*/ 171 w 244"/>
                    <a:gd name="T11" fmla="*/ 70 h 237"/>
                    <a:gd name="T12" fmla="*/ 156 w 244"/>
                    <a:gd name="T13" fmla="*/ 85 h 237"/>
                    <a:gd name="T14" fmla="*/ 139 w 244"/>
                    <a:gd name="T15" fmla="*/ 100 h 237"/>
                    <a:gd name="T16" fmla="*/ 122 w 244"/>
                    <a:gd name="T17" fmla="*/ 116 h 237"/>
                    <a:gd name="T18" fmla="*/ 104 w 244"/>
                    <a:gd name="T19" fmla="*/ 132 h 237"/>
                    <a:gd name="T20" fmla="*/ 87 w 244"/>
                    <a:gd name="T21" fmla="*/ 146 h 237"/>
                    <a:gd name="T22" fmla="*/ 70 w 244"/>
                    <a:gd name="T23" fmla="*/ 162 h 237"/>
                    <a:gd name="T24" fmla="*/ 53 w 244"/>
                    <a:gd name="T25" fmla="*/ 176 h 237"/>
                    <a:gd name="T26" fmla="*/ 38 w 244"/>
                    <a:gd name="T27" fmla="*/ 190 h 237"/>
                    <a:gd name="T28" fmla="*/ 24 w 244"/>
                    <a:gd name="T29" fmla="*/ 203 h 237"/>
                    <a:gd name="T30" fmla="*/ 12 w 244"/>
                    <a:gd name="T31" fmla="*/ 216 h 237"/>
                    <a:gd name="T32" fmla="*/ 0 w 244"/>
                    <a:gd name="T33" fmla="*/ 227 h 237"/>
                    <a:gd name="T34" fmla="*/ 12 w 244"/>
                    <a:gd name="T35" fmla="*/ 237 h 237"/>
                    <a:gd name="T36" fmla="*/ 21 w 244"/>
                    <a:gd name="T37" fmla="*/ 226 h 237"/>
                    <a:gd name="T38" fmla="*/ 34 w 244"/>
                    <a:gd name="T39" fmla="*/ 215 h 237"/>
                    <a:gd name="T40" fmla="*/ 48 w 244"/>
                    <a:gd name="T41" fmla="*/ 202 h 237"/>
                    <a:gd name="T42" fmla="*/ 63 w 244"/>
                    <a:gd name="T43" fmla="*/ 189 h 237"/>
                    <a:gd name="T44" fmla="*/ 79 w 244"/>
                    <a:gd name="T45" fmla="*/ 174 h 237"/>
                    <a:gd name="T46" fmla="*/ 96 w 244"/>
                    <a:gd name="T47" fmla="*/ 158 h 237"/>
                    <a:gd name="T48" fmla="*/ 113 w 244"/>
                    <a:gd name="T49" fmla="*/ 144 h 237"/>
                    <a:gd name="T50" fmla="*/ 131 w 244"/>
                    <a:gd name="T51" fmla="*/ 128 h 237"/>
                    <a:gd name="T52" fmla="*/ 148 w 244"/>
                    <a:gd name="T53" fmla="*/ 112 h 237"/>
                    <a:gd name="T54" fmla="*/ 165 w 244"/>
                    <a:gd name="T55" fmla="*/ 97 h 237"/>
                    <a:gd name="T56" fmla="*/ 181 w 244"/>
                    <a:gd name="T57" fmla="*/ 80 h 237"/>
                    <a:gd name="T58" fmla="*/ 198 w 244"/>
                    <a:gd name="T59" fmla="*/ 64 h 237"/>
                    <a:gd name="T60" fmla="*/ 211 w 244"/>
                    <a:gd name="T61" fmla="*/ 49 h 237"/>
                    <a:gd name="T62" fmla="*/ 225 w 244"/>
                    <a:gd name="T63" fmla="*/ 35 h 237"/>
                    <a:gd name="T64" fmla="*/ 234 w 244"/>
                    <a:gd name="T65" fmla="*/ 20 h 237"/>
                    <a:gd name="T66" fmla="*/ 244 w 244"/>
                    <a:gd name="T67" fmla="*/ 7 h 237"/>
                    <a:gd name="T68" fmla="*/ 229 w 244"/>
                    <a:gd name="T69" fmla="*/ 0 h 23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4"/>
                    <a:gd name="T106" fmla="*/ 0 h 237"/>
                    <a:gd name="T107" fmla="*/ 244 w 244"/>
                    <a:gd name="T108" fmla="*/ 237 h 23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4" h="237">
                      <a:moveTo>
                        <a:pt x="229" y="0"/>
                      </a:moveTo>
                      <a:lnTo>
                        <a:pt x="222" y="13"/>
                      </a:lnTo>
                      <a:lnTo>
                        <a:pt x="212" y="25"/>
                      </a:lnTo>
                      <a:lnTo>
                        <a:pt x="199" y="40"/>
                      </a:lnTo>
                      <a:lnTo>
                        <a:pt x="186" y="54"/>
                      </a:lnTo>
                      <a:lnTo>
                        <a:pt x="171" y="70"/>
                      </a:lnTo>
                      <a:lnTo>
                        <a:pt x="156" y="85"/>
                      </a:lnTo>
                      <a:lnTo>
                        <a:pt x="139" y="100"/>
                      </a:lnTo>
                      <a:lnTo>
                        <a:pt x="122" y="116"/>
                      </a:lnTo>
                      <a:lnTo>
                        <a:pt x="104" y="132"/>
                      </a:lnTo>
                      <a:lnTo>
                        <a:pt x="87" y="146"/>
                      </a:lnTo>
                      <a:lnTo>
                        <a:pt x="70" y="162"/>
                      </a:lnTo>
                      <a:lnTo>
                        <a:pt x="53" y="176"/>
                      </a:lnTo>
                      <a:lnTo>
                        <a:pt x="38" y="190"/>
                      </a:lnTo>
                      <a:lnTo>
                        <a:pt x="24" y="203"/>
                      </a:lnTo>
                      <a:lnTo>
                        <a:pt x="12" y="216"/>
                      </a:lnTo>
                      <a:lnTo>
                        <a:pt x="0" y="227"/>
                      </a:lnTo>
                      <a:lnTo>
                        <a:pt x="12" y="237"/>
                      </a:lnTo>
                      <a:lnTo>
                        <a:pt x="21" y="226"/>
                      </a:lnTo>
                      <a:lnTo>
                        <a:pt x="34" y="215"/>
                      </a:lnTo>
                      <a:lnTo>
                        <a:pt x="48" y="202"/>
                      </a:lnTo>
                      <a:lnTo>
                        <a:pt x="63" y="189"/>
                      </a:lnTo>
                      <a:lnTo>
                        <a:pt x="79" y="174"/>
                      </a:lnTo>
                      <a:lnTo>
                        <a:pt x="96" y="158"/>
                      </a:lnTo>
                      <a:lnTo>
                        <a:pt x="113" y="144"/>
                      </a:lnTo>
                      <a:lnTo>
                        <a:pt x="131" y="128"/>
                      </a:lnTo>
                      <a:lnTo>
                        <a:pt x="148" y="112"/>
                      </a:lnTo>
                      <a:lnTo>
                        <a:pt x="165" y="97"/>
                      </a:lnTo>
                      <a:lnTo>
                        <a:pt x="181" y="80"/>
                      </a:lnTo>
                      <a:lnTo>
                        <a:pt x="198" y="64"/>
                      </a:lnTo>
                      <a:lnTo>
                        <a:pt x="211" y="49"/>
                      </a:lnTo>
                      <a:lnTo>
                        <a:pt x="225" y="35"/>
                      </a:lnTo>
                      <a:lnTo>
                        <a:pt x="234" y="20"/>
                      </a:lnTo>
                      <a:lnTo>
                        <a:pt x="244" y="7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35" name="Freeform 102"/>
                <p:cNvSpPr>
                  <a:spLocks/>
                </p:cNvSpPr>
                <p:nvPr/>
              </p:nvSpPr>
              <p:spPr bwMode="auto">
                <a:xfrm>
                  <a:off x="1855" y="2284"/>
                  <a:ext cx="15" cy="12"/>
                </a:xfrm>
                <a:custGeom>
                  <a:avLst/>
                  <a:gdLst>
                    <a:gd name="T0" fmla="*/ 15 w 15"/>
                    <a:gd name="T1" fmla="*/ 12 h 12"/>
                    <a:gd name="T2" fmla="*/ 15 w 15"/>
                    <a:gd name="T3" fmla="*/ 6 h 12"/>
                    <a:gd name="T4" fmla="*/ 11 w 15"/>
                    <a:gd name="T5" fmla="*/ 1 h 12"/>
                    <a:gd name="T6" fmla="*/ 5 w 15"/>
                    <a:gd name="T7" fmla="*/ 0 h 12"/>
                    <a:gd name="T8" fmla="*/ 0 w 15"/>
                    <a:gd name="T9" fmla="*/ 5 h 12"/>
                    <a:gd name="T10" fmla="*/ 15 w 15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2"/>
                    <a:gd name="T20" fmla="*/ 15 w 15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2">
                      <a:moveTo>
                        <a:pt x="15" y="12"/>
                      </a:moveTo>
                      <a:lnTo>
                        <a:pt x="15" y="6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36" name="Freeform 103"/>
                <p:cNvSpPr>
                  <a:spLocks/>
                </p:cNvSpPr>
                <p:nvPr/>
              </p:nvSpPr>
              <p:spPr bwMode="auto">
                <a:xfrm>
                  <a:off x="1589" y="2416"/>
                  <a:ext cx="9" cy="14"/>
                </a:xfrm>
                <a:custGeom>
                  <a:avLst/>
                  <a:gdLst>
                    <a:gd name="T0" fmla="*/ 6 w 9"/>
                    <a:gd name="T1" fmla="*/ 0 h 14"/>
                    <a:gd name="T2" fmla="*/ 2 w 9"/>
                    <a:gd name="T3" fmla="*/ 2 h 14"/>
                    <a:gd name="T4" fmla="*/ 0 w 9"/>
                    <a:gd name="T5" fmla="*/ 8 h 14"/>
                    <a:gd name="T6" fmla="*/ 3 w 9"/>
                    <a:gd name="T7" fmla="*/ 13 h 14"/>
                    <a:gd name="T8" fmla="*/ 9 w 9"/>
                    <a:gd name="T9" fmla="*/ 14 h 14"/>
                    <a:gd name="T10" fmla="*/ 6 w 9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4"/>
                    <a:gd name="T20" fmla="*/ 9 w 9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4">
                      <a:moveTo>
                        <a:pt x="6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9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37" name="Freeform 104"/>
                <p:cNvSpPr>
                  <a:spLocks/>
                </p:cNvSpPr>
                <p:nvPr/>
              </p:nvSpPr>
              <p:spPr bwMode="auto">
                <a:xfrm>
                  <a:off x="1595" y="2409"/>
                  <a:ext cx="29" cy="21"/>
                </a:xfrm>
                <a:custGeom>
                  <a:avLst/>
                  <a:gdLst>
                    <a:gd name="T0" fmla="*/ 15 w 29"/>
                    <a:gd name="T1" fmla="*/ 2 h 21"/>
                    <a:gd name="T2" fmla="*/ 15 w 29"/>
                    <a:gd name="T3" fmla="*/ 2 h 21"/>
                    <a:gd name="T4" fmla="*/ 15 w 29"/>
                    <a:gd name="T5" fmla="*/ 4 h 21"/>
                    <a:gd name="T6" fmla="*/ 14 w 29"/>
                    <a:gd name="T7" fmla="*/ 3 h 21"/>
                    <a:gd name="T8" fmla="*/ 8 w 29"/>
                    <a:gd name="T9" fmla="*/ 6 h 21"/>
                    <a:gd name="T10" fmla="*/ 0 w 29"/>
                    <a:gd name="T11" fmla="*/ 7 h 21"/>
                    <a:gd name="T12" fmla="*/ 3 w 29"/>
                    <a:gd name="T13" fmla="*/ 21 h 21"/>
                    <a:gd name="T14" fmla="*/ 10 w 29"/>
                    <a:gd name="T15" fmla="*/ 20 h 21"/>
                    <a:gd name="T16" fmla="*/ 19 w 29"/>
                    <a:gd name="T17" fmla="*/ 18 h 21"/>
                    <a:gd name="T18" fmla="*/ 27 w 29"/>
                    <a:gd name="T19" fmla="*/ 12 h 21"/>
                    <a:gd name="T20" fmla="*/ 29 w 29"/>
                    <a:gd name="T21" fmla="*/ 0 h 21"/>
                    <a:gd name="T22" fmla="*/ 29 w 29"/>
                    <a:gd name="T23" fmla="*/ 0 h 21"/>
                    <a:gd name="T24" fmla="*/ 15 w 29"/>
                    <a:gd name="T25" fmla="*/ 2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21"/>
                    <a:gd name="T41" fmla="*/ 29 w 29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21">
                      <a:moveTo>
                        <a:pt x="15" y="2"/>
                      </a:move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8" y="6"/>
                      </a:lnTo>
                      <a:lnTo>
                        <a:pt x="0" y="7"/>
                      </a:lnTo>
                      <a:lnTo>
                        <a:pt x="3" y="21"/>
                      </a:lnTo>
                      <a:lnTo>
                        <a:pt x="10" y="20"/>
                      </a:lnTo>
                      <a:lnTo>
                        <a:pt x="19" y="18"/>
                      </a:lnTo>
                      <a:lnTo>
                        <a:pt x="27" y="12"/>
                      </a:lnTo>
                      <a:lnTo>
                        <a:pt x="29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38" name="Freeform 105"/>
                <p:cNvSpPr>
                  <a:spLocks/>
                </p:cNvSpPr>
                <p:nvPr/>
              </p:nvSpPr>
              <p:spPr bwMode="auto">
                <a:xfrm>
                  <a:off x="1595" y="2358"/>
                  <a:ext cx="29" cy="53"/>
                </a:xfrm>
                <a:custGeom>
                  <a:avLst/>
                  <a:gdLst>
                    <a:gd name="T0" fmla="*/ 3 w 29"/>
                    <a:gd name="T1" fmla="*/ 14 h 53"/>
                    <a:gd name="T2" fmla="*/ 0 w 29"/>
                    <a:gd name="T3" fmla="*/ 14 h 53"/>
                    <a:gd name="T4" fmla="*/ 6 w 29"/>
                    <a:gd name="T5" fmla="*/ 18 h 53"/>
                    <a:gd name="T6" fmla="*/ 10 w 29"/>
                    <a:gd name="T7" fmla="*/ 28 h 53"/>
                    <a:gd name="T8" fmla="*/ 13 w 29"/>
                    <a:gd name="T9" fmla="*/ 41 h 53"/>
                    <a:gd name="T10" fmla="*/ 15 w 29"/>
                    <a:gd name="T11" fmla="*/ 53 h 53"/>
                    <a:gd name="T12" fmla="*/ 29 w 29"/>
                    <a:gd name="T13" fmla="*/ 51 h 53"/>
                    <a:gd name="T14" fmla="*/ 27 w 29"/>
                    <a:gd name="T15" fmla="*/ 39 h 53"/>
                    <a:gd name="T16" fmla="*/ 25 w 29"/>
                    <a:gd name="T17" fmla="*/ 25 h 53"/>
                    <a:gd name="T18" fmla="*/ 19 w 29"/>
                    <a:gd name="T19" fmla="*/ 11 h 53"/>
                    <a:gd name="T20" fmla="*/ 8 w 29"/>
                    <a:gd name="T21" fmla="*/ 0 h 53"/>
                    <a:gd name="T22" fmla="*/ 5 w 29"/>
                    <a:gd name="T23" fmla="*/ 0 h 53"/>
                    <a:gd name="T24" fmla="*/ 3 w 29"/>
                    <a:gd name="T25" fmla="*/ 14 h 5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53"/>
                    <a:gd name="T41" fmla="*/ 29 w 29"/>
                    <a:gd name="T42" fmla="*/ 53 h 5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53">
                      <a:moveTo>
                        <a:pt x="3" y="14"/>
                      </a:moveTo>
                      <a:lnTo>
                        <a:pt x="0" y="14"/>
                      </a:lnTo>
                      <a:lnTo>
                        <a:pt x="6" y="18"/>
                      </a:lnTo>
                      <a:lnTo>
                        <a:pt x="10" y="28"/>
                      </a:lnTo>
                      <a:lnTo>
                        <a:pt x="13" y="41"/>
                      </a:lnTo>
                      <a:lnTo>
                        <a:pt x="15" y="53"/>
                      </a:lnTo>
                      <a:lnTo>
                        <a:pt x="29" y="51"/>
                      </a:lnTo>
                      <a:lnTo>
                        <a:pt x="27" y="39"/>
                      </a:lnTo>
                      <a:lnTo>
                        <a:pt x="25" y="25"/>
                      </a:lnTo>
                      <a:lnTo>
                        <a:pt x="19" y="1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39" name="Freeform 106"/>
                <p:cNvSpPr>
                  <a:spLocks/>
                </p:cNvSpPr>
                <p:nvPr/>
              </p:nvSpPr>
              <p:spPr bwMode="auto">
                <a:xfrm>
                  <a:off x="1558" y="2358"/>
                  <a:ext cx="42" cy="32"/>
                </a:xfrm>
                <a:custGeom>
                  <a:avLst/>
                  <a:gdLst>
                    <a:gd name="T0" fmla="*/ 14 w 42"/>
                    <a:gd name="T1" fmla="*/ 31 h 32"/>
                    <a:gd name="T2" fmla="*/ 14 w 42"/>
                    <a:gd name="T3" fmla="*/ 32 h 32"/>
                    <a:gd name="T4" fmla="*/ 19 w 42"/>
                    <a:gd name="T5" fmla="*/ 25 h 32"/>
                    <a:gd name="T6" fmla="*/ 27 w 42"/>
                    <a:gd name="T7" fmla="*/ 18 h 32"/>
                    <a:gd name="T8" fmla="*/ 33 w 42"/>
                    <a:gd name="T9" fmla="*/ 14 h 32"/>
                    <a:gd name="T10" fmla="*/ 40 w 42"/>
                    <a:gd name="T11" fmla="*/ 14 h 32"/>
                    <a:gd name="T12" fmla="*/ 42 w 42"/>
                    <a:gd name="T13" fmla="*/ 0 h 32"/>
                    <a:gd name="T14" fmla="*/ 30 w 42"/>
                    <a:gd name="T15" fmla="*/ 0 h 32"/>
                    <a:gd name="T16" fmla="*/ 17 w 42"/>
                    <a:gd name="T17" fmla="*/ 6 h 32"/>
                    <a:gd name="T18" fmla="*/ 7 w 42"/>
                    <a:gd name="T19" fmla="*/ 16 h 32"/>
                    <a:gd name="T20" fmla="*/ 0 w 42"/>
                    <a:gd name="T21" fmla="*/ 28 h 32"/>
                    <a:gd name="T22" fmla="*/ 0 w 42"/>
                    <a:gd name="T23" fmla="*/ 29 h 32"/>
                    <a:gd name="T24" fmla="*/ 14 w 42"/>
                    <a:gd name="T25" fmla="*/ 31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2"/>
                    <a:gd name="T40" fmla="*/ 0 h 32"/>
                    <a:gd name="T41" fmla="*/ 42 w 42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2" h="32">
                      <a:moveTo>
                        <a:pt x="14" y="31"/>
                      </a:moveTo>
                      <a:lnTo>
                        <a:pt x="14" y="32"/>
                      </a:lnTo>
                      <a:lnTo>
                        <a:pt x="19" y="25"/>
                      </a:lnTo>
                      <a:lnTo>
                        <a:pt x="27" y="18"/>
                      </a:lnTo>
                      <a:lnTo>
                        <a:pt x="33" y="14"/>
                      </a:lnTo>
                      <a:lnTo>
                        <a:pt x="40" y="14"/>
                      </a:lnTo>
                      <a:lnTo>
                        <a:pt x="42" y="0"/>
                      </a:lnTo>
                      <a:lnTo>
                        <a:pt x="30" y="0"/>
                      </a:lnTo>
                      <a:lnTo>
                        <a:pt x="17" y="6"/>
                      </a:lnTo>
                      <a:lnTo>
                        <a:pt x="7" y="16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40" name="Freeform 107"/>
                <p:cNvSpPr>
                  <a:spLocks/>
                </p:cNvSpPr>
                <p:nvPr/>
              </p:nvSpPr>
              <p:spPr bwMode="auto">
                <a:xfrm>
                  <a:off x="1556" y="2387"/>
                  <a:ext cx="21" cy="48"/>
                </a:xfrm>
                <a:custGeom>
                  <a:avLst/>
                  <a:gdLst>
                    <a:gd name="T0" fmla="*/ 21 w 21"/>
                    <a:gd name="T1" fmla="*/ 46 h 48"/>
                    <a:gd name="T2" fmla="*/ 21 w 21"/>
                    <a:gd name="T3" fmla="*/ 46 h 48"/>
                    <a:gd name="T4" fmla="*/ 19 w 21"/>
                    <a:gd name="T5" fmla="*/ 34 h 48"/>
                    <a:gd name="T6" fmla="*/ 16 w 21"/>
                    <a:gd name="T7" fmla="*/ 23 h 48"/>
                    <a:gd name="T8" fmla="*/ 16 w 21"/>
                    <a:gd name="T9" fmla="*/ 13 h 48"/>
                    <a:gd name="T10" fmla="*/ 16 w 21"/>
                    <a:gd name="T11" fmla="*/ 2 h 48"/>
                    <a:gd name="T12" fmla="*/ 2 w 21"/>
                    <a:gd name="T13" fmla="*/ 0 h 48"/>
                    <a:gd name="T14" fmla="*/ 0 w 21"/>
                    <a:gd name="T15" fmla="*/ 13 h 48"/>
                    <a:gd name="T16" fmla="*/ 2 w 21"/>
                    <a:gd name="T17" fmla="*/ 25 h 48"/>
                    <a:gd name="T18" fmla="*/ 4 w 21"/>
                    <a:gd name="T19" fmla="*/ 36 h 48"/>
                    <a:gd name="T20" fmla="*/ 7 w 21"/>
                    <a:gd name="T21" fmla="*/ 48 h 48"/>
                    <a:gd name="T22" fmla="*/ 7 w 21"/>
                    <a:gd name="T23" fmla="*/ 48 h 48"/>
                    <a:gd name="T24" fmla="*/ 21 w 21"/>
                    <a:gd name="T25" fmla="*/ 46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48"/>
                    <a:gd name="T41" fmla="*/ 21 w 21"/>
                    <a:gd name="T42" fmla="*/ 48 h 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48">
                      <a:moveTo>
                        <a:pt x="21" y="46"/>
                      </a:moveTo>
                      <a:lnTo>
                        <a:pt x="21" y="46"/>
                      </a:lnTo>
                      <a:lnTo>
                        <a:pt x="19" y="34"/>
                      </a:lnTo>
                      <a:lnTo>
                        <a:pt x="16" y="23"/>
                      </a:lnTo>
                      <a:lnTo>
                        <a:pt x="16" y="13"/>
                      </a:lnTo>
                      <a:lnTo>
                        <a:pt x="16" y="2"/>
                      </a:ln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2" y="25"/>
                      </a:lnTo>
                      <a:lnTo>
                        <a:pt x="4" y="36"/>
                      </a:lnTo>
                      <a:lnTo>
                        <a:pt x="7" y="48"/>
                      </a:lnTo>
                      <a:lnTo>
                        <a:pt x="21" y="4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41" name="Freeform 108"/>
                <p:cNvSpPr>
                  <a:spLocks/>
                </p:cNvSpPr>
                <p:nvPr/>
              </p:nvSpPr>
              <p:spPr bwMode="auto">
                <a:xfrm>
                  <a:off x="1563" y="2433"/>
                  <a:ext cx="36" cy="26"/>
                </a:xfrm>
                <a:custGeom>
                  <a:avLst/>
                  <a:gdLst>
                    <a:gd name="T0" fmla="*/ 36 w 36"/>
                    <a:gd name="T1" fmla="*/ 9 h 26"/>
                    <a:gd name="T2" fmla="*/ 36 w 36"/>
                    <a:gd name="T3" fmla="*/ 9 h 26"/>
                    <a:gd name="T4" fmla="*/ 28 w 36"/>
                    <a:gd name="T5" fmla="*/ 9 h 26"/>
                    <a:gd name="T6" fmla="*/ 22 w 36"/>
                    <a:gd name="T7" fmla="*/ 7 h 26"/>
                    <a:gd name="T8" fmla="*/ 17 w 36"/>
                    <a:gd name="T9" fmla="*/ 3 h 26"/>
                    <a:gd name="T10" fmla="*/ 14 w 36"/>
                    <a:gd name="T11" fmla="*/ 0 h 26"/>
                    <a:gd name="T12" fmla="*/ 0 w 36"/>
                    <a:gd name="T13" fmla="*/ 2 h 26"/>
                    <a:gd name="T14" fmla="*/ 5 w 36"/>
                    <a:gd name="T15" fmla="*/ 13 h 26"/>
                    <a:gd name="T16" fmla="*/ 14 w 36"/>
                    <a:gd name="T17" fmla="*/ 22 h 26"/>
                    <a:gd name="T18" fmla="*/ 25 w 36"/>
                    <a:gd name="T19" fmla="*/ 24 h 26"/>
                    <a:gd name="T20" fmla="*/ 36 w 36"/>
                    <a:gd name="T21" fmla="*/ 26 h 26"/>
                    <a:gd name="T22" fmla="*/ 36 w 36"/>
                    <a:gd name="T23" fmla="*/ 26 h 26"/>
                    <a:gd name="T24" fmla="*/ 36 w 36"/>
                    <a:gd name="T25" fmla="*/ 9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6"/>
                    <a:gd name="T40" fmla="*/ 0 h 26"/>
                    <a:gd name="T41" fmla="*/ 36 w 36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6" h="26">
                      <a:moveTo>
                        <a:pt x="36" y="9"/>
                      </a:moveTo>
                      <a:lnTo>
                        <a:pt x="36" y="9"/>
                      </a:lnTo>
                      <a:lnTo>
                        <a:pt x="28" y="9"/>
                      </a:lnTo>
                      <a:lnTo>
                        <a:pt x="22" y="7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5" y="13"/>
                      </a:lnTo>
                      <a:lnTo>
                        <a:pt x="14" y="22"/>
                      </a:lnTo>
                      <a:lnTo>
                        <a:pt x="25" y="24"/>
                      </a:lnTo>
                      <a:lnTo>
                        <a:pt x="36" y="2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42" name="Freeform 109"/>
                <p:cNvSpPr>
                  <a:spLocks/>
                </p:cNvSpPr>
                <p:nvPr/>
              </p:nvSpPr>
              <p:spPr bwMode="auto">
                <a:xfrm>
                  <a:off x="1599" y="2430"/>
                  <a:ext cx="62" cy="29"/>
                </a:xfrm>
                <a:custGeom>
                  <a:avLst/>
                  <a:gdLst>
                    <a:gd name="T0" fmla="*/ 54 w 62"/>
                    <a:gd name="T1" fmla="*/ 2 h 29"/>
                    <a:gd name="T2" fmla="*/ 54 w 62"/>
                    <a:gd name="T3" fmla="*/ 0 h 29"/>
                    <a:gd name="T4" fmla="*/ 50 w 62"/>
                    <a:gd name="T5" fmla="*/ 4 h 29"/>
                    <a:gd name="T6" fmla="*/ 42 w 62"/>
                    <a:gd name="T7" fmla="*/ 6 h 29"/>
                    <a:gd name="T8" fmla="*/ 36 w 62"/>
                    <a:gd name="T9" fmla="*/ 9 h 29"/>
                    <a:gd name="T10" fmla="*/ 30 w 62"/>
                    <a:gd name="T11" fmla="*/ 10 h 29"/>
                    <a:gd name="T12" fmla="*/ 22 w 62"/>
                    <a:gd name="T13" fmla="*/ 12 h 29"/>
                    <a:gd name="T14" fmla="*/ 16 w 62"/>
                    <a:gd name="T15" fmla="*/ 12 h 29"/>
                    <a:gd name="T16" fmla="*/ 9 w 62"/>
                    <a:gd name="T17" fmla="*/ 14 h 29"/>
                    <a:gd name="T18" fmla="*/ 0 w 62"/>
                    <a:gd name="T19" fmla="*/ 12 h 29"/>
                    <a:gd name="T20" fmla="*/ 0 w 62"/>
                    <a:gd name="T21" fmla="*/ 29 h 29"/>
                    <a:gd name="T22" fmla="*/ 9 w 62"/>
                    <a:gd name="T23" fmla="*/ 28 h 29"/>
                    <a:gd name="T24" fmla="*/ 16 w 62"/>
                    <a:gd name="T25" fmla="*/ 27 h 29"/>
                    <a:gd name="T26" fmla="*/ 24 w 62"/>
                    <a:gd name="T27" fmla="*/ 27 h 29"/>
                    <a:gd name="T28" fmla="*/ 33 w 62"/>
                    <a:gd name="T29" fmla="*/ 25 h 29"/>
                    <a:gd name="T30" fmla="*/ 39 w 62"/>
                    <a:gd name="T31" fmla="*/ 23 h 29"/>
                    <a:gd name="T32" fmla="*/ 47 w 62"/>
                    <a:gd name="T33" fmla="*/ 21 h 29"/>
                    <a:gd name="T34" fmla="*/ 54 w 62"/>
                    <a:gd name="T35" fmla="*/ 18 h 29"/>
                    <a:gd name="T36" fmla="*/ 62 w 62"/>
                    <a:gd name="T37" fmla="*/ 15 h 29"/>
                    <a:gd name="T38" fmla="*/ 62 w 62"/>
                    <a:gd name="T39" fmla="*/ 14 h 29"/>
                    <a:gd name="T40" fmla="*/ 54 w 62"/>
                    <a:gd name="T41" fmla="*/ 2 h 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2"/>
                    <a:gd name="T64" fmla="*/ 0 h 29"/>
                    <a:gd name="T65" fmla="*/ 62 w 62"/>
                    <a:gd name="T66" fmla="*/ 29 h 2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2" h="29">
                      <a:moveTo>
                        <a:pt x="54" y="2"/>
                      </a:moveTo>
                      <a:lnTo>
                        <a:pt x="54" y="0"/>
                      </a:lnTo>
                      <a:lnTo>
                        <a:pt x="50" y="4"/>
                      </a:lnTo>
                      <a:lnTo>
                        <a:pt x="42" y="6"/>
                      </a:lnTo>
                      <a:lnTo>
                        <a:pt x="36" y="9"/>
                      </a:lnTo>
                      <a:lnTo>
                        <a:pt x="30" y="10"/>
                      </a:lnTo>
                      <a:lnTo>
                        <a:pt x="22" y="12"/>
                      </a:lnTo>
                      <a:lnTo>
                        <a:pt x="16" y="12"/>
                      </a:lnTo>
                      <a:lnTo>
                        <a:pt x="9" y="14"/>
                      </a:lnTo>
                      <a:lnTo>
                        <a:pt x="0" y="12"/>
                      </a:lnTo>
                      <a:lnTo>
                        <a:pt x="0" y="29"/>
                      </a:lnTo>
                      <a:lnTo>
                        <a:pt x="9" y="28"/>
                      </a:lnTo>
                      <a:lnTo>
                        <a:pt x="16" y="27"/>
                      </a:lnTo>
                      <a:lnTo>
                        <a:pt x="24" y="27"/>
                      </a:lnTo>
                      <a:lnTo>
                        <a:pt x="33" y="25"/>
                      </a:lnTo>
                      <a:lnTo>
                        <a:pt x="39" y="23"/>
                      </a:lnTo>
                      <a:lnTo>
                        <a:pt x="47" y="21"/>
                      </a:lnTo>
                      <a:lnTo>
                        <a:pt x="54" y="18"/>
                      </a:lnTo>
                      <a:lnTo>
                        <a:pt x="62" y="15"/>
                      </a:lnTo>
                      <a:lnTo>
                        <a:pt x="62" y="14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43" name="Freeform 110"/>
                <p:cNvSpPr>
                  <a:spLocks/>
                </p:cNvSpPr>
                <p:nvPr/>
              </p:nvSpPr>
              <p:spPr bwMode="auto">
                <a:xfrm>
                  <a:off x="1653" y="2372"/>
                  <a:ext cx="69" cy="72"/>
                </a:xfrm>
                <a:custGeom>
                  <a:avLst/>
                  <a:gdLst>
                    <a:gd name="T0" fmla="*/ 59 w 69"/>
                    <a:gd name="T1" fmla="*/ 0 h 72"/>
                    <a:gd name="T2" fmla="*/ 57 w 69"/>
                    <a:gd name="T3" fmla="*/ 2 h 72"/>
                    <a:gd name="T4" fmla="*/ 50 w 69"/>
                    <a:gd name="T5" fmla="*/ 10 h 72"/>
                    <a:gd name="T6" fmla="*/ 44 w 69"/>
                    <a:gd name="T7" fmla="*/ 18 h 72"/>
                    <a:gd name="T8" fmla="*/ 37 w 69"/>
                    <a:gd name="T9" fmla="*/ 27 h 72"/>
                    <a:gd name="T10" fmla="*/ 31 w 69"/>
                    <a:gd name="T11" fmla="*/ 34 h 72"/>
                    <a:gd name="T12" fmla="*/ 23 w 69"/>
                    <a:gd name="T13" fmla="*/ 41 h 72"/>
                    <a:gd name="T14" fmla="*/ 16 w 69"/>
                    <a:gd name="T15" fmla="*/ 47 h 72"/>
                    <a:gd name="T16" fmla="*/ 8 w 69"/>
                    <a:gd name="T17" fmla="*/ 54 h 72"/>
                    <a:gd name="T18" fmla="*/ 0 w 69"/>
                    <a:gd name="T19" fmla="*/ 60 h 72"/>
                    <a:gd name="T20" fmla="*/ 8 w 69"/>
                    <a:gd name="T21" fmla="*/ 72 h 72"/>
                    <a:gd name="T22" fmla="*/ 17 w 69"/>
                    <a:gd name="T23" fmla="*/ 66 h 72"/>
                    <a:gd name="T24" fmla="*/ 26 w 69"/>
                    <a:gd name="T25" fmla="*/ 60 h 72"/>
                    <a:gd name="T26" fmla="*/ 33 w 69"/>
                    <a:gd name="T27" fmla="*/ 51 h 72"/>
                    <a:gd name="T28" fmla="*/ 40 w 69"/>
                    <a:gd name="T29" fmla="*/ 44 h 72"/>
                    <a:gd name="T30" fmla="*/ 49 w 69"/>
                    <a:gd name="T31" fmla="*/ 37 h 72"/>
                    <a:gd name="T32" fmla="*/ 56 w 69"/>
                    <a:gd name="T33" fmla="*/ 28 h 72"/>
                    <a:gd name="T34" fmla="*/ 62 w 69"/>
                    <a:gd name="T35" fmla="*/ 20 h 72"/>
                    <a:gd name="T36" fmla="*/ 69 w 69"/>
                    <a:gd name="T37" fmla="*/ 11 h 72"/>
                    <a:gd name="T38" fmla="*/ 68 w 69"/>
                    <a:gd name="T39" fmla="*/ 12 h 72"/>
                    <a:gd name="T40" fmla="*/ 59 w 69"/>
                    <a:gd name="T41" fmla="*/ 0 h 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72"/>
                    <a:gd name="T65" fmla="*/ 69 w 69"/>
                    <a:gd name="T66" fmla="*/ 72 h 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72">
                      <a:moveTo>
                        <a:pt x="59" y="0"/>
                      </a:moveTo>
                      <a:lnTo>
                        <a:pt x="57" y="2"/>
                      </a:lnTo>
                      <a:lnTo>
                        <a:pt x="50" y="10"/>
                      </a:lnTo>
                      <a:lnTo>
                        <a:pt x="44" y="18"/>
                      </a:lnTo>
                      <a:lnTo>
                        <a:pt x="37" y="27"/>
                      </a:lnTo>
                      <a:lnTo>
                        <a:pt x="31" y="34"/>
                      </a:lnTo>
                      <a:lnTo>
                        <a:pt x="23" y="41"/>
                      </a:lnTo>
                      <a:lnTo>
                        <a:pt x="16" y="47"/>
                      </a:lnTo>
                      <a:lnTo>
                        <a:pt x="8" y="54"/>
                      </a:lnTo>
                      <a:lnTo>
                        <a:pt x="0" y="60"/>
                      </a:lnTo>
                      <a:lnTo>
                        <a:pt x="8" y="72"/>
                      </a:lnTo>
                      <a:lnTo>
                        <a:pt x="17" y="66"/>
                      </a:lnTo>
                      <a:lnTo>
                        <a:pt x="26" y="60"/>
                      </a:lnTo>
                      <a:lnTo>
                        <a:pt x="33" y="51"/>
                      </a:lnTo>
                      <a:lnTo>
                        <a:pt x="40" y="44"/>
                      </a:lnTo>
                      <a:lnTo>
                        <a:pt x="49" y="37"/>
                      </a:lnTo>
                      <a:lnTo>
                        <a:pt x="56" y="28"/>
                      </a:lnTo>
                      <a:lnTo>
                        <a:pt x="62" y="20"/>
                      </a:lnTo>
                      <a:lnTo>
                        <a:pt x="69" y="11"/>
                      </a:lnTo>
                      <a:lnTo>
                        <a:pt x="68" y="1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44" name="Freeform 111"/>
                <p:cNvSpPr>
                  <a:spLocks/>
                </p:cNvSpPr>
                <p:nvPr/>
              </p:nvSpPr>
              <p:spPr bwMode="auto">
                <a:xfrm>
                  <a:off x="1712" y="2274"/>
                  <a:ext cx="96" cy="110"/>
                </a:xfrm>
                <a:custGeom>
                  <a:avLst/>
                  <a:gdLst>
                    <a:gd name="T0" fmla="*/ 90 w 96"/>
                    <a:gd name="T1" fmla="*/ 0 h 110"/>
                    <a:gd name="T2" fmla="*/ 84 w 96"/>
                    <a:gd name="T3" fmla="*/ 5 h 110"/>
                    <a:gd name="T4" fmla="*/ 76 w 96"/>
                    <a:gd name="T5" fmla="*/ 16 h 110"/>
                    <a:gd name="T6" fmla="*/ 66 w 96"/>
                    <a:gd name="T7" fmla="*/ 28 h 110"/>
                    <a:gd name="T8" fmla="*/ 55 w 96"/>
                    <a:gd name="T9" fmla="*/ 41 h 110"/>
                    <a:gd name="T10" fmla="*/ 43 w 96"/>
                    <a:gd name="T11" fmla="*/ 55 h 110"/>
                    <a:gd name="T12" fmla="*/ 32 w 96"/>
                    <a:gd name="T13" fmla="*/ 67 h 110"/>
                    <a:gd name="T14" fmla="*/ 20 w 96"/>
                    <a:gd name="T15" fmla="*/ 79 h 110"/>
                    <a:gd name="T16" fmla="*/ 9 w 96"/>
                    <a:gd name="T17" fmla="*/ 90 h 110"/>
                    <a:gd name="T18" fmla="*/ 0 w 96"/>
                    <a:gd name="T19" fmla="*/ 98 h 110"/>
                    <a:gd name="T20" fmla="*/ 9 w 96"/>
                    <a:gd name="T21" fmla="*/ 110 h 110"/>
                    <a:gd name="T22" fmla="*/ 19 w 96"/>
                    <a:gd name="T23" fmla="*/ 100 h 110"/>
                    <a:gd name="T24" fmla="*/ 30 w 96"/>
                    <a:gd name="T25" fmla="*/ 89 h 110"/>
                    <a:gd name="T26" fmla="*/ 42 w 96"/>
                    <a:gd name="T27" fmla="*/ 77 h 110"/>
                    <a:gd name="T28" fmla="*/ 55 w 96"/>
                    <a:gd name="T29" fmla="*/ 64 h 110"/>
                    <a:gd name="T30" fmla="*/ 67 w 96"/>
                    <a:gd name="T31" fmla="*/ 51 h 110"/>
                    <a:gd name="T32" fmla="*/ 78 w 96"/>
                    <a:gd name="T33" fmla="*/ 38 h 110"/>
                    <a:gd name="T34" fmla="*/ 88 w 96"/>
                    <a:gd name="T35" fmla="*/ 26 h 110"/>
                    <a:gd name="T36" fmla="*/ 96 w 96"/>
                    <a:gd name="T37" fmla="*/ 12 h 110"/>
                    <a:gd name="T38" fmla="*/ 90 w 96"/>
                    <a:gd name="T39" fmla="*/ 17 h 110"/>
                    <a:gd name="T40" fmla="*/ 90 w 96"/>
                    <a:gd name="T41" fmla="*/ 0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6"/>
                    <a:gd name="T64" fmla="*/ 0 h 110"/>
                    <a:gd name="T65" fmla="*/ 96 w 96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6" h="110">
                      <a:moveTo>
                        <a:pt x="90" y="0"/>
                      </a:moveTo>
                      <a:lnTo>
                        <a:pt x="84" y="5"/>
                      </a:lnTo>
                      <a:lnTo>
                        <a:pt x="76" y="16"/>
                      </a:lnTo>
                      <a:lnTo>
                        <a:pt x="66" y="28"/>
                      </a:lnTo>
                      <a:lnTo>
                        <a:pt x="55" y="41"/>
                      </a:lnTo>
                      <a:lnTo>
                        <a:pt x="43" y="55"/>
                      </a:lnTo>
                      <a:lnTo>
                        <a:pt x="32" y="67"/>
                      </a:lnTo>
                      <a:lnTo>
                        <a:pt x="20" y="79"/>
                      </a:lnTo>
                      <a:lnTo>
                        <a:pt x="9" y="90"/>
                      </a:lnTo>
                      <a:lnTo>
                        <a:pt x="0" y="98"/>
                      </a:lnTo>
                      <a:lnTo>
                        <a:pt x="9" y="110"/>
                      </a:lnTo>
                      <a:lnTo>
                        <a:pt x="19" y="100"/>
                      </a:lnTo>
                      <a:lnTo>
                        <a:pt x="30" y="89"/>
                      </a:lnTo>
                      <a:lnTo>
                        <a:pt x="42" y="77"/>
                      </a:lnTo>
                      <a:lnTo>
                        <a:pt x="55" y="64"/>
                      </a:lnTo>
                      <a:lnTo>
                        <a:pt x="67" y="51"/>
                      </a:lnTo>
                      <a:lnTo>
                        <a:pt x="78" y="38"/>
                      </a:lnTo>
                      <a:lnTo>
                        <a:pt x="88" y="26"/>
                      </a:lnTo>
                      <a:lnTo>
                        <a:pt x="96" y="12"/>
                      </a:lnTo>
                      <a:lnTo>
                        <a:pt x="90" y="17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45" name="Freeform 112"/>
                <p:cNvSpPr>
                  <a:spLocks/>
                </p:cNvSpPr>
                <p:nvPr/>
              </p:nvSpPr>
              <p:spPr bwMode="auto">
                <a:xfrm>
                  <a:off x="1785" y="2274"/>
                  <a:ext cx="22" cy="31"/>
                </a:xfrm>
                <a:custGeom>
                  <a:avLst/>
                  <a:gdLst>
                    <a:gd name="T0" fmla="*/ 8 w 22"/>
                    <a:gd name="T1" fmla="*/ 16 h 31"/>
                    <a:gd name="T2" fmla="*/ 15 w 22"/>
                    <a:gd name="T3" fmla="*/ 26 h 31"/>
                    <a:gd name="T4" fmla="*/ 18 w 22"/>
                    <a:gd name="T5" fmla="*/ 21 h 31"/>
                    <a:gd name="T6" fmla="*/ 22 w 22"/>
                    <a:gd name="T7" fmla="*/ 15 h 31"/>
                    <a:gd name="T8" fmla="*/ 17 w 22"/>
                    <a:gd name="T9" fmla="*/ 0 h 31"/>
                    <a:gd name="T10" fmla="*/ 17 w 22"/>
                    <a:gd name="T11" fmla="*/ 17 h 31"/>
                    <a:gd name="T12" fmla="*/ 10 w 22"/>
                    <a:gd name="T13" fmla="*/ 8 h 31"/>
                    <a:gd name="T14" fmla="*/ 6 w 22"/>
                    <a:gd name="T15" fmla="*/ 11 h 31"/>
                    <a:gd name="T16" fmla="*/ 0 w 22"/>
                    <a:gd name="T17" fmla="*/ 19 h 31"/>
                    <a:gd name="T18" fmla="*/ 10 w 22"/>
                    <a:gd name="T19" fmla="*/ 31 h 31"/>
                    <a:gd name="T20" fmla="*/ 8 w 22"/>
                    <a:gd name="T21" fmla="*/ 16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1"/>
                    <a:gd name="T35" fmla="*/ 22 w 22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1">
                      <a:moveTo>
                        <a:pt x="8" y="16"/>
                      </a:moveTo>
                      <a:lnTo>
                        <a:pt x="15" y="26"/>
                      </a:lnTo>
                      <a:lnTo>
                        <a:pt x="18" y="21"/>
                      </a:lnTo>
                      <a:lnTo>
                        <a:pt x="22" y="15"/>
                      </a:lnTo>
                      <a:lnTo>
                        <a:pt x="17" y="0"/>
                      </a:lnTo>
                      <a:lnTo>
                        <a:pt x="17" y="17"/>
                      </a:lnTo>
                      <a:lnTo>
                        <a:pt x="10" y="8"/>
                      </a:lnTo>
                      <a:lnTo>
                        <a:pt x="6" y="11"/>
                      </a:lnTo>
                      <a:lnTo>
                        <a:pt x="0" y="19"/>
                      </a:lnTo>
                      <a:lnTo>
                        <a:pt x="10" y="31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46" name="Freeform 113"/>
                <p:cNvSpPr>
                  <a:spLocks/>
                </p:cNvSpPr>
                <p:nvPr/>
              </p:nvSpPr>
              <p:spPr bwMode="auto">
                <a:xfrm>
                  <a:off x="1793" y="2290"/>
                  <a:ext cx="8" cy="15"/>
                </a:xfrm>
                <a:custGeom>
                  <a:avLst/>
                  <a:gdLst>
                    <a:gd name="T0" fmla="*/ 2 w 8"/>
                    <a:gd name="T1" fmla="*/ 15 h 15"/>
                    <a:gd name="T2" fmla="*/ 7 w 8"/>
                    <a:gd name="T3" fmla="*/ 12 h 15"/>
                    <a:gd name="T4" fmla="*/ 8 w 8"/>
                    <a:gd name="T5" fmla="*/ 6 h 15"/>
                    <a:gd name="T6" fmla="*/ 6 w 8"/>
                    <a:gd name="T7" fmla="*/ 1 h 15"/>
                    <a:gd name="T8" fmla="*/ 0 w 8"/>
                    <a:gd name="T9" fmla="*/ 0 h 15"/>
                    <a:gd name="T10" fmla="*/ 2 w 8"/>
                    <a:gd name="T11" fmla="*/ 15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5"/>
                    <a:gd name="T20" fmla="*/ 8 w 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5">
                      <a:moveTo>
                        <a:pt x="2" y="15"/>
                      </a:moveTo>
                      <a:lnTo>
                        <a:pt x="7" y="12"/>
                      </a:lnTo>
                      <a:lnTo>
                        <a:pt x="8" y="6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47" name="Freeform 114"/>
                <p:cNvSpPr>
                  <a:spLocks/>
                </p:cNvSpPr>
                <p:nvPr/>
              </p:nvSpPr>
              <p:spPr bwMode="auto">
                <a:xfrm>
                  <a:off x="1490" y="2283"/>
                  <a:ext cx="9" cy="14"/>
                </a:xfrm>
                <a:custGeom>
                  <a:avLst/>
                  <a:gdLst>
                    <a:gd name="T0" fmla="*/ 6 w 9"/>
                    <a:gd name="T1" fmla="*/ 0 h 14"/>
                    <a:gd name="T2" fmla="*/ 1 w 9"/>
                    <a:gd name="T3" fmla="*/ 2 h 14"/>
                    <a:gd name="T4" fmla="*/ 0 w 9"/>
                    <a:gd name="T5" fmla="*/ 8 h 14"/>
                    <a:gd name="T6" fmla="*/ 3 w 9"/>
                    <a:gd name="T7" fmla="*/ 13 h 14"/>
                    <a:gd name="T8" fmla="*/ 9 w 9"/>
                    <a:gd name="T9" fmla="*/ 14 h 14"/>
                    <a:gd name="T10" fmla="*/ 6 w 9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4"/>
                    <a:gd name="T20" fmla="*/ 9 w 9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4">
                      <a:moveTo>
                        <a:pt x="6" y="0"/>
                      </a:move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9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48" name="Freeform 115"/>
                <p:cNvSpPr>
                  <a:spLocks/>
                </p:cNvSpPr>
                <p:nvPr/>
              </p:nvSpPr>
              <p:spPr bwMode="auto">
                <a:xfrm>
                  <a:off x="1496" y="2270"/>
                  <a:ext cx="18" cy="27"/>
                </a:xfrm>
                <a:custGeom>
                  <a:avLst/>
                  <a:gdLst>
                    <a:gd name="T0" fmla="*/ 4 w 18"/>
                    <a:gd name="T1" fmla="*/ 1 h 27"/>
                    <a:gd name="T2" fmla="*/ 4 w 18"/>
                    <a:gd name="T3" fmla="*/ 2 h 27"/>
                    <a:gd name="T4" fmla="*/ 4 w 18"/>
                    <a:gd name="T5" fmla="*/ 7 h 27"/>
                    <a:gd name="T6" fmla="*/ 3 w 18"/>
                    <a:gd name="T7" fmla="*/ 10 h 27"/>
                    <a:gd name="T8" fmla="*/ 1 w 18"/>
                    <a:gd name="T9" fmla="*/ 12 h 27"/>
                    <a:gd name="T10" fmla="*/ 0 w 18"/>
                    <a:gd name="T11" fmla="*/ 13 h 27"/>
                    <a:gd name="T12" fmla="*/ 3 w 18"/>
                    <a:gd name="T13" fmla="*/ 27 h 27"/>
                    <a:gd name="T14" fmla="*/ 11 w 18"/>
                    <a:gd name="T15" fmla="*/ 24 h 27"/>
                    <a:gd name="T16" fmla="*/ 17 w 18"/>
                    <a:gd name="T17" fmla="*/ 15 h 27"/>
                    <a:gd name="T18" fmla="*/ 18 w 18"/>
                    <a:gd name="T19" fmla="*/ 7 h 27"/>
                    <a:gd name="T20" fmla="*/ 18 w 18"/>
                    <a:gd name="T21" fmla="*/ 0 h 27"/>
                    <a:gd name="T22" fmla="*/ 18 w 18"/>
                    <a:gd name="T23" fmla="*/ 1 h 27"/>
                    <a:gd name="T24" fmla="*/ 4 w 18"/>
                    <a:gd name="T25" fmla="*/ 1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27"/>
                    <a:gd name="T41" fmla="*/ 18 w 18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27">
                      <a:moveTo>
                        <a:pt x="4" y="1"/>
                      </a:moveTo>
                      <a:lnTo>
                        <a:pt x="4" y="2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3" y="27"/>
                      </a:lnTo>
                      <a:lnTo>
                        <a:pt x="11" y="24"/>
                      </a:lnTo>
                      <a:lnTo>
                        <a:pt x="17" y="15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49" name="Freeform 116"/>
                <p:cNvSpPr>
                  <a:spLocks/>
                </p:cNvSpPr>
                <p:nvPr/>
              </p:nvSpPr>
              <p:spPr bwMode="auto">
                <a:xfrm>
                  <a:off x="1473" y="2239"/>
                  <a:ext cx="41" cy="32"/>
                </a:xfrm>
                <a:custGeom>
                  <a:avLst/>
                  <a:gdLst>
                    <a:gd name="T0" fmla="*/ 0 w 41"/>
                    <a:gd name="T1" fmla="*/ 15 h 32"/>
                    <a:gd name="T2" fmla="*/ 0 w 41"/>
                    <a:gd name="T3" fmla="*/ 15 h 32"/>
                    <a:gd name="T4" fmla="*/ 16 w 41"/>
                    <a:gd name="T5" fmla="*/ 16 h 32"/>
                    <a:gd name="T6" fmla="*/ 22 w 41"/>
                    <a:gd name="T7" fmla="*/ 18 h 32"/>
                    <a:gd name="T8" fmla="*/ 24 w 41"/>
                    <a:gd name="T9" fmla="*/ 26 h 32"/>
                    <a:gd name="T10" fmla="*/ 27 w 41"/>
                    <a:gd name="T11" fmla="*/ 32 h 32"/>
                    <a:gd name="T12" fmla="*/ 41 w 41"/>
                    <a:gd name="T13" fmla="*/ 32 h 32"/>
                    <a:gd name="T14" fmla="*/ 39 w 41"/>
                    <a:gd name="T15" fmla="*/ 21 h 32"/>
                    <a:gd name="T16" fmla="*/ 32 w 41"/>
                    <a:gd name="T17" fmla="*/ 9 h 32"/>
                    <a:gd name="T18" fmla="*/ 18 w 41"/>
                    <a:gd name="T19" fmla="*/ 2 h 32"/>
                    <a:gd name="T20" fmla="*/ 0 w 41"/>
                    <a:gd name="T21" fmla="*/ 0 h 32"/>
                    <a:gd name="T22" fmla="*/ 0 w 41"/>
                    <a:gd name="T23" fmla="*/ 0 h 32"/>
                    <a:gd name="T24" fmla="*/ 0 w 41"/>
                    <a:gd name="T25" fmla="*/ 15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32"/>
                    <a:gd name="T41" fmla="*/ 41 w 41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3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6" y="16"/>
                      </a:lnTo>
                      <a:lnTo>
                        <a:pt x="22" y="18"/>
                      </a:lnTo>
                      <a:lnTo>
                        <a:pt x="24" y="26"/>
                      </a:lnTo>
                      <a:lnTo>
                        <a:pt x="27" y="32"/>
                      </a:lnTo>
                      <a:lnTo>
                        <a:pt x="41" y="32"/>
                      </a:lnTo>
                      <a:lnTo>
                        <a:pt x="39" y="21"/>
                      </a:lnTo>
                      <a:lnTo>
                        <a:pt x="32" y="9"/>
                      </a:lnTo>
                      <a:lnTo>
                        <a:pt x="18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50" name="Freeform 117"/>
                <p:cNvSpPr>
                  <a:spLocks/>
                </p:cNvSpPr>
                <p:nvPr/>
              </p:nvSpPr>
              <p:spPr bwMode="auto">
                <a:xfrm>
                  <a:off x="1444" y="2239"/>
                  <a:ext cx="29" cy="43"/>
                </a:xfrm>
                <a:custGeom>
                  <a:avLst/>
                  <a:gdLst>
                    <a:gd name="T0" fmla="*/ 15 w 29"/>
                    <a:gd name="T1" fmla="*/ 40 h 43"/>
                    <a:gd name="T2" fmla="*/ 15 w 29"/>
                    <a:gd name="T3" fmla="*/ 43 h 43"/>
                    <a:gd name="T4" fmla="*/ 18 w 29"/>
                    <a:gd name="T5" fmla="*/ 34 h 43"/>
                    <a:gd name="T6" fmla="*/ 24 w 29"/>
                    <a:gd name="T7" fmla="*/ 23 h 43"/>
                    <a:gd name="T8" fmla="*/ 27 w 29"/>
                    <a:gd name="T9" fmla="*/ 16 h 43"/>
                    <a:gd name="T10" fmla="*/ 29 w 29"/>
                    <a:gd name="T11" fmla="*/ 15 h 43"/>
                    <a:gd name="T12" fmla="*/ 29 w 29"/>
                    <a:gd name="T13" fmla="*/ 0 h 43"/>
                    <a:gd name="T14" fmla="*/ 17 w 29"/>
                    <a:gd name="T15" fmla="*/ 6 h 43"/>
                    <a:gd name="T16" fmla="*/ 10 w 29"/>
                    <a:gd name="T17" fmla="*/ 16 h 43"/>
                    <a:gd name="T18" fmla="*/ 4 w 29"/>
                    <a:gd name="T19" fmla="*/ 27 h 43"/>
                    <a:gd name="T20" fmla="*/ 0 w 29"/>
                    <a:gd name="T21" fmla="*/ 35 h 43"/>
                    <a:gd name="T22" fmla="*/ 0 w 29"/>
                    <a:gd name="T23" fmla="*/ 38 h 43"/>
                    <a:gd name="T24" fmla="*/ 15 w 29"/>
                    <a:gd name="T25" fmla="*/ 4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43"/>
                    <a:gd name="T41" fmla="*/ 29 w 29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43">
                      <a:moveTo>
                        <a:pt x="15" y="40"/>
                      </a:moveTo>
                      <a:lnTo>
                        <a:pt x="15" y="43"/>
                      </a:lnTo>
                      <a:lnTo>
                        <a:pt x="18" y="34"/>
                      </a:lnTo>
                      <a:lnTo>
                        <a:pt x="24" y="23"/>
                      </a:lnTo>
                      <a:lnTo>
                        <a:pt x="27" y="16"/>
                      </a:lnTo>
                      <a:lnTo>
                        <a:pt x="29" y="15"/>
                      </a:lnTo>
                      <a:lnTo>
                        <a:pt x="29" y="0"/>
                      </a:lnTo>
                      <a:lnTo>
                        <a:pt x="17" y="6"/>
                      </a:lnTo>
                      <a:lnTo>
                        <a:pt x="10" y="16"/>
                      </a:lnTo>
                      <a:lnTo>
                        <a:pt x="4" y="27"/>
                      </a:lnTo>
                      <a:lnTo>
                        <a:pt x="0" y="35"/>
                      </a:lnTo>
                      <a:lnTo>
                        <a:pt x="0" y="38"/>
                      </a:lnTo>
                      <a:lnTo>
                        <a:pt x="15" y="4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51" name="Freeform 118"/>
                <p:cNvSpPr>
                  <a:spLocks/>
                </p:cNvSpPr>
                <p:nvPr/>
              </p:nvSpPr>
              <p:spPr bwMode="auto">
                <a:xfrm>
                  <a:off x="1444" y="2277"/>
                  <a:ext cx="20" cy="35"/>
                </a:xfrm>
                <a:custGeom>
                  <a:avLst/>
                  <a:gdLst>
                    <a:gd name="T0" fmla="*/ 20 w 20"/>
                    <a:gd name="T1" fmla="*/ 34 h 35"/>
                    <a:gd name="T2" fmla="*/ 20 w 20"/>
                    <a:gd name="T3" fmla="*/ 32 h 35"/>
                    <a:gd name="T4" fmla="*/ 17 w 20"/>
                    <a:gd name="T5" fmla="*/ 24 h 35"/>
                    <a:gd name="T6" fmla="*/ 16 w 20"/>
                    <a:gd name="T7" fmla="*/ 16 h 35"/>
                    <a:gd name="T8" fmla="*/ 15 w 20"/>
                    <a:gd name="T9" fmla="*/ 9 h 35"/>
                    <a:gd name="T10" fmla="*/ 15 w 20"/>
                    <a:gd name="T11" fmla="*/ 2 h 35"/>
                    <a:gd name="T12" fmla="*/ 0 w 20"/>
                    <a:gd name="T13" fmla="*/ 0 h 35"/>
                    <a:gd name="T14" fmla="*/ 0 w 20"/>
                    <a:gd name="T15" fmla="*/ 9 h 35"/>
                    <a:gd name="T16" fmla="*/ 1 w 20"/>
                    <a:gd name="T17" fmla="*/ 18 h 35"/>
                    <a:gd name="T18" fmla="*/ 3 w 20"/>
                    <a:gd name="T19" fmla="*/ 26 h 35"/>
                    <a:gd name="T20" fmla="*/ 5 w 20"/>
                    <a:gd name="T21" fmla="*/ 35 h 35"/>
                    <a:gd name="T22" fmla="*/ 5 w 20"/>
                    <a:gd name="T23" fmla="*/ 34 h 35"/>
                    <a:gd name="T24" fmla="*/ 20 w 20"/>
                    <a:gd name="T25" fmla="*/ 34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35"/>
                    <a:gd name="T41" fmla="*/ 20 w 20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35">
                      <a:moveTo>
                        <a:pt x="20" y="34"/>
                      </a:moveTo>
                      <a:lnTo>
                        <a:pt x="20" y="32"/>
                      </a:lnTo>
                      <a:lnTo>
                        <a:pt x="17" y="24"/>
                      </a:lnTo>
                      <a:lnTo>
                        <a:pt x="16" y="16"/>
                      </a:lnTo>
                      <a:lnTo>
                        <a:pt x="15" y="9"/>
                      </a:lnTo>
                      <a:lnTo>
                        <a:pt x="15" y="2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3" y="26"/>
                      </a:lnTo>
                      <a:lnTo>
                        <a:pt x="5" y="35"/>
                      </a:lnTo>
                      <a:lnTo>
                        <a:pt x="5" y="34"/>
                      </a:lnTo>
                      <a:lnTo>
                        <a:pt x="20" y="3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52" name="Freeform 119"/>
                <p:cNvSpPr>
                  <a:spLocks/>
                </p:cNvSpPr>
                <p:nvPr/>
              </p:nvSpPr>
              <p:spPr bwMode="auto">
                <a:xfrm>
                  <a:off x="1449" y="2311"/>
                  <a:ext cx="27" cy="19"/>
                </a:xfrm>
                <a:custGeom>
                  <a:avLst/>
                  <a:gdLst>
                    <a:gd name="T0" fmla="*/ 27 w 27"/>
                    <a:gd name="T1" fmla="*/ 4 h 19"/>
                    <a:gd name="T2" fmla="*/ 27 w 27"/>
                    <a:gd name="T3" fmla="*/ 4 h 19"/>
                    <a:gd name="T4" fmla="*/ 22 w 27"/>
                    <a:gd name="T5" fmla="*/ 3 h 19"/>
                    <a:gd name="T6" fmla="*/ 18 w 27"/>
                    <a:gd name="T7" fmla="*/ 1 h 19"/>
                    <a:gd name="T8" fmla="*/ 16 w 27"/>
                    <a:gd name="T9" fmla="*/ 0 h 19"/>
                    <a:gd name="T10" fmla="*/ 15 w 27"/>
                    <a:gd name="T11" fmla="*/ 0 h 19"/>
                    <a:gd name="T12" fmla="*/ 0 w 27"/>
                    <a:gd name="T13" fmla="*/ 0 h 19"/>
                    <a:gd name="T14" fmla="*/ 4 w 27"/>
                    <a:gd name="T15" fmla="*/ 9 h 19"/>
                    <a:gd name="T16" fmla="*/ 11 w 27"/>
                    <a:gd name="T17" fmla="*/ 15 h 19"/>
                    <a:gd name="T18" fmla="*/ 19 w 27"/>
                    <a:gd name="T19" fmla="*/ 18 h 19"/>
                    <a:gd name="T20" fmla="*/ 27 w 27"/>
                    <a:gd name="T21" fmla="*/ 19 h 19"/>
                    <a:gd name="T22" fmla="*/ 27 w 27"/>
                    <a:gd name="T23" fmla="*/ 19 h 19"/>
                    <a:gd name="T24" fmla="*/ 27 w 27"/>
                    <a:gd name="T25" fmla="*/ 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"/>
                    <a:gd name="T40" fmla="*/ 0 h 19"/>
                    <a:gd name="T41" fmla="*/ 27 w 27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" h="19">
                      <a:moveTo>
                        <a:pt x="27" y="4"/>
                      </a:moveTo>
                      <a:lnTo>
                        <a:pt x="27" y="4"/>
                      </a:lnTo>
                      <a:lnTo>
                        <a:pt x="22" y="3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4" y="9"/>
                      </a:lnTo>
                      <a:lnTo>
                        <a:pt x="11" y="15"/>
                      </a:lnTo>
                      <a:lnTo>
                        <a:pt x="19" y="18"/>
                      </a:lnTo>
                      <a:lnTo>
                        <a:pt x="27" y="19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53" name="Freeform 120"/>
                <p:cNvSpPr>
                  <a:spLocks/>
                </p:cNvSpPr>
                <p:nvPr/>
              </p:nvSpPr>
              <p:spPr bwMode="auto">
                <a:xfrm>
                  <a:off x="1476" y="2306"/>
                  <a:ext cx="44" cy="24"/>
                </a:xfrm>
                <a:custGeom>
                  <a:avLst/>
                  <a:gdLst>
                    <a:gd name="T0" fmla="*/ 37 w 44"/>
                    <a:gd name="T1" fmla="*/ 1 h 24"/>
                    <a:gd name="T2" fmla="*/ 37 w 44"/>
                    <a:gd name="T3" fmla="*/ 0 h 24"/>
                    <a:gd name="T4" fmla="*/ 34 w 44"/>
                    <a:gd name="T5" fmla="*/ 2 h 24"/>
                    <a:gd name="T6" fmla="*/ 30 w 44"/>
                    <a:gd name="T7" fmla="*/ 3 h 24"/>
                    <a:gd name="T8" fmla="*/ 25 w 44"/>
                    <a:gd name="T9" fmla="*/ 5 h 24"/>
                    <a:gd name="T10" fmla="*/ 20 w 44"/>
                    <a:gd name="T11" fmla="*/ 6 h 24"/>
                    <a:gd name="T12" fmla="*/ 15 w 44"/>
                    <a:gd name="T13" fmla="*/ 7 h 24"/>
                    <a:gd name="T14" fmla="*/ 9 w 44"/>
                    <a:gd name="T15" fmla="*/ 8 h 24"/>
                    <a:gd name="T16" fmla="*/ 6 w 44"/>
                    <a:gd name="T17" fmla="*/ 9 h 24"/>
                    <a:gd name="T18" fmla="*/ 0 w 44"/>
                    <a:gd name="T19" fmla="*/ 9 h 24"/>
                    <a:gd name="T20" fmla="*/ 0 w 44"/>
                    <a:gd name="T21" fmla="*/ 24 h 24"/>
                    <a:gd name="T22" fmla="*/ 6 w 44"/>
                    <a:gd name="T23" fmla="*/ 24 h 24"/>
                    <a:gd name="T24" fmla="*/ 12 w 44"/>
                    <a:gd name="T25" fmla="*/ 23 h 24"/>
                    <a:gd name="T26" fmla="*/ 18 w 44"/>
                    <a:gd name="T27" fmla="*/ 22 h 24"/>
                    <a:gd name="T28" fmla="*/ 23 w 44"/>
                    <a:gd name="T29" fmla="*/ 20 h 24"/>
                    <a:gd name="T30" fmla="*/ 28 w 44"/>
                    <a:gd name="T31" fmla="*/ 19 h 24"/>
                    <a:gd name="T32" fmla="*/ 32 w 44"/>
                    <a:gd name="T33" fmla="*/ 18 h 24"/>
                    <a:gd name="T34" fmla="*/ 38 w 44"/>
                    <a:gd name="T35" fmla="*/ 17 h 24"/>
                    <a:gd name="T36" fmla="*/ 44 w 44"/>
                    <a:gd name="T37" fmla="*/ 14 h 24"/>
                    <a:gd name="T38" fmla="*/ 44 w 44"/>
                    <a:gd name="T39" fmla="*/ 13 h 24"/>
                    <a:gd name="T40" fmla="*/ 37 w 44"/>
                    <a:gd name="T41" fmla="*/ 1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4"/>
                    <a:gd name="T64" fmla="*/ 0 h 24"/>
                    <a:gd name="T65" fmla="*/ 44 w 44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4" h="24">
                      <a:moveTo>
                        <a:pt x="37" y="1"/>
                      </a:move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0" y="3"/>
                      </a:lnTo>
                      <a:lnTo>
                        <a:pt x="25" y="5"/>
                      </a:lnTo>
                      <a:lnTo>
                        <a:pt x="20" y="6"/>
                      </a:lnTo>
                      <a:lnTo>
                        <a:pt x="15" y="7"/>
                      </a:lnTo>
                      <a:lnTo>
                        <a:pt x="9" y="8"/>
                      </a:lnTo>
                      <a:lnTo>
                        <a:pt x="6" y="9"/>
                      </a:lnTo>
                      <a:lnTo>
                        <a:pt x="0" y="9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3"/>
                      </a:lnTo>
                      <a:lnTo>
                        <a:pt x="18" y="22"/>
                      </a:lnTo>
                      <a:lnTo>
                        <a:pt x="23" y="20"/>
                      </a:lnTo>
                      <a:lnTo>
                        <a:pt x="28" y="19"/>
                      </a:lnTo>
                      <a:lnTo>
                        <a:pt x="32" y="18"/>
                      </a:lnTo>
                      <a:lnTo>
                        <a:pt x="38" y="17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54" name="Freeform 121"/>
                <p:cNvSpPr>
                  <a:spLocks/>
                </p:cNvSpPr>
                <p:nvPr/>
              </p:nvSpPr>
              <p:spPr bwMode="auto">
                <a:xfrm>
                  <a:off x="1513" y="2265"/>
                  <a:ext cx="51" cy="54"/>
                </a:xfrm>
                <a:custGeom>
                  <a:avLst/>
                  <a:gdLst>
                    <a:gd name="T0" fmla="*/ 40 w 51"/>
                    <a:gd name="T1" fmla="*/ 0 h 54"/>
                    <a:gd name="T2" fmla="*/ 39 w 51"/>
                    <a:gd name="T3" fmla="*/ 1 h 54"/>
                    <a:gd name="T4" fmla="*/ 34 w 51"/>
                    <a:gd name="T5" fmla="*/ 7 h 54"/>
                    <a:gd name="T6" fmla="*/ 29 w 51"/>
                    <a:gd name="T7" fmla="*/ 13 h 54"/>
                    <a:gd name="T8" fmla="*/ 24 w 51"/>
                    <a:gd name="T9" fmla="*/ 19 h 54"/>
                    <a:gd name="T10" fmla="*/ 20 w 51"/>
                    <a:gd name="T11" fmla="*/ 25 h 54"/>
                    <a:gd name="T12" fmla="*/ 16 w 51"/>
                    <a:gd name="T13" fmla="*/ 29 h 54"/>
                    <a:gd name="T14" fmla="*/ 10 w 51"/>
                    <a:gd name="T15" fmla="*/ 34 h 54"/>
                    <a:gd name="T16" fmla="*/ 5 w 51"/>
                    <a:gd name="T17" fmla="*/ 38 h 54"/>
                    <a:gd name="T18" fmla="*/ 0 w 51"/>
                    <a:gd name="T19" fmla="*/ 42 h 54"/>
                    <a:gd name="T20" fmla="*/ 7 w 51"/>
                    <a:gd name="T21" fmla="*/ 54 h 54"/>
                    <a:gd name="T22" fmla="*/ 15 w 51"/>
                    <a:gd name="T23" fmla="*/ 50 h 54"/>
                    <a:gd name="T24" fmla="*/ 20 w 51"/>
                    <a:gd name="T25" fmla="*/ 46 h 54"/>
                    <a:gd name="T26" fmla="*/ 26 w 51"/>
                    <a:gd name="T27" fmla="*/ 41 h 54"/>
                    <a:gd name="T28" fmla="*/ 32 w 51"/>
                    <a:gd name="T29" fmla="*/ 35 h 54"/>
                    <a:gd name="T30" fmla="*/ 36 w 51"/>
                    <a:gd name="T31" fmla="*/ 29 h 54"/>
                    <a:gd name="T32" fmla="*/ 41 w 51"/>
                    <a:gd name="T33" fmla="*/ 23 h 54"/>
                    <a:gd name="T34" fmla="*/ 46 w 51"/>
                    <a:gd name="T35" fmla="*/ 17 h 54"/>
                    <a:gd name="T36" fmla="*/ 51 w 51"/>
                    <a:gd name="T37" fmla="*/ 11 h 54"/>
                    <a:gd name="T38" fmla="*/ 50 w 51"/>
                    <a:gd name="T39" fmla="*/ 12 h 54"/>
                    <a:gd name="T40" fmla="*/ 40 w 51"/>
                    <a:gd name="T41" fmla="*/ 0 h 5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"/>
                    <a:gd name="T64" fmla="*/ 0 h 54"/>
                    <a:gd name="T65" fmla="*/ 51 w 51"/>
                    <a:gd name="T66" fmla="*/ 54 h 5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" h="54">
                      <a:moveTo>
                        <a:pt x="40" y="0"/>
                      </a:moveTo>
                      <a:lnTo>
                        <a:pt x="39" y="1"/>
                      </a:lnTo>
                      <a:lnTo>
                        <a:pt x="34" y="7"/>
                      </a:lnTo>
                      <a:lnTo>
                        <a:pt x="29" y="13"/>
                      </a:lnTo>
                      <a:lnTo>
                        <a:pt x="24" y="19"/>
                      </a:lnTo>
                      <a:lnTo>
                        <a:pt x="20" y="25"/>
                      </a:lnTo>
                      <a:lnTo>
                        <a:pt x="16" y="29"/>
                      </a:lnTo>
                      <a:lnTo>
                        <a:pt x="10" y="34"/>
                      </a:lnTo>
                      <a:lnTo>
                        <a:pt x="5" y="38"/>
                      </a:lnTo>
                      <a:lnTo>
                        <a:pt x="0" y="42"/>
                      </a:lnTo>
                      <a:lnTo>
                        <a:pt x="7" y="54"/>
                      </a:lnTo>
                      <a:lnTo>
                        <a:pt x="15" y="50"/>
                      </a:lnTo>
                      <a:lnTo>
                        <a:pt x="20" y="46"/>
                      </a:lnTo>
                      <a:lnTo>
                        <a:pt x="26" y="41"/>
                      </a:lnTo>
                      <a:lnTo>
                        <a:pt x="32" y="35"/>
                      </a:lnTo>
                      <a:lnTo>
                        <a:pt x="36" y="29"/>
                      </a:lnTo>
                      <a:lnTo>
                        <a:pt x="41" y="23"/>
                      </a:lnTo>
                      <a:lnTo>
                        <a:pt x="46" y="17"/>
                      </a:lnTo>
                      <a:lnTo>
                        <a:pt x="51" y="11"/>
                      </a:lnTo>
                      <a:lnTo>
                        <a:pt x="50" y="1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55" name="Freeform 122"/>
                <p:cNvSpPr>
                  <a:spLocks/>
                </p:cNvSpPr>
                <p:nvPr/>
              </p:nvSpPr>
              <p:spPr bwMode="auto">
                <a:xfrm>
                  <a:off x="1553" y="2193"/>
                  <a:ext cx="107" cy="84"/>
                </a:xfrm>
                <a:custGeom>
                  <a:avLst/>
                  <a:gdLst>
                    <a:gd name="T0" fmla="*/ 102 w 107"/>
                    <a:gd name="T1" fmla="*/ 6 h 84"/>
                    <a:gd name="T2" fmla="*/ 97 w 107"/>
                    <a:gd name="T3" fmla="*/ 0 h 84"/>
                    <a:gd name="T4" fmla="*/ 0 w 107"/>
                    <a:gd name="T5" fmla="*/ 72 h 84"/>
                    <a:gd name="T6" fmla="*/ 10 w 107"/>
                    <a:gd name="T7" fmla="*/ 84 h 84"/>
                    <a:gd name="T8" fmla="*/ 107 w 107"/>
                    <a:gd name="T9" fmla="*/ 12 h 84"/>
                    <a:gd name="T10" fmla="*/ 102 w 107"/>
                    <a:gd name="T11" fmla="*/ 6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7"/>
                    <a:gd name="T19" fmla="*/ 0 h 84"/>
                    <a:gd name="T20" fmla="*/ 107 w 107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7" h="84">
                      <a:moveTo>
                        <a:pt x="102" y="6"/>
                      </a:moveTo>
                      <a:lnTo>
                        <a:pt x="97" y="0"/>
                      </a:lnTo>
                      <a:lnTo>
                        <a:pt x="0" y="72"/>
                      </a:lnTo>
                      <a:lnTo>
                        <a:pt x="10" y="84"/>
                      </a:lnTo>
                      <a:lnTo>
                        <a:pt x="107" y="12"/>
                      </a:lnTo>
                      <a:lnTo>
                        <a:pt x="102" y="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856" name="Freeform 123"/>
                <p:cNvSpPr>
                  <a:spLocks/>
                </p:cNvSpPr>
                <p:nvPr/>
              </p:nvSpPr>
              <p:spPr bwMode="auto">
                <a:xfrm>
                  <a:off x="1650" y="2192"/>
                  <a:ext cx="12" cy="13"/>
                </a:xfrm>
                <a:custGeom>
                  <a:avLst/>
                  <a:gdLst>
                    <a:gd name="T0" fmla="*/ 10 w 12"/>
                    <a:gd name="T1" fmla="*/ 13 h 13"/>
                    <a:gd name="T2" fmla="*/ 12 w 12"/>
                    <a:gd name="T3" fmla="*/ 9 h 13"/>
                    <a:gd name="T4" fmla="*/ 11 w 12"/>
                    <a:gd name="T5" fmla="*/ 3 h 13"/>
                    <a:gd name="T6" fmla="*/ 6 w 12"/>
                    <a:gd name="T7" fmla="*/ 0 h 13"/>
                    <a:gd name="T8" fmla="*/ 0 w 12"/>
                    <a:gd name="T9" fmla="*/ 1 h 13"/>
                    <a:gd name="T10" fmla="*/ 10 w 12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3"/>
                    <a:gd name="T20" fmla="*/ 12 w 1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3">
                      <a:moveTo>
                        <a:pt x="10" y="13"/>
                      </a:moveTo>
                      <a:lnTo>
                        <a:pt x="12" y="9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  <p:sp>
          <p:nvSpPr>
            <p:cNvPr id="187" name="Rounded Rectangular Callout 186"/>
            <p:cNvSpPr/>
            <p:nvPr/>
          </p:nvSpPr>
          <p:spPr bwMode="auto">
            <a:xfrm>
              <a:off x="609600" y="1638300"/>
              <a:ext cx="4685506" cy="1028700"/>
            </a:xfrm>
            <a:prstGeom prst="wedgeRoundRectCallout">
              <a:avLst>
                <a:gd name="adj1" fmla="val 72152"/>
                <a:gd name="adj2" fmla="val 26033"/>
                <a:gd name="adj3" fmla="val 16667"/>
              </a:avLst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It can be difficult to understand </a:t>
              </a:r>
              <a:b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</a:b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where computation go. </a:t>
              </a:r>
            </a:p>
          </p:txBody>
        </p:sp>
      </p:grpSp>
      <p:grpSp>
        <p:nvGrpSpPr>
          <p:cNvPr id="207" name="Group 3"/>
          <p:cNvGrpSpPr>
            <a:grpSpLocks/>
          </p:cNvGrpSpPr>
          <p:nvPr/>
        </p:nvGrpSpPr>
        <p:grpSpPr bwMode="auto">
          <a:xfrm>
            <a:off x="2477557" y="7845038"/>
            <a:ext cx="1871216" cy="1955385"/>
            <a:chOff x="-144" y="1147"/>
            <a:chExt cx="3264" cy="3173"/>
          </a:xfrm>
        </p:grpSpPr>
        <p:grpSp>
          <p:nvGrpSpPr>
            <p:cNvPr id="208" name="Group 4"/>
            <p:cNvGrpSpPr>
              <a:grpSpLocks noChangeAspect="1"/>
            </p:cNvGrpSpPr>
            <p:nvPr/>
          </p:nvGrpSpPr>
          <p:grpSpPr bwMode="auto">
            <a:xfrm>
              <a:off x="336" y="2447"/>
              <a:ext cx="1814" cy="1873"/>
              <a:chOff x="384" y="816"/>
              <a:chExt cx="2947" cy="3043"/>
            </a:xfrm>
          </p:grpSpPr>
          <p:sp>
            <p:nvSpPr>
              <p:cNvPr id="278" name="Oval 5" descr="Stationery"/>
              <p:cNvSpPr>
                <a:spLocks noChangeAspect="1" noChangeArrowheads="1"/>
              </p:cNvSpPr>
              <p:nvPr/>
            </p:nvSpPr>
            <p:spPr bwMode="auto">
              <a:xfrm>
                <a:off x="384" y="912"/>
                <a:ext cx="2947" cy="2947"/>
              </a:xfrm>
              <a:prstGeom prst="ellipse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 useBgFill="1">
            <p:nvSpPr>
              <p:cNvPr id="279" name="Oval 6"/>
              <p:cNvSpPr>
                <a:spLocks noChangeAspect="1" noChangeArrowheads="1"/>
              </p:cNvSpPr>
              <p:nvPr/>
            </p:nvSpPr>
            <p:spPr bwMode="auto">
              <a:xfrm>
                <a:off x="610" y="1138"/>
                <a:ext cx="2494" cy="2494"/>
              </a:xfrm>
              <a:prstGeom prst="ellipse">
                <a:avLst/>
              </a:prstGeom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80" name="Freeform 7" descr="Green marble"/>
              <p:cNvSpPr>
                <a:spLocks noChangeAspect="1"/>
              </p:cNvSpPr>
              <p:nvPr/>
            </p:nvSpPr>
            <p:spPr bwMode="auto">
              <a:xfrm rot="2360341">
                <a:off x="1632" y="816"/>
                <a:ext cx="445" cy="491"/>
              </a:xfrm>
              <a:custGeom>
                <a:avLst/>
                <a:gdLst>
                  <a:gd name="T0" fmla="*/ 0 w 2280"/>
                  <a:gd name="T1" fmla="*/ 0 h 1785"/>
                  <a:gd name="T2" fmla="*/ 0 w 2280"/>
                  <a:gd name="T3" fmla="*/ 0 h 1785"/>
                  <a:gd name="T4" fmla="*/ 0 w 2280"/>
                  <a:gd name="T5" fmla="*/ 0 h 1785"/>
                  <a:gd name="T6" fmla="*/ 0 w 2280"/>
                  <a:gd name="T7" fmla="*/ 0 h 1785"/>
                  <a:gd name="T8" fmla="*/ 0 w 2280"/>
                  <a:gd name="T9" fmla="*/ 0 h 1785"/>
                  <a:gd name="T10" fmla="*/ 0 w 2280"/>
                  <a:gd name="T11" fmla="*/ 0 h 1785"/>
                  <a:gd name="T12" fmla="*/ 0 w 2280"/>
                  <a:gd name="T13" fmla="*/ 0 h 1785"/>
                  <a:gd name="T14" fmla="*/ 0 w 2280"/>
                  <a:gd name="T15" fmla="*/ 0 h 1785"/>
                  <a:gd name="T16" fmla="*/ 0 w 2280"/>
                  <a:gd name="T17" fmla="*/ 0 h 1785"/>
                  <a:gd name="T18" fmla="*/ 0 w 2280"/>
                  <a:gd name="T19" fmla="*/ 0 h 1785"/>
                  <a:gd name="T20" fmla="*/ 0 w 2280"/>
                  <a:gd name="T21" fmla="*/ 0 h 1785"/>
                  <a:gd name="T22" fmla="*/ 0 w 2280"/>
                  <a:gd name="T23" fmla="*/ 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09" name="Group 8"/>
            <p:cNvGrpSpPr>
              <a:grpSpLocks noChangeAspect="1"/>
            </p:cNvGrpSpPr>
            <p:nvPr/>
          </p:nvGrpSpPr>
          <p:grpSpPr bwMode="auto">
            <a:xfrm>
              <a:off x="1329" y="1989"/>
              <a:ext cx="647" cy="603"/>
              <a:chOff x="2836" y="2439"/>
              <a:chExt cx="1451" cy="1352"/>
            </a:xfrm>
          </p:grpSpPr>
          <p:sp>
            <p:nvSpPr>
              <p:cNvPr id="272" name="Freeform 9"/>
              <p:cNvSpPr>
                <a:spLocks noChangeAspect="1"/>
              </p:cNvSpPr>
              <p:nvPr/>
            </p:nvSpPr>
            <p:spPr bwMode="auto">
              <a:xfrm>
                <a:off x="3551" y="2439"/>
                <a:ext cx="406" cy="277"/>
              </a:xfrm>
              <a:custGeom>
                <a:avLst/>
                <a:gdLst>
                  <a:gd name="T0" fmla="*/ 360 w 406"/>
                  <a:gd name="T1" fmla="*/ 13 h 277"/>
                  <a:gd name="T2" fmla="*/ 319 w 406"/>
                  <a:gd name="T3" fmla="*/ 4 h 277"/>
                  <a:gd name="T4" fmla="*/ 256 w 406"/>
                  <a:gd name="T5" fmla="*/ 4 h 277"/>
                  <a:gd name="T6" fmla="*/ 215 w 406"/>
                  <a:gd name="T7" fmla="*/ 22 h 277"/>
                  <a:gd name="T8" fmla="*/ 193 w 406"/>
                  <a:gd name="T9" fmla="*/ 40 h 277"/>
                  <a:gd name="T10" fmla="*/ 147 w 406"/>
                  <a:gd name="T11" fmla="*/ 96 h 277"/>
                  <a:gd name="T12" fmla="*/ 130 w 406"/>
                  <a:gd name="T13" fmla="*/ 118 h 277"/>
                  <a:gd name="T14" fmla="*/ 121 w 406"/>
                  <a:gd name="T15" fmla="*/ 121 h 277"/>
                  <a:gd name="T16" fmla="*/ 97 w 406"/>
                  <a:gd name="T17" fmla="*/ 127 h 277"/>
                  <a:gd name="T18" fmla="*/ 95 w 406"/>
                  <a:gd name="T19" fmla="*/ 127 h 277"/>
                  <a:gd name="T20" fmla="*/ 73 w 406"/>
                  <a:gd name="T21" fmla="*/ 128 h 277"/>
                  <a:gd name="T22" fmla="*/ 62 w 406"/>
                  <a:gd name="T23" fmla="*/ 128 h 277"/>
                  <a:gd name="T24" fmla="*/ 39 w 406"/>
                  <a:gd name="T25" fmla="*/ 127 h 277"/>
                  <a:gd name="T26" fmla="*/ 18 w 406"/>
                  <a:gd name="T27" fmla="*/ 132 h 277"/>
                  <a:gd name="T28" fmla="*/ 4 w 406"/>
                  <a:gd name="T29" fmla="*/ 143 h 277"/>
                  <a:gd name="T30" fmla="*/ 0 w 406"/>
                  <a:gd name="T31" fmla="*/ 155 h 277"/>
                  <a:gd name="T32" fmla="*/ 4 w 406"/>
                  <a:gd name="T33" fmla="*/ 172 h 277"/>
                  <a:gd name="T34" fmla="*/ 11 w 406"/>
                  <a:gd name="T35" fmla="*/ 178 h 277"/>
                  <a:gd name="T36" fmla="*/ 39 w 406"/>
                  <a:gd name="T37" fmla="*/ 183 h 277"/>
                  <a:gd name="T38" fmla="*/ 41 w 406"/>
                  <a:gd name="T39" fmla="*/ 183 h 277"/>
                  <a:gd name="T40" fmla="*/ 72 w 406"/>
                  <a:gd name="T41" fmla="*/ 183 h 277"/>
                  <a:gd name="T42" fmla="*/ 97 w 406"/>
                  <a:gd name="T43" fmla="*/ 176 h 277"/>
                  <a:gd name="T44" fmla="*/ 119 w 406"/>
                  <a:gd name="T45" fmla="*/ 169 h 277"/>
                  <a:gd name="T46" fmla="*/ 128 w 406"/>
                  <a:gd name="T47" fmla="*/ 182 h 277"/>
                  <a:gd name="T48" fmla="*/ 130 w 406"/>
                  <a:gd name="T49" fmla="*/ 218 h 277"/>
                  <a:gd name="T50" fmla="*/ 134 w 406"/>
                  <a:gd name="T51" fmla="*/ 231 h 277"/>
                  <a:gd name="T52" fmla="*/ 146 w 406"/>
                  <a:gd name="T53" fmla="*/ 252 h 277"/>
                  <a:gd name="T54" fmla="*/ 161 w 406"/>
                  <a:gd name="T55" fmla="*/ 264 h 277"/>
                  <a:gd name="T56" fmla="*/ 181 w 406"/>
                  <a:gd name="T57" fmla="*/ 272 h 277"/>
                  <a:gd name="T58" fmla="*/ 221 w 406"/>
                  <a:gd name="T59" fmla="*/ 277 h 277"/>
                  <a:gd name="T60" fmla="*/ 250 w 406"/>
                  <a:gd name="T61" fmla="*/ 273 h 277"/>
                  <a:gd name="T62" fmla="*/ 279 w 406"/>
                  <a:gd name="T63" fmla="*/ 264 h 277"/>
                  <a:gd name="T64" fmla="*/ 298 w 406"/>
                  <a:gd name="T65" fmla="*/ 254 h 277"/>
                  <a:gd name="T66" fmla="*/ 324 w 406"/>
                  <a:gd name="T67" fmla="*/ 235 h 277"/>
                  <a:gd name="T68" fmla="*/ 333 w 406"/>
                  <a:gd name="T69" fmla="*/ 226 h 277"/>
                  <a:gd name="T70" fmla="*/ 342 w 406"/>
                  <a:gd name="T71" fmla="*/ 217 h 277"/>
                  <a:gd name="T72" fmla="*/ 365 w 406"/>
                  <a:gd name="T73" fmla="*/ 187 h 277"/>
                  <a:gd name="T74" fmla="*/ 388 w 406"/>
                  <a:gd name="T75" fmla="*/ 154 h 277"/>
                  <a:gd name="T76" fmla="*/ 395 w 406"/>
                  <a:gd name="T77" fmla="*/ 142 h 277"/>
                  <a:gd name="T78" fmla="*/ 403 w 406"/>
                  <a:gd name="T79" fmla="*/ 116 h 277"/>
                  <a:gd name="T80" fmla="*/ 406 w 406"/>
                  <a:gd name="T81" fmla="*/ 98 h 277"/>
                  <a:gd name="T82" fmla="*/ 406 w 406"/>
                  <a:gd name="T83" fmla="*/ 89 h 277"/>
                  <a:gd name="T84" fmla="*/ 400 w 406"/>
                  <a:gd name="T85" fmla="*/ 57 h 277"/>
                  <a:gd name="T86" fmla="*/ 384 w 406"/>
                  <a:gd name="T87" fmla="*/ 31 h 2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6"/>
                  <a:gd name="T133" fmla="*/ 0 h 277"/>
                  <a:gd name="T134" fmla="*/ 406 w 406"/>
                  <a:gd name="T135" fmla="*/ 277 h 2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6" h="277">
                    <a:moveTo>
                      <a:pt x="368" y="17"/>
                    </a:moveTo>
                    <a:lnTo>
                      <a:pt x="364" y="15"/>
                    </a:lnTo>
                    <a:lnTo>
                      <a:pt x="360" y="13"/>
                    </a:lnTo>
                    <a:lnTo>
                      <a:pt x="356" y="11"/>
                    </a:lnTo>
                    <a:lnTo>
                      <a:pt x="352" y="10"/>
                    </a:lnTo>
                    <a:lnTo>
                      <a:pt x="319" y="4"/>
                    </a:lnTo>
                    <a:lnTo>
                      <a:pt x="286" y="0"/>
                    </a:lnTo>
                    <a:lnTo>
                      <a:pt x="270" y="2"/>
                    </a:lnTo>
                    <a:lnTo>
                      <a:pt x="256" y="4"/>
                    </a:lnTo>
                    <a:lnTo>
                      <a:pt x="242" y="9"/>
                    </a:lnTo>
                    <a:lnTo>
                      <a:pt x="228" y="15"/>
                    </a:lnTo>
                    <a:lnTo>
                      <a:pt x="215" y="22"/>
                    </a:lnTo>
                    <a:lnTo>
                      <a:pt x="204" y="31"/>
                    </a:lnTo>
                    <a:lnTo>
                      <a:pt x="198" y="35"/>
                    </a:lnTo>
                    <a:lnTo>
                      <a:pt x="193" y="40"/>
                    </a:lnTo>
                    <a:lnTo>
                      <a:pt x="182" y="51"/>
                    </a:lnTo>
                    <a:lnTo>
                      <a:pt x="165" y="73"/>
                    </a:lnTo>
                    <a:lnTo>
                      <a:pt x="147" y="96"/>
                    </a:lnTo>
                    <a:lnTo>
                      <a:pt x="140" y="106"/>
                    </a:lnTo>
                    <a:lnTo>
                      <a:pt x="136" y="116"/>
                    </a:lnTo>
                    <a:lnTo>
                      <a:pt x="130" y="118"/>
                    </a:lnTo>
                    <a:lnTo>
                      <a:pt x="125" y="120"/>
                    </a:lnTo>
                    <a:lnTo>
                      <a:pt x="123" y="121"/>
                    </a:lnTo>
                    <a:lnTo>
                      <a:pt x="121" y="121"/>
                    </a:lnTo>
                    <a:lnTo>
                      <a:pt x="111" y="124"/>
                    </a:lnTo>
                    <a:lnTo>
                      <a:pt x="102" y="126"/>
                    </a:lnTo>
                    <a:lnTo>
                      <a:pt x="97" y="127"/>
                    </a:lnTo>
                    <a:lnTo>
                      <a:pt x="95" y="127"/>
                    </a:lnTo>
                    <a:lnTo>
                      <a:pt x="92" y="128"/>
                    </a:lnTo>
                    <a:lnTo>
                      <a:pt x="82" y="128"/>
                    </a:lnTo>
                    <a:lnTo>
                      <a:pt x="73" y="128"/>
                    </a:lnTo>
                    <a:lnTo>
                      <a:pt x="70" y="128"/>
                    </a:lnTo>
                    <a:lnTo>
                      <a:pt x="67" y="128"/>
                    </a:lnTo>
                    <a:lnTo>
                      <a:pt x="62" y="128"/>
                    </a:lnTo>
                    <a:lnTo>
                      <a:pt x="53" y="128"/>
                    </a:lnTo>
                    <a:lnTo>
                      <a:pt x="46" y="127"/>
                    </a:lnTo>
                    <a:lnTo>
                      <a:pt x="39" y="127"/>
                    </a:lnTo>
                    <a:lnTo>
                      <a:pt x="32" y="128"/>
                    </a:lnTo>
                    <a:lnTo>
                      <a:pt x="26" y="129"/>
                    </a:lnTo>
                    <a:lnTo>
                      <a:pt x="18" y="132"/>
                    </a:lnTo>
                    <a:lnTo>
                      <a:pt x="12" y="135"/>
                    </a:lnTo>
                    <a:lnTo>
                      <a:pt x="7" y="139"/>
                    </a:lnTo>
                    <a:lnTo>
                      <a:pt x="4" y="143"/>
                    </a:lnTo>
                    <a:lnTo>
                      <a:pt x="1" y="148"/>
                    </a:lnTo>
                    <a:lnTo>
                      <a:pt x="0" y="151"/>
                    </a:lnTo>
                    <a:lnTo>
                      <a:pt x="0" y="155"/>
                    </a:lnTo>
                    <a:lnTo>
                      <a:pt x="1" y="161"/>
                    </a:lnTo>
                    <a:lnTo>
                      <a:pt x="3" y="169"/>
                    </a:lnTo>
                    <a:lnTo>
                      <a:pt x="4" y="172"/>
                    </a:lnTo>
                    <a:lnTo>
                      <a:pt x="5" y="175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23" y="182"/>
                    </a:lnTo>
                    <a:lnTo>
                      <a:pt x="35" y="183"/>
                    </a:lnTo>
                    <a:lnTo>
                      <a:pt x="39" y="183"/>
                    </a:lnTo>
                    <a:lnTo>
                      <a:pt x="40" y="183"/>
                    </a:lnTo>
                    <a:lnTo>
                      <a:pt x="41" y="183"/>
                    </a:lnTo>
                    <a:lnTo>
                      <a:pt x="47" y="184"/>
                    </a:lnTo>
                    <a:lnTo>
                      <a:pt x="60" y="184"/>
                    </a:lnTo>
                    <a:lnTo>
                      <a:pt x="72" y="183"/>
                    </a:lnTo>
                    <a:lnTo>
                      <a:pt x="85" y="181"/>
                    </a:lnTo>
                    <a:lnTo>
                      <a:pt x="90" y="178"/>
                    </a:lnTo>
                    <a:lnTo>
                      <a:pt x="97" y="176"/>
                    </a:lnTo>
                    <a:lnTo>
                      <a:pt x="109" y="172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9" y="170"/>
                    </a:lnTo>
                    <a:lnTo>
                      <a:pt x="128" y="176"/>
                    </a:lnTo>
                    <a:lnTo>
                      <a:pt x="128" y="182"/>
                    </a:lnTo>
                    <a:lnTo>
                      <a:pt x="128" y="193"/>
                    </a:lnTo>
                    <a:lnTo>
                      <a:pt x="129" y="205"/>
                    </a:lnTo>
                    <a:lnTo>
                      <a:pt x="130" y="218"/>
                    </a:lnTo>
                    <a:lnTo>
                      <a:pt x="130" y="222"/>
                    </a:lnTo>
                    <a:lnTo>
                      <a:pt x="132" y="227"/>
                    </a:lnTo>
                    <a:lnTo>
                      <a:pt x="134" y="231"/>
                    </a:lnTo>
                    <a:lnTo>
                      <a:pt x="136" y="237"/>
                    </a:lnTo>
                    <a:lnTo>
                      <a:pt x="140" y="245"/>
                    </a:lnTo>
                    <a:lnTo>
                      <a:pt x="146" y="252"/>
                    </a:lnTo>
                    <a:lnTo>
                      <a:pt x="153" y="259"/>
                    </a:lnTo>
                    <a:lnTo>
                      <a:pt x="157" y="261"/>
                    </a:lnTo>
                    <a:lnTo>
                      <a:pt x="161" y="264"/>
                    </a:lnTo>
                    <a:lnTo>
                      <a:pt x="165" y="266"/>
                    </a:lnTo>
                    <a:lnTo>
                      <a:pt x="170" y="268"/>
                    </a:lnTo>
                    <a:lnTo>
                      <a:pt x="181" y="272"/>
                    </a:lnTo>
                    <a:lnTo>
                      <a:pt x="194" y="274"/>
                    </a:lnTo>
                    <a:lnTo>
                      <a:pt x="208" y="276"/>
                    </a:lnTo>
                    <a:lnTo>
                      <a:pt x="221" y="277"/>
                    </a:lnTo>
                    <a:lnTo>
                      <a:pt x="235" y="276"/>
                    </a:lnTo>
                    <a:lnTo>
                      <a:pt x="243" y="275"/>
                    </a:lnTo>
                    <a:lnTo>
                      <a:pt x="250" y="273"/>
                    </a:lnTo>
                    <a:lnTo>
                      <a:pt x="257" y="272"/>
                    </a:lnTo>
                    <a:lnTo>
                      <a:pt x="265" y="270"/>
                    </a:lnTo>
                    <a:lnTo>
                      <a:pt x="279" y="264"/>
                    </a:lnTo>
                    <a:lnTo>
                      <a:pt x="293" y="258"/>
                    </a:lnTo>
                    <a:lnTo>
                      <a:pt x="296" y="256"/>
                    </a:lnTo>
                    <a:lnTo>
                      <a:pt x="298" y="254"/>
                    </a:lnTo>
                    <a:lnTo>
                      <a:pt x="304" y="251"/>
                    </a:lnTo>
                    <a:lnTo>
                      <a:pt x="314" y="243"/>
                    </a:lnTo>
                    <a:lnTo>
                      <a:pt x="324" y="235"/>
                    </a:lnTo>
                    <a:lnTo>
                      <a:pt x="326" y="232"/>
                    </a:lnTo>
                    <a:lnTo>
                      <a:pt x="328" y="231"/>
                    </a:lnTo>
                    <a:lnTo>
                      <a:pt x="333" y="226"/>
                    </a:lnTo>
                    <a:lnTo>
                      <a:pt x="338" y="221"/>
                    </a:lnTo>
                    <a:lnTo>
                      <a:pt x="340" y="219"/>
                    </a:lnTo>
                    <a:lnTo>
                      <a:pt x="342" y="217"/>
                    </a:lnTo>
                    <a:lnTo>
                      <a:pt x="350" y="207"/>
                    </a:lnTo>
                    <a:lnTo>
                      <a:pt x="358" y="197"/>
                    </a:lnTo>
                    <a:lnTo>
                      <a:pt x="365" y="187"/>
                    </a:lnTo>
                    <a:lnTo>
                      <a:pt x="375" y="171"/>
                    </a:lnTo>
                    <a:lnTo>
                      <a:pt x="385" y="158"/>
                    </a:lnTo>
                    <a:lnTo>
                      <a:pt x="388" y="154"/>
                    </a:lnTo>
                    <a:lnTo>
                      <a:pt x="389" y="152"/>
                    </a:lnTo>
                    <a:lnTo>
                      <a:pt x="390" y="150"/>
                    </a:lnTo>
                    <a:lnTo>
                      <a:pt x="395" y="142"/>
                    </a:lnTo>
                    <a:lnTo>
                      <a:pt x="398" y="134"/>
                    </a:lnTo>
                    <a:lnTo>
                      <a:pt x="402" y="126"/>
                    </a:lnTo>
                    <a:lnTo>
                      <a:pt x="403" y="116"/>
                    </a:lnTo>
                    <a:lnTo>
                      <a:pt x="405" y="107"/>
                    </a:lnTo>
                    <a:lnTo>
                      <a:pt x="405" y="103"/>
                    </a:lnTo>
                    <a:lnTo>
                      <a:pt x="406" y="98"/>
                    </a:lnTo>
                    <a:lnTo>
                      <a:pt x="406" y="93"/>
                    </a:lnTo>
                    <a:lnTo>
                      <a:pt x="406" y="91"/>
                    </a:lnTo>
                    <a:lnTo>
                      <a:pt x="406" y="89"/>
                    </a:lnTo>
                    <a:lnTo>
                      <a:pt x="405" y="77"/>
                    </a:lnTo>
                    <a:lnTo>
                      <a:pt x="403" y="67"/>
                    </a:lnTo>
                    <a:lnTo>
                      <a:pt x="400" y="57"/>
                    </a:lnTo>
                    <a:lnTo>
                      <a:pt x="396" y="48"/>
                    </a:lnTo>
                    <a:lnTo>
                      <a:pt x="390" y="39"/>
                    </a:lnTo>
                    <a:lnTo>
                      <a:pt x="384" y="31"/>
                    </a:lnTo>
                    <a:lnTo>
                      <a:pt x="376" y="24"/>
                    </a:lnTo>
                    <a:lnTo>
                      <a:pt x="368" y="1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3" name="Freeform 10"/>
              <p:cNvSpPr>
                <a:spLocks noChangeAspect="1"/>
              </p:cNvSpPr>
              <p:nvPr/>
            </p:nvSpPr>
            <p:spPr bwMode="auto">
              <a:xfrm>
                <a:off x="3450" y="2729"/>
                <a:ext cx="368" cy="512"/>
              </a:xfrm>
              <a:custGeom>
                <a:avLst/>
                <a:gdLst>
                  <a:gd name="T0" fmla="*/ 188 w 368"/>
                  <a:gd name="T1" fmla="*/ 19 h 512"/>
                  <a:gd name="T2" fmla="*/ 161 w 368"/>
                  <a:gd name="T3" fmla="*/ 38 h 512"/>
                  <a:gd name="T4" fmla="*/ 96 w 368"/>
                  <a:gd name="T5" fmla="*/ 104 h 512"/>
                  <a:gd name="T6" fmla="*/ 63 w 368"/>
                  <a:gd name="T7" fmla="*/ 150 h 512"/>
                  <a:gd name="T8" fmla="*/ 43 w 368"/>
                  <a:gd name="T9" fmla="*/ 189 h 512"/>
                  <a:gd name="T10" fmla="*/ 39 w 368"/>
                  <a:gd name="T11" fmla="*/ 203 h 512"/>
                  <a:gd name="T12" fmla="*/ 16 w 368"/>
                  <a:gd name="T13" fmla="*/ 271 h 512"/>
                  <a:gd name="T14" fmla="*/ 14 w 368"/>
                  <a:gd name="T15" fmla="*/ 282 h 512"/>
                  <a:gd name="T16" fmla="*/ 2 w 368"/>
                  <a:gd name="T17" fmla="*/ 337 h 512"/>
                  <a:gd name="T18" fmla="*/ 0 w 368"/>
                  <a:gd name="T19" fmla="*/ 398 h 512"/>
                  <a:gd name="T20" fmla="*/ 3 w 368"/>
                  <a:gd name="T21" fmla="*/ 418 h 512"/>
                  <a:gd name="T22" fmla="*/ 16 w 368"/>
                  <a:gd name="T23" fmla="*/ 456 h 512"/>
                  <a:gd name="T24" fmla="*/ 31 w 368"/>
                  <a:gd name="T25" fmla="*/ 477 h 512"/>
                  <a:gd name="T26" fmla="*/ 51 w 368"/>
                  <a:gd name="T27" fmla="*/ 497 h 512"/>
                  <a:gd name="T28" fmla="*/ 83 w 368"/>
                  <a:gd name="T29" fmla="*/ 509 h 512"/>
                  <a:gd name="T30" fmla="*/ 117 w 368"/>
                  <a:gd name="T31" fmla="*/ 512 h 512"/>
                  <a:gd name="T32" fmla="*/ 146 w 368"/>
                  <a:gd name="T33" fmla="*/ 507 h 512"/>
                  <a:gd name="T34" fmla="*/ 154 w 368"/>
                  <a:gd name="T35" fmla="*/ 504 h 512"/>
                  <a:gd name="T36" fmla="*/ 167 w 368"/>
                  <a:gd name="T37" fmla="*/ 498 h 512"/>
                  <a:gd name="T38" fmla="*/ 178 w 368"/>
                  <a:gd name="T39" fmla="*/ 491 h 512"/>
                  <a:gd name="T40" fmla="*/ 183 w 368"/>
                  <a:gd name="T41" fmla="*/ 488 h 512"/>
                  <a:gd name="T42" fmla="*/ 197 w 368"/>
                  <a:gd name="T43" fmla="*/ 475 h 512"/>
                  <a:gd name="T44" fmla="*/ 206 w 368"/>
                  <a:gd name="T45" fmla="*/ 464 h 512"/>
                  <a:gd name="T46" fmla="*/ 209 w 368"/>
                  <a:gd name="T47" fmla="*/ 461 h 512"/>
                  <a:gd name="T48" fmla="*/ 211 w 368"/>
                  <a:gd name="T49" fmla="*/ 456 h 512"/>
                  <a:gd name="T50" fmla="*/ 218 w 368"/>
                  <a:gd name="T51" fmla="*/ 445 h 512"/>
                  <a:gd name="T52" fmla="*/ 227 w 368"/>
                  <a:gd name="T53" fmla="*/ 423 h 512"/>
                  <a:gd name="T54" fmla="*/ 231 w 368"/>
                  <a:gd name="T55" fmla="*/ 406 h 512"/>
                  <a:gd name="T56" fmla="*/ 230 w 368"/>
                  <a:gd name="T57" fmla="*/ 379 h 512"/>
                  <a:gd name="T58" fmla="*/ 227 w 368"/>
                  <a:gd name="T59" fmla="*/ 359 h 512"/>
                  <a:gd name="T60" fmla="*/ 220 w 368"/>
                  <a:gd name="T61" fmla="*/ 342 h 512"/>
                  <a:gd name="T62" fmla="*/ 216 w 368"/>
                  <a:gd name="T63" fmla="*/ 319 h 512"/>
                  <a:gd name="T64" fmla="*/ 218 w 368"/>
                  <a:gd name="T65" fmla="*/ 297 h 512"/>
                  <a:gd name="T66" fmla="*/ 229 w 368"/>
                  <a:gd name="T67" fmla="*/ 270 h 512"/>
                  <a:gd name="T68" fmla="*/ 251 w 368"/>
                  <a:gd name="T69" fmla="*/ 248 h 512"/>
                  <a:gd name="T70" fmla="*/ 278 w 368"/>
                  <a:gd name="T71" fmla="*/ 233 h 512"/>
                  <a:gd name="T72" fmla="*/ 301 w 368"/>
                  <a:gd name="T73" fmla="*/ 216 h 512"/>
                  <a:gd name="T74" fmla="*/ 315 w 368"/>
                  <a:gd name="T75" fmla="*/ 203 h 512"/>
                  <a:gd name="T76" fmla="*/ 325 w 368"/>
                  <a:gd name="T77" fmla="*/ 192 h 512"/>
                  <a:gd name="T78" fmla="*/ 334 w 368"/>
                  <a:gd name="T79" fmla="*/ 182 h 512"/>
                  <a:gd name="T80" fmla="*/ 345 w 368"/>
                  <a:gd name="T81" fmla="*/ 166 h 512"/>
                  <a:gd name="T82" fmla="*/ 354 w 368"/>
                  <a:gd name="T83" fmla="*/ 148 h 512"/>
                  <a:gd name="T84" fmla="*/ 366 w 368"/>
                  <a:gd name="T85" fmla="*/ 119 h 512"/>
                  <a:gd name="T86" fmla="*/ 368 w 368"/>
                  <a:gd name="T87" fmla="*/ 88 h 512"/>
                  <a:gd name="T88" fmla="*/ 362 w 368"/>
                  <a:gd name="T89" fmla="*/ 60 h 512"/>
                  <a:gd name="T90" fmla="*/ 350 w 368"/>
                  <a:gd name="T91" fmla="*/ 35 h 512"/>
                  <a:gd name="T92" fmla="*/ 337 w 368"/>
                  <a:gd name="T93" fmla="*/ 21 h 512"/>
                  <a:gd name="T94" fmla="*/ 322 w 368"/>
                  <a:gd name="T95" fmla="*/ 11 h 512"/>
                  <a:gd name="T96" fmla="*/ 300 w 368"/>
                  <a:gd name="T97" fmla="*/ 5 h 512"/>
                  <a:gd name="T98" fmla="*/ 273 w 368"/>
                  <a:gd name="T99" fmla="*/ 1 h 512"/>
                  <a:gd name="T100" fmla="*/ 236 w 368"/>
                  <a:gd name="T101" fmla="*/ 2 h 5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8"/>
                  <a:gd name="T154" fmla="*/ 0 h 512"/>
                  <a:gd name="T155" fmla="*/ 368 w 368"/>
                  <a:gd name="T156" fmla="*/ 512 h 5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8" h="512">
                    <a:moveTo>
                      <a:pt x="208" y="11"/>
                    </a:moveTo>
                    <a:lnTo>
                      <a:pt x="194" y="16"/>
                    </a:lnTo>
                    <a:lnTo>
                      <a:pt x="188" y="19"/>
                    </a:lnTo>
                    <a:lnTo>
                      <a:pt x="183" y="22"/>
                    </a:lnTo>
                    <a:lnTo>
                      <a:pt x="171" y="30"/>
                    </a:lnTo>
                    <a:lnTo>
                      <a:pt x="161" y="38"/>
                    </a:lnTo>
                    <a:lnTo>
                      <a:pt x="133" y="64"/>
                    </a:lnTo>
                    <a:lnTo>
                      <a:pt x="108" y="91"/>
                    </a:lnTo>
                    <a:lnTo>
                      <a:pt x="96" y="104"/>
                    </a:lnTo>
                    <a:lnTo>
                      <a:pt x="85" y="119"/>
                    </a:lnTo>
                    <a:lnTo>
                      <a:pt x="74" y="134"/>
                    </a:lnTo>
                    <a:lnTo>
                      <a:pt x="63" y="150"/>
                    </a:lnTo>
                    <a:lnTo>
                      <a:pt x="55" y="168"/>
                    </a:lnTo>
                    <a:lnTo>
                      <a:pt x="47" y="184"/>
                    </a:lnTo>
                    <a:lnTo>
                      <a:pt x="43" y="189"/>
                    </a:lnTo>
                    <a:lnTo>
                      <a:pt x="40" y="194"/>
                    </a:lnTo>
                    <a:lnTo>
                      <a:pt x="39" y="200"/>
                    </a:lnTo>
                    <a:lnTo>
                      <a:pt x="39" y="203"/>
                    </a:lnTo>
                    <a:lnTo>
                      <a:pt x="36" y="209"/>
                    </a:lnTo>
                    <a:lnTo>
                      <a:pt x="26" y="239"/>
                    </a:lnTo>
                    <a:lnTo>
                      <a:pt x="16" y="271"/>
                    </a:lnTo>
                    <a:lnTo>
                      <a:pt x="15" y="274"/>
                    </a:lnTo>
                    <a:lnTo>
                      <a:pt x="15" y="279"/>
                    </a:lnTo>
                    <a:lnTo>
                      <a:pt x="14" y="282"/>
                    </a:lnTo>
                    <a:lnTo>
                      <a:pt x="12" y="287"/>
                    </a:lnTo>
                    <a:lnTo>
                      <a:pt x="7" y="312"/>
                    </a:lnTo>
                    <a:lnTo>
                      <a:pt x="2" y="337"/>
                    </a:lnTo>
                    <a:lnTo>
                      <a:pt x="0" y="364"/>
                    </a:lnTo>
                    <a:lnTo>
                      <a:pt x="0" y="391"/>
                    </a:lnTo>
                    <a:lnTo>
                      <a:pt x="0" y="398"/>
                    </a:lnTo>
                    <a:lnTo>
                      <a:pt x="1" y="404"/>
                    </a:lnTo>
                    <a:lnTo>
                      <a:pt x="1" y="411"/>
                    </a:lnTo>
                    <a:lnTo>
                      <a:pt x="3" y="418"/>
                    </a:lnTo>
                    <a:lnTo>
                      <a:pt x="7" y="431"/>
                    </a:lnTo>
                    <a:lnTo>
                      <a:pt x="11" y="443"/>
                    </a:lnTo>
                    <a:lnTo>
                      <a:pt x="16" y="456"/>
                    </a:lnTo>
                    <a:lnTo>
                      <a:pt x="20" y="461"/>
                    </a:lnTo>
                    <a:lnTo>
                      <a:pt x="23" y="467"/>
                    </a:lnTo>
                    <a:lnTo>
                      <a:pt x="31" y="477"/>
                    </a:lnTo>
                    <a:lnTo>
                      <a:pt x="41" y="489"/>
                    </a:lnTo>
                    <a:lnTo>
                      <a:pt x="46" y="492"/>
                    </a:lnTo>
                    <a:lnTo>
                      <a:pt x="51" y="497"/>
                    </a:lnTo>
                    <a:lnTo>
                      <a:pt x="62" y="501"/>
                    </a:lnTo>
                    <a:lnTo>
                      <a:pt x="72" y="505"/>
                    </a:lnTo>
                    <a:lnTo>
                      <a:pt x="83" y="509"/>
                    </a:lnTo>
                    <a:lnTo>
                      <a:pt x="94" y="511"/>
                    </a:lnTo>
                    <a:lnTo>
                      <a:pt x="105" y="512"/>
                    </a:lnTo>
                    <a:lnTo>
                      <a:pt x="117" y="512"/>
                    </a:lnTo>
                    <a:lnTo>
                      <a:pt x="128" y="511"/>
                    </a:lnTo>
                    <a:lnTo>
                      <a:pt x="140" y="509"/>
                    </a:lnTo>
                    <a:lnTo>
                      <a:pt x="146" y="507"/>
                    </a:lnTo>
                    <a:lnTo>
                      <a:pt x="149" y="505"/>
                    </a:lnTo>
                    <a:lnTo>
                      <a:pt x="152" y="505"/>
                    </a:lnTo>
                    <a:lnTo>
                      <a:pt x="154" y="504"/>
                    </a:lnTo>
                    <a:lnTo>
                      <a:pt x="157" y="503"/>
                    </a:lnTo>
                    <a:lnTo>
                      <a:pt x="162" y="500"/>
                    </a:lnTo>
                    <a:lnTo>
                      <a:pt x="167" y="498"/>
                    </a:lnTo>
                    <a:lnTo>
                      <a:pt x="173" y="495"/>
                    </a:lnTo>
                    <a:lnTo>
                      <a:pt x="178" y="491"/>
                    </a:lnTo>
                    <a:lnTo>
                      <a:pt x="179" y="490"/>
                    </a:lnTo>
                    <a:lnTo>
                      <a:pt x="180" y="490"/>
                    </a:lnTo>
                    <a:lnTo>
                      <a:pt x="183" y="488"/>
                    </a:lnTo>
                    <a:lnTo>
                      <a:pt x="187" y="484"/>
                    </a:lnTo>
                    <a:lnTo>
                      <a:pt x="193" y="479"/>
                    </a:lnTo>
                    <a:lnTo>
                      <a:pt x="197" y="475"/>
                    </a:lnTo>
                    <a:lnTo>
                      <a:pt x="201" y="470"/>
                    </a:lnTo>
                    <a:lnTo>
                      <a:pt x="205" y="466"/>
                    </a:lnTo>
                    <a:lnTo>
                      <a:pt x="206" y="464"/>
                    </a:lnTo>
                    <a:lnTo>
                      <a:pt x="206" y="463"/>
                    </a:lnTo>
                    <a:lnTo>
                      <a:pt x="207" y="463"/>
                    </a:lnTo>
                    <a:lnTo>
                      <a:pt x="209" y="461"/>
                    </a:lnTo>
                    <a:lnTo>
                      <a:pt x="210" y="458"/>
                    </a:lnTo>
                    <a:lnTo>
                      <a:pt x="211" y="457"/>
                    </a:lnTo>
                    <a:lnTo>
                      <a:pt x="211" y="456"/>
                    </a:lnTo>
                    <a:lnTo>
                      <a:pt x="212" y="456"/>
                    </a:lnTo>
                    <a:lnTo>
                      <a:pt x="215" y="451"/>
                    </a:lnTo>
                    <a:lnTo>
                      <a:pt x="218" y="445"/>
                    </a:lnTo>
                    <a:lnTo>
                      <a:pt x="221" y="441"/>
                    </a:lnTo>
                    <a:lnTo>
                      <a:pt x="225" y="429"/>
                    </a:lnTo>
                    <a:lnTo>
                      <a:pt x="227" y="423"/>
                    </a:lnTo>
                    <a:lnTo>
                      <a:pt x="229" y="418"/>
                    </a:lnTo>
                    <a:lnTo>
                      <a:pt x="229" y="411"/>
                    </a:lnTo>
                    <a:lnTo>
                      <a:pt x="231" y="406"/>
                    </a:lnTo>
                    <a:lnTo>
                      <a:pt x="231" y="399"/>
                    </a:lnTo>
                    <a:lnTo>
                      <a:pt x="231" y="392"/>
                    </a:lnTo>
                    <a:lnTo>
                      <a:pt x="230" y="379"/>
                    </a:lnTo>
                    <a:lnTo>
                      <a:pt x="229" y="372"/>
                    </a:lnTo>
                    <a:lnTo>
                      <a:pt x="229" y="365"/>
                    </a:lnTo>
                    <a:lnTo>
                      <a:pt x="227" y="359"/>
                    </a:lnTo>
                    <a:lnTo>
                      <a:pt x="224" y="353"/>
                    </a:lnTo>
                    <a:lnTo>
                      <a:pt x="222" y="348"/>
                    </a:lnTo>
                    <a:lnTo>
                      <a:pt x="220" y="342"/>
                    </a:lnTo>
                    <a:lnTo>
                      <a:pt x="218" y="330"/>
                    </a:lnTo>
                    <a:lnTo>
                      <a:pt x="217" y="325"/>
                    </a:lnTo>
                    <a:lnTo>
                      <a:pt x="216" y="319"/>
                    </a:lnTo>
                    <a:lnTo>
                      <a:pt x="216" y="313"/>
                    </a:lnTo>
                    <a:lnTo>
                      <a:pt x="217" y="308"/>
                    </a:lnTo>
                    <a:lnTo>
                      <a:pt x="218" y="297"/>
                    </a:lnTo>
                    <a:lnTo>
                      <a:pt x="221" y="288"/>
                    </a:lnTo>
                    <a:lnTo>
                      <a:pt x="224" y="278"/>
                    </a:lnTo>
                    <a:lnTo>
                      <a:pt x="229" y="270"/>
                    </a:lnTo>
                    <a:lnTo>
                      <a:pt x="236" y="262"/>
                    </a:lnTo>
                    <a:lnTo>
                      <a:pt x="243" y="255"/>
                    </a:lnTo>
                    <a:lnTo>
                      <a:pt x="251" y="248"/>
                    </a:lnTo>
                    <a:lnTo>
                      <a:pt x="262" y="243"/>
                    </a:lnTo>
                    <a:lnTo>
                      <a:pt x="270" y="238"/>
                    </a:lnTo>
                    <a:lnTo>
                      <a:pt x="278" y="233"/>
                    </a:lnTo>
                    <a:lnTo>
                      <a:pt x="286" y="227"/>
                    </a:lnTo>
                    <a:lnTo>
                      <a:pt x="294" y="222"/>
                    </a:lnTo>
                    <a:lnTo>
                      <a:pt x="301" y="216"/>
                    </a:lnTo>
                    <a:lnTo>
                      <a:pt x="309" y="210"/>
                    </a:lnTo>
                    <a:lnTo>
                      <a:pt x="312" y="206"/>
                    </a:lnTo>
                    <a:lnTo>
                      <a:pt x="315" y="203"/>
                    </a:lnTo>
                    <a:lnTo>
                      <a:pt x="319" y="199"/>
                    </a:lnTo>
                    <a:lnTo>
                      <a:pt x="322" y="196"/>
                    </a:lnTo>
                    <a:lnTo>
                      <a:pt x="325" y="192"/>
                    </a:lnTo>
                    <a:lnTo>
                      <a:pt x="328" y="189"/>
                    </a:lnTo>
                    <a:lnTo>
                      <a:pt x="331" y="185"/>
                    </a:lnTo>
                    <a:lnTo>
                      <a:pt x="334" y="182"/>
                    </a:lnTo>
                    <a:lnTo>
                      <a:pt x="336" y="177"/>
                    </a:lnTo>
                    <a:lnTo>
                      <a:pt x="340" y="174"/>
                    </a:lnTo>
                    <a:lnTo>
                      <a:pt x="345" y="166"/>
                    </a:lnTo>
                    <a:lnTo>
                      <a:pt x="347" y="161"/>
                    </a:lnTo>
                    <a:lnTo>
                      <a:pt x="349" y="157"/>
                    </a:lnTo>
                    <a:lnTo>
                      <a:pt x="354" y="148"/>
                    </a:lnTo>
                    <a:lnTo>
                      <a:pt x="358" y="140"/>
                    </a:lnTo>
                    <a:lnTo>
                      <a:pt x="362" y="131"/>
                    </a:lnTo>
                    <a:lnTo>
                      <a:pt x="366" y="119"/>
                    </a:lnTo>
                    <a:lnTo>
                      <a:pt x="368" y="107"/>
                    </a:lnTo>
                    <a:lnTo>
                      <a:pt x="368" y="97"/>
                    </a:lnTo>
                    <a:lnTo>
                      <a:pt x="368" y="88"/>
                    </a:lnTo>
                    <a:lnTo>
                      <a:pt x="367" y="78"/>
                    </a:lnTo>
                    <a:lnTo>
                      <a:pt x="365" y="70"/>
                    </a:lnTo>
                    <a:lnTo>
                      <a:pt x="362" y="60"/>
                    </a:lnTo>
                    <a:lnTo>
                      <a:pt x="359" y="51"/>
                    </a:lnTo>
                    <a:lnTo>
                      <a:pt x="354" y="43"/>
                    </a:lnTo>
                    <a:lnTo>
                      <a:pt x="350" y="35"/>
                    </a:lnTo>
                    <a:lnTo>
                      <a:pt x="346" y="29"/>
                    </a:lnTo>
                    <a:lnTo>
                      <a:pt x="341" y="25"/>
                    </a:lnTo>
                    <a:lnTo>
                      <a:pt x="337" y="21"/>
                    </a:lnTo>
                    <a:lnTo>
                      <a:pt x="333" y="17"/>
                    </a:lnTo>
                    <a:lnTo>
                      <a:pt x="327" y="14"/>
                    </a:lnTo>
                    <a:lnTo>
                      <a:pt x="322" y="11"/>
                    </a:lnTo>
                    <a:lnTo>
                      <a:pt x="316" y="9"/>
                    </a:lnTo>
                    <a:lnTo>
                      <a:pt x="310" y="7"/>
                    </a:lnTo>
                    <a:lnTo>
                      <a:pt x="300" y="5"/>
                    </a:lnTo>
                    <a:lnTo>
                      <a:pt x="292" y="3"/>
                    </a:lnTo>
                    <a:lnTo>
                      <a:pt x="282" y="2"/>
                    </a:lnTo>
                    <a:lnTo>
                      <a:pt x="273" y="1"/>
                    </a:lnTo>
                    <a:lnTo>
                      <a:pt x="254" y="0"/>
                    </a:lnTo>
                    <a:lnTo>
                      <a:pt x="244" y="1"/>
                    </a:lnTo>
                    <a:lnTo>
                      <a:pt x="236" y="2"/>
                    </a:lnTo>
                    <a:lnTo>
                      <a:pt x="222" y="6"/>
                    </a:lnTo>
                    <a:lnTo>
                      <a:pt x="208" y="1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4" name="Freeform 11"/>
              <p:cNvSpPr>
                <a:spLocks noChangeAspect="1"/>
              </p:cNvSpPr>
              <p:nvPr/>
            </p:nvSpPr>
            <p:spPr bwMode="auto">
              <a:xfrm>
                <a:off x="3743" y="2767"/>
                <a:ext cx="544" cy="306"/>
              </a:xfrm>
              <a:custGeom>
                <a:avLst/>
                <a:gdLst>
                  <a:gd name="T0" fmla="*/ 41 w 544"/>
                  <a:gd name="T1" fmla="*/ 158 h 306"/>
                  <a:gd name="T2" fmla="*/ 58 w 544"/>
                  <a:gd name="T3" fmla="*/ 184 h 306"/>
                  <a:gd name="T4" fmla="*/ 96 w 544"/>
                  <a:gd name="T5" fmla="*/ 230 h 306"/>
                  <a:gd name="T6" fmla="*/ 119 w 544"/>
                  <a:gd name="T7" fmla="*/ 270 h 306"/>
                  <a:gd name="T8" fmla="*/ 126 w 544"/>
                  <a:gd name="T9" fmla="*/ 289 h 306"/>
                  <a:gd name="T10" fmla="*/ 139 w 544"/>
                  <a:gd name="T11" fmla="*/ 296 h 306"/>
                  <a:gd name="T12" fmla="*/ 197 w 544"/>
                  <a:gd name="T13" fmla="*/ 296 h 306"/>
                  <a:gd name="T14" fmla="*/ 343 w 544"/>
                  <a:gd name="T15" fmla="*/ 272 h 306"/>
                  <a:gd name="T16" fmla="*/ 353 w 544"/>
                  <a:gd name="T17" fmla="*/ 284 h 306"/>
                  <a:gd name="T18" fmla="*/ 374 w 544"/>
                  <a:gd name="T19" fmla="*/ 300 h 306"/>
                  <a:gd name="T20" fmla="*/ 395 w 544"/>
                  <a:gd name="T21" fmla="*/ 304 h 306"/>
                  <a:gd name="T22" fmla="*/ 399 w 544"/>
                  <a:gd name="T23" fmla="*/ 299 h 306"/>
                  <a:gd name="T24" fmla="*/ 402 w 544"/>
                  <a:gd name="T25" fmla="*/ 291 h 306"/>
                  <a:gd name="T26" fmla="*/ 401 w 544"/>
                  <a:gd name="T27" fmla="*/ 285 h 306"/>
                  <a:gd name="T28" fmla="*/ 416 w 544"/>
                  <a:gd name="T29" fmla="*/ 265 h 306"/>
                  <a:gd name="T30" fmla="*/ 445 w 544"/>
                  <a:gd name="T31" fmla="*/ 291 h 306"/>
                  <a:gd name="T32" fmla="*/ 481 w 544"/>
                  <a:gd name="T33" fmla="*/ 303 h 306"/>
                  <a:gd name="T34" fmla="*/ 484 w 544"/>
                  <a:gd name="T35" fmla="*/ 301 h 306"/>
                  <a:gd name="T36" fmla="*/ 487 w 544"/>
                  <a:gd name="T37" fmla="*/ 299 h 306"/>
                  <a:gd name="T38" fmla="*/ 490 w 544"/>
                  <a:gd name="T39" fmla="*/ 294 h 306"/>
                  <a:gd name="T40" fmla="*/ 490 w 544"/>
                  <a:gd name="T41" fmla="*/ 290 h 306"/>
                  <a:gd name="T42" fmla="*/ 484 w 544"/>
                  <a:gd name="T43" fmla="*/ 273 h 306"/>
                  <a:gd name="T44" fmla="*/ 464 w 544"/>
                  <a:gd name="T45" fmla="*/ 251 h 306"/>
                  <a:gd name="T46" fmla="*/ 458 w 544"/>
                  <a:gd name="T47" fmla="*/ 245 h 306"/>
                  <a:gd name="T48" fmla="*/ 495 w 544"/>
                  <a:gd name="T49" fmla="*/ 256 h 306"/>
                  <a:gd name="T50" fmla="*/ 514 w 544"/>
                  <a:gd name="T51" fmla="*/ 268 h 306"/>
                  <a:gd name="T52" fmla="*/ 527 w 544"/>
                  <a:gd name="T53" fmla="*/ 272 h 306"/>
                  <a:gd name="T54" fmla="*/ 540 w 544"/>
                  <a:gd name="T55" fmla="*/ 267 h 306"/>
                  <a:gd name="T56" fmla="*/ 544 w 544"/>
                  <a:gd name="T57" fmla="*/ 256 h 306"/>
                  <a:gd name="T58" fmla="*/ 531 w 544"/>
                  <a:gd name="T59" fmla="*/ 236 h 306"/>
                  <a:gd name="T60" fmla="*/ 513 w 544"/>
                  <a:gd name="T61" fmla="*/ 219 h 306"/>
                  <a:gd name="T62" fmla="*/ 490 w 544"/>
                  <a:gd name="T63" fmla="*/ 207 h 306"/>
                  <a:gd name="T64" fmla="*/ 463 w 544"/>
                  <a:gd name="T65" fmla="*/ 203 h 306"/>
                  <a:gd name="T66" fmla="*/ 386 w 544"/>
                  <a:gd name="T67" fmla="*/ 216 h 306"/>
                  <a:gd name="T68" fmla="*/ 329 w 544"/>
                  <a:gd name="T69" fmla="*/ 234 h 306"/>
                  <a:gd name="T70" fmla="*/ 313 w 544"/>
                  <a:gd name="T71" fmla="*/ 239 h 306"/>
                  <a:gd name="T72" fmla="*/ 261 w 544"/>
                  <a:gd name="T73" fmla="*/ 248 h 306"/>
                  <a:gd name="T74" fmla="*/ 214 w 544"/>
                  <a:gd name="T75" fmla="*/ 248 h 306"/>
                  <a:gd name="T76" fmla="*/ 198 w 544"/>
                  <a:gd name="T77" fmla="*/ 247 h 306"/>
                  <a:gd name="T78" fmla="*/ 165 w 544"/>
                  <a:gd name="T79" fmla="*/ 226 h 306"/>
                  <a:gd name="T80" fmla="*/ 131 w 544"/>
                  <a:gd name="T81" fmla="*/ 186 h 306"/>
                  <a:gd name="T82" fmla="*/ 106 w 544"/>
                  <a:gd name="T83" fmla="*/ 141 h 306"/>
                  <a:gd name="T84" fmla="*/ 86 w 544"/>
                  <a:gd name="T85" fmla="*/ 54 h 306"/>
                  <a:gd name="T86" fmla="*/ 76 w 544"/>
                  <a:gd name="T87" fmla="*/ 33 h 306"/>
                  <a:gd name="T88" fmla="*/ 60 w 544"/>
                  <a:gd name="T89" fmla="*/ 16 h 306"/>
                  <a:gd name="T90" fmla="*/ 35 w 544"/>
                  <a:gd name="T91" fmla="*/ 3 h 306"/>
                  <a:gd name="T92" fmla="*/ 14 w 544"/>
                  <a:gd name="T93" fmla="*/ 2 h 306"/>
                  <a:gd name="T94" fmla="*/ 7 w 544"/>
                  <a:gd name="T95" fmla="*/ 21 h 306"/>
                  <a:gd name="T96" fmla="*/ 1 w 544"/>
                  <a:gd name="T97" fmla="*/ 44 h 306"/>
                  <a:gd name="T98" fmla="*/ 0 w 544"/>
                  <a:gd name="T99" fmla="*/ 73 h 306"/>
                  <a:gd name="T100" fmla="*/ 14 w 544"/>
                  <a:gd name="T101" fmla="*/ 114 h 3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44"/>
                  <a:gd name="T154" fmla="*/ 0 h 306"/>
                  <a:gd name="T155" fmla="*/ 544 w 544"/>
                  <a:gd name="T156" fmla="*/ 306 h 3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44" h="306">
                    <a:moveTo>
                      <a:pt x="32" y="138"/>
                    </a:moveTo>
                    <a:lnTo>
                      <a:pt x="34" y="145"/>
                    </a:lnTo>
                    <a:lnTo>
                      <a:pt x="37" y="152"/>
                    </a:lnTo>
                    <a:lnTo>
                      <a:pt x="41" y="158"/>
                    </a:lnTo>
                    <a:lnTo>
                      <a:pt x="45" y="165"/>
                    </a:lnTo>
                    <a:lnTo>
                      <a:pt x="49" y="171"/>
                    </a:lnTo>
                    <a:lnTo>
                      <a:pt x="53" y="178"/>
                    </a:lnTo>
                    <a:lnTo>
                      <a:pt x="58" y="184"/>
                    </a:lnTo>
                    <a:lnTo>
                      <a:pt x="64" y="190"/>
                    </a:lnTo>
                    <a:lnTo>
                      <a:pt x="76" y="203"/>
                    </a:lnTo>
                    <a:lnTo>
                      <a:pt x="86" y="216"/>
                    </a:lnTo>
                    <a:lnTo>
                      <a:pt x="96" y="230"/>
                    </a:lnTo>
                    <a:lnTo>
                      <a:pt x="106" y="245"/>
                    </a:lnTo>
                    <a:lnTo>
                      <a:pt x="111" y="253"/>
                    </a:lnTo>
                    <a:lnTo>
                      <a:pt x="115" y="262"/>
                    </a:lnTo>
                    <a:lnTo>
                      <a:pt x="119" y="270"/>
                    </a:lnTo>
                    <a:lnTo>
                      <a:pt x="121" y="279"/>
                    </a:lnTo>
                    <a:lnTo>
                      <a:pt x="122" y="283"/>
                    </a:lnTo>
                    <a:lnTo>
                      <a:pt x="124" y="286"/>
                    </a:lnTo>
                    <a:lnTo>
                      <a:pt x="126" y="289"/>
                    </a:lnTo>
                    <a:lnTo>
                      <a:pt x="128" y="292"/>
                    </a:lnTo>
                    <a:lnTo>
                      <a:pt x="131" y="293"/>
                    </a:lnTo>
                    <a:lnTo>
                      <a:pt x="134" y="295"/>
                    </a:lnTo>
                    <a:lnTo>
                      <a:pt x="139" y="296"/>
                    </a:lnTo>
                    <a:lnTo>
                      <a:pt x="143" y="297"/>
                    </a:lnTo>
                    <a:lnTo>
                      <a:pt x="164" y="298"/>
                    </a:lnTo>
                    <a:lnTo>
                      <a:pt x="186" y="298"/>
                    </a:lnTo>
                    <a:lnTo>
                      <a:pt x="197" y="296"/>
                    </a:lnTo>
                    <a:lnTo>
                      <a:pt x="207" y="296"/>
                    </a:lnTo>
                    <a:lnTo>
                      <a:pt x="229" y="292"/>
                    </a:lnTo>
                    <a:lnTo>
                      <a:pt x="285" y="283"/>
                    </a:lnTo>
                    <a:lnTo>
                      <a:pt x="343" y="272"/>
                    </a:lnTo>
                    <a:lnTo>
                      <a:pt x="346" y="275"/>
                    </a:lnTo>
                    <a:lnTo>
                      <a:pt x="348" y="277"/>
                    </a:lnTo>
                    <a:lnTo>
                      <a:pt x="350" y="278"/>
                    </a:lnTo>
                    <a:lnTo>
                      <a:pt x="353" y="284"/>
                    </a:lnTo>
                    <a:lnTo>
                      <a:pt x="359" y="289"/>
                    </a:lnTo>
                    <a:lnTo>
                      <a:pt x="363" y="293"/>
                    </a:lnTo>
                    <a:lnTo>
                      <a:pt x="368" y="298"/>
                    </a:lnTo>
                    <a:lnTo>
                      <a:pt x="374" y="300"/>
                    </a:lnTo>
                    <a:lnTo>
                      <a:pt x="380" y="303"/>
                    </a:lnTo>
                    <a:lnTo>
                      <a:pt x="385" y="305"/>
                    </a:lnTo>
                    <a:lnTo>
                      <a:pt x="392" y="306"/>
                    </a:lnTo>
                    <a:lnTo>
                      <a:pt x="395" y="304"/>
                    </a:lnTo>
                    <a:lnTo>
                      <a:pt x="397" y="302"/>
                    </a:lnTo>
                    <a:lnTo>
                      <a:pt x="398" y="300"/>
                    </a:lnTo>
                    <a:lnTo>
                      <a:pt x="398" y="299"/>
                    </a:lnTo>
                    <a:lnTo>
                      <a:pt x="399" y="299"/>
                    </a:lnTo>
                    <a:lnTo>
                      <a:pt x="401" y="298"/>
                    </a:lnTo>
                    <a:lnTo>
                      <a:pt x="402" y="294"/>
                    </a:lnTo>
                    <a:lnTo>
                      <a:pt x="402" y="292"/>
                    </a:lnTo>
                    <a:lnTo>
                      <a:pt x="402" y="291"/>
                    </a:lnTo>
                    <a:lnTo>
                      <a:pt x="402" y="290"/>
                    </a:lnTo>
                    <a:lnTo>
                      <a:pt x="402" y="289"/>
                    </a:lnTo>
                    <a:lnTo>
                      <a:pt x="401" y="285"/>
                    </a:lnTo>
                    <a:lnTo>
                      <a:pt x="398" y="280"/>
                    </a:lnTo>
                    <a:lnTo>
                      <a:pt x="396" y="275"/>
                    </a:lnTo>
                    <a:lnTo>
                      <a:pt x="389" y="265"/>
                    </a:lnTo>
                    <a:lnTo>
                      <a:pt x="416" y="265"/>
                    </a:lnTo>
                    <a:lnTo>
                      <a:pt x="422" y="272"/>
                    </a:lnTo>
                    <a:lnTo>
                      <a:pt x="430" y="279"/>
                    </a:lnTo>
                    <a:lnTo>
                      <a:pt x="437" y="285"/>
                    </a:lnTo>
                    <a:lnTo>
                      <a:pt x="445" y="291"/>
                    </a:lnTo>
                    <a:lnTo>
                      <a:pt x="454" y="294"/>
                    </a:lnTo>
                    <a:lnTo>
                      <a:pt x="463" y="298"/>
                    </a:lnTo>
                    <a:lnTo>
                      <a:pt x="472" y="301"/>
                    </a:lnTo>
                    <a:lnTo>
                      <a:pt x="481" y="303"/>
                    </a:lnTo>
                    <a:lnTo>
                      <a:pt x="482" y="303"/>
                    </a:lnTo>
                    <a:lnTo>
                      <a:pt x="482" y="302"/>
                    </a:lnTo>
                    <a:lnTo>
                      <a:pt x="484" y="301"/>
                    </a:lnTo>
                    <a:lnTo>
                      <a:pt x="485" y="300"/>
                    </a:lnTo>
                    <a:lnTo>
                      <a:pt x="487" y="299"/>
                    </a:lnTo>
                    <a:lnTo>
                      <a:pt x="487" y="298"/>
                    </a:lnTo>
                    <a:lnTo>
                      <a:pt x="489" y="297"/>
                    </a:lnTo>
                    <a:lnTo>
                      <a:pt x="490" y="294"/>
                    </a:lnTo>
                    <a:lnTo>
                      <a:pt x="490" y="292"/>
                    </a:lnTo>
                    <a:lnTo>
                      <a:pt x="491" y="291"/>
                    </a:lnTo>
                    <a:lnTo>
                      <a:pt x="490" y="290"/>
                    </a:lnTo>
                    <a:lnTo>
                      <a:pt x="490" y="289"/>
                    </a:lnTo>
                    <a:lnTo>
                      <a:pt x="490" y="287"/>
                    </a:lnTo>
                    <a:lnTo>
                      <a:pt x="487" y="280"/>
                    </a:lnTo>
                    <a:lnTo>
                      <a:pt x="484" y="273"/>
                    </a:lnTo>
                    <a:lnTo>
                      <a:pt x="480" y="267"/>
                    </a:lnTo>
                    <a:lnTo>
                      <a:pt x="475" y="261"/>
                    </a:lnTo>
                    <a:lnTo>
                      <a:pt x="470" y="256"/>
                    </a:lnTo>
                    <a:lnTo>
                      <a:pt x="464" y="251"/>
                    </a:lnTo>
                    <a:lnTo>
                      <a:pt x="458" y="247"/>
                    </a:lnTo>
                    <a:lnTo>
                      <a:pt x="451" y="243"/>
                    </a:lnTo>
                    <a:lnTo>
                      <a:pt x="454" y="243"/>
                    </a:lnTo>
                    <a:lnTo>
                      <a:pt x="458" y="245"/>
                    </a:lnTo>
                    <a:lnTo>
                      <a:pt x="466" y="249"/>
                    </a:lnTo>
                    <a:lnTo>
                      <a:pt x="476" y="252"/>
                    </a:lnTo>
                    <a:lnTo>
                      <a:pt x="486" y="255"/>
                    </a:lnTo>
                    <a:lnTo>
                      <a:pt x="495" y="256"/>
                    </a:lnTo>
                    <a:lnTo>
                      <a:pt x="498" y="258"/>
                    </a:lnTo>
                    <a:lnTo>
                      <a:pt x="509" y="262"/>
                    </a:lnTo>
                    <a:lnTo>
                      <a:pt x="512" y="265"/>
                    </a:lnTo>
                    <a:lnTo>
                      <a:pt x="514" y="268"/>
                    </a:lnTo>
                    <a:lnTo>
                      <a:pt x="516" y="270"/>
                    </a:lnTo>
                    <a:lnTo>
                      <a:pt x="518" y="270"/>
                    </a:lnTo>
                    <a:lnTo>
                      <a:pt x="522" y="272"/>
                    </a:lnTo>
                    <a:lnTo>
                      <a:pt x="527" y="272"/>
                    </a:lnTo>
                    <a:lnTo>
                      <a:pt x="534" y="272"/>
                    </a:lnTo>
                    <a:lnTo>
                      <a:pt x="536" y="270"/>
                    </a:lnTo>
                    <a:lnTo>
                      <a:pt x="538" y="269"/>
                    </a:lnTo>
                    <a:lnTo>
                      <a:pt x="540" y="267"/>
                    </a:lnTo>
                    <a:lnTo>
                      <a:pt x="543" y="265"/>
                    </a:lnTo>
                    <a:lnTo>
                      <a:pt x="544" y="262"/>
                    </a:lnTo>
                    <a:lnTo>
                      <a:pt x="544" y="259"/>
                    </a:lnTo>
                    <a:lnTo>
                      <a:pt x="544" y="256"/>
                    </a:lnTo>
                    <a:lnTo>
                      <a:pt x="543" y="254"/>
                    </a:lnTo>
                    <a:lnTo>
                      <a:pt x="539" y="248"/>
                    </a:lnTo>
                    <a:lnTo>
                      <a:pt x="536" y="242"/>
                    </a:lnTo>
                    <a:lnTo>
                      <a:pt x="531" y="236"/>
                    </a:lnTo>
                    <a:lnTo>
                      <a:pt x="527" y="231"/>
                    </a:lnTo>
                    <a:lnTo>
                      <a:pt x="523" y="227"/>
                    </a:lnTo>
                    <a:lnTo>
                      <a:pt x="518" y="222"/>
                    </a:lnTo>
                    <a:lnTo>
                      <a:pt x="513" y="219"/>
                    </a:lnTo>
                    <a:lnTo>
                      <a:pt x="508" y="215"/>
                    </a:lnTo>
                    <a:lnTo>
                      <a:pt x="502" y="212"/>
                    </a:lnTo>
                    <a:lnTo>
                      <a:pt x="496" y="210"/>
                    </a:lnTo>
                    <a:lnTo>
                      <a:pt x="490" y="207"/>
                    </a:lnTo>
                    <a:lnTo>
                      <a:pt x="484" y="206"/>
                    </a:lnTo>
                    <a:lnTo>
                      <a:pt x="477" y="204"/>
                    </a:lnTo>
                    <a:lnTo>
                      <a:pt x="470" y="203"/>
                    </a:lnTo>
                    <a:lnTo>
                      <a:pt x="463" y="203"/>
                    </a:lnTo>
                    <a:lnTo>
                      <a:pt x="455" y="203"/>
                    </a:lnTo>
                    <a:lnTo>
                      <a:pt x="439" y="204"/>
                    </a:lnTo>
                    <a:lnTo>
                      <a:pt x="424" y="206"/>
                    </a:lnTo>
                    <a:lnTo>
                      <a:pt x="386" y="216"/>
                    </a:lnTo>
                    <a:lnTo>
                      <a:pt x="367" y="222"/>
                    </a:lnTo>
                    <a:lnTo>
                      <a:pt x="348" y="228"/>
                    </a:lnTo>
                    <a:lnTo>
                      <a:pt x="331" y="234"/>
                    </a:lnTo>
                    <a:lnTo>
                      <a:pt x="329" y="234"/>
                    </a:lnTo>
                    <a:lnTo>
                      <a:pt x="328" y="235"/>
                    </a:lnTo>
                    <a:lnTo>
                      <a:pt x="325" y="235"/>
                    </a:lnTo>
                    <a:lnTo>
                      <a:pt x="322" y="236"/>
                    </a:lnTo>
                    <a:lnTo>
                      <a:pt x="313" y="239"/>
                    </a:lnTo>
                    <a:lnTo>
                      <a:pt x="296" y="242"/>
                    </a:lnTo>
                    <a:lnTo>
                      <a:pt x="287" y="244"/>
                    </a:lnTo>
                    <a:lnTo>
                      <a:pt x="279" y="246"/>
                    </a:lnTo>
                    <a:lnTo>
                      <a:pt x="261" y="248"/>
                    </a:lnTo>
                    <a:lnTo>
                      <a:pt x="243" y="249"/>
                    </a:lnTo>
                    <a:lnTo>
                      <a:pt x="225" y="249"/>
                    </a:lnTo>
                    <a:lnTo>
                      <a:pt x="216" y="249"/>
                    </a:lnTo>
                    <a:lnTo>
                      <a:pt x="214" y="248"/>
                    </a:lnTo>
                    <a:lnTo>
                      <a:pt x="213" y="248"/>
                    </a:lnTo>
                    <a:lnTo>
                      <a:pt x="211" y="248"/>
                    </a:lnTo>
                    <a:lnTo>
                      <a:pt x="207" y="248"/>
                    </a:lnTo>
                    <a:lnTo>
                      <a:pt x="198" y="247"/>
                    </a:lnTo>
                    <a:lnTo>
                      <a:pt x="191" y="244"/>
                    </a:lnTo>
                    <a:lnTo>
                      <a:pt x="183" y="241"/>
                    </a:lnTo>
                    <a:lnTo>
                      <a:pt x="177" y="235"/>
                    </a:lnTo>
                    <a:lnTo>
                      <a:pt x="165" y="226"/>
                    </a:lnTo>
                    <a:lnTo>
                      <a:pt x="154" y="215"/>
                    </a:lnTo>
                    <a:lnTo>
                      <a:pt x="144" y="204"/>
                    </a:lnTo>
                    <a:lnTo>
                      <a:pt x="135" y="192"/>
                    </a:lnTo>
                    <a:lnTo>
                      <a:pt x="131" y="186"/>
                    </a:lnTo>
                    <a:lnTo>
                      <a:pt x="127" y="180"/>
                    </a:lnTo>
                    <a:lnTo>
                      <a:pt x="120" y="167"/>
                    </a:lnTo>
                    <a:lnTo>
                      <a:pt x="113" y="154"/>
                    </a:lnTo>
                    <a:lnTo>
                      <a:pt x="106" y="141"/>
                    </a:lnTo>
                    <a:lnTo>
                      <a:pt x="103" y="118"/>
                    </a:lnTo>
                    <a:lnTo>
                      <a:pt x="99" y="96"/>
                    </a:lnTo>
                    <a:lnTo>
                      <a:pt x="92" y="75"/>
                    </a:lnTo>
                    <a:lnTo>
                      <a:pt x="86" y="54"/>
                    </a:lnTo>
                    <a:lnTo>
                      <a:pt x="84" y="48"/>
                    </a:lnTo>
                    <a:lnTo>
                      <a:pt x="81" y="43"/>
                    </a:lnTo>
                    <a:lnTo>
                      <a:pt x="78" y="37"/>
                    </a:lnTo>
                    <a:lnTo>
                      <a:pt x="76" y="33"/>
                    </a:lnTo>
                    <a:lnTo>
                      <a:pt x="72" y="28"/>
                    </a:lnTo>
                    <a:lnTo>
                      <a:pt x="69" y="23"/>
                    </a:lnTo>
                    <a:lnTo>
                      <a:pt x="64" y="20"/>
                    </a:lnTo>
                    <a:lnTo>
                      <a:pt x="60" y="16"/>
                    </a:lnTo>
                    <a:lnTo>
                      <a:pt x="56" y="13"/>
                    </a:lnTo>
                    <a:lnTo>
                      <a:pt x="51" y="10"/>
                    </a:lnTo>
                    <a:lnTo>
                      <a:pt x="41" y="6"/>
                    </a:lnTo>
                    <a:lnTo>
                      <a:pt x="35" y="3"/>
                    </a:lnTo>
                    <a:lnTo>
                      <a:pt x="29" y="2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8" y="13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5" y="28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0" y="66"/>
                    </a:lnTo>
                    <a:lnTo>
                      <a:pt x="0" y="73"/>
                    </a:lnTo>
                    <a:lnTo>
                      <a:pt x="4" y="87"/>
                    </a:lnTo>
                    <a:lnTo>
                      <a:pt x="7" y="100"/>
                    </a:lnTo>
                    <a:lnTo>
                      <a:pt x="10" y="107"/>
                    </a:lnTo>
                    <a:lnTo>
                      <a:pt x="14" y="114"/>
                    </a:lnTo>
                    <a:lnTo>
                      <a:pt x="21" y="126"/>
                    </a:lnTo>
                    <a:lnTo>
                      <a:pt x="26" y="132"/>
                    </a:lnTo>
                    <a:lnTo>
                      <a:pt x="32" y="13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5" name="Freeform 12"/>
              <p:cNvSpPr>
                <a:spLocks noChangeAspect="1"/>
              </p:cNvSpPr>
              <p:nvPr/>
            </p:nvSpPr>
            <p:spPr bwMode="auto">
              <a:xfrm>
                <a:off x="2836" y="3137"/>
                <a:ext cx="760" cy="438"/>
              </a:xfrm>
              <a:custGeom>
                <a:avLst/>
                <a:gdLst>
                  <a:gd name="T0" fmla="*/ 753 w 760"/>
                  <a:gd name="T1" fmla="*/ 23 h 438"/>
                  <a:gd name="T2" fmla="*/ 731 w 760"/>
                  <a:gd name="T3" fmla="*/ 4 h 438"/>
                  <a:gd name="T4" fmla="*/ 704 w 760"/>
                  <a:gd name="T5" fmla="*/ 0 h 438"/>
                  <a:gd name="T6" fmla="*/ 659 w 760"/>
                  <a:gd name="T7" fmla="*/ 16 h 438"/>
                  <a:gd name="T8" fmla="*/ 632 w 760"/>
                  <a:gd name="T9" fmla="*/ 46 h 438"/>
                  <a:gd name="T10" fmla="*/ 576 w 760"/>
                  <a:gd name="T11" fmla="*/ 208 h 438"/>
                  <a:gd name="T12" fmla="*/ 532 w 760"/>
                  <a:gd name="T13" fmla="*/ 313 h 438"/>
                  <a:gd name="T14" fmla="*/ 517 w 760"/>
                  <a:gd name="T15" fmla="*/ 341 h 438"/>
                  <a:gd name="T16" fmla="*/ 499 w 760"/>
                  <a:gd name="T17" fmla="*/ 357 h 438"/>
                  <a:gd name="T18" fmla="*/ 484 w 760"/>
                  <a:gd name="T19" fmla="*/ 364 h 438"/>
                  <a:gd name="T20" fmla="*/ 467 w 760"/>
                  <a:gd name="T21" fmla="*/ 364 h 438"/>
                  <a:gd name="T22" fmla="*/ 432 w 760"/>
                  <a:gd name="T23" fmla="*/ 330 h 438"/>
                  <a:gd name="T24" fmla="*/ 378 w 760"/>
                  <a:gd name="T25" fmla="*/ 283 h 438"/>
                  <a:gd name="T26" fmla="*/ 322 w 760"/>
                  <a:gd name="T27" fmla="*/ 250 h 438"/>
                  <a:gd name="T28" fmla="*/ 292 w 760"/>
                  <a:gd name="T29" fmla="*/ 224 h 438"/>
                  <a:gd name="T30" fmla="*/ 262 w 760"/>
                  <a:gd name="T31" fmla="*/ 182 h 438"/>
                  <a:gd name="T32" fmla="*/ 246 w 760"/>
                  <a:gd name="T33" fmla="*/ 126 h 438"/>
                  <a:gd name="T34" fmla="*/ 231 w 760"/>
                  <a:gd name="T35" fmla="*/ 97 h 438"/>
                  <a:gd name="T36" fmla="*/ 196 w 760"/>
                  <a:gd name="T37" fmla="*/ 89 h 438"/>
                  <a:gd name="T38" fmla="*/ 164 w 760"/>
                  <a:gd name="T39" fmla="*/ 111 h 438"/>
                  <a:gd name="T40" fmla="*/ 106 w 760"/>
                  <a:gd name="T41" fmla="*/ 174 h 438"/>
                  <a:gd name="T42" fmla="*/ 66 w 760"/>
                  <a:gd name="T43" fmla="*/ 208 h 438"/>
                  <a:gd name="T44" fmla="*/ 47 w 760"/>
                  <a:gd name="T45" fmla="*/ 219 h 438"/>
                  <a:gd name="T46" fmla="*/ 32 w 760"/>
                  <a:gd name="T47" fmla="*/ 225 h 438"/>
                  <a:gd name="T48" fmla="*/ 13 w 760"/>
                  <a:gd name="T49" fmla="*/ 237 h 438"/>
                  <a:gd name="T50" fmla="*/ 2 w 760"/>
                  <a:gd name="T51" fmla="*/ 269 h 438"/>
                  <a:gd name="T52" fmla="*/ 4 w 760"/>
                  <a:gd name="T53" fmla="*/ 314 h 438"/>
                  <a:gd name="T54" fmla="*/ 15 w 760"/>
                  <a:gd name="T55" fmla="*/ 336 h 438"/>
                  <a:gd name="T56" fmla="*/ 38 w 760"/>
                  <a:gd name="T57" fmla="*/ 352 h 438"/>
                  <a:gd name="T58" fmla="*/ 63 w 760"/>
                  <a:gd name="T59" fmla="*/ 356 h 438"/>
                  <a:gd name="T60" fmla="*/ 88 w 760"/>
                  <a:gd name="T61" fmla="*/ 344 h 438"/>
                  <a:gd name="T62" fmla="*/ 89 w 760"/>
                  <a:gd name="T63" fmla="*/ 341 h 438"/>
                  <a:gd name="T64" fmla="*/ 129 w 760"/>
                  <a:gd name="T65" fmla="*/ 258 h 438"/>
                  <a:gd name="T66" fmla="*/ 140 w 760"/>
                  <a:gd name="T67" fmla="*/ 239 h 438"/>
                  <a:gd name="T68" fmla="*/ 169 w 760"/>
                  <a:gd name="T69" fmla="*/ 204 h 438"/>
                  <a:gd name="T70" fmla="*/ 222 w 760"/>
                  <a:gd name="T71" fmla="*/ 234 h 438"/>
                  <a:gd name="T72" fmla="*/ 294 w 760"/>
                  <a:gd name="T73" fmla="*/ 334 h 438"/>
                  <a:gd name="T74" fmla="*/ 338 w 760"/>
                  <a:gd name="T75" fmla="*/ 381 h 438"/>
                  <a:gd name="T76" fmla="*/ 387 w 760"/>
                  <a:gd name="T77" fmla="*/ 412 h 438"/>
                  <a:gd name="T78" fmla="*/ 457 w 760"/>
                  <a:gd name="T79" fmla="*/ 435 h 438"/>
                  <a:gd name="T80" fmla="*/ 501 w 760"/>
                  <a:gd name="T81" fmla="*/ 435 h 438"/>
                  <a:gd name="T82" fmla="*/ 529 w 760"/>
                  <a:gd name="T83" fmla="*/ 426 h 438"/>
                  <a:gd name="T84" fmla="*/ 542 w 760"/>
                  <a:gd name="T85" fmla="*/ 419 h 438"/>
                  <a:gd name="T86" fmla="*/ 588 w 760"/>
                  <a:gd name="T87" fmla="*/ 377 h 438"/>
                  <a:gd name="T88" fmla="*/ 623 w 760"/>
                  <a:gd name="T89" fmla="*/ 332 h 438"/>
                  <a:gd name="T90" fmla="*/ 666 w 760"/>
                  <a:gd name="T91" fmla="*/ 264 h 438"/>
                  <a:gd name="T92" fmla="*/ 687 w 760"/>
                  <a:gd name="T93" fmla="*/ 224 h 438"/>
                  <a:gd name="T94" fmla="*/ 730 w 760"/>
                  <a:gd name="T95" fmla="*/ 159 h 438"/>
                  <a:gd name="T96" fmla="*/ 733 w 760"/>
                  <a:gd name="T97" fmla="*/ 157 h 438"/>
                  <a:gd name="T98" fmla="*/ 749 w 760"/>
                  <a:gd name="T99" fmla="*/ 123 h 438"/>
                  <a:gd name="T100" fmla="*/ 751 w 760"/>
                  <a:gd name="T101" fmla="*/ 113 h 438"/>
                  <a:gd name="T102" fmla="*/ 758 w 760"/>
                  <a:gd name="T103" fmla="*/ 79 h 438"/>
                  <a:gd name="T104" fmla="*/ 760 w 760"/>
                  <a:gd name="T105" fmla="*/ 59 h 4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60"/>
                  <a:gd name="T160" fmla="*/ 0 h 438"/>
                  <a:gd name="T161" fmla="*/ 760 w 760"/>
                  <a:gd name="T162" fmla="*/ 438 h 4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60" h="438">
                    <a:moveTo>
                      <a:pt x="759" y="39"/>
                    </a:moveTo>
                    <a:lnTo>
                      <a:pt x="757" y="34"/>
                    </a:lnTo>
                    <a:lnTo>
                      <a:pt x="756" y="30"/>
                    </a:lnTo>
                    <a:lnTo>
                      <a:pt x="755" y="26"/>
                    </a:lnTo>
                    <a:lnTo>
                      <a:pt x="753" y="23"/>
                    </a:lnTo>
                    <a:lnTo>
                      <a:pt x="749" y="16"/>
                    </a:lnTo>
                    <a:lnTo>
                      <a:pt x="744" y="11"/>
                    </a:lnTo>
                    <a:lnTo>
                      <a:pt x="737" y="6"/>
                    </a:lnTo>
                    <a:lnTo>
                      <a:pt x="734" y="4"/>
                    </a:lnTo>
                    <a:lnTo>
                      <a:pt x="731" y="4"/>
                    </a:lnTo>
                    <a:lnTo>
                      <a:pt x="727" y="2"/>
                    </a:lnTo>
                    <a:lnTo>
                      <a:pt x="723" y="1"/>
                    </a:lnTo>
                    <a:lnTo>
                      <a:pt x="719" y="0"/>
                    </a:lnTo>
                    <a:lnTo>
                      <a:pt x="714" y="0"/>
                    </a:lnTo>
                    <a:lnTo>
                      <a:pt x="704" y="0"/>
                    </a:lnTo>
                    <a:lnTo>
                      <a:pt x="694" y="2"/>
                    </a:lnTo>
                    <a:lnTo>
                      <a:pt x="685" y="4"/>
                    </a:lnTo>
                    <a:lnTo>
                      <a:pt x="676" y="7"/>
                    </a:lnTo>
                    <a:lnTo>
                      <a:pt x="668" y="11"/>
                    </a:lnTo>
                    <a:lnTo>
                      <a:pt x="659" y="16"/>
                    </a:lnTo>
                    <a:lnTo>
                      <a:pt x="652" y="21"/>
                    </a:lnTo>
                    <a:lnTo>
                      <a:pt x="645" y="29"/>
                    </a:lnTo>
                    <a:lnTo>
                      <a:pt x="640" y="34"/>
                    </a:lnTo>
                    <a:lnTo>
                      <a:pt x="636" y="40"/>
                    </a:lnTo>
                    <a:lnTo>
                      <a:pt x="632" y="46"/>
                    </a:lnTo>
                    <a:lnTo>
                      <a:pt x="630" y="53"/>
                    </a:lnTo>
                    <a:lnTo>
                      <a:pt x="617" y="88"/>
                    </a:lnTo>
                    <a:lnTo>
                      <a:pt x="605" y="123"/>
                    </a:lnTo>
                    <a:lnTo>
                      <a:pt x="591" y="166"/>
                    </a:lnTo>
                    <a:lnTo>
                      <a:pt x="576" y="208"/>
                    </a:lnTo>
                    <a:lnTo>
                      <a:pt x="553" y="269"/>
                    </a:lnTo>
                    <a:lnTo>
                      <a:pt x="545" y="287"/>
                    </a:lnTo>
                    <a:lnTo>
                      <a:pt x="541" y="296"/>
                    </a:lnTo>
                    <a:lnTo>
                      <a:pt x="538" y="305"/>
                    </a:lnTo>
                    <a:lnTo>
                      <a:pt x="532" y="313"/>
                    </a:lnTo>
                    <a:lnTo>
                      <a:pt x="531" y="317"/>
                    </a:lnTo>
                    <a:lnTo>
                      <a:pt x="528" y="321"/>
                    </a:lnTo>
                    <a:lnTo>
                      <a:pt x="518" y="339"/>
                    </a:lnTo>
                    <a:lnTo>
                      <a:pt x="517" y="339"/>
                    </a:lnTo>
                    <a:lnTo>
                      <a:pt x="517" y="341"/>
                    </a:lnTo>
                    <a:lnTo>
                      <a:pt x="516" y="343"/>
                    </a:lnTo>
                    <a:lnTo>
                      <a:pt x="513" y="346"/>
                    </a:lnTo>
                    <a:lnTo>
                      <a:pt x="510" y="350"/>
                    </a:lnTo>
                    <a:lnTo>
                      <a:pt x="506" y="353"/>
                    </a:lnTo>
                    <a:lnTo>
                      <a:pt x="499" y="357"/>
                    </a:lnTo>
                    <a:lnTo>
                      <a:pt x="496" y="360"/>
                    </a:lnTo>
                    <a:lnTo>
                      <a:pt x="492" y="362"/>
                    </a:lnTo>
                    <a:lnTo>
                      <a:pt x="488" y="363"/>
                    </a:lnTo>
                    <a:lnTo>
                      <a:pt x="486" y="364"/>
                    </a:lnTo>
                    <a:lnTo>
                      <a:pt x="484" y="364"/>
                    </a:lnTo>
                    <a:lnTo>
                      <a:pt x="475" y="364"/>
                    </a:lnTo>
                    <a:lnTo>
                      <a:pt x="473" y="364"/>
                    </a:lnTo>
                    <a:lnTo>
                      <a:pt x="471" y="364"/>
                    </a:lnTo>
                    <a:lnTo>
                      <a:pt x="467" y="364"/>
                    </a:lnTo>
                    <a:lnTo>
                      <a:pt x="462" y="364"/>
                    </a:lnTo>
                    <a:lnTo>
                      <a:pt x="458" y="363"/>
                    </a:lnTo>
                    <a:lnTo>
                      <a:pt x="445" y="346"/>
                    </a:lnTo>
                    <a:lnTo>
                      <a:pt x="438" y="338"/>
                    </a:lnTo>
                    <a:lnTo>
                      <a:pt x="432" y="330"/>
                    </a:lnTo>
                    <a:lnTo>
                      <a:pt x="424" y="323"/>
                    </a:lnTo>
                    <a:lnTo>
                      <a:pt x="417" y="316"/>
                    </a:lnTo>
                    <a:lnTo>
                      <a:pt x="402" y="302"/>
                    </a:lnTo>
                    <a:lnTo>
                      <a:pt x="386" y="289"/>
                    </a:lnTo>
                    <a:lnTo>
                      <a:pt x="378" y="283"/>
                    </a:lnTo>
                    <a:lnTo>
                      <a:pt x="370" y="278"/>
                    </a:lnTo>
                    <a:lnTo>
                      <a:pt x="353" y="266"/>
                    </a:lnTo>
                    <a:lnTo>
                      <a:pt x="344" y="262"/>
                    </a:lnTo>
                    <a:lnTo>
                      <a:pt x="335" y="257"/>
                    </a:lnTo>
                    <a:lnTo>
                      <a:pt x="322" y="250"/>
                    </a:lnTo>
                    <a:lnTo>
                      <a:pt x="316" y="245"/>
                    </a:lnTo>
                    <a:lnTo>
                      <a:pt x="310" y="241"/>
                    </a:lnTo>
                    <a:lnTo>
                      <a:pt x="304" y="236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7" y="219"/>
                    </a:lnTo>
                    <a:lnTo>
                      <a:pt x="282" y="214"/>
                    </a:lnTo>
                    <a:lnTo>
                      <a:pt x="278" y="208"/>
                    </a:lnTo>
                    <a:lnTo>
                      <a:pt x="270" y="195"/>
                    </a:lnTo>
                    <a:lnTo>
                      <a:pt x="262" y="182"/>
                    </a:lnTo>
                    <a:lnTo>
                      <a:pt x="259" y="175"/>
                    </a:lnTo>
                    <a:lnTo>
                      <a:pt x="257" y="169"/>
                    </a:lnTo>
                    <a:lnTo>
                      <a:pt x="252" y="155"/>
                    </a:lnTo>
                    <a:lnTo>
                      <a:pt x="250" y="140"/>
                    </a:lnTo>
                    <a:lnTo>
                      <a:pt x="246" y="126"/>
                    </a:lnTo>
                    <a:lnTo>
                      <a:pt x="243" y="114"/>
                    </a:lnTo>
                    <a:lnTo>
                      <a:pt x="241" y="109"/>
                    </a:lnTo>
                    <a:lnTo>
                      <a:pt x="238" y="104"/>
                    </a:lnTo>
                    <a:lnTo>
                      <a:pt x="235" y="101"/>
                    </a:lnTo>
                    <a:lnTo>
                      <a:pt x="231" y="97"/>
                    </a:lnTo>
                    <a:lnTo>
                      <a:pt x="227" y="95"/>
                    </a:lnTo>
                    <a:lnTo>
                      <a:pt x="222" y="93"/>
                    </a:lnTo>
                    <a:lnTo>
                      <a:pt x="212" y="90"/>
                    </a:lnTo>
                    <a:lnTo>
                      <a:pt x="204" y="89"/>
                    </a:lnTo>
                    <a:lnTo>
                      <a:pt x="196" y="89"/>
                    </a:lnTo>
                    <a:lnTo>
                      <a:pt x="189" y="91"/>
                    </a:lnTo>
                    <a:lnTo>
                      <a:pt x="181" y="95"/>
                    </a:lnTo>
                    <a:lnTo>
                      <a:pt x="175" y="98"/>
                    </a:lnTo>
                    <a:lnTo>
                      <a:pt x="169" y="104"/>
                    </a:lnTo>
                    <a:lnTo>
                      <a:pt x="164" y="111"/>
                    </a:lnTo>
                    <a:lnTo>
                      <a:pt x="153" y="124"/>
                    </a:lnTo>
                    <a:lnTo>
                      <a:pt x="142" y="138"/>
                    </a:lnTo>
                    <a:lnTo>
                      <a:pt x="130" y="150"/>
                    </a:lnTo>
                    <a:lnTo>
                      <a:pt x="118" y="162"/>
                    </a:lnTo>
                    <a:lnTo>
                      <a:pt x="106" y="174"/>
                    </a:lnTo>
                    <a:lnTo>
                      <a:pt x="99" y="180"/>
                    </a:lnTo>
                    <a:lnTo>
                      <a:pt x="93" y="186"/>
                    </a:lnTo>
                    <a:lnTo>
                      <a:pt x="80" y="197"/>
                    </a:lnTo>
                    <a:lnTo>
                      <a:pt x="73" y="202"/>
                    </a:lnTo>
                    <a:lnTo>
                      <a:pt x="66" y="208"/>
                    </a:lnTo>
                    <a:lnTo>
                      <a:pt x="61" y="210"/>
                    </a:lnTo>
                    <a:lnTo>
                      <a:pt x="59" y="212"/>
                    </a:lnTo>
                    <a:lnTo>
                      <a:pt x="56" y="214"/>
                    </a:lnTo>
                    <a:lnTo>
                      <a:pt x="52" y="216"/>
                    </a:lnTo>
                    <a:lnTo>
                      <a:pt x="47" y="219"/>
                    </a:lnTo>
                    <a:lnTo>
                      <a:pt x="42" y="221"/>
                    </a:lnTo>
                    <a:lnTo>
                      <a:pt x="37" y="223"/>
                    </a:lnTo>
                    <a:lnTo>
                      <a:pt x="34" y="223"/>
                    </a:lnTo>
                    <a:lnTo>
                      <a:pt x="32" y="224"/>
                    </a:lnTo>
                    <a:lnTo>
                      <a:pt x="32" y="225"/>
                    </a:lnTo>
                    <a:lnTo>
                      <a:pt x="27" y="227"/>
                    </a:lnTo>
                    <a:lnTo>
                      <a:pt x="24" y="228"/>
                    </a:lnTo>
                    <a:lnTo>
                      <a:pt x="21" y="229"/>
                    </a:lnTo>
                    <a:lnTo>
                      <a:pt x="17" y="232"/>
                    </a:lnTo>
                    <a:lnTo>
                      <a:pt x="13" y="237"/>
                    </a:lnTo>
                    <a:lnTo>
                      <a:pt x="11" y="239"/>
                    </a:lnTo>
                    <a:lnTo>
                      <a:pt x="10" y="242"/>
                    </a:lnTo>
                    <a:lnTo>
                      <a:pt x="6" y="251"/>
                    </a:lnTo>
                    <a:lnTo>
                      <a:pt x="4" y="260"/>
                    </a:lnTo>
                    <a:lnTo>
                      <a:pt x="2" y="269"/>
                    </a:lnTo>
                    <a:lnTo>
                      <a:pt x="1" y="279"/>
                    </a:lnTo>
                    <a:lnTo>
                      <a:pt x="0" y="287"/>
                    </a:lnTo>
                    <a:lnTo>
                      <a:pt x="1" y="296"/>
                    </a:lnTo>
                    <a:lnTo>
                      <a:pt x="2" y="306"/>
                    </a:lnTo>
                    <a:lnTo>
                      <a:pt x="4" y="314"/>
                    </a:lnTo>
                    <a:lnTo>
                      <a:pt x="5" y="319"/>
                    </a:lnTo>
                    <a:lnTo>
                      <a:pt x="8" y="323"/>
                    </a:lnTo>
                    <a:lnTo>
                      <a:pt x="10" y="328"/>
                    </a:lnTo>
                    <a:lnTo>
                      <a:pt x="12" y="332"/>
                    </a:lnTo>
                    <a:lnTo>
                      <a:pt x="15" y="336"/>
                    </a:lnTo>
                    <a:lnTo>
                      <a:pt x="18" y="339"/>
                    </a:lnTo>
                    <a:lnTo>
                      <a:pt x="22" y="343"/>
                    </a:lnTo>
                    <a:lnTo>
                      <a:pt x="27" y="346"/>
                    </a:lnTo>
                    <a:lnTo>
                      <a:pt x="34" y="350"/>
                    </a:lnTo>
                    <a:lnTo>
                      <a:pt x="38" y="352"/>
                    </a:lnTo>
                    <a:lnTo>
                      <a:pt x="39" y="353"/>
                    </a:lnTo>
                    <a:lnTo>
                      <a:pt x="41" y="354"/>
                    </a:lnTo>
                    <a:lnTo>
                      <a:pt x="48" y="356"/>
                    </a:lnTo>
                    <a:lnTo>
                      <a:pt x="56" y="357"/>
                    </a:lnTo>
                    <a:lnTo>
                      <a:pt x="63" y="356"/>
                    </a:lnTo>
                    <a:lnTo>
                      <a:pt x="67" y="355"/>
                    </a:lnTo>
                    <a:lnTo>
                      <a:pt x="70" y="355"/>
                    </a:lnTo>
                    <a:lnTo>
                      <a:pt x="77" y="351"/>
                    </a:lnTo>
                    <a:lnTo>
                      <a:pt x="85" y="347"/>
                    </a:lnTo>
                    <a:lnTo>
                      <a:pt x="88" y="344"/>
                    </a:lnTo>
                    <a:lnTo>
                      <a:pt x="88" y="343"/>
                    </a:lnTo>
                    <a:lnTo>
                      <a:pt x="89" y="341"/>
                    </a:lnTo>
                    <a:lnTo>
                      <a:pt x="100" y="311"/>
                    </a:lnTo>
                    <a:lnTo>
                      <a:pt x="105" y="297"/>
                    </a:lnTo>
                    <a:lnTo>
                      <a:pt x="111" y="284"/>
                    </a:lnTo>
                    <a:lnTo>
                      <a:pt x="119" y="271"/>
                    </a:lnTo>
                    <a:lnTo>
                      <a:pt x="129" y="258"/>
                    </a:lnTo>
                    <a:lnTo>
                      <a:pt x="131" y="253"/>
                    </a:lnTo>
                    <a:lnTo>
                      <a:pt x="133" y="251"/>
                    </a:lnTo>
                    <a:lnTo>
                      <a:pt x="135" y="249"/>
                    </a:lnTo>
                    <a:lnTo>
                      <a:pt x="137" y="244"/>
                    </a:lnTo>
                    <a:lnTo>
                      <a:pt x="140" y="239"/>
                    </a:lnTo>
                    <a:lnTo>
                      <a:pt x="144" y="230"/>
                    </a:lnTo>
                    <a:lnTo>
                      <a:pt x="150" y="223"/>
                    </a:lnTo>
                    <a:lnTo>
                      <a:pt x="156" y="215"/>
                    </a:lnTo>
                    <a:lnTo>
                      <a:pt x="162" y="209"/>
                    </a:lnTo>
                    <a:lnTo>
                      <a:pt x="169" y="204"/>
                    </a:lnTo>
                    <a:lnTo>
                      <a:pt x="177" y="200"/>
                    </a:lnTo>
                    <a:lnTo>
                      <a:pt x="186" y="195"/>
                    </a:lnTo>
                    <a:lnTo>
                      <a:pt x="195" y="193"/>
                    </a:lnTo>
                    <a:lnTo>
                      <a:pt x="208" y="214"/>
                    </a:lnTo>
                    <a:lnTo>
                      <a:pt x="222" y="234"/>
                    </a:lnTo>
                    <a:lnTo>
                      <a:pt x="236" y="255"/>
                    </a:lnTo>
                    <a:lnTo>
                      <a:pt x="250" y="275"/>
                    </a:lnTo>
                    <a:lnTo>
                      <a:pt x="264" y="294"/>
                    </a:lnTo>
                    <a:lnTo>
                      <a:pt x="278" y="314"/>
                    </a:lnTo>
                    <a:lnTo>
                      <a:pt x="294" y="334"/>
                    </a:lnTo>
                    <a:lnTo>
                      <a:pt x="310" y="353"/>
                    </a:lnTo>
                    <a:lnTo>
                      <a:pt x="317" y="361"/>
                    </a:lnTo>
                    <a:lnTo>
                      <a:pt x="324" y="368"/>
                    </a:lnTo>
                    <a:lnTo>
                      <a:pt x="331" y="374"/>
                    </a:lnTo>
                    <a:lnTo>
                      <a:pt x="338" y="381"/>
                    </a:lnTo>
                    <a:lnTo>
                      <a:pt x="348" y="388"/>
                    </a:lnTo>
                    <a:lnTo>
                      <a:pt x="357" y="394"/>
                    </a:lnTo>
                    <a:lnTo>
                      <a:pt x="367" y="400"/>
                    </a:lnTo>
                    <a:lnTo>
                      <a:pt x="377" y="406"/>
                    </a:lnTo>
                    <a:lnTo>
                      <a:pt x="387" y="412"/>
                    </a:lnTo>
                    <a:lnTo>
                      <a:pt x="398" y="417"/>
                    </a:lnTo>
                    <a:lnTo>
                      <a:pt x="409" y="421"/>
                    </a:lnTo>
                    <a:lnTo>
                      <a:pt x="420" y="426"/>
                    </a:lnTo>
                    <a:lnTo>
                      <a:pt x="434" y="429"/>
                    </a:lnTo>
                    <a:lnTo>
                      <a:pt x="457" y="435"/>
                    </a:lnTo>
                    <a:lnTo>
                      <a:pt x="465" y="437"/>
                    </a:lnTo>
                    <a:lnTo>
                      <a:pt x="473" y="438"/>
                    </a:lnTo>
                    <a:lnTo>
                      <a:pt x="481" y="438"/>
                    </a:lnTo>
                    <a:lnTo>
                      <a:pt x="489" y="437"/>
                    </a:lnTo>
                    <a:lnTo>
                      <a:pt x="501" y="435"/>
                    </a:lnTo>
                    <a:lnTo>
                      <a:pt x="506" y="434"/>
                    </a:lnTo>
                    <a:lnTo>
                      <a:pt x="512" y="432"/>
                    </a:lnTo>
                    <a:lnTo>
                      <a:pt x="524" y="428"/>
                    </a:lnTo>
                    <a:lnTo>
                      <a:pt x="526" y="427"/>
                    </a:lnTo>
                    <a:lnTo>
                      <a:pt x="529" y="426"/>
                    </a:lnTo>
                    <a:lnTo>
                      <a:pt x="534" y="423"/>
                    </a:lnTo>
                    <a:lnTo>
                      <a:pt x="539" y="420"/>
                    </a:lnTo>
                    <a:lnTo>
                      <a:pt x="540" y="420"/>
                    </a:lnTo>
                    <a:lnTo>
                      <a:pt x="542" y="419"/>
                    </a:lnTo>
                    <a:lnTo>
                      <a:pt x="545" y="417"/>
                    </a:lnTo>
                    <a:lnTo>
                      <a:pt x="554" y="411"/>
                    </a:lnTo>
                    <a:lnTo>
                      <a:pt x="564" y="403"/>
                    </a:lnTo>
                    <a:lnTo>
                      <a:pt x="573" y="394"/>
                    </a:lnTo>
                    <a:lnTo>
                      <a:pt x="588" y="377"/>
                    </a:lnTo>
                    <a:lnTo>
                      <a:pt x="595" y="368"/>
                    </a:lnTo>
                    <a:lnTo>
                      <a:pt x="602" y="359"/>
                    </a:lnTo>
                    <a:lnTo>
                      <a:pt x="616" y="341"/>
                    </a:lnTo>
                    <a:lnTo>
                      <a:pt x="620" y="336"/>
                    </a:lnTo>
                    <a:lnTo>
                      <a:pt x="623" y="332"/>
                    </a:lnTo>
                    <a:lnTo>
                      <a:pt x="630" y="322"/>
                    </a:lnTo>
                    <a:lnTo>
                      <a:pt x="643" y="303"/>
                    </a:lnTo>
                    <a:lnTo>
                      <a:pt x="655" y="284"/>
                    </a:lnTo>
                    <a:lnTo>
                      <a:pt x="661" y="273"/>
                    </a:lnTo>
                    <a:lnTo>
                      <a:pt x="666" y="264"/>
                    </a:lnTo>
                    <a:lnTo>
                      <a:pt x="668" y="261"/>
                    </a:lnTo>
                    <a:lnTo>
                      <a:pt x="669" y="258"/>
                    </a:lnTo>
                    <a:lnTo>
                      <a:pt x="672" y="254"/>
                    </a:lnTo>
                    <a:lnTo>
                      <a:pt x="678" y="244"/>
                    </a:lnTo>
                    <a:lnTo>
                      <a:pt x="687" y="224"/>
                    </a:lnTo>
                    <a:lnTo>
                      <a:pt x="699" y="206"/>
                    </a:lnTo>
                    <a:lnTo>
                      <a:pt x="711" y="187"/>
                    </a:lnTo>
                    <a:lnTo>
                      <a:pt x="724" y="170"/>
                    </a:lnTo>
                    <a:lnTo>
                      <a:pt x="728" y="163"/>
                    </a:lnTo>
                    <a:lnTo>
                      <a:pt x="730" y="159"/>
                    </a:lnTo>
                    <a:lnTo>
                      <a:pt x="731" y="159"/>
                    </a:lnTo>
                    <a:lnTo>
                      <a:pt x="732" y="158"/>
                    </a:lnTo>
                    <a:lnTo>
                      <a:pt x="733" y="157"/>
                    </a:lnTo>
                    <a:lnTo>
                      <a:pt x="737" y="150"/>
                    </a:lnTo>
                    <a:lnTo>
                      <a:pt x="741" y="143"/>
                    </a:lnTo>
                    <a:lnTo>
                      <a:pt x="746" y="130"/>
                    </a:lnTo>
                    <a:lnTo>
                      <a:pt x="749" y="124"/>
                    </a:lnTo>
                    <a:lnTo>
                      <a:pt x="749" y="123"/>
                    </a:lnTo>
                    <a:lnTo>
                      <a:pt x="749" y="122"/>
                    </a:lnTo>
                    <a:lnTo>
                      <a:pt x="749" y="121"/>
                    </a:lnTo>
                    <a:lnTo>
                      <a:pt x="751" y="117"/>
                    </a:lnTo>
                    <a:lnTo>
                      <a:pt x="751" y="114"/>
                    </a:lnTo>
                    <a:lnTo>
                      <a:pt x="751" y="113"/>
                    </a:lnTo>
                    <a:lnTo>
                      <a:pt x="752" y="112"/>
                    </a:lnTo>
                    <a:lnTo>
                      <a:pt x="753" y="111"/>
                    </a:lnTo>
                    <a:lnTo>
                      <a:pt x="755" y="105"/>
                    </a:lnTo>
                    <a:lnTo>
                      <a:pt x="757" y="92"/>
                    </a:lnTo>
                    <a:lnTo>
                      <a:pt x="758" y="79"/>
                    </a:lnTo>
                    <a:lnTo>
                      <a:pt x="758" y="75"/>
                    </a:lnTo>
                    <a:lnTo>
                      <a:pt x="758" y="74"/>
                    </a:lnTo>
                    <a:lnTo>
                      <a:pt x="759" y="73"/>
                    </a:lnTo>
                    <a:lnTo>
                      <a:pt x="760" y="66"/>
                    </a:lnTo>
                    <a:lnTo>
                      <a:pt x="760" y="59"/>
                    </a:lnTo>
                    <a:lnTo>
                      <a:pt x="760" y="53"/>
                    </a:lnTo>
                    <a:lnTo>
                      <a:pt x="759" y="3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6" name="Freeform 13"/>
              <p:cNvSpPr>
                <a:spLocks noChangeAspect="1"/>
              </p:cNvSpPr>
              <p:nvPr/>
            </p:nvSpPr>
            <p:spPr bwMode="auto">
              <a:xfrm>
                <a:off x="3004" y="2741"/>
                <a:ext cx="682" cy="256"/>
              </a:xfrm>
              <a:custGeom>
                <a:avLst/>
                <a:gdLst>
                  <a:gd name="T0" fmla="*/ 635 w 682"/>
                  <a:gd name="T1" fmla="*/ 0 h 256"/>
                  <a:gd name="T2" fmla="*/ 605 w 682"/>
                  <a:gd name="T3" fmla="*/ 4 h 256"/>
                  <a:gd name="T4" fmla="*/ 552 w 682"/>
                  <a:gd name="T5" fmla="*/ 31 h 256"/>
                  <a:gd name="T6" fmla="*/ 472 w 682"/>
                  <a:gd name="T7" fmla="*/ 81 h 256"/>
                  <a:gd name="T8" fmla="*/ 343 w 682"/>
                  <a:gd name="T9" fmla="*/ 172 h 256"/>
                  <a:gd name="T10" fmla="*/ 314 w 682"/>
                  <a:gd name="T11" fmla="*/ 191 h 256"/>
                  <a:gd name="T12" fmla="*/ 306 w 682"/>
                  <a:gd name="T13" fmla="*/ 195 h 256"/>
                  <a:gd name="T14" fmla="*/ 298 w 682"/>
                  <a:gd name="T15" fmla="*/ 197 h 256"/>
                  <a:gd name="T16" fmla="*/ 295 w 682"/>
                  <a:gd name="T17" fmla="*/ 198 h 256"/>
                  <a:gd name="T18" fmla="*/ 269 w 682"/>
                  <a:gd name="T19" fmla="*/ 199 h 256"/>
                  <a:gd name="T20" fmla="*/ 227 w 682"/>
                  <a:gd name="T21" fmla="*/ 186 h 256"/>
                  <a:gd name="T22" fmla="*/ 181 w 682"/>
                  <a:gd name="T23" fmla="*/ 174 h 256"/>
                  <a:gd name="T24" fmla="*/ 142 w 682"/>
                  <a:gd name="T25" fmla="*/ 168 h 256"/>
                  <a:gd name="T26" fmla="*/ 98 w 682"/>
                  <a:gd name="T27" fmla="*/ 159 h 256"/>
                  <a:gd name="T28" fmla="*/ 90 w 682"/>
                  <a:gd name="T29" fmla="*/ 153 h 256"/>
                  <a:gd name="T30" fmla="*/ 90 w 682"/>
                  <a:gd name="T31" fmla="*/ 132 h 256"/>
                  <a:gd name="T32" fmla="*/ 91 w 682"/>
                  <a:gd name="T33" fmla="*/ 105 h 256"/>
                  <a:gd name="T34" fmla="*/ 87 w 682"/>
                  <a:gd name="T35" fmla="*/ 81 h 256"/>
                  <a:gd name="T36" fmla="*/ 78 w 682"/>
                  <a:gd name="T37" fmla="*/ 65 h 256"/>
                  <a:gd name="T38" fmla="*/ 65 w 682"/>
                  <a:gd name="T39" fmla="*/ 56 h 256"/>
                  <a:gd name="T40" fmla="*/ 50 w 682"/>
                  <a:gd name="T41" fmla="*/ 53 h 256"/>
                  <a:gd name="T42" fmla="*/ 38 w 682"/>
                  <a:gd name="T43" fmla="*/ 60 h 256"/>
                  <a:gd name="T44" fmla="*/ 33 w 682"/>
                  <a:gd name="T45" fmla="*/ 70 h 256"/>
                  <a:gd name="T46" fmla="*/ 37 w 682"/>
                  <a:gd name="T47" fmla="*/ 160 h 256"/>
                  <a:gd name="T48" fmla="*/ 4 w 682"/>
                  <a:gd name="T49" fmla="*/ 203 h 256"/>
                  <a:gd name="T50" fmla="*/ 1 w 682"/>
                  <a:gd name="T51" fmla="*/ 215 h 256"/>
                  <a:gd name="T52" fmla="*/ 10 w 682"/>
                  <a:gd name="T53" fmla="*/ 226 h 256"/>
                  <a:gd name="T54" fmla="*/ 87 w 682"/>
                  <a:gd name="T55" fmla="*/ 204 h 256"/>
                  <a:gd name="T56" fmla="*/ 135 w 682"/>
                  <a:gd name="T57" fmla="*/ 213 h 256"/>
                  <a:gd name="T58" fmla="*/ 207 w 682"/>
                  <a:gd name="T59" fmla="*/ 237 h 256"/>
                  <a:gd name="T60" fmla="*/ 284 w 682"/>
                  <a:gd name="T61" fmla="*/ 256 h 256"/>
                  <a:gd name="T62" fmla="*/ 305 w 682"/>
                  <a:gd name="T63" fmla="*/ 255 h 256"/>
                  <a:gd name="T64" fmla="*/ 326 w 682"/>
                  <a:gd name="T65" fmla="*/ 248 h 256"/>
                  <a:gd name="T66" fmla="*/ 345 w 682"/>
                  <a:gd name="T67" fmla="*/ 238 h 256"/>
                  <a:gd name="T68" fmla="*/ 399 w 682"/>
                  <a:gd name="T69" fmla="*/ 203 h 256"/>
                  <a:gd name="T70" fmla="*/ 469 w 682"/>
                  <a:gd name="T71" fmla="*/ 172 h 256"/>
                  <a:gd name="T72" fmla="*/ 571 w 682"/>
                  <a:gd name="T73" fmla="*/ 133 h 256"/>
                  <a:gd name="T74" fmla="*/ 595 w 682"/>
                  <a:gd name="T75" fmla="*/ 123 h 256"/>
                  <a:gd name="T76" fmla="*/ 620 w 682"/>
                  <a:gd name="T77" fmla="*/ 107 h 256"/>
                  <a:gd name="T78" fmla="*/ 638 w 682"/>
                  <a:gd name="T79" fmla="*/ 94 h 256"/>
                  <a:gd name="T80" fmla="*/ 656 w 682"/>
                  <a:gd name="T81" fmla="*/ 76 h 256"/>
                  <a:gd name="T82" fmla="*/ 675 w 682"/>
                  <a:gd name="T83" fmla="*/ 57 h 256"/>
                  <a:gd name="T84" fmla="*/ 681 w 682"/>
                  <a:gd name="T85" fmla="*/ 45 h 256"/>
                  <a:gd name="T86" fmla="*/ 682 w 682"/>
                  <a:gd name="T87" fmla="*/ 39 h 256"/>
                  <a:gd name="T88" fmla="*/ 682 w 682"/>
                  <a:gd name="T89" fmla="*/ 31 h 256"/>
                  <a:gd name="T90" fmla="*/ 681 w 682"/>
                  <a:gd name="T91" fmla="*/ 24 h 256"/>
                  <a:gd name="T92" fmla="*/ 675 w 682"/>
                  <a:gd name="T93" fmla="*/ 14 h 256"/>
                  <a:gd name="T94" fmla="*/ 666 w 682"/>
                  <a:gd name="T95" fmla="*/ 7 h 256"/>
                  <a:gd name="T96" fmla="*/ 647 w 682"/>
                  <a:gd name="T97" fmla="*/ 4 h 2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2"/>
                  <a:gd name="T148" fmla="*/ 0 h 256"/>
                  <a:gd name="T149" fmla="*/ 682 w 682"/>
                  <a:gd name="T150" fmla="*/ 256 h 2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2" h="256">
                    <a:moveTo>
                      <a:pt x="647" y="4"/>
                    </a:moveTo>
                    <a:lnTo>
                      <a:pt x="641" y="1"/>
                    </a:lnTo>
                    <a:lnTo>
                      <a:pt x="635" y="0"/>
                    </a:lnTo>
                    <a:lnTo>
                      <a:pt x="623" y="0"/>
                    </a:lnTo>
                    <a:lnTo>
                      <a:pt x="611" y="2"/>
                    </a:lnTo>
                    <a:lnTo>
                      <a:pt x="605" y="4"/>
                    </a:lnTo>
                    <a:lnTo>
                      <a:pt x="599" y="6"/>
                    </a:lnTo>
                    <a:lnTo>
                      <a:pt x="575" y="18"/>
                    </a:lnTo>
                    <a:lnTo>
                      <a:pt x="552" y="31"/>
                    </a:lnTo>
                    <a:lnTo>
                      <a:pt x="528" y="44"/>
                    </a:lnTo>
                    <a:lnTo>
                      <a:pt x="506" y="59"/>
                    </a:lnTo>
                    <a:lnTo>
                      <a:pt x="472" y="81"/>
                    </a:lnTo>
                    <a:lnTo>
                      <a:pt x="440" y="103"/>
                    </a:lnTo>
                    <a:lnTo>
                      <a:pt x="352" y="165"/>
                    </a:lnTo>
                    <a:lnTo>
                      <a:pt x="343" y="172"/>
                    </a:lnTo>
                    <a:lnTo>
                      <a:pt x="337" y="174"/>
                    </a:lnTo>
                    <a:lnTo>
                      <a:pt x="333" y="178"/>
                    </a:lnTo>
                    <a:lnTo>
                      <a:pt x="314" y="191"/>
                    </a:lnTo>
                    <a:lnTo>
                      <a:pt x="308" y="194"/>
                    </a:lnTo>
                    <a:lnTo>
                      <a:pt x="307" y="194"/>
                    </a:lnTo>
                    <a:lnTo>
                      <a:pt x="306" y="195"/>
                    </a:lnTo>
                    <a:lnTo>
                      <a:pt x="305" y="195"/>
                    </a:lnTo>
                    <a:lnTo>
                      <a:pt x="302" y="196"/>
                    </a:lnTo>
                    <a:lnTo>
                      <a:pt x="298" y="197"/>
                    </a:lnTo>
                    <a:lnTo>
                      <a:pt x="297" y="197"/>
                    </a:lnTo>
                    <a:lnTo>
                      <a:pt x="296" y="197"/>
                    </a:lnTo>
                    <a:lnTo>
                      <a:pt x="295" y="198"/>
                    </a:lnTo>
                    <a:lnTo>
                      <a:pt x="288" y="200"/>
                    </a:lnTo>
                    <a:lnTo>
                      <a:pt x="279" y="200"/>
                    </a:lnTo>
                    <a:lnTo>
                      <a:pt x="269" y="199"/>
                    </a:lnTo>
                    <a:lnTo>
                      <a:pt x="260" y="197"/>
                    </a:lnTo>
                    <a:lnTo>
                      <a:pt x="251" y="195"/>
                    </a:lnTo>
                    <a:lnTo>
                      <a:pt x="227" y="186"/>
                    </a:lnTo>
                    <a:lnTo>
                      <a:pt x="204" y="180"/>
                    </a:lnTo>
                    <a:lnTo>
                      <a:pt x="192" y="177"/>
                    </a:lnTo>
                    <a:lnTo>
                      <a:pt x="181" y="174"/>
                    </a:lnTo>
                    <a:lnTo>
                      <a:pt x="169" y="173"/>
                    </a:lnTo>
                    <a:lnTo>
                      <a:pt x="158" y="171"/>
                    </a:lnTo>
                    <a:lnTo>
                      <a:pt x="142" y="168"/>
                    </a:lnTo>
                    <a:lnTo>
                      <a:pt x="127" y="166"/>
                    </a:lnTo>
                    <a:lnTo>
                      <a:pt x="112" y="162"/>
                    </a:lnTo>
                    <a:lnTo>
                      <a:pt x="98" y="159"/>
                    </a:lnTo>
                    <a:lnTo>
                      <a:pt x="93" y="157"/>
                    </a:lnTo>
                    <a:lnTo>
                      <a:pt x="91" y="155"/>
                    </a:lnTo>
                    <a:lnTo>
                      <a:pt x="90" y="153"/>
                    </a:lnTo>
                    <a:lnTo>
                      <a:pt x="86" y="149"/>
                    </a:lnTo>
                    <a:lnTo>
                      <a:pt x="88" y="139"/>
                    </a:lnTo>
                    <a:lnTo>
                      <a:pt x="90" y="132"/>
                    </a:lnTo>
                    <a:lnTo>
                      <a:pt x="91" y="123"/>
                    </a:lnTo>
                    <a:lnTo>
                      <a:pt x="91" y="114"/>
                    </a:lnTo>
                    <a:lnTo>
                      <a:pt x="91" y="105"/>
                    </a:lnTo>
                    <a:lnTo>
                      <a:pt x="90" y="97"/>
                    </a:lnTo>
                    <a:lnTo>
                      <a:pt x="89" y="89"/>
                    </a:lnTo>
                    <a:lnTo>
                      <a:pt x="87" y="81"/>
                    </a:lnTo>
                    <a:lnTo>
                      <a:pt x="84" y="74"/>
                    </a:lnTo>
                    <a:lnTo>
                      <a:pt x="80" y="68"/>
                    </a:lnTo>
                    <a:lnTo>
                      <a:pt x="78" y="65"/>
                    </a:lnTo>
                    <a:lnTo>
                      <a:pt x="76" y="62"/>
                    </a:lnTo>
                    <a:lnTo>
                      <a:pt x="71" y="59"/>
                    </a:lnTo>
                    <a:lnTo>
                      <a:pt x="65" y="56"/>
                    </a:lnTo>
                    <a:lnTo>
                      <a:pt x="60" y="54"/>
                    </a:lnTo>
                    <a:lnTo>
                      <a:pt x="55" y="53"/>
                    </a:lnTo>
                    <a:lnTo>
                      <a:pt x="50" y="53"/>
                    </a:lnTo>
                    <a:lnTo>
                      <a:pt x="45" y="55"/>
                    </a:lnTo>
                    <a:lnTo>
                      <a:pt x="42" y="58"/>
                    </a:lnTo>
                    <a:lnTo>
                      <a:pt x="38" y="60"/>
                    </a:lnTo>
                    <a:lnTo>
                      <a:pt x="35" y="63"/>
                    </a:lnTo>
                    <a:lnTo>
                      <a:pt x="34" y="66"/>
                    </a:lnTo>
                    <a:lnTo>
                      <a:pt x="33" y="70"/>
                    </a:lnTo>
                    <a:lnTo>
                      <a:pt x="56" y="132"/>
                    </a:lnTo>
                    <a:lnTo>
                      <a:pt x="50" y="147"/>
                    </a:lnTo>
                    <a:lnTo>
                      <a:pt x="37" y="160"/>
                    </a:lnTo>
                    <a:lnTo>
                      <a:pt x="26" y="174"/>
                    </a:lnTo>
                    <a:lnTo>
                      <a:pt x="14" y="188"/>
                    </a:lnTo>
                    <a:lnTo>
                      <a:pt x="4" y="203"/>
                    </a:lnTo>
                    <a:lnTo>
                      <a:pt x="1" y="206"/>
                    </a:lnTo>
                    <a:lnTo>
                      <a:pt x="0" y="210"/>
                    </a:lnTo>
                    <a:lnTo>
                      <a:pt x="1" y="215"/>
                    </a:lnTo>
                    <a:lnTo>
                      <a:pt x="3" y="218"/>
                    </a:lnTo>
                    <a:lnTo>
                      <a:pt x="7" y="222"/>
                    </a:lnTo>
                    <a:lnTo>
                      <a:pt x="10" y="226"/>
                    </a:lnTo>
                    <a:lnTo>
                      <a:pt x="55" y="202"/>
                    </a:lnTo>
                    <a:lnTo>
                      <a:pt x="70" y="203"/>
                    </a:lnTo>
                    <a:lnTo>
                      <a:pt x="87" y="204"/>
                    </a:lnTo>
                    <a:lnTo>
                      <a:pt x="103" y="207"/>
                    </a:lnTo>
                    <a:lnTo>
                      <a:pt x="120" y="210"/>
                    </a:lnTo>
                    <a:lnTo>
                      <a:pt x="135" y="213"/>
                    </a:lnTo>
                    <a:lnTo>
                      <a:pt x="151" y="217"/>
                    </a:lnTo>
                    <a:lnTo>
                      <a:pt x="183" y="228"/>
                    </a:lnTo>
                    <a:lnTo>
                      <a:pt x="207" y="237"/>
                    </a:lnTo>
                    <a:lnTo>
                      <a:pt x="232" y="245"/>
                    </a:lnTo>
                    <a:lnTo>
                      <a:pt x="258" y="251"/>
                    </a:lnTo>
                    <a:lnTo>
                      <a:pt x="284" y="256"/>
                    </a:lnTo>
                    <a:lnTo>
                      <a:pt x="295" y="256"/>
                    </a:lnTo>
                    <a:lnTo>
                      <a:pt x="300" y="256"/>
                    </a:lnTo>
                    <a:lnTo>
                      <a:pt x="305" y="255"/>
                    </a:lnTo>
                    <a:lnTo>
                      <a:pt x="312" y="253"/>
                    </a:lnTo>
                    <a:lnTo>
                      <a:pt x="320" y="252"/>
                    </a:lnTo>
                    <a:lnTo>
                      <a:pt x="326" y="248"/>
                    </a:lnTo>
                    <a:lnTo>
                      <a:pt x="333" y="245"/>
                    </a:lnTo>
                    <a:lnTo>
                      <a:pt x="338" y="241"/>
                    </a:lnTo>
                    <a:lnTo>
                      <a:pt x="345" y="238"/>
                    </a:lnTo>
                    <a:lnTo>
                      <a:pt x="362" y="225"/>
                    </a:lnTo>
                    <a:lnTo>
                      <a:pt x="380" y="214"/>
                    </a:lnTo>
                    <a:lnTo>
                      <a:pt x="399" y="203"/>
                    </a:lnTo>
                    <a:lnTo>
                      <a:pt x="418" y="193"/>
                    </a:lnTo>
                    <a:lnTo>
                      <a:pt x="443" y="181"/>
                    </a:lnTo>
                    <a:lnTo>
                      <a:pt x="469" y="172"/>
                    </a:lnTo>
                    <a:lnTo>
                      <a:pt x="516" y="154"/>
                    </a:lnTo>
                    <a:lnTo>
                      <a:pt x="563" y="137"/>
                    </a:lnTo>
                    <a:lnTo>
                      <a:pt x="571" y="133"/>
                    </a:lnTo>
                    <a:lnTo>
                      <a:pt x="579" y="130"/>
                    </a:lnTo>
                    <a:lnTo>
                      <a:pt x="587" y="126"/>
                    </a:lnTo>
                    <a:lnTo>
                      <a:pt x="595" y="123"/>
                    </a:lnTo>
                    <a:lnTo>
                      <a:pt x="610" y="114"/>
                    </a:lnTo>
                    <a:lnTo>
                      <a:pt x="617" y="109"/>
                    </a:lnTo>
                    <a:lnTo>
                      <a:pt x="620" y="107"/>
                    </a:lnTo>
                    <a:lnTo>
                      <a:pt x="624" y="104"/>
                    </a:lnTo>
                    <a:lnTo>
                      <a:pt x="631" y="99"/>
                    </a:lnTo>
                    <a:lnTo>
                      <a:pt x="638" y="94"/>
                    </a:lnTo>
                    <a:lnTo>
                      <a:pt x="644" y="88"/>
                    </a:lnTo>
                    <a:lnTo>
                      <a:pt x="651" y="82"/>
                    </a:lnTo>
                    <a:lnTo>
                      <a:pt x="656" y="76"/>
                    </a:lnTo>
                    <a:lnTo>
                      <a:pt x="663" y="70"/>
                    </a:lnTo>
                    <a:lnTo>
                      <a:pt x="668" y="63"/>
                    </a:lnTo>
                    <a:lnTo>
                      <a:pt x="675" y="57"/>
                    </a:lnTo>
                    <a:lnTo>
                      <a:pt x="677" y="53"/>
                    </a:lnTo>
                    <a:lnTo>
                      <a:pt x="679" y="49"/>
                    </a:lnTo>
                    <a:lnTo>
                      <a:pt x="681" y="45"/>
                    </a:lnTo>
                    <a:lnTo>
                      <a:pt x="681" y="43"/>
                    </a:lnTo>
                    <a:lnTo>
                      <a:pt x="682" y="41"/>
                    </a:lnTo>
                    <a:lnTo>
                      <a:pt x="682" y="39"/>
                    </a:lnTo>
                    <a:lnTo>
                      <a:pt x="682" y="36"/>
                    </a:lnTo>
                    <a:lnTo>
                      <a:pt x="682" y="32"/>
                    </a:lnTo>
                    <a:lnTo>
                      <a:pt x="682" y="31"/>
                    </a:lnTo>
                    <a:lnTo>
                      <a:pt x="682" y="30"/>
                    </a:lnTo>
                    <a:lnTo>
                      <a:pt x="682" y="27"/>
                    </a:lnTo>
                    <a:lnTo>
                      <a:pt x="681" y="24"/>
                    </a:lnTo>
                    <a:lnTo>
                      <a:pt x="679" y="20"/>
                    </a:lnTo>
                    <a:lnTo>
                      <a:pt x="678" y="18"/>
                    </a:lnTo>
                    <a:lnTo>
                      <a:pt x="675" y="14"/>
                    </a:lnTo>
                    <a:lnTo>
                      <a:pt x="674" y="12"/>
                    </a:lnTo>
                    <a:lnTo>
                      <a:pt x="669" y="9"/>
                    </a:lnTo>
                    <a:lnTo>
                      <a:pt x="666" y="7"/>
                    </a:lnTo>
                    <a:lnTo>
                      <a:pt x="663" y="6"/>
                    </a:lnTo>
                    <a:lnTo>
                      <a:pt x="655" y="4"/>
                    </a:lnTo>
                    <a:lnTo>
                      <a:pt x="647" y="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" name="Freeform 14"/>
              <p:cNvSpPr>
                <a:spLocks noChangeAspect="1"/>
              </p:cNvSpPr>
              <p:nvPr/>
            </p:nvSpPr>
            <p:spPr bwMode="auto">
              <a:xfrm>
                <a:off x="3580" y="3105"/>
                <a:ext cx="345" cy="686"/>
              </a:xfrm>
              <a:custGeom>
                <a:avLst/>
                <a:gdLst>
                  <a:gd name="T0" fmla="*/ 57 w 345"/>
                  <a:gd name="T1" fmla="*/ 2 h 686"/>
                  <a:gd name="T2" fmla="*/ 89 w 345"/>
                  <a:gd name="T3" fmla="*/ 0 h 686"/>
                  <a:gd name="T4" fmla="*/ 113 w 345"/>
                  <a:gd name="T5" fmla="*/ 15 h 686"/>
                  <a:gd name="T6" fmla="*/ 169 w 345"/>
                  <a:gd name="T7" fmla="*/ 64 h 686"/>
                  <a:gd name="T8" fmla="*/ 227 w 345"/>
                  <a:gd name="T9" fmla="*/ 121 h 686"/>
                  <a:gd name="T10" fmla="*/ 278 w 345"/>
                  <a:gd name="T11" fmla="*/ 176 h 686"/>
                  <a:gd name="T12" fmla="*/ 315 w 345"/>
                  <a:gd name="T13" fmla="*/ 225 h 686"/>
                  <a:gd name="T14" fmla="*/ 337 w 345"/>
                  <a:gd name="T15" fmla="*/ 263 h 686"/>
                  <a:gd name="T16" fmla="*/ 345 w 345"/>
                  <a:gd name="T17" fmla="*/ 293 h 686"/>
                  <a:gd name="T18" fmla="*/ 341 w 345"/>
                  <a:gd name="T19" fmla="*/ 321 h 686"/>
                  <a:gd name="T20" fmla="*/ 329 w 345"/>
                  <a:gd name="T21" fmla="*/ 349 h 686"/>
                  <a:gd name="T22" fmla="*/ 302 w 345"/>
                  <a:gd name="T23" fmla="*/ 382 h 686"/>
                  <a:gd name="T24" fmla="*/ 262 w 345"/>
                  <a:gd name="T25" fmla="*/ 416 h 686"/>
                  <a:gd name="T26" fmla="*/ 201 w 345"/>
                  <a:gd name="T27" fmla="*/ 467 h 686"/>
                  <a:gd name="T28" fmla="*/ 154 w 345"/>
                  <a:gd name="T29" fmla="*/ 496 h 686"/>
                  <a:gd name="T30" fmla="*/ 127 w 345"/>
                  <a:gd name="T31" fmla="*/ 521 h 686"/>
                  <a:gd name="T32" fmla="*/ 115 w 345"/>
                  <a:gd name="T33" fmla="*/ 544 h 686"/>
                  <a:gd name="T34" fmla="*/ 117 w 345"/>
                  <a:gd name="T35" fmla="*/ 559 h 686"/>
                  <a:gd name="T36" fmla="*/ 133 w 345"/>
                  <a:gd name="T37" fmla="*/ 575 h 686"/>
                  <a:gd name="T38" fmla="*/ 171 w 345"/>
                  <a:gd name="T39" fmla="*/ 600 h 686"/>
                  <a:gd name="T40" fmla="*/ 203 w 345"/>
                  <a:gd name="T41" fmla="*/ 619 h 686"/>
                  <a:gd name="T42" fmla="*/ 241 w 345"/>
                  <a:gd name="T43" fmla="*/ 631 h 686"/>
                  <a:gd name="T44" fmla="*/ 264 w 345"/>
                  <a:gd name="T45" fmla="*/ 638 h 686"/>
                  <a:gd name="T46" fmla="*/ 269 w 345"/>
                  <a:gd name="T47" fmla="*/ 654 h 686"/>
                  <a:gd name="T48" fmla="*/ 262 w 345"/>
                  <a:gd name="T49" fmla="*/ 664 h 686"/>
                  <a:gd name="T50" fmla="*/ 229 w 345"/>
                  <a:gd name="T51" fmla="*/ 678 h 686"/>
                  <a:gd name="T52" fmla="*/ 224 w 345"/>
                  <a:gd name="T53" fmla="*/ 680 h 686"/>
                  <a:gd name="T54" fmla="*/ 180 w 345"/>
                  <a:gd name="T55" fmla="*/ 686 h 686"/>
                  <a:gd name="T56" fmla="*/ 157 w 345"/>
                  <a:gd name="T57" fmla="*/ 686 h 686"/>
                  <a:gd name="T58" fmla="*/ 134 w 345"/>
                  <a:gd name="T59" fmla="*/ 668 h 686"/>
                  <a:gd name="T60" fmla="*/ 112 w 345"/>
                  <a:gd name="T61" fmla="*/ 635 h 686"/>
                  <a:gd name="T62" fmla="*/ 89 w 345"/>
                  <a:gd name="T63" fmla="*/ 614 h 686"/>
                  <a:gd name="T64" fmla="*/ 56 w 345"/>
                  <a:gd name="T65" fmla="*/ 596 h 686"/>
                  <a:gd name="T66" fmla="*/ 33 w 345"/>
                  <a:gd name="T67" fmla="*/ 575 h 686"/>
                  <a:gd name="T68" fmla="*/ 31 w 345"/>
                  <a:gd name="T69" fmla="*/ 547 h 686"/>
                  <a:gd name="T70" fmla="*/ 36 w 345"/>
                  <a:gd name="T71" fmla="*/ 526 h 686"/>
                  <a:gd name="T72" fmla="*/ 57 w 345"/>
                  <a:gd name="T73" fmla="*/ 505 h 686"/>
                  <a:gd name="T74" fmla="*/ 91 w 345"/>
                  <a:gd name="T75" fmla="*/ 486 h 686"/>
                  <a:gd name="T76" fmla="*/ 119 w 345"/>
                  <a:gd name="T77" fmla="*/ 463 h 686"/>
                  <a:gd name="T78" fmla="*/ 145 w 345"/>
                  <a:gd name="T79" fmla="*/ 424 h 686"/>
                  <a:gd name="T80" fmla="*/ 169 w 345"/>
                  <a:gd name="T81" fmla="*/ 381 h 686"/>
                  <a:gd name="T82" fmla="*/ 201 w 345"/>
                  <a:gd name="T83" fmla="*/ 339 h 686"/>
                  <a:gd name="T84" fmla="*/ 234 w 345"/>
                  <a:gd name="T85" fmla="*/ 314 h 686"/>
                  <a:gd name="T86" fmla="*/ 252 w 345"/>
                  <a:gd name="T87" fmla="*/ 302 h 686"/>
                  <a:gd name="T88" fmla="*/ 255 w 345"/>
                  <a:gd name="T89" fmla="*/ 291 h 686"/>
                  <a:gd name="T90" fmla="*/ 238 w 345"/>
                  <a:gd name="T91" fmla="*/ 279 h 686"/>
                  <a:gd name="T92" fmla="*/ 185 w 345"/>
                  <a:gd name="T93" fmla="*/ 237 h 686"/>
                  <a:gd name="T94" fmla="*/ 115 w 345"/>
                  <a:gd name="T95" fmla="*/ 193 h 686"/>
                  <a:gd name="T96" fmla="*/ 63 w 345"/>
                  <a:gd name="T97" fmla="*/ 153 h 686"/>
                  <a:gd name="T98" fmla="*/ 19 w 345"/>
                  <a:gd name="T99" fmla="*/ 102 h 686"/>
                  <a:gd name="T100" fmla="*/ 0 w 345"/>
                  <a:gd name="T101" fmla="*/ 53 h 686"/>
                  <a:gd name="T102" fmla="*/ 7 w 345"/>
                  <a:gd name="T103" fmla="*/ 27 h 686"/>
                  <a:gd name="T104" fmla="*/ 33 w 345"/>
                  <a:gd name="T105" fmla="*/ 9 h 686"/>
                  <a:gd name="T106" fmla="*/ 57 w 345"/>
                  <a:gd name="T107" fmla="*/ 2 h 6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5"/>
                  <a:gd name="T163" fmla="*/ 0 h 686"/>
                  <a:gd name="T164" fmla="*/ 345 w 345"/>
                  <a:gd name="T165" fmla="*/ 686 h 6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5" h="686">
                    <a:moveTo>
                      <a:pt x="57" y="2"/>
                    </a:moveTo>
                    <a:lnTo>
                      <a:pt x="89" y="0"/>
                    </a:lnTo>
                    <a:lnTo>
                      <a:pt x="113" y="15"/>
                    </a:lnTo>
                    <a:lnTo>
                      <a:pt x="169" y="64"/>
                    </a:lnTo>
                    <a:lnTo>
                      <a:pt x="227" y="121"/>
                    </a:lnTo>
                    <a:lnTo>
                      <a:pt x="278" y="176"/>
                    </a:lnTo>
                    <a:lnTo>
                      <a:pt x="315" y="225"/>
                    </a:lnTo>
                    <a:lnTo>
                      <a:pt x="337" y="263"/>
                    </a:lnTo>
                    <a:lnTo>
                      <a:pt x="345" y="293"/>
                    </a:lnTo>
                    <a:lnTo>
                      <a:pt x="341" y="321"/>
                    </a:lnTo>
                    <a:lnTo>
                      <a:pt x="329" y="349"/>
                    </a:lnTo>
                    <a:lnTo>
                      <a:pt x="302" y="382"/>
                    </a:lnTo>
                    <a:lnTo>
                      <a:pt x="262" y="416"/>
                    </a:lnTo>
                    <a:lnTo>
                      <a:pt x="201" y="467"/>
                    </a:lnTo>
                    <a:lnTo>
                      <a:pt x="154" y="496"/>
                    </a:lnTo>
                    <a:lnTo>
                      <a:pt x="127" y="521"/>
                    </a:lnTo>
                    <a:lnTo>
                      <a:pt x="115" y="544"/>
                    </a:lnTo>
                    <a:lnTo>
                      <a:pt x="117" y="559"/>
                    </a:lnTo>
                    <a:lnTo>
                      <a:pt x="133" y="575"/>
                    </a:lnTo>
                    <a:lnTo>
                      <a:pt x="171" y="600"/>
                    </a:lnTo>
                    <a:lnTo>
                      <a:pt x="203" y="619"/>
                    </a:lnTo>
                    <a:lnTo>
                      <a:pt x="241" y="631"/>
                    </a:lnTo>
                    <a:lnTo>
                      <a:pt x="264" y="638"/>
                    </a:lnTo>
                    <a:lnTo>
                      <a:pt x="269" y="654"/>
                    </a:lnTo>
                    <a:lnTo>
                      <a:pt x="262" y="664"/>
                    </a:lnTo>
                    <a:lnTo>
                      <a:pt x="229" y="678"/>
                    </a:lnTo>
                    <a:lnTo>
                      <a:pt x="224" y="680"/>
                    </a:lnTo>
                    <a:lnTo>
                      <a:pt x="180" y="686"/>
                    </a:lnTo>
                    <a:lnTo>
                      <a:pt x="157" y="686"/>
                    </a:lnTo>
                    <a:lnTo>
                      <a:pt x="134" y="668"/>
                    </a:lnTo>
                    <a:lnTo>
                      <a:pt x="112" y="635"/>
                    </a:lnTo>
                    <a:lnTo>
                      <a:pt x="89" y="614"/>
                    </a:lnTo>
                    <a:lnTo>
                      <a:pt x="56" y="596"/>
                    </a:lnTo>
                    <a:lnTo>
                      <a:pt x="33" y="575"/>
                    </a:lnTo>
                    <a:lnTo>
                      <a:pt x="31" y="547"/>
                    </a:lnTo>
                    <a:lnTo>
                      <a:pt x="36" y="526"/>
                    </a:lnTo>
                    <a:lnTo>
                      <a:pt x="57" y="505"/>
                    </a:lnTo>
                    <a:lnTo>
                      <a:pt x="91" y="486"/>
                    </a:lnTo>
                    <a:lnTo>
                      <a:pt x="119" y="463"/>
                    </a:lnTo>
                    <a:lnTo>
                      <a:pt x="145" y="424"/>
                    </a:lnTo>
                    <a:lnTo>
                      <a:pt x="169" y="381"/>
                    </a:lnTo>
                    <a:lnTo>
                      <a:pt x="201" y="339"/>
                    </a:lnTo>
                    <a:lnTo>
                      <a:pt x="234" y="314"/>
                    </a:lnTo>
                    <a:lnTo>
                      <a:pt x="252" y="302"/>
                    </a:lnTo>
                    <a:lnTo>
                      <a:pt x="255" y="291"/>
                    </a:lnTo>
                    <a:lnTo>
                      <a:pt x="238" y="279"/>
                    </a:lnTo>
                    <a:lnTo>
                      <a:pt x="185" y="237"/>
                    </a:lnTo>
                    <a:lnTo>
                      <a:pt x="115" y="193"/>
                    </a:lnTo>
                    <a:lnTo>
                      <a:pt x="63" y="153"/>
                    </a:lnTo>
                    <a:lnTo>
                      <a:pt x="19" y="102"/>
                    </a:lnTo>
                    <a:lnTo>
                      <a:pt x="0" y="53"/>
                    </a:lnTo>
                    <a:lnTo>
                      <a:pt x="7" y="27"/>
                    </a:lnTo>
                    <a:lnTo>
                      <a:pt x="33" y="9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10" name="Group 15"/>
            <p:cNvGrpSpPr>
              <a:grpSpLocks noChangeAspect="1"/>
            </p:cNvGrpSpPr>
            <p:nvPr/>
          </p:nvGrpSpPr>
          <p:grpSpPr bwMode="auto">
            <a:xfrm>
              <a:off x="1355" y="2053"/>
              <a:ext cx="144" cy="186"/>
              <a:chOff x="2895" y="2582"/>
              <a:chExt cx="322" cy="418"/>
            </a:xfrm>
          </p:grpSpPr>
          <p:sp>
            <p:nvSpPr>
              <p:cNvPr id="270" name="Freeform 16"/>
              <p:cNvSpPr>
                <a:spLocks noChangeAspect="1"/>
              </p:cNvSpPr>
              <p:nvPr/>
            </p:nvSpPr>
            <p:spPr bwMode="auto">
              <a:xfrm>
                <a:off x="2895" y="2582"/>
                <a:ext cx="322" cy="418"/>
              </a:xfrm>
              <a:custGeom>
                <a:avLst/>
                <a:gdLst>
                  <a:gd name="T0" fmla="*/ 20 w 322"/>
                  <a:gd name="T1" fmla="*/ 319 h 418"/>
                  <a:gd name="T2" fmla="*/ 5 w 322"/>
                  <a:gd name="T3" fmla="*/ 347 h 418"/>
                  <a:gd name="T4" fmla="*/ 1 w 322"/>
                  <a:gd name="T5" fmla="*/ 386 h 418"/>
                  <a:gd name="T6" fmla="*/ 8 w 322"/>
                  <a:gd name="T7" fmla="*/ 398 h 418"/>
                  <a:gd name="T8" fmla="*/ 23 w 322"/>
                  <a:gd name="T9" fmla="*/ 410 h 418"/>
                  <a:gd name="T10" fmla="*/ 54 w 322"/>
                  <a:gd name="T11" fmla="*/ 417 h 418"/>
                  <a:gd name="T12" fmla="*/ 83 w 322"/>
                  <a:gd name="T13" fmla="*/ 413 h 418"/>
                  <a:gd name="T14" fmla="*/ 107 w 322"/>
                  <a:gd name="T15" fmla="*/ 399 h 418"/>
                  <a:gd name="T16" fmla="*/ 120 w 322"/>
                  <a:gd name="T17" fmla="*/ 384 h 418"/>
                  <a:gd name="T18" fmla="*/ 121 w 322"/>
                  <a:gd name="T19" fmla="*/ 378 h 418"/>
                  <a:gd name="T20" fmla="*/ 133 w 322"/>
                  <a:gd name="T21" fmla="*/ 362 h 418"/>
                  <a:gd name="T22" fmla="*/ 150 w 322"/>
                  <a:gd name="T23" fmla="*/ 333 h 418"/>
                  <a:gd name="T24" fmla="*/ 171 w 322"/>
                  <a:gd name="T25" fmla="*/ 288 h 418"/>
                  <a:gd name="T26" fmla="*/ 237 w 322"/>
                  <a:gd name="T27" fmla="*/ 196 h 418"/>
                  <a:gd name="T28" fmla="*/ 315 w 322"/>
                  <a:gd name="T29" fmla="*/ 90 h 418"/>
                  <a:gd name="T30" fmla="*/ 321 w 322"/>
                  <a:gd name="T31" fmla="*/ 76 h 418"/>
                  <a:gd name="T32" fmla="*/ 322 w 322"/>
                  <a:gd name="T33" fmla="*/ 72 h 418"/>
                  <a:gd name="T34" fmla="*/ 319 w 322"/>
                  <a:gd name="T35" fmla="*/ 42 h 418"/>
                  <a:gd name="T36" fmla="*/ 306 w 322"/>
                  <a:gd name="T37" fmla="*/ 20 h 418"/>
                  <a:gd name="T38" fmla="*/ 277 w 322"/>
                  <a:gd name="T39" fmla="*/ 1 h 418"/>
                  <a:gd name="T40" fmla="*/ 211 w 322"/>
                  <a:gd name="T41" fmla="*/ 6 h 418"/>
                  <a:gd name="T42" fmla="*/ 207 w 322"/>
                  <a:gd name="T43" fmla="*/ 24 h 418"/>
                  <a:gd name="T44" fmla="*/ 185 w 322"/>
                  <a:gd name="T45" fmla="*/ 66 h 418"/>
                  <a:gd name="T46" fmla="*/ 163 w 322"/>
                  <a:gd name="T47" fmla="*/ 105 h 418"/>
                  <a:gd name="T48" fmla="*/ 144 w 322"/>
                  <a:gd name="T49" fmla="*/ 140 h 418"/>
                  <a:gd name="T50" fmla="*/ 52 w 322"/>
                  <a:gd name="T51" fmla="*/ 280 h 418"/>
                  <a:gd name="T52" fmla="*/ 37 w 322"/>
                  <a:gd name="T53" fmla="*/ 298 h 418"/>
                  <a:gd name="T54" fmla="*/ 48 w 322"/>
                  <a:gd name="T55" fmla="*/ 318 h 418"/>
                  <a:gd name="T56" fmla="*/ 106 w 322"/>
                  <a:gd name="T57" fmla="*/ 238 h 418"/>
                  <a:gd name="T58" fmla="*/ 170 w 322"/>
                  <a:gd name="T59" fmla="*/ 138 h 418"/>
                  <a:gd name="T60" fmla="*/ 181 w 322"/>
                  <a:gd name="T61" fmla="*/ 117 h 418"/>
                  <a:gd name="T62" fmla="*/ 188 w 322"/>
                  <a:gd name="T63" fmla="*/ 104 h 418"/>
                  <a:gd name="T64" fmla="*/ 226 w 322"/>
                  <a:gd name="T65" fmla="*/ 38 h 418"/>
                  <a:gd name="T66" fmla="*/ 269 w 322"/>
                  <a:gd name="T67" fmla="*/ 21 h 418"/>
                  <a:gd name="T68" fmla="*/ 297 w 322"/>
                  <a:gd name="T69" fmla="*/ 47 h 418"/>
                  <a:gd name="T70" fmla="*/ 291 w 322"/>
                  <a:gd name="T71" fmla="*/ 83 h 418"/>
                  <a:gd name="T72" fmla="*/ 220 w 322"/>
                  <a:gd name="T73" fmla="*/ 181 h 418"/>
                  <a:gd name="T74" fmla="*/ 203 w 322"/>
                  <a:gd name="T75" fmla="*/ 208 h 418"/>
                  <a:gd name="T76" fmla="*/ 165 w 322"/>
                  <a:gd name="T77" fmla="*/ 259 h 418"/>
                  <a:gd name="T78" fmla="*/ 134 w 322"/>
                  <a:gd name="T79" fmla="*/ 316 h 418"/>
                  <a:gd name="T80" fmla="*/ 131 w 322"/>
                  <a:gd name="T81" fmla="*/ 319 h 418"/>
                  <a:gd name="T82" fmla="*/ 120 w 322"/>
                  <a:gd name="T83" fmla="*/ 345 h 418"/>
                  <a:gd name="T84" fmla="*/ 107 w 322"/>
                  <a:gd name="T85" fmla="*/ 364 h 418"/>
                  <a:gd name="T86" fmla="*/ 83 w 322"/>
                  <a:gd name="T87" fmla="*/ 389 h 418"/>
                  <a:gd name="T88" fmla="*/ 55 w 322"/>
                  <a:gd name="T89" fmla="*/ 399 h 418"/>
                  <a:gd name="T90" fmla="*/ 27 w 322"/>
                  <a:gd name="T91" fmla="*/ 387 h 418"/>
                  <a:gd name="T92" fmla="*/ 21 w 322"/>
                  <a:gd name="T93" fmla="*/ 369 h 418"/>
                  <a:gd name="T94" fmla="*/ 37 w 322"/>
                  <a:gd name="T95" fmla="*/ 350 h 418"/>
                  <a:gd name="T96" fmla="*/ 62 w 322"/>
                  <a:gd name="T97" fmla="*/ 350 h 418"/>
                  <a:gd name="T98" fmla="*/ 89 w 322"/>
                  <a:gd name="T99" fmla="*/ 365 h 418"/>
                  <a:gd name="T100" fmla="*/ 90 w 322"/>
                  <a:gd name="T101" fmla="*/ 350 h 418"/>
                  <a:gd name="T102" fmla="*/ 75 w 322"/>
                  <a:gd name="T103" fmla="*/ 330 h 4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22"/>
                  <a:gd name="T157" fmla="*/ 0 h 418"/>
                  <a:gd name="T158" fmla="*/ 322 w 322"/>
                  <a:gd name="T159" fmla="*/ 418 h 41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22" h="418">
                    <a:moveTo>
                      <a:pt x="37" y="298"/>
                    </a:moveTo>
                    <a:lnTo>
                      <a:pt x="35" y="299"/>
                    </a:lnTo>
                    <a:lnTo>
                      <a:pt x="30" y="303"/>
                    </a:lnTo>
                    <a:lnTo>
                      <a:pt x="27" y="308"/>
                    </a:lnTo>
                    <a:lnTo>
                      <a:pt x="20" y="319"/>
                    </a:lnTo>
                    <a:lnTo>
                      <a:pt x="14" y="329"/>
                    </a:lnTo>
                    <a:lnTo>
                      <a:pt x="10" y="341"/>
                    </a:lnTo>
                    <a:lnTo>
                      <a:pt x="7" y="343"/>
                    </a:lnTo>
                    <a:lnTo>
                      <a:pt x="6" y="344"/>
                    </a:lnTo>
                    <a:lnTo>
                      <a:pt x="5" y="347"/>
                    </a:lnTo>
                    <a:lnTo>
                      <a:pt x="2" y="351"/>
                    </a:lnTo>
                    <a:lnTo>
                      <a:pt x="1" y="357"/>
                    </a:lnTo>
                    <a:lnTo>
                      <a:pt x="0" y="363"/>
                    </a:lnTo>
                    <a:lnTo>
                      <a:pt x="1" y="369"/>
                    </a:lnTo>
                    <a:lnTo>
                      <a:pt x="1" y="386"/>
                    </a:lnTo>
                    <a:lnTo>
                      <a:pt x="2" y="387"/>
                    </a:lnTo>
                    <a:lnTo>
                      <a:pt x="3" y="389"/>
                    </a:lnTo>
                    <a:lnTo>
                      <a:pt x="5" y="392"/>
                    </a:lnTo>
                    <a:lnTo>
                      <a:pt x="7" y="393"/>
                    </a:lnTo>
                    <a:lnTo>
                      <a:pt x="8" y="398"/>
                    </a:lnTo>
                    <a:lnTo>
                      <a:pt x="11" y="402"/>
                    </a:lnTo>
                    <a:lnTo>
                      <a:pt x="15" y="406"/>
                    </a:lnTo>
                    <a:lnTo>
                      <a:pt x="21" y="408"/>
                    </a:lnTo>
                    <a:lnTo>
                      <a:pt x="21" y="409"/>
                    </a:lnTo>
                    <a:lnTo>
                      <a:pt x="23" y="410"/>
                    </a:lnTo>
                    <a:lnTo>
                      <a:pt x="27" y="411"/>
                    </a:lnTo>
                    <a:lnTo>
                      <a:pt x="34" y="414"/>
                    </a:lnTo>
                    <a:lnTo>
                      <a:pt x="41" y="415"/>
                    </a:lnTo>
                    <a:lnTo>
                      <a:pt x="48" y="416"/>
                    </a:lnTo>
                    <a:lnTo>
                      <a:pt x="54" y="417"/>
                    </a:lnTo>
                    <a:lnTo>
                      <a:pt x="60" y="418"/>
                    </a:lnTo>
                    <a:lnTo>
                      <a:pt x="66" y="417"/>
                    </a:lnTo>
                    <a:lnTo>
                      <a:pt x="72" y="416"/>
                    </a:lnTo>
                    <a:lnTo>
                      <a:pt x="78" y="415"/>
                    </a:lnTo>
                    <a:lnTo>
                      <a:pt x="83" y="413"/>
                    </a:lnTo>
                    <a:lnTo>
                      <a:pt x="89" y="410"/>
                    </a:lnTo>
                    <a:lnTo>
                      <a:pt x="96" y="407"/>
                    </a:lnTo>
                    <a:lnTo>
                      <a:pt x="101" y="404"/>
                    </a:lnTo>
                    <a:lnTo>
                      <a:pt x="106" y="400"/>
                    </a:lnTo>
                    <a:lnTo>
                      <a:pt x="107" y="399"/>
                    </a:lnTo>
                    <a:lnTo>
                      <a:pt x="109" y="398"/>
                    </a:lnTo>
                    <a:lnTo>
                      <a:pt x="111" y="396"/>
                    </a:lnTo>
                    <a:lnTo>
                      <a:pt x="116" y="391"/>
                    </a:lnTo>
                    <a:lnTo>
                      <a:pt x="119" y="386"/>
                    </a:lnTo>
                    <a:lnTo>
                      <a:pt x="120" y="384"/>
                    </a:lnTo>
                    <a:lnTo>
                      <a:pt x="120" y="383"/>
                    </a:lnTo>
                    <a:lnTo>
                      <a:pt x="120" y="382"/>
                    </a:lnTo>
                    <a:lnTo>
                      <a:pt x="121" y="380"/>
                    </a:lnTo>
                    <a:lnTo>
                      <a:pt x="120" y="379"/>
                    </a:lnTo>
                    <a:lnTo>
                      <a:pt x="121" y="378"/>
                    </a:lnTo>
                    <a:lnTo>
                      <a:pt x="124" y="375"/>
                    </a:lnTo>
                    <a:lnTo>
                      <a:pt x="126" y="373"/>
                    </a:lnTo>
                    <a:lnTo>
                      <a:pt x="127" y="372"/>
                    </a:lnTo>
                    <a:lnTo>
                      <a:pt x="128" y="371"/>
                    </a:lnTo>
                    <a:lnTo>
                      <a:pt x="133" y="362"/>
                    </a:lnTo>
                    <a:lnTo>
                      <a:pt x="136" y="357"/>
                    </a:lnTo>
                    <a:lnTo>
                      <a:pt x="137" y="355"/>
                    </a:lnTo>
                    <a:lnTo>
                      <a:pt x="139" y="352"/>
                    </a:lnTo>
                    <a:lnTo>
                      <a:pt x="144" y="342"/>
                    </a:lnTo>
                    <a:lnTo>
                      <a:pt x="150" y="333"/>
                    </a:lnTo>
                    <a:lnTo>
                      <a:pt x="151" y="331"/>
                    </a:lnTo>
                    <a:lnTo>
                      <a:pt x="151" y="329"/>
                    </a:lnTo>
                    <a:lnTo>
                      <a:pt x="157" y="315"/>
                    </a:lnTo>
                    <a:lnTo>
                      <a:pt x="164" y="301"/>
                    </a:lnTo>
                    <a:lnTo>
                      <a:pt x="171" y="288"/>
                    </a:lnTo>
                    <a:lnTo>
                      <a:pt x="180" y="276"/>
                    </a:lnTo>
                    <a:lnTo>
                      <a:pt x="191" y="262"/>
                    </a:lnTo>
                    <a:lnTo>
                      <a:pt x="203" y="249"/>
                    </a:lnTo>
                    <a:lnTo>
                      <a:pt x="219" y="222"/>
                    </a:lnTo>
                    <a:lnTo>
                      <a:pt x="237" y="196"/>
                    </a:lnTo>
                    <a:lnTo>
                      <a:pt x="295" y="113"/>
                    </a:lnTo>
                    <a:lnTo>
                      <a:pt x="300" y="108"/>
                    </a:lnTo>
                    <a:lnTo>
                      <a:pt x="306" y="102"/>
                    </a:lnTo>
                    <a:lnTo>
                      <a:pt x="310" y="97"/>
                    </a:lnTo>
                    <a:lnTo>
                      <a:pt x="315" y="90"/>
                    </a:lnTo>
                    <a:lnTo>
                      <a:pt x="315" y="89"/>
                    </a:lnTo>
                    <a:lnTo>
                      <a:pt x="316" y="88"/>
                    </a:lnTo>
                    <a:lnTo>
                      <a:pt x="318" y="85"/>
                    </a:lnTo>
                    <a:lnTo>
                      <a:pt x="320" y="81"/>
                    </a:lnTo>
                    <a:lnTo>
                      <a:pt x="321" y="76"/>
                    </a:lnTo>
                    <a:lnTo>
                      <a:pt x="321" y="75"/>
                    </a:lnTo>
                    <a:lnTo>
                      <a:pt x="321" y="74"/>
                    </a:lnTo>
                    <a:lnTo>
                      <a:pt x="322" y="74"/>
                    </a:lnTo>
                    <a:lnTo>
                      <a:pt x="322" y="72"/>
                    </a:lnTo>
                    <a:lnTo>
                      <a:pt x="322" y="65"/>
                    </a:lnTo>
                    <a:lnTo>
                      <a:pt x="322" y="59"/>
                    </a:lnTo>
                    <a:lnTo>
                      <a:pt x="321" y="54"/>
                    </a:lnTo>
                    <a:lnTo>
                      <a:pt x="321" y="48"/>
                    </a:lnTo>
                    <a:lnTo>
                      <a:pt x="319" y="42"/>
                    </a:lnTo>
                    <a:lnTo>
                      <a:pt x="317" y="38"/>
                    </a:lnTo>
                    <a:lnTo>
                      <a:pt x="315" y="32"/>
                    </a:lnTo>
                    <a:lnTo>
                      <a:pt x="312" y="28"/>
                    </a:lnTo>
                    <a:lnTo>
                      <a:pt x="309" y="24"/>
                    </a:lnTo>
                    <a:lnTo>
                      <a:pt x="306" y="20"/>
                    </a:lnTo>
                    <a:lnTo>
                      <a:pt x="301" y="16"/>
                    </a:lnTo>
                    <a:lnTo>
                      <a:pt x="298" y="12"/>
                    </a:lnTo>
                    <a:lnTo>
                      <a:pt x="293" y="9"/>
                    </a:lnTo>
                    <a:lnTo>
                      <a:pt x="288" y="6"/>
                    </a:lnTo>
                    <a:lnTo>
                      <a:pt x="277" y="1"/>
                    </a:lnTo>
                    <a:lnTo>
                      <a:pt x="225" y="0"/>
                    </a:lnTo>
                    <a:lnTo>
                      <a:pt x="222" y="1"/>
                    </a:lnTo>
                    <a:lnTo>
                      <a:pt x="218" y="2"/>
                    </a:lnTo>
                    <a:lnTo>
                      <a:pt x="214" y="4"/>
                    </a:lnTo>
                    <a:lnTo>
                      <a:pt x="211" y="6"/>
                    </a:lnTo>
                    <a:lnTo>
                      <a:pt x="209" y="10"/>
                    </a:lnTo>
                    <a:lnTo>
                      <a:pt x="207" y="12"/>
                    </a:lnTo>
                    <a:lnTo>
                      <a:pt x="207" y="16"/>
                    </a:lnTo>
                    <a:lnTo>
                      <a:pt x="207" y="22"/>
                    </a:lnTo>
                    <a:lnTo>
                      <a:pt x="207" y="24"/>
                    </a:lnTo>
                    <a:lnTo>
                      <a:pt x="203" y="33"/>
                    </a:lnTo>
                    <a:lnTo>
                      <a:pt x="198" y="44"/>
                    </a:lnTo>
                    <a:lnTo>
                      <a:pt x="192" y="54"/>
                    </a:lnTo>
                    <a:lnTo>
                      <a:pt x="187" y="63"/>
                    </a:lnTo>
                    <a:lnTo>
                      <a:pt x="185" y="66"/>
                    </a:lnTo>
                    <a:lnTo>
                      <a:pt x="185" y="68"/>
                    </a:lnTo>
                    <a:lnTo>
                      <a:pt x="182" y="73"/>
                    </a:lnTo>
                    <a:lnTo>
                      <a:pt x="176" y="83"/>
                    </a:lnTo>
                    <a:lnTo>
                      <a:pt x="164" y="103"/>
                    </a:lnTo>
                    <a:lnTo>
                      <a:pt x="163" y="105"/>
                    </a:lnTo>
                    <a:lnTo>
                      <a:pt x="162" y="108"/>
                    </a:lnTo>
                    <a:lnTo>
                      <a:pt x="159" y="115"/>
                    </a:lnTo>
                    <a:lnTo>
                      <a:pt x="157" y="121"/>
                    </a:lnTo>
                    <a:lnTo>
                      <a:pt x="150" y="134"/>
                    </a:lnTo>
                    <a:lnTo>
                      <a:pt x="144" y="140"/>
                    </a:lnTo>
                    <a:lnTo>
                      <a:pt x="139" y="147"/>
                    </a:lnTo>
                    <a:lnTo>
                      <a:pt x="128" y="163"/>
                    </a:lnTo>
                    <a:lnTo>
                      <a:pt x="116" y="180"/>
                    </a:lnTo>
                    <a:lnTo>
                      <a:pt x="96" y="213"/>
                    </a:lnTo>
                    <a:lnTo>
                      <a:pt x="52" y="280"/>
                    </a:lnTo>
                    <a:lnTo>
                      <a:pt x="48" y="282"/>
                    </a:lnTo>
                    <a:lnTo>
                      <a:pt x="43" y="286"/>
                    </a:lnTo>
                    <a:lnTo>
                      <a:pt x="39" y="292"/>
                    </a:lnTo>
                    <a:lnTo>
                      <a:pt x="38" y="296"/>
                    </a:lnTo>
                    <a:lnTo>
                      <a:pt x="37" y="298"/>
                    </a:lnTo>
                    <a:lnTo>
                      <a:pt x="69" y="328"/>
                    </a:lnTo>
                    <a:lnTo>
                      <a:pt x="67" y="327"/>
                    </a:lnTo>
                    <a:lnTo>
                      <a:pt x="65" y="327"/>
                    </a:lnTo>
                    <a:lnTo>
                      <a:pt x="40" y="328"/>
                    </a:lnTo>
                    <a:lnTo>
                      <a:pt x="48" y="318"/>
                    </a:lnTo>
                    <a:lnTo>
                      <a:pt x="66" y="294"/>
                    </a:lnTo>
                    <a:lnTo>
                      <a:pt x="75" y="282"/>
                    </a:lnTo>
                    <a:lnTo>
                      <a:pt x="83" y="270"/>
                    </a:lnTo>
                    <a:lnTo>
                      <a:pt x="95" y="254"/>
                    </a:lnTo>
                    <a:lnTo>
                      <a:pt x="106" y="238"/>
                    </a:lnTo>
                    <a:lnTo>
                      <a:pt x="128" y="205"/>
                    </a:lnTo>
                    <a:lnTo>
                      <a:pt x="138" y="188"/>
                    </a:lnTo>
                    <a:lnTo>
                      <a:pt x="144" y="180"/>
                    </a:lnTo>
                    <a:lnTo>
                      <a:pt x="150" y="172"/>
                    </a:lnTo>
                    <a:lnTo>
                      <a:pt x="170" y="138"/>
                    </a:lnTo>
                    <a:lnTo>
                      <a:pt x="170" y="137"/>
                    </a:lnTo>
                    <a:lnTo>
                      <a:pt x="171" y="136"/>
                    </a:lnTo>
                    <a:lnTo>
                      <a:pt x="172" y="133"/>
                    </a:lnTo>
                    <a:lnTo>
                      <a:pt x="180" y="119"/>
                    </a:lnTo>
                    <a:lnTo>
                      <a:pt x="181" y="117"/>
                    </a:lnTo>
                    <a:lnTo>
                      <a:pt x="181" y="116"/>
                    </a:lnTo>
                    <a:lnTo>
                      <a:pt x="182" y="115"/>
                    </a:lnTo>
                    <a:lnTo>
                      <a:pt x="184" y="112"/>
                    </a:lnTo>
                    <a:lnTo>
                      <a:pt x="188" y="104"/>
                    </a:lnTo>
                    <a:lnTo>
                      <a:pt x="196" y="90"/>
                    </a:lnTo>
                    <a:lnTo>
                      <a:pt x="204" y="76"/>
                    </a:lnTo>
                    <a:lnTo>
                      <a:pt x="218" y="54"/>
                    </a:lnTo>
                    <a:lnTo>
                      <a:pt x="222" y="46"/>
                    </a:lnTo>
                    <a:lnTo>
                      <a:pt x="226" y="38"/>
                    </a:lnTo>
                    <a:lnTo>
                      <a:pt x="228" y="31"/>
                    </a:lnTo>
                    <a:lnTo>
                      <a:pt x="229" y="24"/>
                    </a:lnTo>
                    <a:lnTo>
                      <a:pt x="231" y="21"/>
                    </a:lnTo>
                    <a:lnTo>
                      <a:pt x="268" y="20"/>
                    </a:lnTo>
                    <a:lnTo>
                      <a:pt x="269" y="21"/>
                    </a:lnTo>
                    <a:lnTo>
                      <a:pt x="277" y="26"/>
                    </a:lnTo>
                    <a:lnTo>
                      <a:pt x="286" y="32"/>
                    </a:lnTo>
                    <a:lnTo>
                      <a:pt x="290" y="34"/>
                    </a:lnTo>
                    <a:lnTo>
                      <a:pt x="293" y="40"/>
                    </a:lnTo>
                    <a:lnTo>
                      <a:pt x="297" y="47"/>
                    </a:lnTo>
                    <a:lnTo>
                      <a:pt x="299" y="51"/>
                    </a:lnTo>
                    <a:lnTo>
                      <a:pt x="301" y="54"/>
                    </a:lnTo>
                    <a:lnTo>
                      <a:pt x="303" y="64"/>
                    </a:lnTo>
                    <a:lnTo>
                      <a:pt x="303" y="66"/>
                    </a:lnTo>
                    <a:lnTo>
                      <a:pt x="291" y="83"/>
                    </a:lnTo>
                    <a:lnTo>
                      <a:pt x="268" y="114"/>
                    </a:lnTo>
                    <a:lnTo>
                      <a:pt x="247" y="146"/>
                    </a:lnTo>
                    <a:lnTo>
                      <a:pt x="226" y="178"/>
                    </a:lnTo>
                    <a:lnTo>
                      <a:pt x="222" y="179"/>
                    </a:lnTo>
                    <a:lnTo>
                      <a:pt x="220" y="181"/>
                    </a:lnTo>
                    <a:lnTo>
                      <a:pt x="217" y="184"/>
                    </a:lnTo>
                    <a:lnTo>
                      <a:pt x="212" y="192"/>
                    </a:lnTo>
                    <a:lnTo>
                      <a:pt x="208" y="200"/>
                    </a:lnTo>
                    <a:lnTo>
                      <a:pt x="207" y="202"/>
                    </a:lnTo>
                    <a:lnTo>
                      <a:pt x="203" y="208"/>
                    </a:lnTo>
                    <a:lnTo>
                      <a:pt x="199" y="215"/>
                    </a:lnTo>
                    <a:lnTo>
                      <a:pt x="190" y="227"/>
                    </a:lnTo>
                    <a:lnTo>
                      <a:pt x="180" y="241"/>
                    </a:lnTo>
                    <a:lnTo>
                      <a:pt x="171" y="253"/>
                    </a:lnTo>
                    <a:lnTo>
                      <a:pt x="165" y="259"/>
                    </a:lnTo>
                    <a:lnTo>
                      <a:pt x="161" y="266"/>
                    </a:lnTo>
                    <a:lnTo>
                      <a:pt x="153" y="280"/>
                    </a:lnTo>
                    <a:lnTo>
                      <a:pt x="148" y="285"/>
                    </a:lnTo>
                    <a:lnTo>
                      <a:pt x="145" y="292"/>
                    </a:lnTo>
                    <a:lnTo>
                      <a:pt x="134" y="316"/>
                    </a:lnTo>
                    <a:lnTo>
                      <a:pt x="133" y="317"/>
                    </a:lnTo>
                    <a:lnTo>
                      <a:pt x="132" y="317"/>
                    </a:lnTo>
                    <a:lnTo>
                      <a:pt x="132" y="318"/>
                    </a:lnTo>
                    <a:lnTo>
                      <a:pt x="131" y="319"/>
                    </a:lnTo>
                    <a:lnTo>
                      <a:pt x="130" y="321"/>
                    </a:lnTo>
                    <a:lnTo>
                      <a:pt x="130" y="324"/>
                    </a:lnTo>
                    <a:lnTo>
                      <a:pt x="127" y="331"/>
                    </a:lnTo>
                    <a:lnTo>
                      <a:pt x="123" y="338"/>
                    </a:lnTo>
                    <a:lnTo>
                      <a:pt x="120" y="345"/>
                    </a:lnTo>
                    <a:lnTo>
                      <a:pt x="116" y="351"/>
                    </a:lnTo>
                    <a:lnTo>
                      <a:pt x="113" y="355"/>
                    </a:lnTo>
                    <a:lnTo>
                      <a:pt x="111" y="358"/>
                    </a:lnTo>
                    <a:lnTo>
                      <a:pt x="110" y="361"/>
                    </a:lnTo>
                    <a:lnTo>
                      <a:pt x="107" y="364"/>
                    </a:lnTo>
                    <a:lnTo>
                      <a:pt x="103" y="371"/>
                    </a:lnTo>
                    <a:lnTo>
                      <a:pt x="96" y="377"/>
                    </a:lnTo>
                    <a:lnTo>
                      <a:pt x="93" y="380"/>
                    </a:lnTo>
                    <a:lnTo>
                      <a:pt x="90" y="384"/>
                    </a:lnTo>
                    <a:lnTo>
                      <a:pt x="83" y="389"/>
                    </a:lnTo>
                    <a:lnTo>
                      <a:pt x="79" y="393"/>
                    </a:lnTo>
                    <a:lnTo>
                      <a:pt x="75" y="395"/>
                    </a:lnTo>
                    <a:lnTo>
                      <a:pt x="70" y="397"/>
                    </a:lnTo>
                    <a:lnTo>
                      <a:pt x="65" y="398"/>
                    </a:lnTo>
                    <a:lnTo>
                      <a:pt x="55" y="399"/>
                    </a:lnTo>
                    <a:lnTo>
                      <a:pt x="51" y="398"/>
                    </a:lnTo>
                    <a:lnTo>
                      <a:pt x="46" y="398"/>
                    </a:lnTo>
                    <a:lnTo>
                      <a:pt x="36" y="394"/>
                    </a:lnTo>
                    <a:lnTo>
                      <a:pt x="33" y="393"/>
                    </a:lnTo>
                    <a:lnTo>
                      <a:pt x="27" y="387"/>
                    </a:lnTo>
                    <a:lnTo>
                      <a:pt x="25" y="384"/>
                    </a:lnTo>
                    <a:lnTo>
                      <a:pt x="22" y="380"/>
                    </a:lnTo>
                    <a:lnTo>
                      <a:pt x="21" y="378"/>
                    </a:lnTo>
                    <a:lnTo>
                      <a:pt x="21" y="374"/>
                    </a:lnTo>
                    <a:lnTo>
                      <a:pt x="21" y="369"/>
                    </a:lnTo>
                    <a:lnTo>
                      <a:pt x="21" y="366"/>
                    </a:lnTo>
                    <a:lnTo>
                      <a:pt x="25" y="360"/>
                    </a:lnTo>
                    <a:lnTo>
                      <a:pt x="29" y="356"/>
                    </a:lnTo>
                    <a:lnTo>
                      <a:pt x="34" y="351"/>
                    </a:lnTo>
                    <a:lnTo>
                      <a:pt x="37" y="350"/>
                    </a:lnTo>
                    <a:lnTo>
                      <a:pt x="41" y="349"/>
                    </a:lnTo>
                    <a:lnTo>
                      <a:pt x="47" y="347"/>
                    </a:lnTo>
                    <a:lnTo>
                      <a:pt x="55" y="346"/>
                    </a:lnTo>
                    <a:lnTo>
                      <a:pt x="57" y="348"/>
                    </a:lnTo>
                    <a:lnTo>
                      <a:pt x="62" y="350"/>
                    </a:lnTo>
                    <a:lnTo>
                      <a:pt x="68" y="354"/>
                    </a:lnTo>
                    <a:lnTo>
                      <a:pt x="73" y="358"/>
                    </a:lnTo>
                    <a:lnTo>
                      <a:pt x="77" y="364"/>
                    </a:lnTo>
                    <a:lnTo>
                      <a:pt x="80" y="365"/>
                    </a:lnTo>
                    <a:lnTo>
                      <a:pt x="89" y="365"/>
                    </a:lnTo>
                    <a:lnTo>
                      <a:pt x="89" y="364"/>
                    </a:lnTo>
                    <a:lnTo>
                      <a:pt x="90" y="362"/>
                    </a:lnTo>
                    <a:lnTo>
                      <a:pt x="90" y="361"/>
                    </a:lnTo>
                    <a:lnTo>
                      <a:pt x="91" y="355"/>
                    </a:lnTo>
                    <a:lnTo>
                      <a:pt x="90" y="350"/>
                    </a:lnTo>
                    <a:lnTo>
                      <a:pt x="89" y="345"/>
                    </a:lnTo>
                    <a:lnTo>
                      <a:pt x="87" y="341"/>
                    </a:lnTo>
                    <a:lnTo>
                      <a:pt x="83" y="336"/>
                    </a:lnTo>
                    <a:lnTo>
                      <a:pt x="80" y="334"/>
                    </a:lnTo>
                    <a:lnTo>
                      <a:pt x="75" y="330"/>
                    </a:lnTo>
                    <a:lnTo>
                      <a:pt x="69" y="328"/>
                    </a:lnTo>
                    <a:lnTo>
                      <a:pt x="37" y="29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1" name="Freeform 17"/>
              <p:cNvSpPr>
                <a:spLocks noChangeAspect="1"/>
              </p:cNvSpPr>
              <p:nvPr/>
            </p:nvSpPr>
            <p:spPr bwMode="auto">
              <a:xfrm>
                <a:off x="2916" y="2602"/>
                <a:ext cx="284" cy="378"/>
              </a:xfrm>
              <a:custGeom>
                <a:avLst/>
                <a:gdLst>
                  <a:gd name="T0" fmla="*/ 46 w 284"/>
                  <a:gd name="T1" fmla="*/ 307 h 378"/>
                  <a:gd name="T2" fmla="*/ 54 w 284"/>
                  <a:gd name="T3" fmla="*/ 310 h 378"/>
                  <a:gd name="T4" fmla="*/ 63 w 284"/>
                  <a:gd name="T5" fmla="*/ 316 h 378"/>
                  <a:gd name="T6" fmla="*/ 69 w 284"/>
                  <a:gd name="T7" fmla="*/ 325 h 378"/>
                  <a:gd name="T8" fmla="*/ 71 w 284"/>
                  <a:gd name="T9" fmla="*/ 335 h 378"/>
                  <a:gd name="T10" fmla="*/ 70 w 284"/>
                  <a:gd name="T11" fmla="*/ 342 h 378"/>
                  <a:gd name="T12" fmla="*/ 68 w 284"/>
                  <a:gd name="T13" fmla="*/ 345 h 378"/>
                  <a:gd name="T14" fmla="*/ 57 w 284"/>
                  <a:gd name="T15" fmla="*/ 343 h 378"/>
                  <a:gd name="T16" fmla="*/ 47 w 284"/>
                  <a:gd name="T17" fmla="*/ 334 h 378"/>
                  <a:gd name="T18" fmla="*/ 37 w 284"/>
                  <a:gd name="T19" fmla="*/ 328 h 378"/>
                  <a:gd name="T20" fmla="*/ 26 w 284"/>
                  <a:gd name="T21" fmla="*/ 327 h 378"/>
                  <a:gd name="T22" fmla="*/ 17 w 284"/>
                  <a:gd name="T23" fmla="*/ 329 h 378"/>
                  <a:gd name="T24" fmla="*/ 9 w 284"/>
                  <a:gd name="T25" fmla="*/ 335 h 378"/>
                  <a:gd name="T26" fmla="*/ 0 w 284"/>
                  <a:gd name="T27" fmla="*/ 346 h 378"/>
                  <a:gd name="T28" fmla="*/ 0 w 284"/>
                  <a:gd name="T29" fmla="*/ 354 h 378"/>
                  <a:gd name="T30" fmla="*/ 2 w 284"/>
                  <a:gd name="T31" fmla="*/ 360 h 378"/>
                  <a:gd name="T32" fmla="*/ 7 w 284"/>
                  <a:gd name="T33" fmla="*/ 367 h 378"/>
                  <a:gd name="T34" fmla="*/ 16 w 284"/>
                  <a:gd name="T35" fmla="*/ 374 h 378"/>
                  <a:gd name="T36" fmla="*/ 31 w 284"/>
                  <a:gd name="T37" fmla="*/ 378 h 378"/>
                  <a:gd name="T38" fmla="*/ 45 w 284"/>
                  <a:gd name="T39" fmla="*/ 378 h 378"/>
                  <a:gd name="T40" fmla="*/ 55 w 284"/>
                  <a:gd name="T41" fmla="*/ 375 h 378"/>
                  <a:gd name="T42" fmla="*/ 63 w 284"/>
                  <a:gd name="T43" fmla="*/ 369 h 378"/>
                  <a:gd name="T44" fmla="*/ 73 w 284"/>
                  <a:gd name="T45" fmla="*/ 360 h 378"/>
                  <a:gd name="T46" fmla="*/ 82 w 284"/>
                  <a:gd name="T47" fmla="*/ 350 h 378"/>
                  <a:gd name="T48" fmla="*/ 89 w 284"/>
                  <a:gd name="T49" fmla="*/ 341 h 378"/>
                  <a:gd name="T50" fmla="*/ 93 w 284"/>
                  <a:gd name="T51" fmla="*/ 335 h 378"/>
                  <a:gd name="T52" fmla="*/ 100 w 284"/>
                  <a:gd name="T53" fmla="*/ 325 h 378"/>
                  <a:gd name="T54" fmla="*/ 107 w 284"/>
                  <a:gd name="T55" fmla="*/ 311 h 378"/>
                  <a:gd name="T56" fmla="*/ 110 w 284"/>
                  <a:gd name="T57" fmla="*/ 300 h 378"/>
                  <a:gd name="T58" fmla="*/ 112 w 284"/>
                  <a:gd name="T59" fmla="*/ 298 h 378"/>
                  <a:gd name="T60" fmla="*/ 112 w 284"/>
                  <a:gd name="T61" fmla="*/ 297 h 378"/>
                  <a:gd name="T62" fmla="*/ 114 w 284"/>
                  <a:gd name="T63" fmla="*/ 296 h 378"/>
                  <a:gd name="T64" fmla="*/ 128 w 284"/>
                  <a:gd name="T65" fmla="*/ 265 h 378"/>
                  <a:gd name="T66" fmla="*/ 141 w 284"/>
                  <a:gd name="T67" fmla="*/ 246 h 378"/>
                  <a:gd name="T68" fmla="*/ 151 w 284"/>
                  <a:gd name="T69" fmla="*/ 233 h 378"/>
                  <a:gd name="T70" fmla="*/ 170 w 284"/>
                  <a:gd name="T71" fmla="*/ 207 h 378"/>
                  <a:gd name="T72" fmla="*/ 183 w 284"/>
                  <a:gd name="T73" fmla="*/ 188 h 378"/>
                  <a:gd name="T74" fmla="*/ 188 w 284"/>
                  <a:gd name="T75" fmla="*/ 180 h 378"/>
                  <a:gd name="T76" fmla="*/ 197 w 284"/>
                  <a:gd name="T77" fmla="*/ 164 h 378"/>
                  <a:gd name="T78" fmla="*/ 202 w 284"/>
                  <a:gd name="T79" fmla="*/ 159 h 378"/>
                  <a:gd name="T80" fmla="*/ 227 w 284"/>
                  <a:gd name="T81" fmla="*/ 126 h 378"/>
                  <a:gd name="T82" fmla="*/ 272 w 284"/>
                  <a:gd name="T83" fmla="*/ 63 h 378"/>
                  <a:gd name="T84" fmla="*/ 284 w 284"/>
                  <a:gd name="T85" fmla="*/ 44 h 378"/>
                  <a:gd name="T86" fmla="*/ 280 w 284"/>
                  <a:gd name="T87" fmla="*/ 31 h 378"/>
                  <a:gd name="T88" fmla="*/ 273 w 284"/>
                  <a:gd name="T89" fmla="*/ 21 h 378"/>
                  <a:gd name="T90" fmla="*/ 266 w 284"/>
                  <a:gd name="T91" fmla="*/ 13 h 378"/>
                  <a:gd name="T92" fmla="*/ 250 w 284"/>
                  <a:gd name="T93" fmla="*/ 1 h 378"/>
                  <a:gd name="T94" fmla="*/ 211 w 284"/>
                  <a:gd name="T95" fmla="*/ 1 h 378"/>
                  <a:gd name="T96" fmla="*/ 209 w 284"/>
                  <a:gd name="T97" fmla="*/ 11 h 378"/>
                  <a:gd name="T98" fmla="*/ 202 w 284"/>
                  <a:gd name="T99" fmla="*/ 26 h 378"/>
                  <a:gd name="T100" fmla="*/ 184 w 284"/>
                  <a:gd name="T101" fmla="*/ 56 h 378"/>
                  <a:gd name="T102" fmla="*/ 168 w 284"/>
                  <a:gd name="T103" fmla="*/ 85 h 378"/>
                  <a:gd name="T104" fmla="*/ 162 w 284"/>
                  <a:gd name="T105" fmla="*/ 95 h 378"/>
                  <a:gd name="T106" fmla="*/ 161 w 284"/>
                  <a:gd name="T107" fmla="*/ 96 h 378"/>
                  <a:gd name="T108" fmla="*/ 160 w 284"/>
                  <a:gd name="T109" fmla="*/ 99 h 378"/>
                  <a:gd name="T110" fmla="*/ 151 w 284"/>
                  <a:gd name="T111" fmla="*/ 116 h 378"/>
                  <a:gd name="T112" fmla="*/ 150 w 284"/>
                  <a:gd name="T113" fmla="*/ 118 h 378"/>
                  <a:gd name="T114" fmla="*/ 124 w 284"/>
                  <a:gd name="T115" fmla="*/ 160 h 378"/>
                  <a:gd name="T116" fmla="*/ 108 w 284"/>
                  <a:gd name="T117" fmla="*/ 185 h 378"/>
                  <a:gd name="T118" fmla="*/ 75 w 284"/>
                  <a:gd name="T119" fmla="*/ 234 h 378"/>
                  <a:gd name="T120" fmla="*/ 54 w 284"/>
                  <a:gd name="T121" fmla="*/ 262 h 378"/>
                  <a:gd name="T122" fmla="*/ 27 w 284"/>
                  <a:gd name="T123" fmla="*/ 298 h 378"/>
                  <a:gd name="T124" fmla="*/ 45 w 284"/>
                  <a:gd name="T125" fmla="*/ 307 h 3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4"/>
                  <a:gd name="T190" fmla="*/ 0 h 378"/>
                  <a:gd name="T191" fmla="*/ 284 w 284"/>
                  <a:gd name="T192" fmla="*/ 378 h 3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4" h="378">
                    <a:moveTo>
                      <a:pt x="45" y="307"/>
                    </a:moveTo>
                    <a:lnTo>
                      <a:pt x="46" y="307"/>
                    </a:lnTo>
                    <a:lnTo>
                      <a:pt x="48" y="308"/>
                    </a:lnTo>
                    <a:lnTo>
                      <a:pt x="54" y="310"/>
                    </a:lnTo>
                    <a:lnTo>
                      <a:pt x="60" y="314"/>
                    </a:lnTo>
                    <a:lnTo>
                      <a:pt x="63" y="316"/>
                    </a:lnTo>
                    <a:lnTo>
                      <a:pt x="67" y="321"/>
                    </a:lnTo>
                    <a:lnTo>
                      <a:pt x="69" y="325"/>
                    </a:lnTo>
                    <a:lnTo>
                      <a:pt x="70" y="329"/>
                    </a:lnTo>
                    <a:lnTo>
                      <a:pt x="71" y="335"/>
                    </a:lnTo>
                    <a:lnTo>
                      <a:pt x="70" y="341"/>
                    </a:lnTo>
                    <a:lnTo>
                      <a:pt x="70" y="342"/>
                    </a:lnTo>
                    <a:lnTo>
                      <a:pt x="69" y="343"/>
                    </a:lnTo>
                    <a:lnTo>
                      <a:pt x="68" y="345"/>
                    </a:lnTo>
                    <a:lnTo>
                      <a:pt x="60" y="345"/>
                    </a:lnTo>
                    <a:lnTo>
                      <a:pt x="57" y="343"/>
                    </a:lnTo>
                    <a:lnTo>
                      <a:pt x="53" y="338"/>
                    </a:lnTo>
                    <a:lnTo>
                      <a:pt x="47" y="334"/>
                    </a:lnTo>
                    <a:lnTo>
                      <a:pt x="42" y="330"/>
                    </a:lnTo>
                    <a:lnTo>
                      <a:pt x="37" y="328"/>
                    </a:lnTo>
                    <a:lnTo>
                      <a:pt x="34" y="326"/>
                    </a:lnTo>
                    <a:lnTo>
                      <a:pt x="26" y="327"/>
                    </a:lnTo>
                    <a:lnTo>
                      <a:pt x="20" y="328"/>
                    </a:lnTo>
                    <a:lnTo>
                      <a:pt x="17" y="329"/>
                    </a:lnTo>
                    <a:lnTo>
                      <a:pt x="14" y="331"/>
                    </a:lnTo>
                    <a:lnTo>
                      <a:pt x="9" y="335"/>
                    </a:lnTo>
                    <a:lnTo>
                      <a:pt x="4" y="340"/>
                    </a:lnTo>
                    <a:lnTo>
                      <a:pt x="0" y="346"/>
                    </a:lnTo>
                    <a:lnTo>
                      <a:pt x="0" y="349"/>
                    </a:lnTo>
                    <a:lnTo>
                      <a:pt x="0" y="354"/>
                    </a:lnTo>
                    <a:lnTo>
                      <a:pt x="0" y="358"/>
                    </a:lnTo>
                    <a:lnTo>
                      <a:pt x="2" y="360"/>
                    </a:lnTo>
                    <a:lnTo>
                      <a:pt x="4" y="364"/>
                    </a:lnTo>
                    <a:lnTo>
                      <a:pt x="7" y="367"/>
                    </a:lnTo>
                    <a:lnTo>
                      <a:pt x="12" y="373"/>
                    </a:lnTo>
                    <a:lnTo>
                      <a:pt x="16" y="374"/>
                    </a:lnTo>
                    <a:lnTo>
                      <a:pt x="25" y="378"/>
                    </a:lnTo>
                    <a:lnTo>
                      <a:pt x="31" y="378"/>
                    </a:lnTo>
                    <a:lnTo>
                      <a:pt x="35" y="378"/>
                    </a:lnTo>
                    <a:lnTo>
                      <a:pt x="45" y="378"/>
                    </a:lnTo>
                    <a:lnTo>
                      <a:pt x="50" y="377"/>
                    </a:lnTo>
                    <a:lnTo>
                      <a:pt x="55" y="375"/>
                    </a:lnTo>
                    <a:lnTo>
                      <a:pt x="59" y="372"/>
                    </a:lnTo>
                    <a:lnTo>
                      <a:pt x="63" y="369"/>
                    </a:lnTo>
                    <a:lnTo>
                      <a:pt x="70" y="364"/>
                    </a:lnTo>
                    <a:lnTo>
                      <a:pt x="73" y="360"/>
                    </a:lnTo>
                    <a:lnTo>
                      <a:pt x="76" y="357"/>
                    </a:lnTo>
                    <a:lnTo>
                      <a:pt x="82" y="350"/>
                    </a:lnTo>
                    <a:lnTo>
                      <a:pt x="87" y="343"/>
                    </a:lnTo>
                    <a:lnTo>
                      <a:pt x="89" y="341"/>
                    </a:lnTo>
                    <a:lnTo>
                      <a:pt x="91" y="338"/>
                    </a:lnTo>
                    <a:lnTo>
                      <a:pt x="93" y="335"/>
                    </a:lnTo>
                    <a:lnTo>
                      <a:pt x="96" y="331"/>
                    </a:lnTo>
                    <a:lnTo>
                      <a:pt x="100" y="325"/>
                    </a:lnTo>
                    <a:lnTo>
                      <a:pt x="103" y="318"/>
                    </a:lnTo>
                    <a:lnTo>
                      <a:pt x="107" y="311"/>
                    </a:lnTo>
                    <a:lnTo>
                      <a:pt x="110" y="304"/>
                    </a:lnTo>
                    <a:lnTo>
                      <a:pt x="110" y="300"/>
                    </a:lnTo>
                    <a:lnTo>
                      <a:pt x="111" y="299"/>
                    </a:lnTo>
                    <a:lnTo>
                      <a:pt x="112" y="298"/>
                    </a:lnTo>
                    <a:lnTo>
                      <a:pt x="112" y="297"/>
                    </a:lnTo>
                    <a:lnTo>
                      <a:pt x="113" y="297"/>
                    </a:lnTo>
                    <a:lnTo>
                      <a:pt x="114" y="296"/>
                    </a:lnTo>
                    <a:lnTo>
                      <a:pt x="125" y="272"/>
                    </a:lnTo>
                    <a:lnTo>
                      <a:pt x="128" y="265"/>
                    </a:lnTo>
                    <a:lnTo>
                      <a:pt x="133" y="260"/>
                    </a:lnTo>
                    <a:lnTo>
                      <a:pt x="141" y="246"/>
                    </a:lnTo>
                    <a:lnTo>
                      <a:pt x="146" y="239"/>
                    </a:lnTo>
                    <a:lnTo>
                      <a:pt x="151" y="233"/>
                    </a:lnTo>
                    <a:lnTo>
                      <a:pt x="160" y="221"/>
                    </a:lnTo>
                    <a:lnTo>
                      <a:pt x="170" y="207"/>
                    </a:lnTo>
                    <a:lnTo>
                      <a:pt x="179" y="195"/>
                    </a:lnTo>
                    <a:lnTo>
                      <a:pt x="183" y="188"/>
                    </a:lnTo>
                    <a:lnTo>
                      <a:pt x="188" y="182"/>
                    </a:lnTo>
                    <a:lnTo>
                      <a:pt x="188" y="180"/>
                    </a:lnTo>
                    <a:lnTo>
                      <a:pt x="192" y="172"/>
                    </a:lnTo>
                    <a:lnTo>
                      <a:pt x="197" y="164"/>
                    </a:lnTo>
                    <a:lnTo>
                      <a:pt x="201" y="161"/>
                    </a:lnTo>
                    <a:lnTo>
                      <a:pt x="202" y="159"/>
                    </a:lnTo>
                    <a:lnTo>
                      <a:pt x="206" y="158"/>
                    </a:lnTo>
                    <a:lnTo>
                      <a:pt x="227" y="126"/>
                    </a:lnTo>
                    <a:lnTo>
                      <a:pt x="249" y="94"/>
                    </a:lnTo>
                    <a:lnTo>
                      <a:pt x="272" y="63"/>
                    </a:lnTo>
                    <a:lnTo>
                      <a:pt x="284" y="46"/>
                    </a:lnTo>
                    <a:lnTo>
                      <a:pt x="284" y="44"/>
                    </a:lnTo>
                    <a:lnTo>
                      <a:pt x="281" y="35"/>
                    </a:lnTo>
                    <a:lnTo>
                      <a:pt x="280" y="31"/>
                    </a:lnTo>
                    <a:lnTo>
                      <a:pt x="278" y="28"/>
                    </a:lnTo>
                    <a:lnTo>
                      <a:pt x="273" y="21"/>
                    </a:lnTo>
                    <a:lnTo>
                      <a:pt x="271" y="14"/>
                    </a:lnTo>
                    <a:lnTo>
                      <a:pt x="266" y="13"/>
                    </a:lnTo>
                    <a:lnTo>
                      <a:pt x="258" y="7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11" y="1"/>
                    </a:lnTo>
                    <a:lnTo>
                      <a:pt x="209" y="4"/>
                    </a:lnTo>
                    <a:lnTo>
                      <a:pt x="209" y="11"/>
                    </a:lnTo>
                    <a:lnTo>
                      <a:pt x="206" y="18"/>
                    </a:lnTo>
                    <a:lnTo>
                      <a:pt x="202" y="26"/>
                    </a:lnTo>
                    <a:lnTo>
                      <a:pt x="198" y="34"/>
                    </a:lnTo>
                    <a:lnTo>
                      <a:pt x="184" y="56"/>
                    </a:lnTo>
                    <a:lnTo>
                      <a:pt x="176" y="70"/>
                    </a:lnTo>
                    <a:lnTo>
                      <a:pt x="168" y="85"/>
                    </a:lnTo>
                    <a:lnTo>
                      <a:pt x="164" y="92"/>
                    </a:lnTo>
                    <a:lnTo>
                      <a:pt x="162" y="95"/>
                    </a:lnTo>
                    <a:lnTo>
                      <a:pt x="161" y="96"/>
                    </a:lnTo>
                    <a:lnTo>
                      <a:pt x="161" y="97"/>
                    </a:lnTo>
                    <a:lnTo>
                      <a:pt x="160" y="99"/>
                    </a:lnTo>
                    <a:lnTo>
                      <a:pt x="153" y="114"/>
                    </a:lnTo>
                    <a:lnTo>
                      <a:pt x="151" y="116"/>
                    </a:lnTo>
                    <a:lnTo>
                      <a:pt x="150" y="117"/>
                    </a:lnTo>
                    <a:lnTo>
                      <a:pt x="150" y="118"/>
                    </a:lnTo>
                    <a:lnTo>
                      <a:pt x="130" y="152"/>
                    </a:lnTo>
                    <a:lnTo>
                      <a:pt x="124" y="160"/>
                    </a:lnTo>
                    <a:lnTo>
                      <a:pt x="118" y="168"/>
                    </a:lnTo>
                    <a:lnTo>
                      <a:pt x="108" y="185"/>
                    </a:lnTo>
                    <a:lnTo>
                      <a:pt x="86" y="218"/>
                    </a:lnTo>
                    <a:lnTo>
                      <a:pt x="75" y="234"/>
                    </a:lnTo>
                    <a:lnTo>
                      <a:pt x="63" y="250"/>
                    </a:lnTo>
                    <a:lnTo>
                      <a:pt x="54" y="262"/>
                    </a:lnTo>
                    <a:lnTo>
                      <a:pt x="46" y="274"/>
                    </a:lnTo>
                    <a:lnTo>
                      <a:pt x="27" y="298"/>
                    </a:lnTo>
                    <a:lnTo>
                      <a:pt x="19" y="308"/>
                    </a:lnTo>
                    <a:lnTo>
                      <a:pt x="45" y="30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11" name="Group 18"/>
            <p:cNvGrpSpPr>
              <a:grpSpLocks noChangeAspect="1"/>
            </p:cNvGrpSpPr>
            <p:nvPr/>
          </p:nvGrpSpPr>
          <p:grpSpPr bwMode="auto">
            <a:xfrm>
              <a:off x="720" y="1912"/>
              <a:ext cx="762" cy="646"/>
              <a:chOff x="1471" y="2266"/>
              <a:chExt cx="1709" cy="1449"/>
            </a:xfrm>
          </p:grpSpPr>
          <p:sp>
            <p:nvSpPr>
              <p:cNvPr id="264" name="Freeform 19"/>
              <p:cNvSpPr>
                <a:spLocks noChangeAspect="1"/>
              </p:cNvSpPr>
              <p:nvPr/>
            </p:nvSpPr>
            <p:spPr bwMode="auto">
              <a:xfrm>
                <a:off x="2351" y="2266"/>
                <a:ext cx="351" cy="352"/>
              </a:xfrm>
              <a:custGeom>
                <a:avLst/>
                <a:gdLst>
                  <a:gd name="T0" fmla="*/ 201 w 351"/>
                  <a:gd name="T1" fmla="*/ 22 h 352"/>
                  <a:gd name="T2" fmla="*/ 175 w 351"/>
                  <a:gd name="T3" fmla="*/ 7 h 352"/>
                  <a:gd name="T4" fmla="*/ 151 w 351"/>
                  <a:gd name="T5" fmla="*/ 1 h 352"/>
                  <a:gd name="T6" fmla="*/ 127 w 351"/>
                  <a:gd name="T7" fmla="*/ 0 h 352"/>
                  <a:gd name="T8" fmla="*/ 100 w 351"/>
                  <a:gd name="T9" fmla="*/ 7 h 352"/>
                  <a:gd name="T10" fmla="*/ 73 w 351"/>
                  <a:gd name="T11" fmla="*/ 20 h 352"/>
                  <a:gd name="T12" fmla="*/ 55 w 351"/>
                  <a:gd name="T13" fmla="*/ 35 h 352"/>
                  <a:gd name="T14" fmla="*/ 33 w 351"/>
                  <a:gd name="T15" fmla="*/ 61 h 352"/>
                  <a:gd name="T16" fmla="*/ 15 w 351"/>
                  <a:gd name="T17" fmla="*/ 95 h 352"/>
                  <a:gd name="T18" fmla="*/ 4 w 351"/>
                  <a:gd name="T19" fmla="*/ 133 h 352"/>
                  <a:gd name="T20" fmla="*/ 0 w 351"/>
                  <a:gd name="T21" fmla="*/ 204 h 352"/>
                  <a:gd name="T22" fmla="*/ 10 w 351"/>
                  <a:gd name="T23" fmla="*/ 254 h 352"/>
                  <a:gd name="T24" fmla="*/ 24 w 351"/>
                  <a:gd name="T25" fmla="*/ 289 h 352"/>
                  <a:gd name="T26" fmla="*/ 39 w 351"/>
                  <a:gd name="T27" fmla="*/ 310 h 352"/>
                  <a:gd name="T28" fmla="*/ 53 w 351"/>
                  <a:gd name="T29" fmla="*/ 324 h 352"/>
                  <a:gd name="T30" fmla="*/ 69 w 351"/>
                  <a:gd name="T31" fmla="*/ 337 h 352"/>
                  <a:gd name="T32" fmla="*/ 93 w 351"/>
                  <a:gd name="T33" fmla="*/ 348 h 352"/>
                  <a:gd name="T34" fmla="*/ 131 w 351"/>
                  <a:gd name="T35" fmla="*/ 352 h 352"/>
                  <a:gd name="T36" fmla="*/ 158 w 351"/>
                  <a:gd name="T37" fmla="*/ 345 h 352"/>
                  <a:gd name="T38" fmla="*/ 167 w 351"/>
                  <a:gd name="T39" fmla="*/ 340 h 352"/>
                  <a:gd name="T40" fmla="*/ 180 w 351"/>
                  <a:gd name="T41" fmla="*/ 332 h 352"/>
                  <a:gd name="T42" fmla="*/ 189 w 351"/>
                  <a:gd name="T43" fmla="*/ 324 h 352"/>
                  <a:gd name="T44" fmla="*/ 198 w 351"/>
                  <a:gd name="T45" fmla="*/ 314 h 352"/>
                  <a:gd name="T46" fmla="*/ 225 w 351"/>
                  <a:gd name="T47" fmla="*/ 266 h 352"/>
                  <a:gd name="T48" fmla="*/ 248 w 351"/>
                  <a:gd name="T49" fmla="*/ 225 h 352"/>
                  <a:gd name="T50" fmla="*/ 259 w 351"/>
                  <a:gd name="T51" fmla="*/ 228 h 352"/>
                  <a:gd name="T52" fmla="*/ 269 w 351"/>
                  <a:gd name="T53" fmla="*/ 236 h 352"/>
                  <a:gd name="T54" fmla="*/ 284 w 351"/>
                  <a:gd name="T55" fmla="*/ 253 h 352"/>
                  <a:gd name="T56" fmla="*/ 296 w 351"/>
                  <a:gd name="T57" fmla="*/ 261 h 352"/>
                  <a:gd name="T58" fmla="*/ 311 w 351"/>
                  <a:gd name="T59" fmla="*/ 265 h 352"/>
                  <a:gd name="T60" fmla="*/ 325 w 351"/>
                  <a:gd name="T61" fmla="*/ 264 h 352"/>
                  <a:gd name="T62" fmla="*/ 335 w 351"/>
                  <a:gd name="T63" fmla="*/ 259 h 352"/>
                  <a:gd name="T64" fmla="*/ 344 w 351"/>
                  <a:gd name="T65" fmla="*/ 252 h 352"/>
                  <a:gd name="T66" fmla="*/ 350 w 351"/>
                  <a:gd name="T67" fmla="*/ 237 h 352"/>
                  <a:gd name="T68" fmla="*/ 349 w 351"/>
                  <a:gd name="T69" fmla="*/ 222 h 352"/>
                  <a:gd name="T70" fmla="*/ 340 w 351"/>
                  <a:gd name="T71" fmla="*/ 208 h 352"/>
                  <a:gd name="T72" fmla="*/ 328 w 351"/>
                  <a:gd name="T73" fmla="*/ 199 h 352"/>
                  <a:gd name="T74" fmla="*/ 297 w 351"/>
                  <a:gd name="T75" fmla="*/ 186 h 352"/>
                  <a:gd name="T76" fmla="*/ 277 w 351"/>
                  <a:gd name="T77" fmla="*/ 176 h 352"/>
                  <a:gd name="T78" fmla="*/ 262 w 351"/>
                  <a:gd name="T79" fmla="*/ 159 h 352"/>
                  <a:gd name="T80" fmla="*/ 253 w 351"/>
                  <a:gd name="T81" fmla="*/ 131 h 352"/>
                  <a:gd name="T82" fmla="*/ 244 w 351"/>
                  <a:gd name="T83" fmla="*/ 90 h 352"/>
                  <a:gd name="T84" fmla="*/ 227 w 351"/>
                  <a:gd name="T85" fmla="*/ 53 h 3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1"/>
                  <a:gd name="T130" fmla="*/ 0 h 352"/>
                  <a:gd name="T131" fmla="*/ 351 w 351"/>
                  <a:gd name="T132" fmla="*/ 352 h 3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1" h="352">
                    <a:moveTo>
                      <a:pt x="210" y="31"/>
                    </a:moveTo>
                    <a:lnTo>
                      <a:pt x="206" y="26"/>
                    </a:lnTo>
                    <a:lnTo>
                      <a:pt x="201" y="22"/>
                    </a:lnTo>
                    <a:lnTo>
                      <a:pt x="196" y="18"/>
                    </a:lnTo>
                    <a:lnTo>
                      <a:pt x="192" y="14"/>
                    </a:lnTo>
                    <a:lnTo>
                      <a:pt x="175" y="7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1"/>
                    </a:lnTo>
                    <a:lnTo>
                      <a:pt x="143" y="0"/>
                    </a:lnTo>
                    <a:lnTo>
                      <a:pt x="135" y="0"/>
                    </a:lnTo>
                    <a:lnTo>
                      <a:pt x="127" y="0"/>
                    </a:lnTo>
                    <a:lnTo>
                      <a:pt x="112" y="2"/>
                    </a:lnTo>
                    <a:lnTo>
                      <a:pt x="106" y="4"/>
                    </a:lnTo>
                    <a:lnTo>
                      <a:pt x="100" y="7"/>
                    </a:lnTo>
                    <a:lnTo>
                      <a:pt x="85" y="13"/>
                    </a:lnTo>
                    <a:lnTo>
                      <a:pt x="79" y="16"/>
                    </a:lnTo>
                    <a:lnTo>
                      <a:pt x="73" y="20"/>
                    </a:lnTo>
                    <a:lnTo>
                      <a:pt x="66" y="24"/>
                    </a:lnTo>
                    <a:lnTo>
                      <a:pt x="60" y="29"/>
                    </a:lnTo>
                    <a:lnTo>
                      <a:pt x="55" y="35"/>
                    </a:lnTo>
                    <a:lnTo>
                      <a:pt x="50" y="40"/>
                    </a:lnTo>
                    <a:lnTo>
                      <a:pt x="41" y="50"/>
                    </a:lnTo>
                    <a:lnTo>
                      <a:pt x="33" y="61"/>
                    </a:lnTo>
                    <a:lnTo>
                      <a:pt x="26" y="71"/>
                    </a:lnTo>
                    <a:lnTo>
                      <a:pt x="20" y="83"/>
                    </a:lnTo>
                    <a:lnTo>
                      <a:pt x="15" y="95"/>
                    </a:lnTo>
                    <a:lnTo>
                      <a:pt x="10" y="107"/>
                    </a:lnTo>
                    <a:lnTo>
                      <a:pt x="7" y="120"/>
                    </a:lnTo>
                    <a:lnTo>
                      <a:pt x="4" y="133"/>
                    </a:lnTo>
                    <a:lnTo>
                      <a:pt x="1" y="15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3" y="228"/>
                    </a:lnTo>
                    <a:lnTo>
                      <a:pt x="6" y="241"/>
                    </a:lnTo>
                    <a:lnTo>
                      <a:pt x="10" y="254"/>
                    </a:lnTo>
                    <a:lnTo>
                      <a:pt x="13" y="265"/>
                    </a:lnTo>
                    <a:lnTo>
                      <a:pt x="18" y="277"/>
                    </a:lnTo>
                    <a:lnTo>
                      <a:pt x="24" y="289"/>
                    </a:lnTo>
                    <a:lnTo>
                      <a:pt x="28" y="294"/>
                    </a:lnTo>
                    <a:lnTo>
                      <a:pt x="31" y="299"/>
                    </a:lnTo>
                    <a:lnTo>
                      <a:pt x="39" y="310"/>
                    </a:lnTo>
                    <a:lnTo>
                      <a:pt x="44" y="314"/>
                    </a:lnTo>
                    <a:lnTo>
                      <a:pt x="48" y="319"/>
                    </a:lnTo>
                    <a:lnTo>
                      <a:pt x="53" y="324"/>
                    </a:lnTo>
                    <a:lnTo>
                      <a:pt x="59" y="329"/>
                    </a:lnTo>
                    <a:lnTo>
                      <a:pt x="64" y="333"/>
                    </a:lnTo>
                    <a:lnTo>
                      <a:pt x="69" y="337"/>
                    </a:lnTo>
                    <a:lnTo>
                      <a:pt x="74" y="340"/>
                    </a:lnTo>
                    <a:lnTo>
                      <a:pt x="80" y="343"/>
                    </a:lnTo>
                    <a:lnTo>
                      <a:pt x="93" y="348"/>
                    </a:lnTo>
                    <a:lnTo>
                      <a:pt x="105" y="351"/>
                    </a:lnTo>
                    <a:lnTo>
                      <a:pt x="117" y="352"/>
                    </a:lnTo>
                    <a:lnTo>
                      <a:pt x="131" y="352"/>
                    </a:lnTo>
                    <a:lnTo>
                      <a:pt x="145" y="349"/>
                    </a:lnTo>
                    <a:lnTo>
                      <a:pt x="154" y="346"/>
                    </a:lnTo>
                    <a:lnTo>
                      <a:pt x="158" y="345"/>
                    </a:lnTo>
                    <a:lnTo>
                      <a:pt x="163" y="343"/>
                    </a:lnTo>
                    <a:lnTo>
                      <a:pt x="164" y="341"/>
                    </a:lnTo>
                    <a:lnTo>
                      <a:pt x="167" y="340"/>
                    </a:lnTo>
                    <a:lnTo>
                      <a:pt x="171" y="338"/>
                    </a:lnTo>
                    <a:lnTo>
                      <a:pt x="179" y="334"/>
                    </a:lnTo>
                    <a:lnTo>
                      <a:pt x="180" y="332"/>
                    </a:lnTo>
                    <a:lnTo>
                      <a:pt x="182" y="331"/>
                    </a:lnTo>
                    <a:lnTo>
                      <a:pt x="186" y="328"/>
                    </a:lnTo>
                    <a:lnTo>
                      <a:pt x="189" y="324"/>
                    </a:lnTo>
                    <a:lnTo>
                      <a:pt x="193" y="321"/>
                    </a:lnTo>
                    <a:lnTo>
                      <a:pt x="195" y="317"/>
                    </a:lnTo>
                    <a:lnTo>
                      <a:pt x="198" y="314"/>
                    </a:lnTo>
                    <a:lnTo>
                      <a:pt x="204" y="306"/>
                    </a:lnTo>
                    <a:lnTo>
                      <a:pt x="214" y="286"/>
                    </a:lnTo>
                    <a:lnTo>
                      <a:pt x="225" y="266"/>
                    </a:lnTo>
                    <a:lnTo>
                      <a:pt x="235" y="245"/>
                    </a:lnTo>
                    <a:lnTo>
                      <a:pt x="244" y="225"/>
                    </a:lnTo>
                    <a:lnTo>
                      <a:pt x="248" y="225"/>
                    </a:lnTo>
                    <a:lnTo>
                      <a:pt x="252" y="226"/>
                    </a:lnTo>
                    <a:lnTo>
                      <a:pt x="256" y="227"/>
                    </a:lnTo>
                    <a:lnTo>
                      <a:pt x="259" y="228"/>
                    </a:lnTo>
                    <a:lnTo>
                      <a:pt x="263" y="230"/>
                    </a:lnTo>
                    <a:lnTo>
                      <a:pt x="266" y="234"/>
                    </a:lnTo>
                    <a:lnTo>
                      <a:pt x="269" y="236"/>
                    </a:lnTo>
                    <a:lnTo>
                      <a:pt x="272" y="240"/>
                    </a:lnTo>
                    <a:lnTo>
                      <a:pt x="280" y="249"/>
                    </a:lnTo>
                    <a:lnTo>
                      <a:pt x="284" y="253"/>
                    </a:lnTo>
                    <a:lnTo>
                      <a:pt x="287" y="255"/>
                    </a:lnTo>
                    <a:lnTo>
                      <a:pt x="291" y="259"/>
                    </a:lnTo>
                    <a:lnTo>
                      <a:pt x="296" y="261"/>
                    </a:lnTo>
                    <a:lnTo>
                      <a:pt x="300" y="262"/>
                    </a:lnTo>
                    <a:lnTo>
                      <a:pt x="305" y="264"/>
                    </a:lnTo>
                    <a:lnTo>
                      <a:pt x="311" y="265"/>
                    </a:lnTo>
                    <a:lnTo>
                      <a:pt x="317" y="265"/>
                    </a:lnTo>
                    <a:lnTo>
                      <a:pt x="320" y="264"/>
                    </a:lnTo>
                    <a:lnTo>
                      <a:pt x="325" y="264"/>
                    </a:lnTo>
                    <a:lnTo>
                      <a:pt x="328" y="262"/>
                    </a:lnTo>
                    <a:lnTo>
                      <a:pt x="333" y="262"/>
                    </a:lnTo>
                    <a:lnTo>
                      <a:pt x="335" y="259"/>
                    </a:lnTo>
                    <a:lnTo>
                      <a:pt x="339" y="257"/>
                    </a:lnTo>
                    <a:lnTo>
                      <a:pt x="341" y="255"/>
                    </a:lnTo>
                    <a:lnTo>
                      <a:pt x="344" y="252"/>
                    </a:lnTo>
                    <a:lnTo>
                      <a:pt x="347" y="247"/>
                    </a:lnTo>
                    <a:lnTo>
                      <a:pt x="349" y="241"/>
                    </a:lnTo>
                    <a:lnTo>
                      <a:pt x="350" y="237"/>
                    </a:lnTo>
                    <a:lnTo>
                      <a:pt x="351" y="232"/>
                    </a:lnTo>
                    <a:lnTo>
                      <a:pt x="350" y="227"/>
                    </a:lnTo>
                    <a:lnTo>
                      <a:pt x="349" y="222"/>
                    </a:lnTo>
                    <a:lnTo>
                      <a:pt x="347" y="217"/>
                    </a:lnTo>
                    <a:lnTo>
                      <a:pt x="345" y="213"/>
                    </a:lnTo>
                    <a:lnTo>
                      <a:pt x="340" y="208"/>
                    </a:lnTo>
                    <a:lnTo>
                      <a:pt x="337" y="205"/>
                    </a:lnTo>
                    <a:lnTo>
                      <a:pt x="333" y="201"/>
                    </a:lnTo>
                    <a:lnTo>
                      <a:pt x="328" y="199"/>
                    </a:lnTo>
                    <a:lnTo>
                      <a:pt x="316" y="193"/>
                    </a:lnTo>
                    <a:lnTo>
                      <a:pt x="305" y="189"/>
                    </a:lnTo>
                    <a:lnTo>
                      <a:pt x="297" y="186"/>
                    </a:lnTo>
                    <a:lnTo>
                      <a:pt x="289" y="184"/>
                    </a:lnTo>
                    <a:lnTo>
                      <a:pt x="283" y="180"/>
                    </a:lnTo>
                    <a:lnTo>
                      <a:pt x="277" y="176"/>
                    </a:lnTo>
                    <a:lnTo>
                      <a:pt x="270" y="171"/>
                    </a:lnTo>
                    <a:lnTo>
                      <a:pt x="266" y="166"/>
                    </a:lnTo>
                    <a:lnTo>
                      <a:pt x="262" y="159"/>
                    </a:lnTo>
                    <a:lnTo>
                      <a:pt x="258" y="153"/>
                    </a:lnTo>
                    <a:lnTo>
                      <a:pt x="255" y="142"/>
                    </a:lnTo>
                    <a:lnTo>
                      <a:pt x="253" y="131"/>
                    </a:lnTo>
                    <a:lnTo>
                      <a:pt x="251" y="117"/>
                    </a:lnTo>
                    <a:lnTo>
                      <a:pt x="248" y="104"/>
                    </a:lnTo>
                    <a:lnTo>
                      <a:pt x="244" y="90"/>
                    </a:lnTo>
                    <a:lnTo>
                      <a:pt x="239" y="77"/>
                    </a:lnTo>
                    <a:lnTo>
                      <a:pt x="234" y="65"/>
                    </a:lnTo>
                    <a:lnTo>
                      <a:pt x="227" y="53"/>
                    </a:lnTo>
                    <a:lnTo>
                      <a:pt x="219" y="42"/>
                    </a:lnTo>
                    <a:lnTo>
                      <a:pt x="210" y="3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5" name="Freeform 20"/>
              <p:cNvSpPr>
                <a:spLocks noChangeAspect="1"/>
              </p:cNvSpPr>
              <p:nvPr/>
            </p:nvSpPr>
            <p:spPr bwMode="auto">
              <a:xfrm>
                <a:off x="2122" y="2623"/>
                <a:ext cx="357" cy="538"/>
              </a:xfrm>
              <a:custGeom>
                <a:avLst/>
                <a:gdLst>
                  <a:gd name="T0" fmla="*/ 229 w 357"/>
                  <a:gd name="T1" fmla="*/ 2 h 538"/>
                  <a:gd name="T2" fmla="*/ 191 w 357"/>
                  <a:gd name="T3" fmla="*/ 4 h 538"/>
                  <a:gd name="T4" fmla="*/ 151 w 357"/>
                  <a:gd name="T5" fmla="*/ 18 h 538"/>
                  <a:gd name="T6" fmla="*/ 116 w 357"/>
                  <a:gd name="T7" fmla="*/ 41 h 538"/>
                  <a:gd name="T8" fmla="*/ 87 w 357"/>
                  <a:gd name="T9" fmla="*/ 67 h 538"/>
                  <a:gd name="T10" fmla="*/ 54 w 357"/>
                  <a:gd name="T11" fmla="*/ 113 h 538"/>
                  <a:gd name="T12" fmla="*/ 31 w 357"/>
                  <a:gd name="T13" fmla="*/ 159 h 538"/>
                  <a:gd name="T14" fmla="*/ 18 w 357"/>
                  <a:gd name="T15" fmla="*/ 191 h 538"/>
                  <a:gd name="T16" fmla="*/ 8 w 357"/>
                  <a:gd name="T17" fmla="*/ 237 h 538"/>
                  <a:gd name="T18" fmla="*/ 7 w 357"/>
                  <a:gd name="T19" fmla="*/ 276 h 538"/>
                  <a:gd name="T20" fmla="*/ 5 w 357"/>
                  <a:gd name="T21" fmla="*/ 307 h 538"/>
                  <a:gd name="T22" fmla="*/ 1 w 357"/>
                  <a:gd name="T23" fmla="*/ 351 h 538"/>
                  <a:gd name="T24" fmla="*/ 5 w 357"/>
                  <a:gd name="T25" fmla="*/ 406 h 538"/>
                  <a:gd name="T26" fmla="*/ 8 w 357"/>
                  <a:gd name="T27" fmla="*/ 415 h 538"/>
                  <a:gd name="T28" fmla="*/ 13 w 357"/>
                  <a:gd name="T29" fmla="*/ 433 h 538"/>
                  <a:gd name="T30" fmla="*/ 18 w 357"/>
                  <a:gd name="T31" fmla="*/ 452 h 538"/>
                  <a:gd name="T32" fmla="*/ 28 w 357"/>
                  <a:gd name="T33" fmla="*/ 472 h 538"/>
                  <a:gd name="T34" fmla="*/ 38 w 357"/>
                  <a:gd name="T35" fmla="*/ 487 h 538"/>
                  <a:gd name="T36" fmla="*/ 57 w 357"/>
                  <a:gd name="T37" fmla="*/ 504 h 538"/>
                  <a:gd name="T38" fmla="*/ 81 w 357"/>
                  <a:gd name="T39" fmla="*/ 520 h 538"/>
                  <a:gd name="T40" fmla="*/ 108 w 357"/>
                  <a:gd name="T41" fmla="*/ 531 h 538"/>
                  <a:gd name="T42" fmla="*/ 133 w 357"/>
                  <a:gd name="T43" fmla="*/ 537 h 538"/>
                  <a:gd name="T44" fmla="*/ 155 w 357"/>
                  <a:gd name="T45" fmla="*/ 538 h 538"/>
                  <a:gd name="T46" fmla="*/ 177 w 357"/>
                  <a:gd name="T47" fmla="*/ 534 h 538"/>
                  <a:gd name="T48" fmla="*/ 203 w 357"/>
                  <a:gd name="T49" fmla="*/ 526 h 538"/>
                  <a:gd name="T50" fmla="*/ 219 w 357"/>
                  <a:gd name="T51" fmla="*/ 518 h 538"/>
                  <a:gd name="T52" fmla="*/ 236 w 357"/>
                  <a:gd name="T53" fmla="*/ 500 h 538"/>
                  <a:gd name="T54" fmla="*/ 245 w 357"/>
                  <a:gd name="T55" fmla="*/ 488 h 538"/>
                  <a:gd name="T56" fmla="*/ 249 w 357"/>
                  <a:gd name="T57" fmla="*/ 485 h 538"/>
                  <a:gd name="T58" fmla="*/ 252 w 357"/>
                  <a:gd name="T59" fmla="*/ 480 h 538"/>
                  <a:gd name="T60" fmla="*/ 259 w 357"/>
                  <a:gd name="T61" fmla="*/ 464 h 538"/>
                  <a:gd name="T62" fmla="*/ 264 w 357"/>
                  <a:gd name="T63" fmla="*/ 454 h 538"/>
                  <a:gd name="T64" fmla="*/ 268 w 357"/>
                  <a:gd name="T65" fmla="*/ 440 h 538"/>
                  <a:gd name="T66" fmla="*/ 269 w 357"/>
                  <a:gd name="T67" fmla="*/ 433 h 538"/>
                  <a:gd name="T68" fmla="*/ 272 w 357"/>
                  <a:gd name="T69" fmla="*/ 412 h 538"/>
                  <a:gd name="T70" fmla="*/ 271 w 357"/>
                  <a:gd name="T71" fmla="*/ 401 h 538"/>
                  <a:gd name="T72" fmla="*/ 268 w 357"/>
                  <a:gd name="T73" fmla="*/ 379 h 538"/>
                  <a:gd name="T74" fmla="*/ 267 w 357"/>
                  <a:gd name="T75" fmla="*/ 371 h 538"/>
                  <a:gd name="T76" fmla="*/ 257 w 357"/>
                  <a:gd name="T77" fmla="*/ 342 h 538"/>
                  <a:gd name="T78" fmla="*/ 252 w 357"/>
                  <a:gd name="T79" fmla="*/ 313 h 538"/>
                  <a:gd name="T80" fmla="*/ 256 w 357"/>
                  <a:gd name="T81" fmla="*/ 283 h 538"/>
                  <a:gd name="T82" fmla="*/ 266 w 357"/>
                  <a:gd name="T83" fmla="*/ 257 h 538"/>
                  <a:gd name="T84" fmla="*/ 280 w 357"/>
                  <a:gd name="T85" fmla="*/ 234 h 538"/>
                  <a:gd name="T86" fmla="*/ 300 w 357"/>
                  <a:gd name="T87" fmla="*/ 214 h 538"/>
                  <a:gd name="T88" fmla="*/ 314 w 357"/>
                  <a:gd name="T89" fmla="*/ 200 h 538"/>
                  <a:gd name="T90" fmla="*/ 327 w 357"/>
                  <a:gd name="T91" fmla="*/ 184 h 538"/>
                  <a:gd name="T92" fmla="*/ 343 w 357"/>
                  <a:gd name="T93" fmla="*/ 158 h 538"/>
                  <a:gd name="T94" fmla="*/ 352 w 357"/>
                  <a:gd name="T95" fmla="*/ 137 h 538"/>
                  <a:gd name="T96" fmla="*/ 357 w 357"/>
                  <a:gd name="T97" fmla="*/ 110 h 538"/>
                  <a:gd name="T98" fmla="*/ 357 w 357"/>
                  <a:gd name="T99" fmla="*/ 96 h 538"/>
                  <a:gd name="T100" fmla="*/ 353 w 357"/>
                  <a:gd name="T101" fmla="*/ 77 h 538"/>
                  <a:gd name="T102" fmla="*/ 345 w 357"/>
                  <a:gd name="T103" fmla="*/ 60 h 538"/>
                  <a:gd name="T104" fmla="*/ 330 w 357"/>
                  <a:gd name="T105" fmla="*/ 43 h 538"/>
                  <a:gd name="T106" fmla="*/ 315 w 357"/>
                  <a:gd name="T107" fmla="*/ 32 h 5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57"/>
                  <a:gd name="T163" fmla="*/ 0 h 538"/>
                  <a:gd name="T164" fmla="*/ 357 w 357"/>
                  <a:gd name="T165" fmla="*/ 538 h 5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57" h="538">
                    <a:moveTo>
                      <a:pt x="304" y="26"/>
                    </a:moveTo>
                    <a:lnTo>
                      <a:pt x="266" y="13"/>
                    </a:lnTo>
                    <a:lnTo>
                      <a:pt x="229" y="2"/>
                    </a:lnTo>
                    <a:lnTo>
                      <a:pt x="221" y="0"/>
                    </a:lnTo>
                    <a:lnTo>
                      <a:pt x="214" y="0"/>
                    </a:lnTo>
                    <a:lnTo>
                      <a:pt x="191" y="4"/>
                    </a:lnTo>
                    <a:lnTo>
                      <a:pt x="181" y="5"/>
                    </a:lnTo>
                    <a:lnTo>
                      <a:pt x="170" y="10"/>
                    </a:lnTo>
                    <a:lnTo>
                      <a:pt x="151" y="18"/>
                    </a:lnTo>
                    <a:lnTo>
                      <a:pt x="141" y="24"/>
                    </a:lnTo>
                    <a:lnTo>
                      <a:pt x="132" y="30"/>
                    </a:lnTo>
                    <a:lnTo>
                      <a:pt x="116" y="41"/>
                    </a:lnTo>
                    <a:lnTo>
                      <a:pt x="108" y="47"/>
                    </a:lnTo>
                    <a:lnTo>
                      <a:pt x="101" y="54"/>
                    </a:lnTo>
                    <a:lnTo>
                      <a:pt x="87" y="67"/>
                    </a:lnTo>
                    <a:lnTo>
                      <a:pt x="75" y="82"/>
                    </a:lnTo>
                    <a:lnTo>
                      <a:pt x="63" y="97"/>
                    </a:lnTo>
                    <a:lnTo>
                      <a:pt x="54" y="113"/>
                    </a:lnTo>
                    <a:lnTo>
                      <a:pt x="44" y="130"/>
                    </a:lnTo>
                    <a:lnTo>
                      <a:pt x="36" y="147"/>
                    </a:lnTo>
                    <a:lnTo>
                      <a:pt x="31" y="159"/>
                    </a:lnTo>
                    <a:lnTo>
                      <a:pt x="27" y="169"/>
                    </a:lnTo>
                    <a:lnTo>
                      <a:pt x="21" y="181"/>
                    </a:lnTo>
                    <a:lnTo>
                      <a:pt x="18" y="191"/>
                    </a:lnTo>
                    <a:lnTo>
                      <a:pt x="12" y="215"/>
                    </a:lnTo>
                    <a:lnTo>
                      <a:pt x="9" y="225"/>
                    </a:lnTo>
                    <a:lnTo>
                      <a:pt x="8" y="237"/>
                    </a:lnTo>
                    <a:lnTo>
                      <a:pt x="7" y="250"/>
                    </a:lnTo>
                    <a:lnTo>
                      <a:pt x="8" y="261"/>
                    </a:lnTo>
                    <a:lnTo>
                      <a:pt x="7" y="276"/>
                    </a:lnTo>
                    <a:lnTo>
                      <a:pt x="7" y="292"/>
                    </a:lnTo>
                    <a:lnTo>
                      <a:pt x="6" y="300"/>
                    </a:lnTo>
                    <a:lnTo>
                      <a:pt x="5" y="307"/>
                    </a:lnTo>
                    <a:lnTo>
                      <a:pt x="7" y="323"/>
                    </a:lnTo>
                    <a:lnTo>
                      <a:pt x="4" y="334"/>
                    </a:lnTo>
                    <a:lnTo>
                      <a:pt x="1" y="351"/>
                    </a:lnTo>
                    <a:lnTo>
                      <a:pt x="0" y="370"/>
                    </a:lnTo>
                    <a:lnTo>
                      <a:pt x="2" y="388"/>
                    </a:lnTo>
                    <a:lnTo>
                      <a:pt x="5" y="406"/>
                    </a:lnTo>
                    <a:lnTo>
                      <a:pt x="6" y="409"/>
                    </a:lnTo>
                    <a:lnTo>
                      <a:pt x="7" y="413"/>
                    </a:lnTo>
                    <a:lnTo>
                      <a:pt x="8" y="415"/>
                    </a:lnTo>
                    <a:lnTo>
                      <a:pt x="11" y="418"/>
                    </a:lnTo>
                    <a:lnTo>
                      <a:pt x="12" y="425"/>
                    </a:lnTo>
                    <a:lnTo>
                      <a:pt x="13" y="433"/>
                    </a:lnTo>
                    <a:lnTo>
                      <a:pt x="14" y="439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1" y="459"/>
                    </a:lnTo>
                    <a:lnTo>
                      <a:pt x="24" y="465"/>
                    </a:lnTo>
                    <a:lnTo>
                      <a:pt x="28" y="472"/>
                    </a:lnTo>
                    <a:lnTo>
                      <a:pt x="30" y="478"/>
                    </a:lnTo>
                    <a:lnTo>
                      <a:pt x="35" y="483"/>
                    </a:lnTo>
                    <a:lnTo>
                      <a:pt x="38" y="487"/>
                    </a:lnTo>
                    <a:lnTo>
                      <a:pt x="43" y="492"/>
                    </a:lnTo>
                    <a:lnTo>
                      <a:pt x="49" y="498"/>
                    </a:lnTo>
                    <a:lnTo>
                      <a:pt x="57" y="504"/>
                    </a:lnTo>
                    <a:lnTo>
                      <a:pt x="64" y="509"/>
                    </a:lnTo>
                    <a:lnTo>
                      <a:pt x="73" y="514"/>
                    </a:lnTo>
                    <a:lnTo>
                      <a:pt x="81" y="520"/>
                    </a:lnTo>
                    <a:lnTo>
                      <a:pt x="91" y="524"/>
                    </a:lnTo>
                    <a:lnTo>
                      <a:pt x="98" y="527"/>
                    </a:lnTo>
                    <a:lnTo>
                      <a:pt x="108" y="531"/>
                    </a:lnTo>
                    <a:lnTo>
                      <a:pt x="116" y="534"/>
                    </a:lnTo>
                    <a:lnTo>
                      <a:pt x="126" y="536"/>
                    </a:lnTo>
                    <a:lnTo>
                      <a:pt x="133" y="537"/>
                    </a:lnTo>
                    <a:lnTo>
                      <a:pt x="143" y="538"/>
                    </a:lnTo>
                    <a:lnTo>
                      <a:pt x="151" y="538"/>
                    </a:lnTo>
                    <a:lnTo>
                      <a:pt x="155" y="538"/>
                    </a:lnTo>
                    <a:lnTo>
                      <a:pt x="160" y="538"/>
                    </a:lnTo>
                    <a:lnTo>
                      <a:pt x="168" y="536"/>
                    </a:lnTo>
                    <a:lnTo>
                      <a:pt x="177" y="534"/>
                    </a:lnTo>
                    <a:lnTo>
                      <a:pt x="186" y="533"/>
                    </a:lnTo>
                    <a:lnTo>
                      <a:pt x="195" y="529"/>
                    </a:lnTo>
                    <a:lnTo>
                      <a:pt x="203" y="526"/>
                    </a:lnTo>
                    <a:lnTo>
                      <a:pt x="212" y="522"/>
                    </a:lnTo>
                    <a:lnTo>
                      <a:pt x="217" y="520"/>
                    </a:lnTo>
                    <a:lnTo>
                      <a:pt x="219" y="518"/>
                    </a:lnTo>
                    <a:lnTo>
                      <a:pt x="221" y="516"/>
                    </a:lnTo>
                    <a:lnTo>
                      <a:pt x="229" y="508"/>
                    </a:lnTo>
                    <a:lnTo>
                      <a:pt x="236" y="500"/>
                    </a:lnTo>
                    <a:lnTo>
                      <a:pt x="239" y="496"/>
                    </a:lnTo>
                    <a:lnTo>
                      <a:pt x="243" y="492"/>
                    </a:lnTo>
                    <a:lnTo>
                      <a:pt x="245" y="488"/>
                    </a:lnTo>
                    <a:lnTo>
                      <a:pt x="247" y="486"/>
                    </a:lnTo>
                    <a:lnTo>
                      <a:pt x="248" y="485"/>
                    </a:lnTo>
                    <a:lnTo>
                      <a:pt x="249" y="485"/>
                    </a:lnTo>
                    <a:lnTo>
                      <a:pt x="249" y="483"/>
                    </a:lnTo>
                    <a:lnTo>
                      <a:pt x="250" y="482"/>
                    </a:lnTo>
                    <a:lnTo>
                      <a:pt x="252" y="480"/>
                    </a:lnTo>
                    <a:lnTo>
                      <a:pt x="254" y="476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0" y="463"/>
                    </a:lnTo>
                    <a:lnTo>
                      <a:pt x="262" y="458"/>
                    </a:lnTo>
                    <a:lnTo>
                      <a:pt x="264" y="454"/>
                    </a:lnTo>
                    <a:lnTo>
                      <a:pt x="266" y="450"/>
                    </a:lnTo>
                    <a:lnTo>
                      <a:pt x="266" y="445"/>
                    </a:lnTo>
                    <a:lnTo>
                      <a:pt x="268" y="440"/>
                    </a:lnTo>
                    <a:lnTo>
                      <a:pt x="269" y="435"/>
                    </a:lnTo>
                    <a:lnTo>
                      <a:pt x="269" y="434"/>
                    </a:lnTo>
                    <a:lnTo>
                      <a:pt x="269" y="433"/>
                    </a:lnTo>
                    <a:lnTo>
                      <a:pt x="270" y="431"/>
                    </a:lnTo>
                    <a:lnTo>
                      <a:pt x="271" y="421"/>
                    </a:lnTo>
                    <a:lnTo>
                      <a:pt x="272" y="412"/>
                    </a:lnTo>
                    <a:lnTo>
                      <a:pt x="271" y="409"/>
                    </a:lnTo>
                    <a:lnTo>
                      <a:pt x="271" y="407"/>
                    </a:lnTo>
                    <a:lnTo>
                      <a:pt x="271" y="401"/>
                    </a:lnTo>
                    <a:lnTo>
                      <a:pt x="271" y="392"/>
                    </a:lnTo>
                    <a:lnTo>
                      <a:pt x="269" y="381"/>
                    </a:lnTo>
                    <a:lnTo>
                      <a:pt x="268" y="379"/>
                    </a:lnTo>
                    <a:lnTo>
                      <a:pt x="267" y="377"/>
                    </a:lnTo>
                    <a:lnTo>
                      <a:pt x="267" y="376"/>
                    </a:lnTo>
                    <a:lnTo>
                      <a:pt x="267" y="371"/>
                    </a:lnTo>
                    <a:lnTo>
                      <a:pt x="264" y="361"/>
                    </a:lnTo>
                    <a:lnTo>
                      <a:pt x="261" y="351"/>
                    </a:lnTo>
                    <a:lnTo>
                      <a:pt x="257" y="342"/>
                    </a:lnTo>
                    <a:lnTo>
                      <a:pt x="254" y="332"/>
                    </a:lnTo>
                    <a:lnTo>
                      <a:pt x="252" y="322"/>
                    </a:lnTo>
                    <a:lnTo>
                      <a:pt x="252" y="313"/>
                    </a:lnTo>
                    <a:lnTo>
                      <a:pt x="252" y="302"/>
                    </a:lnTo>
                    <a:lnTo>
                      <a:pt x="253" y="293"/>
                    </a:lnTo>
                    <a:lnTo>
                      <a:pt x="256" y="283"/>
                    </a:lnTo>
                    <a:lnTo>
                      <a:pt x="259" y="274"/>
                    </a:lnTo>
                    <a:lnTo>
                      <a:pt x="263" y="265"/>
                    </a:lnTo>
                    <a:lnTo>
                      <a:pt x="266" y="257"/>
                    </a:lnTo>
                    <a:lnTo>
                      <a:pt x="271" y="249"/>
                    </a:lnTo>
                    <a:lnTo>
                      <a:pt x="276" y="241"/>
                    </a:lnTo>
                    <a:lnTo>
                      <a:pt x="280" y="234"/>
                    </a:lnTo>
                    <a:lnTo>
                      <a:pt x="287" y="227"/>
                    </a:lnTo>
                    <a:lnTo>
                      <a:pt x="293" y="220"/>
                    </a:lnTo>
                    <a:lnTo>
                      <a:pt x="300" y="214"/>
                    </a:lnTo>
                    <a:lnTo>
                      <a:pt x="303" y="210"/>
                    </a:lnTo>
                    <a:lnTo>
                      <a:pt x="307" y="207"/>
                    </a:lnTo>
                    <a:lnTo>
                      <a:pt x="314" y="200"/>
                    </a:lnTo>
                    <a:lnTo>
                      <a:pt x="317" y="195"/>
                    </a:lnTo>
                    <a:lnTo>
                      <a:pt x="321" y="191"/>
                    </a:lnTo>
                    <a:lnTo>
                      <a:pt x="327" y="184"/>
                    </a:lnTo>
                    <a:lnTo>
                      <a:pt x="333" y="175"/>
                    </a:lnTo>
                    <a:lnTo>
                      <a:pt x="338" y="166"/>
                    </a:lnTo>
                    <a:lnTo>
                      <a:pt x="343" y="158"/>
                    </a:lnTo>
                    <a:lnTo>
                      <a:pt x="349" y="148"/>
                    </a:lnTo>
                    <a:lnTo>
                      <a:pt x="350" y="143"/>
                    </a:lnTo>
                    <a:lnTo>
                      <a:pt x="352" y="137"/>
                    </a:lnTo>
                    <a:lnTo>
                      <a:pt x="356" y="125"/>
                    </a:lnTo>
                    <a:lnTo>
                      <a:pt x="357" y="114"/>
                    </a:lnTo>
                    <a:lnTo>
                      <a:pt x="357" y="110"/>
                    </a:lnTo>
                    <a:lnTo>
                      <a:pt x="357" y="108"/>
                    </a:lnTo>
                    <a:lnTo>
                      <a:pt x="357" y="103"/>
                    </a:lnTo>
                    <a:lnTo>
                      <a:pt x="357" y="96"/>
                    </a:lnTo>
                    <a:lnTo>
                      <a:pt x="356" y="89"/>
                    </a:lnTo>
                    <a:lnTo>
                      <a:pt x="354" y="82"/>
                    </a:lnTo>
                    <a:lnTo>
                      <a:pt x="353" y="77"/>
                    </a:lnTo>
                    <a:lnTo>
                      <a:pt x="350" y="71"/>
                    </a:lnTo>
                    <a:lnTo>
                      <a:pt x="348" y="66"/>
                    </a:lnTo>
                    <a:lnTo>
                      <a:pt x="345" y="60"/>
                    </a:lnTo>
                    <a:lnTo>
                      <a:pt x="343" y="56"/>
                    </a:lnTo>
                    <a:lnTo>
                      <a:pt x="335" y="46"/>
                    </a:lnTo>
                    <a:lnTo>
                      <a:pt x="330" y="43"/>
                    </a:lnTo>
                    <a:lnTo>
                      <a:pt x="326" y="39"/>
                    </a:lnTo>
                    <a:lnTo>
                      <a:pt x="321" y="35"/>
                    </a:lnTo>
                    <a:lnTo>
                      <a:pt x="315" y="32"/>
                    </a:lnTo>
                    <a:lnTo>
                      <a:pt x="310" y="29"/>
                    </a:lnTo>
                    <a:lnTo>
                      <a:pt x="304" y="2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6" name="Freeform 21"/>
              <p:cNvSpPr>
                <a:spLocks noChangeAspect="1"/>
              </p:cNvSpPr>
              <p:nvPr/>
            </p:nvSpPr>
            <p:spPr bwMode="auto">
              <a:xfrm>
                <a:off x="2368" y="2629"/>
                <a:ext cx="812" cy="237"/>
              </a:xfrm>
              <a:custGeom>
                <a:avLst/>
                <a:gdLst>
                  <a:gd name="T0" fmla="*/ 368 w 812"/>
                  <a:gd name="T1" fmla="*/ 166 h 237"/>
                  <a:gd name="T2" fmla="*/ 318 w 812"/>
                  <a:gd name="T3" fmla="*/ 151 h 237"/>
                  <a:gd name="T4" fmla="*/ 243 w 812"/>
                  <a:gd name="T5" fmla="*/ 112 h 237"/>
                  <a:gd name="T6" fmla="*/ 198 w 812"/>
                  <a:gd name="T7" fmla="*/ 86 h 237"/>
                  <a:gd name="T8" fmla="*/ 155 w 812"/>
                  <a:gd name="T9" fmla="*/ 61 h 237"/>
                  <a:gd name="T10" fmla="*/ 101 w 812"/>
                  <a:gd name="T11" fmla="*/ 41 h 237"/>
                  <a:gd name="T12" fmla="*/ 60 w 812"/>
                  <a:gd name="T13" fmla="*/ 35 h 237"/>
                  <a:gd name="T14" fmla="*/ 29 w 812"/>
                  <a:gd name="T15" fmla="*/ 39 h 237"/>
                  <a:gd name="T16" fmla="*/ 8 w 812"/>
                  <a:gd name="T17" fmla="*/ 53 h 237"/>
                  <a:gd name="T18" fmla="*/ 0 w 812"/>
                  <a:gd name="T19" fmla="*/ 77 h 237"/>
                  <a:gd name="T20" fmla="*/ 8 w 812"/>
                  <a:gd name="T21" fmla="*/ 102 h 237"/>
                  <a:gd name="T22" fmla="*/ 23 w 812"/>
                  <a:gd name="T23" fmla="*/ 116 h 237"/>
                  <a:gd name="T24" fmla="*/ 79 w 812"/>
                  <a:gd name="T25" fmla="*/ 137 h 237"/>
                  <a:gd name="T26" fmla="*/ 170 w 812"/>
                  <a:gd name="T27" fmla="*/ 165 h 237"/>
                  <a:gd name="T28" fmla="*/ 261 w 812"/>
                  <a:gd name="T29" fmla="*/ 203 h 237"/>
                  <a:gd name="T30" fmla="*/ 319 w 812"/>
                  <a:gd name="T31" fmla="*/ 231 h 237"/>
                  <a:gd name="T32" fmla="*/ 353 w 812"/>
                  <a:gd name="T33" fmla="*/ 237 h 237"/>
                  <a:gd name="T34" fmla="*/ 400 w 812"/>
                  <a:gd name="T35" fmla="*/ 235 h 237"/>
                  <a:gd name="T36" fmla="*/ 434 w 812"/>
                  <a:gd name="T37" fmla="*/ 226 h 237"/>
                  <a:gd name="T38" fmla="*/ 605 w 812"/>
                  <a:gd name="T39" fmla="*/ 156 h 237"/>
                  <a:gd name="T40" fmla="*/ 637 w 812"/>
                  <a:gd name="T41" fmla="*/ 156 h 237"/>
                  <a:gd name="T42" fmla="*/ 645 w 812"/>
                  <a:gd name="T43" fmla="*/ 152 h 237"/>
                  <a:gd name="T44" fmla="*/ 657 w 812"/>
                  <a:gd name="T45" fmla="*/ 143 h 237"/>
                  <a:gd name="T46" fmla="*/ 662 w 812"/>
                  <a:gd name="T47" fmla="*/ 135 h 237"/>
                  <a:gd name="T48" fmla="*/ 686 w 812"/>
                  <a:gd name="T49" fmla="*/ 113 h 237"/>
                  <a:gd name="T50" fmla="*/ 718 w 812"/>
                  <a:gd name="T51" fmla="*/ 115 h 237"/>
                  <a:gd name="T52" fmla="*/ 743 w 812"/>
                  <a:gd name="T53" fmla="*/ 127 h 237"/>
                  <a:gd name="T54" fmla="*/ 761 w 812"/>
                  <a:gd name="T55" fmla="*/ 127 h 237"/>
                  <a:gd name="T56" fmla="*/ 779 w 812"/>
                  <a:gd name="T57" fmla="*/ 116 h 237"/>
                  <a:gd name="T58" fmla="*/ 783 w 812"/>
                  <a:gd name="T59" fmla="*/ 110 h 237"/>
                  <a:gd name="T60" fmla="*/ 784 w 812"/>
                  <a:gd name="T61" fmla="*/ 107 h 237"/>
                  <a:gd name="T62" fmla="*/ 777 w 812"/>
                  <a:gd name="T63" fmla="*/ 91 h 237"/>
                  <a:gd name="T64" fmla="*/ 762 w 812"/>
                  <a:gd name="T65" fmla="*/ 75 h 237"/>
                  <a:gd name="T66" fmla="*/ 741 w 812"/>
                  <a:gd name="T67" fmla="*/ 68 h 237"/>
                  <a:gd name="T68" fmla="*/ 727 w 812"/>
                  <a:gd name="T69" fmla="*/ 60 h 237"/>
                  <a:gd name="T70" fmla="*/ 763 w 812"/>
                  <a:gd name="T71" fmla="*/ 50 h 237"/>
                  <a:gd name="T72" fmla="*/ 782 w 812"/>
                  <a:gd name="T73" fmla="*/ 48 h 237"/>
                  <a:gd name="T74" fmla="*/ 802 w 812"/>
                  <a:gd name="T75" fmla="*/ 44 h 237"/>
                  <a:gd name="T76" fmla="*/ 806 w 812"/>
                  <a:gd name="T77" fmla="*/ 41 h 237"/>
                  <a:gd name="T78" fmla="*/ 812 w 812"/>
                  <a:gd name="T79" fmla="*/ 34 h 237"/>
                  <a:gd name="T80" fmla="*/ 812 w 812"/>
                  <a:gd name="T81" fmla="*/ 25 h 237"/>
                  <a:gd name="T82" fmla="*/ 811 w 812"/>
                  <a:gd name="T83" fmla="*/ 20 h 237"/>
                  <a:gd name="T84" fmla="*/ 803 w 812"/>
                  <a:gd name="T85" fmla="*/ 6 h 237"/>
                  <a:gd name="T86" fmla="*/ 787 w 812"/>
                  <a:gd name="T87" fmla="*/ 0 h 237"/>
                  <a:gd name="T88" fmla="*/ 752 w 812"/>
                  <a:gd name="T89" fmla="*/ 7 h 237"/>
                  <a:gd name="T90" fmla="*/ 712 w 812"/>
                  <a:gd name="T91" fmla="*/ 30 h 237"/>
                  <a:gd name="T92" fmla="*/ 688 w 812"/>
                  <a:gd name="T93" fmla="*/ 55 h 237"/>
                  <a:gd name="T94" fmla="*/ 684 w 812"/>
                  <a:gd name="T95" fmla="*/ 59 h 237"/>
                  <a:gd name="T96" fmla="*/ 672 w 812"/>
                  <a:gd name="T97" fmla="*/ 68 h 237"/>
                  <a:gd name="T98" fmla="*/ 657 w 812"/>
                  <a:gd name="T99" fmla="*/ 75 h 237"/>
                  <a:gd name="T100" fmla="*/ 647 w 812"/>
                  <a:gd name="T101" fmla="*/ 80 h 237"/>
                  <a:gd name="T102" fmla="*/ 620 w 812"/>
                  <a:gd name="T103" fmla="*/ 89 h 237"/>
                  <a:gd name="T104" fmla="*/ 594 w 812"/>
                  <a:gd name="T105" fmla="*/ 104 h 237"/>
                  <a:gd name="T106" fmla="*/ 576 w 812"/>
                  <a:gd name="T107" fmla="*/ 111 h 237"/>
                  <a:gd name="T108" fmla="*/ 535 w 812"/>
                  <a:gd name="T109" fmla="*/ 128 h 237"/>
                  <a:gd name="T110" fmla="*/ 474 w 812"/>
                  <a:gd name="T111" fmla="*/ 148 h 237"/>
                  <a:gd name="T112" fmla="*/ 400 w 812"/>
                  <a:gd name="T113" fmla="*/ 164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12"/>
                  <a:gd name="T172" fmla="*/ 0 h 237"/>
                  <a:gd name="T173" fmla="*/ 812 w 812"/>
                  <a:gd name="T174" fmla="*/ 237 h 2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12" h="237">
                    <a:moveTo>
                      <a:pt x="400" y="164"/>
                    </a:moveTo>
                    <a:lnTo>
                      <a:pt x="384" y="166"/>
                    </a:lnTo>
                    <a:lnTo>
                      <a:pt x="376" y="166"/>
                    </a:lnTo>
                    <a:lnTo>
                      <a:pt x="368" y="166"/>
                    </a:lnTo>
                    <a:lnTo>
                      <a:pt x="353" y="163"/>
                    </a:lnTo>
                    <a:lnTo>
                      <a:pt x="346" y="161"/>
                    </a:lnTo>
                    <a:lnTo>
                      <a:pt x="339" y="159"/>
                    </a:lnTo>
                    <a:lnTo>
                      <a:pt x="318" y="151"/>
                    </a:lnTo>
                    <a:lnTo>
                      <a:pt x="297" y="143"/>
                    </a:lnTo>
                    <a:lnTo>
                      <a:pt x="278" y="132"/>
                    </a:lnTo>
                    <a:lnTo>
                      <a:pt x="259" y="122"/>
                    </a:lnTo>
                    <a:lnTo>
                      <a:pt x="243" y="112"/>
                    </a:lnTo>
                    <a:lnTo>
                      <a:pt x="228" y="103"/>
                    </a:lnTo>
                    <a:lnTo>
                      <a:pt x="218" y="98"/>
                    </a:lnTo>
                    <a:lnTo>
                      <a:pt x="208" y="93"/>
                    </a:lnTo>
                    <a:lnTo>
                      <a:pt x="198" y="86"/>
                    </a:lnTo>
                    <a:lnTo>
                      <a:pt x="188" y="79"/>
                    </a:lnTo>
                    <a:lnTo>
                      <a:pt x="177" y="73"/>
                    </a:lnTo>
                    <a:lnTo>
                      <a:pt x="167" y="67"/>
                    </a:lnTo>
                    <a:lnTo>
                      <a:pt x="155" y="61"/>
                    </a:lnTo>
                    <a:lnTo>
                      <a:pt x="145" y="56"/>
                    </a:lnTo>
                    <a:lnTo>
                      <a:pt x="134" y="52"/>
                    </a:lnTo>
                    <a:lnTo>
                      <a:pt x="122" y="48"/>
                    </a:lnTo>
                    <a:lnTo>
                      <a:pt x="101" y="41"/>
                    </a:lnTo>
                    <a:lnTo>
                      <a:pt x="91" y="38"/>
                    </a:lnTo>
                    <a:lnTo>
                      <a:pt x="81" y="37"/>
                    </a:lnTo>
                    <a:lnTo>
                      <a:pt x="71" y="36"/>
                    </a:lnTo>
                    <a:lnTo>
                      <a:pt x="60" y="35"/>
                    </a:lnTo>
                    <a:lnTo>
                      <a:pt x="49" y="36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9"/>
                    </a:lnTo>
                    <a:lnTo>
                      <a:pt x="24" y="41"/>
                    </a:lnTo>
                    <a:lnTo>
                      <a:pt x="20" y="43"/>
                    </a:lnTo>
                    <a:lnTo>
                      <a:pt x="14" y="48"/>
                    </a:lnTo>
                    <a:lnTo>
                      <a:pt x="8" y="53"/>
                    </a:lnTo>
                    <a:lnTo>
                      <a:pt x="4" y="58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7"/>
                    </a:lnTo>
                    <a:lnTo>
                      <a:pt x="1" y="84"/>
                    </a:lnTo>
                    <a:lnTo>
                      <a:pt x="4" y="91"/>
                    </a:lnTo>
                    <a:lnTo>
                      <a:pt x="6" y="96"/>
                    </a:lnTo>
                    <a:lnTo>
                      <a:pt x="8" y="102"/>
                    </a:lnTo>
                    <a:lnTo>
                      <a:pt x="12" y="105"/>
                    </a:lnTo>
                    <a:lnTo>
                      <a:pt x="15" y="109"/>
                    </a:lnTo>
                    <a:lnTo>
                      <a:pt x="19" y="113"/>
                    </a:lnTo>
                    <a:lnTo>
                      <a:pt x="23" y="116"/>
                    </a:lnTo>
                    <a:lnTo>
                      <a:pt x="28" y="118"/>
                    </a:lnTo>
                    <a:lnTo>
                      <a:pt x="34" y="121"/>
                    </a:lnTo>
                    <a:lnTo>
                      <a:pt x="56" y="129"/>
                    </a:lnTo>
                    <a:lnTo>
                      <a:pt x="79" y="137"/>
                    </a:lnTo>
                    <a:lnTo>
                      <a:pt x="102" y="144"/>
                    </a:lnTo>
                    <a:lnTo>
                      <a:pt x="126" y="151"/>
                    </a:lnTo>
                    <a:lnTo>
                      <a:pt x="148" y="157"/>
                    </a:lnTo>
                    <a:lnTo>
                      <a:pt x="170" y="165"/>
                    </a:lnTo>
                    <a:lnTo>
                      <a:pt x="192" y="173"/>
                    </a:lnTo>
                    <a:lnTo>
                      <a:pt x="214" y="182"/>
                    </a:lnTo>
                    <a:lnTo>
                      <a:pt x="237" y="192"/>
                    </a:lnTo>
                    <a:lnTo>
                      <a:pt x="261" y="203"/>
                    </a:lnTo>
                    <a:lnTo>
                      <a:pt x="283" y="214"/>
                    </a:lnTo>
                    <a:lnTo>
                      <a:pt x="306" y="226"/>
                    </a:lnTo>
                    <a:lnTo>
                      <a:pt x="312" y="229"/>
                    </a:lnTo>
                    <a:lnTo>
                      <a:pt x="319" y="231"/>
                    </a:lnTo>
                    <a:lnTo>
                      <a:pt x="326" y="233"/>
                    </a:lnTo>
                    <a:lnTo>
                      <a:pt x="334" y="235"/>
                    </a:lnTo>
                    <a:lnTo>
                      <a:pt x="344" y="237"/>
                    </a:lnTo>
                    <a:lnTo>
                      <a:pt x="353" y="237"/>
                    </a:lnTo>
                    <a:lnTo>
                      <a:pt x="373" y="237"/>
                    </a:lnTo>
                    <a:lnTo>
                      <a:pt x="381" y="237"/>
                    </a:lnTo>
                    <a:lnTo>
                      <a:pt x="391" y="237"/>
                    </a:lnTo>
                    <a:lnTo>
                      <a:pt x="400" y="235"/>
                    </a:lnTo>
                    <a:lnTo>
                      <a:pt x="409" y="233"/>
                    </a:lnTo>
                    <a:lnTo>
                      <a:pt x="417" y="231"/>
                    </a:lnTo>
                    <a:lnTo>
                      <a:pt x="425" y="230"/>
                    </a:lnTo>
                    <a:lnTo>
                      <a:pt x="434" y="226"/>
                    </a:lnTo>
                    <a:lnTo>
                      <a:pt x="443" y="224"/>
                    </a:lnTo>
                    <a:lnTo>
                      <a:pt x="483" y="207"/>
                    </a:lnTo>
                    <a:lnTo>
                      <a:pt x="524" y="190"/>
                    </a:lnTo>
                    <a:lnTo>
                      <a:pt x="605" y="156"/>
                    </a:lnTo>
                    <a:lnTo>
                      <a:pt x="613" y="152"/>
                    </a:lnTo>
                    <a:lnTo>
                      <a:pt x="622" y="149"/>
                    </a:lnTo>
                    <a:lnTo>
                      <a:pt x="631" y="157"/>
                    </a:lnTo>
                    <a:lnTo>
                      <a:pt x="637" y="156"/>
                    </a:lnTo>
                    <a:lnTo>
                      <a:pt x="643" y="154"/>
                    </a:lnTo>
                    <a:lnTo>
                      <a:pt x="643" y="153"/>
                    </a:lnTo>
                    <a:lnTo>
                      <a:pt x="645" y="152"/>
                    </a:lnTo>
                    <a:lnTo>
                      <a:pt x="648" y="150"/>
                    </a:lnTo>
                    <a:lnTo>
                      <a:pt x="650" y="149"/>
                    </a:lnTo>
                    <a:lnTo>
                      <a:pt x="653" y="147"/>
                    </a:lnTo>
                    <a:lnTo>
                      <a:pt x="657" y="143"/>
                    </a:lnTo>
                    <a:lnTo>
                      <a:pt x="657" y="141"/>
                    </a:lnTo>
                    <a:lnTo>
                      <a:pt x="658" y="139"/>
                    </a:lnTo>
                    <a:lnTo>
                      <a:pt x="659" y="139"/>
                    </a:lnTo>
                    <a:lnTo>
                      <a:pt x="662" y="135"/>
                    </a:lnTo>
                    <a:lnTo>
                      <a:pt x="664" y="130"/>
                    </a:lnTo>
                    <a:lnTo>
                      <a:pt x="671" y="117"/>
                    </a:lnTo>
                    <a:lnTo>
                      <a:pt x="679" y="115"/>
                    </a:lnTo>
                    <a:lnTo>
                      <a:pt x="686" y="113"/>
                    </a:lnTo>
                    <a:lnTo>
                      <a:pt x="694" y="112"/>
                    </a:lnTo>
                    <a:lnTo>
                      <a:pt x="703" y="112"/>
                    </a:lnTo>
                    <a:lnTo>
                      <a:pt x="711" y="113"/>
                    </a:lnTo>
                    <a:lnTo>
                      <a:pt x="718" y="115"/>
                    </a:lnTo>
                    <a:lnTo>
                      <a:pt x="726" y="118"/>
                    </a:lnTo>
                    <a:lnTo>
                      <a:pt x="734" y="122"/>
                    </a:lnTo>
                    <a:lnTo>
                      <a:pt x="738" y="125"/>
                    </a:lnTo>
                    <a:lnTo>
                      <a:pt x="743" y="127"/>
                    </a:lnTo>
                    <a:lnTo>
                      <a:pt x="747" y="128"/>
                    </a:lnTo>
                    <a:lnTo>
                      <a:pt x="752" y="129"/>
                    </a:lnTo>
                    <a:lnTo>
                      <a:pt x="756" y="128"/>
                    </a:lnTo>
                    <a:lnTo>
                      <a:pt x="761" y="127"/>
                    </a:lnTo>
                    <a:lnTo>
                      <a:pt x="766" y="125"/>
                    </a:lnTo>
                    <a:lnTo>
                      <a:pt x="770" y="123"/>
                    </a:lnTo>
                    <a:lnTo>
                      <a:pt x="776" y="120"/>
                    </a:lnTo>
                    <a:lnTo>
                      <a:pt x="779" y="116"/>
                    </a:lnTo>
                    <a:lnTo>
                      <a:pt x="780" y="115"/>
                    </a:lnTo>
                    <a:lnTo>
                      <a:pt x="782" y="113"/>
                    </a:lnTo>
                    <a:lnTo>
                      <a:pt x="783" y="111"/>
                    </a:lnTo>
                    <a:lnTo>
                      <a:pt x="783" y="110"/>
                    </a:lnTo>
                    <a:lnTo>
                      <a:pt x="784" y="109"/>
                    </a:lnTo>
                    <a:lnTo>
                      <a:pt x="784" y="107"/>
                    </a:lnTo>
                    <a:lnTo>
                      <a:pt x="784" y="105"/>
                    </a:lnTo>
                    <a:lnTo>
                      <a:pt x="783" y="101"/>
                    </a:lnTo>
                    <a:lnTo>
                      <a:pt x="781" y="95"/>
                    </a:lnTo>
                    <a:lnTo>
                      <a:pt x="777" y="91"/>
                    </a:lnTo>
                    <a:lnTo>
                      <a:pt x="774" y="86"/>
                    </a:lnTo>
                    <a:lnTo>
                      <a:pt x="770" y="82"/>
                    </a:lnTo>
                    <a:lnTo>
                      <a:pt x="766" y="78"/>
                    </a:lnTo>
                    <a:lnTo>
                      <a:pt x="762" y="75"/>
                    </a:lnTo>
                    <a:lnTo>
                      <a:pt x="756" y="72"/>
                    </a:lnTo>
                    <a:lnTo>
                      <a:pt x="752" y="70"/>
                    </a:lnTo>
                    <a:lnTo>
                      <a:pt x="746" y="68"/>
                    </a:lnTo>
                    <a:lnTo>
                      <a:pt x="741" y="68"/>
                    </a:lnTo>
                    <a:lnTo>
                      <a:pt x="728" y="67"/>
                    </a:lnTo>
                    <a:lnTo>
                      <a:pt x="721" y="67"/>
                    </a:lnTo>
                    <a:lnTo>
                      <a:pt x="715" y="68"/>
                    </a:lnTo>
                    <a:lnTo>
                      <a:pt x="727" y="60"/>
                    </a:lnTo>
                    <a:lnTo>
                      <a:pt x="734" y="57"/>
                    </a:lnTo>
                    <a:lnTo>
                      <a:pt x="741" y="55"/>
                    </a:lnTo>
                    <a:lnTo>
                      <a:pt x="756" y="51"/>
                    </a:lnTo>
                    <a:lnTo>
                      <a:pt x="763" y="50"/>
                    </a:lnTo>
                    <a:lnTo>
                      <a:pt x="770" y="50"/>
                    </a:lnTo>
                    <a:lnTo>
                      <a:pt x="777" y="49"/>
                    </a:lnTo>
                    <a:lnTo>
                      <a:pt x="779" y="48"/>
                    </a:lnTo>
                    <a:lnTo>
                      <a:pt x="782" y="48"/>
                    </a:lnTo>
                    <a:lnTo>
                      <a:pt x="794" y="47"/>
                    </a:lnTo>
                    <a:lnTo>
                      <a:pt x="797" y="46"/>
                    </a:lnTo>
                    <a:lnTo>
                      <a:pt x="799" y="45"/>
                    </a:lnTo>
                    <a:lnTo>
                      <a:pt x="802" y="44"/>
                    </a:lnTo>
                    <a:lnTo>
                      <a:pt x="803" y="43"/>
                    </a:lnTo>
                    <a:lnTo>
                      <a:pt x="805" y="43"/>
                    </a:lnTo>
                    <a:lnTo>
                      <a:pt x="805" y="41"/>
                    </a:lnTo>
                    <a:lnTo>
                      <a:pt x="806" y="41"/>
                    </a:lnTo>
                    <a:lnTo>
                      <a:pt x="808" y="40"/>
                    </a:lnTo>
                    <a:lnTo>
                      <a:pt x="809" y="38"/>
                    </a:lnTo>
                    <a:lnTo>
                      <a:pt x="811" y="36"/>
                    </a:lnTo>
                    <a:lnTo>
                      <a:pt x="812" y="34"/>
                    </a:lnTo>
                    <a:lnTo>
                      <a:pt x="812" y="32"/>
                    </a:lnTo>
                    <a:lnTo>
                      <a:pt x="812" y="29"/>
                    </a:lnTo>
                    <a:lnTo>
                      <a:pt x="812" y="28"/>
                    </a:lnTo>
                    <a:lnTo>
                      <a:pt x="812" y="25"/>
                    </a:lnTo>
                    <a:lnTo>
                      <a:pt x="812" y="23"/>
                    </a:lnTo>
                    <a:lnTo>
                      <a:pt x="812" y="22"/>
                    </a:lnTo>
                    <a:lnTo>
                      <a:pt x="811" y="21"/>
                    </a:lnTo>
                    <a:lnTo>
                      <a:pt x="811" y="20"/>
                    </a:lnTo>
                    <a:lnTo>
                      <a:pt x="810" y="16"/>
                    </a:lnTo>
                    <a:lnTo>
                      <a:pt x="808" y="12"/>
                    </a:lnTo>
                    <a:lnTo>
                      <a:pt x="805" y="8"/>
                    </a:lnTo>
                    <a:lnTo>
                      <a:pt x="803" y="6"/>
                    </a:lnTo>
                    <a:lnTo>
                      <a:pt x="799" y="3"/>
                    </a:lnTo>
                    <a:lnTo>
                      <a:pt x="796" y="1"/>
                    </a:lnTo>
                    <a:lnTo>
                      <a:pt x="791" y="0"/>
                    </a:lnTo>
                    <a:lnTo>
                      <a:pt x="787" y="0"/>
                    </a:lnTo>
                    <a:lnTo>
                      <a:pt x="783" y="0"/>
                    </a:lnTo>
                    <a:lnTo>
                      <a:pt x="767" y="3"/>
                    </a:lnTo>
                    <a:lnTo>
                      <a:pt x="759" y="5"/>
                    </a:lnTo>
                    <a:lnTo>
                      <a:pt x="752" y="7"/>
                    </a:lnTo>
                    <a:lnTo>
                      <a:pt x="738" y="13"/>
                    </a:lnTo>
                    <a:lnTo>
                      <a:pt x="725" y="21"/>
                    </a:lnTo>
                    <a:lnTo>
                      <a:pt x="718" y="25"/>
                    </a:lnTo>
                    <a:lnTo>
                      <a:pt x="712" y="30"/>
                    </a:lnTo>
                    <a:lnTo>
                      <a:pt x="706" y="35"/>
                    </a:lnTo>
                    <a:lnTo>
                      <a:pt x="700" y="41"/>
                    </a:lnTo>
                    <a:lnTo>
                      <a:pt x="692" y="50"/>
                    </a:lnTo>
                    <a:lnTo>
                      <a:pt x="688" y="55"/>
                    </a:lnTo>
                    <a:lnTo>
                      <a:pt x="685" y="56"/>
                    </a:lnTo>
                    <a:lnTo>
                      <a:pt x="685" y="57"/>
                    </a:lnTo>
                    <a:lnTo>
                      <a:pt x="684" y="59"/>
                    </a:lnTo>
                    <a:lnTo>
                      <a:pt x="682" y="60"/>
                    </a:lnTo>
                    <a:lnTo>
                      <a:pt x="681" y="61"/>
                    </a:lnTo>
                    <a:lnTo>
                      <a:pt x="676" y="64"/>
                    </a:lnTo>
                    <a:lnTo>
                      <a:pt x="672" y="68"/>
                    </a:lnTo>
                    <a:lnTo>
                      <a:pt x="667" y="70"/>
                    </a:lnTo>
                    <a:lnTo>
                      <a:pt x="664" y="72"/>
                    </a:lnTo>
                    <a:lnTo>
                      <a:pt x="663" y="74"/>
                    </a:lnTo>
                    <a:lnTo>
                      <a:pt x="657" y="75"/>
                    </a:lnTo>
                    <a:lnTo>
                      <a:pt x="652" y="78"/>
                    </a:lnTo>
                    <a:lnTo>
                      <a:pt x="650" y="79"/>
                    </a:lnTo>
                    <a:lnTo>
                      <a:pt x="648" y="79"/>
                    </a:lnTo>
                    <a:lnTo>
                      <a:pt x="647" y="80"/>
                    </a:lnTo>
                    <a:lnTo>
                      <a:pt x="643" y="82"/>
                    </a:lnTo>
                    <a:lnTo>
                      <a:pt x="630" y="85"/>
                    </a:lnTo>
                    <a:lnTo>
                      <a:pt x="625" y="87"/>
                    </a:lnTo>
                    <a:lnTo>
                      <a:pt x="620" y="89"/>
                    </a:lnTo>
                    <a:lnTo>
                      <a:pt x="613" y="93"/>
                    </a:lnTo>
                    <a:lnTo>
                      <a:pt x="607" y="96"/>
                    </a:lnTo>
                    <a:lnTo>
                      <a:pt x="600" y="100"/>
                    </a:lnTo>
                    <a:lnTo>
                      <a:pt x="594" y="104"/>
                    </a:lnTo>
                    <a:lnTo>
                      <a:pt x="582" y="109"/>
                    </a:lnTo>
                    <a:lnTo>
                      <a:pt x="580" y="109"/>
                    </a:lnTo>
                    <a:lnTo>
                      <a:pt x="579" y="110"/>
                    </a:lnTo>
                    <a:lnTo>
                      <a:pt x="576" y="111"/>
                    </a:lnTo>
                    <a:lnTo>
                      <a:pt x="571" y="114"/>
                    </a:lnTo>
                    <a:lnTo>
                      <a:pt x="558" y="119"/>
                    </a:lnTo>
                    <a:lnTo>
                      <a:pt x="547" y="123"/>
                    </a:lnTo>
                    <a:lnTo>
                      <a:pt x="535" y="128"/>
                    </a:lnTo>
                    <a:lnTo>
                      <a:pt x="523" y="132"/>
                    </a:lnTo>
                    <a:lnTo>
                      <a:pt x="499" y="141"/>
                    </a:lnTo>
                    <a:lnTo>
                      <a:pt x="487" y="144"/>
                    </a:lnTo>
                    <a:lnTo>
                      <a:pt x="474" y="148"/>
                    </a:lnTo>
                    <a:lnTo>
                      <a:pt x="450" y="154"/>
                    </a:lnTo>
                    <a:lnTo>
                      <a:pt x="424" y="159"/>
                    </a:lnTo>
                    <a:lnTo>
                      <a:pt x="412" y="162"/>
                    </a:lnTo>
                    <a:lnTo>
                      <a:pt x="400" y="16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7" name="Freeform 22"/>
              <p:cNvSpPr>
                <a:spLocks noChangeAspect="1"/>
              </p:cNvSpPr>
              <p:nvPr/>
            </p:nvSpPr>
            <p:spPr bwMode="auto">
              <a:xfrm>
                <a:off x="1861" y="2608"/>
                <a:ext cx="480" cy="486"/>
              </a:xfrm>
              <a:custGeom>
                <a:avLst/>
                <a:gdLst>
                  <a:gd name="T0" fmla="*/ 12 w 480"/>
                  <a:gd name="T1" fmla="*/ 76 h 486"/>
                  <a:gd name="T2" fmla="*/ 2 w 480"/>
                  <a:gd name="T3" fmla="*/ 99 h 486"/>
                  <a:gd name="T4" fmla="*/ 2 w 480"/>
                  <a:gd name="T5" fmla="*/ 156 h 486"/>
                  <a:gd name="T6" fmla="*/ 11 w 480"/>
                  <a:gd name="T7" fmla="*/ 205 h 486"/>
                  <a:gd name="T8" fmla="*/ 32 w 480"/>
                  <a:gd name="T9" fmla="*/ 272 h 486"/>
                  <a:gd name="T10" fmla="*/ 60 w 480"/>
                  <a:gd name="T11" fmla="*/ 338 h 486"/>
                  <a:gd name="T12" fmla="*/ 81 w 480"/>
                  <a:gd name="T13" fmla="*/ 361 h 486"/>
                  <a:gd name="T14" fmla="*/ 106 w 480"/>
                  <a:gd name="T15" fmla="*/ 375 h 486"/>
                  <a:gd name="T16" fmla="*/ 127 w 480"/>
                  <a:gd name="T17" fmla="*/ 398 h 486"/>
                  <a:gd name="T18" fmla="*/ 106 w 480"/>
                  <a:gd name="T19" fmla="*/ 437 h 486"/>
                  <a:gd name="T20" fmla="*/ 105 w 480"/>
                  <a:gd name="T21" fmla="*/ 452 h 486"/>
                  <a:gd name="T22" fmla="*/ 116 w 480"/>
                  <a:gd name="T23" fmla="*/ 465 h 486"/>
                  <a:gd name="T24" fmla="*/ 161 w 480"/>
                  <a:gd name="T25" fmla="*/ 458 h 486"/>
                  <a:gd name="T26" fmla="*/ 173 w 480"/>
                  <a:gd name="T27" fmla="*/ 484 h 486"/>
                  <a:gd name="T28" fmla="*/ 182 w 480"/>
                  <a:gd name="T29" fmla="*/ 486 h 486"/>
                  <a:gd name="T30" fmla="*/ 187 w 480"/>
                  <a:gd name="T31" fmla="*/ 486 h 486"/>
                  <a:gd name="T32" fmla="*/ 194 w 480"/>
                  <a:gd name="T33" fmla="*/ 484 h 486"/>
                  <a:gd name="T34" fmla="*/ 205 w 480"/>
                  <a:gd name="T35" fmla="*/ 474 h 486"/>
                  <a:gd name="T36" fmla="*/ 244 w 480"/>
                  <a:gd name="T37" fmla="*/ 479 h 486"/>
                  <a:gd name="T38" fmla="*/ 248 w 480"/>
                  <a:gd name="T39" fmla="*/ 474 h 486"/>
                  <a:gd name="T40" fmla="*/ 254 w 480"/>
                  <a:gd name="T41" fmla="*/ 463 h 486"/>
                  <a:gd name="T42" fmla="*/ 254 w 480"/>
                  <a:gd name="T43" fmla="*/ 458 h 486"/>
                  <a:gd name="T44" fmla="*/ 252 w 480"/>
                  <a:gd name="T45" fmla="*/ 447 h 486"/>
                  <a:gd name="T46" fmla="*/ 247 w 480"/>
                  <a:gd name="T47" fmla="*/ 430 h 486"/>
                  <a:gd name="T48" fmla="*/ 245 w 480"/>
                  <a:gd name="T49" fmla="*/ 396 h 486"/>
                  <a:gd name="T50" fmla="*/ 235 w 480"/>
                  <a:gd name="T51" fmla="*/ 371 h 486"/>
                  <a:gd name="T52" fmla="*/ 194 w 480"/>
                  <a:gd name="T53" fmla="*/ 344 h 486"/>
                  <a:gd name="T54" fmla="*/ 136 w 480"/>
                  <a:gd name="T55" fmla="*/ 323 h 486"/>
                  <a:gd name="T56" fmla="*/ 117 w 480"/>
                  <a:gd name="T57" fmla="*/ 312 h 486"/>
                  <a:gd name="T58" fmla="*/ 100 w 480"/>
                  <a:gd name="T59" fmla="*/ 290 h 486"/>
                  <a:gd name="T60" fmla="*/ 85 w 480"/>
                  <a:gd name="T61" fmla="*/ 243 h 486"/>
                  <a:gd name="T62" fmla="*/ 75 w 480"/>
                  <a:gd name="T63" fmla="*/ 187 h 486"/>
                  <a:gd name="T64" fmla="*/ 71 w 480"/>
                  <a:gd name="T65" fmla="*/ 138 h 486"/>
                  <a:gd name="T66" fmla="*/ 101 w 480"/>
                  <a:gd name="T67" fmla="*/ 103 h 486"/>
                  <a:gd name="T68" fmla="*/ 176 w 480"/>
                  <a:gd name="T69" fmla="*/ 87 h 486"/>
                  <a:gd name="T70" fmla="*/ 235 w 480"/>
                  <a:gd name="T71" fmla="*/ 88 h 486"/>
                  <a:gd name="T72" fmla="*/ 344 w 480"/>
                  <a:gd name="T73" fmla="*/ 110 h 486"/>
                  <a:gd name="T74" fmla="*/ 427 w 480"/>
                  <a:gd name="T75" fmla="*/ 125 h 486"/>
                  <a:gd name="T76" fmla="*/ 439 w 480"/>
                  <a:gd name="T77" fmla="*/ 123 h 486"/>
                  <a:gd name="T78" fmla="*/ 454 w 480"/>
                  <a:gd name="T79" fmla="*/ 116 h 486"/>
                  <a:gd name="T80" fmla="*/ 467 w 480"/>
                  <a:gd name="T81" fmla="*/ 105 h 486"/>
                  <a:gd name="T82" fmla="*/ 478 w 480"/>
                  <a:gd name="T83" fmla="*/ 79 h 486"/>
                  <a:gd name="T84" fmla="*/ 476 w 480"/>
                  <a:gd name="T85" fmla="*/ 44 h 486"/>
                  <a:gd name="T86" fmla="*/ 475 w 480"/>
                  <a:gd name="T87" fmla="*/ 40 h 486"/>
                  <a:gd name="T88" fmla="*/ 458 w 480"/>
                  <a:gd name="T89" fmla="*/ 21 h 486"/>
                  <a:gd name="T90" fmla="*/ 403 w 480"/>
                  <a:gd name="T91" fmla="*/ 8 h 486"/>
                  <a:gd name="T92" fmla="*/ 329 w 480"/>
                  <a:gd name="T93" fmla="*/ 0 h 486"/>
                  <a:gd name="T94" fmla="*/ 256 w 480"/>
                  <a:gd name="T95" fmla="*/ 4 h 486"/>
                  <a:gd name="T96" fmla="*/ 95 w 480"/>
                  <a:gd name="T97" fmla="*/ 40 h 4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0"/>
                  <a:gd name="T148" fmla="*/ 0 h 486"/>
                  <a:gd name="T149" fmla="*/ 480 w 480"/>
                  <a:gd name="T150" fmla="*/ 486 h 4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0" h="486">
                    <a:moveTo>
                      <a:pt x="28" y="65"/>
                    </a:moveTo>
                    <a:lnTo>
                      <a:pt x="22" y="68"/>
                    </a:lnTo>
                    <a:lnTo>
                      <a:pt x="17" y="72"/>
                    </a:lnTo>
                    <a:lnTo>
                      <a:pt x="12" y="76"/>
                    </a:lnTo>
                    <a:lnTo>
                      <a:pt x="9" y="81"/>
                    </a:lnTo>
                    <a:lnTo>
                      <a:pt x="5" y="86"/>
                    </a:lnTo>
                    <a:lnTo>
                      <a:pt x="4" y="92"/>
                    </a:lnTo>
                    <a:lnTo>
                      <a:pt x="2" y="99"/>
                    </a:lnTo>
                    <a:lnTo>
                      <a:pt x="2" y="106"/>
                    </a:lnTo>
                    <a:lnTo>
                      <a:pt x="0" y="119"/>
                    </a:lnTo>
                    <a:lnTo>
                      <a:pt x="0" y="131"/>
                    </a:lnTo>
                    <a:lnTo>
                      <a:pt x="2" y="156"/>
                    </a:lnTo>
                    <a:lnTo>
                      <a:pt x="3" y="169"/>
                    </a:lnTo>
                    <a:lnTo>
                      <a:pt x="4" y="181"/>
                    </a:lnTo>
                    <a:lnTo>
                      <a:pt x="7" y="193"/>
                    </a:lnTo>
                    <a:lnTo>
                      <a:pt x="11" y="205"/>
                    </a:lnTo>
                    <a:lnTo>
                      <a:pt x="15" y="222"/>
                    </a:lnTo>
                    <a:lnTo>
                      <a:pt x="20" y="239"/>
                    </a:lnTo>
                    <a:lnTo>
                      <a:pt x="26" y="256"/>
                    </a:lnTo>
                    <a:lnTo>
                      <a:pt x="32" y="272"/>
                    </a:lnTo>
                    <a:lnTo>
                      <a:pt x="42" y="297"/>
                    </a:lnTo>
                    <a:lnTo>
                      <a:pt x="53" y="323"/>
                    </a:lnTo>
                    <a:lnTo>
                      <a:pt x="56" y="331"/>
                    </a:lnTo>
                    <a:lnTo>
                      <a:pt x="60" y="338"/>
                    </a:lnTo>
                    <a:lnTo>
                      <a:pt x="64" y="345"/>
                    </a:lnTo>
                    <a:lnTo>
                      <a:pt x="69" y="351"/>
                    </a:lnTo>
                    <a:lnTo>
                      <a:pt x="75" y="356"/>
                    </a:lnTo>
                    <a:lnTo>
                      <a:pt x="81" y="361"/>
                    </a:lnTo>
                    <a:lnTo>
                      <a:pt x="88" y="366"/>
                    </a:lnTo>
                    <a:lnTo>
                      <a:pt x="97" y="370"/>
                    </a:lnTo>
                    <a:lnTo>
                      <a:pt x="102" y="373"/>
                    </a:lnTo>
                    <a:lnTo>
                      <a:pt x="106" y="375"/>
                    </a:lnTo>
                    <a:lnTo>
                      <a:pt x="114" y="381"/>
                    </a:lnTo>
                    <a:lnTo>
                      <a:pt x="121" y="389"/>
                    </a:lnTo>
                    <a:lnTo>
                      <a:pt x="124" y="394"/>
                    </a:lnTo>
                    <a:lnTo>
                      <a:pt x="127" y="398"/>
                    </a:lnTo>
                    <a:lnTo>
                      <a:pt x="119" y="407"/>
                    </a:lnTo>
                    <a:lnTo>
                      <a:pt x="114" y="416"/>
                    </a:lnTo>
                    <a:lnTo>
                      <a:pt x="109" y="426"/>
                    </a:lnTo>
                    <a:lnTo>
                      <a:pt x="106" y="437"/>
                    </a:lnTo>
                    <a:lnTo>
                      <a:pt x="104" y="440"/>
                    </a:lnTo>
                    <a:lnTo>
                      <a:pt x="104" y="445"/>
                    </a:lnTo>
                    <a:lnTo>
                      <a:pt x="104" y="449"/>
                    </a:lnTo>
                    <a:lnTo>
                      <a:pt x="105" y="452"/>
                    </a:lnTo>
                    <a:lnTo>
                      <a:pt x="107" y="456"/>
                    </a:lnTo>
                    <a:lnTo>
                      <a:pt x="109" y="459"/>
                    </a:lnTo>
                    <a:lnTo>
                      <a:pt x="112" y="462"/>
                    </a:lnTo>
                    <a:lnTo>
                      <a:pt x="116" y="465"/>
                    </a:lnTo>
                    <a:lnTo>
                      <a:pt x="123" y="468"/>
                    </a:lnTo>
                    <a:lnTo>
                      <a:pt x="131" y="471"/>
                    </a:lnTo>
                    <a:lnTo>
                      <a:pt x="140" y="472"/>
                    </a:lnTo>
                    <a:lnTo>
                      <a:pt x="161" y="458"/>
                    </a:lnTo>
                    <a:lnTo>
                      <a:pt x="162" y="474"/>
                    </a:lnTo>
                    <a:lnTo>
                      <a:pt x="165" y="478"/>
                    </a:lnTo>
                    <a:lnTo>
                      <a:pt x="169" y="481"/>
                    </a:lnTo>
                    <a:lnTo>
                      <a:pt x="173" y="484"/>
                    </a:lnTo>
                    <a:lnTo>
                      <a:pt x="177" y="486"/>
                    </a:lnTo>
                    <a:lnTo>
                      <a:pt x="180" y="486"/>
                    </a:lnTo>
                    <a:lnTo>
                      <a:pt x="181" y="486"/>
                    </a:lnTo>
                    <a:lnTo>
                      <a:pt x="182" y="486"/>
                    </a:lnTo>
                    <a:lnTo>
                      <a:pt x="183" y="486"/>
                    </a:lnTo>
                    <a:lnTo>
                      <a:pt x="186" y="486"/>
                    </a:lnTo>
                    <a:lnTo>
                      <a:pt x="187" y="486"/>
                    </a:lnTo>
                    <a:lnTo>
                      <a:pt x="189" y="486"/>
                    </a:lnTo>
                    <a:lnTo>
                      <a:pt x="190" y="485"/>
                    </a:lnTo>
                    <a:lnTo>
                      <a:pt x="191" y="485"/>
                    </a:lnTo>
                    <a:lnTo>
                      <a:pt x="194" y="484"/>
                    </a:lnTo>
                    <a:lnTo>
                      <a:pt x="196" y="482"/>
                    </a:lnTo>
                    <a:lnTo>
                      <a:pt x="200" y="480"/>
                    </a:lnTo>
                    <a:lnTo>
                      <a:pt x="202" y="478"/>
                    </a:lnTo>
                    <a:lnTo>
                      <a:pt x="205" y="474"/>
                    </a:lnTo>
                    <a:lnTo>
                      <a:pt x="210" y="474"/>
                    </a:lnTo>
                    <a:lnTo>
                      <a:pt x="222" y="482"/>
                    </a:lnTo>
                    <a:lnTo>
                      <a:pt x="242" y="481"/>
                    </a:lnTo>
                    <a:lnTo>
                      <a:pt x="244" y="479"/>
                    </a:lnTo>
                    <a:lnTo>
                      <a:pt x="246" y="477"/>
                    </a:lnTo>
                    <a:lnTo>
                      <a:pt x="247" y="475"/>
                    </a:lnTo>
                    <a:lnTo>
                      <a:pt x="247" y="474"/>
                    </a:lnTo>
                    <a:lnTo>
                      <a:pt x="248" y="474"/>
                    </a:lnTo>
                    <a:lnTo>
                      <a:pt x="250" y="472"/>
                    </a:lnTo>
                    <a:lnTo>
                      <a:pt x="252" y="467"/>
                    </a:lnTo>
                    <a:lnTo>
                      <a:pt x="253" y="465"/>
                    </a:lnTo>
                    <a:lnTo>
                      <a:pt x="254" y="463"/>
                    </a:lnTo>
                    <a:lnTo>
                      <a:pt x="254" y="460"/>
                    </a:lnTo>
                    <a:lnTo>
                      <a:pt x="254" y="458"/>
                    </a:lnTo>
                    <a:lnTo>
                      <a:pt x="254" y="455"/>
                    </a:lnTo>
                    <a:lnTo>
                      <a:pt x="254" y="452"/>
                    </a:lnTo>
                    <a:lnTo>
                      <a:pt x="252" y="447"/>
                    </a:lnTo>
                    <a:lnTo>
                      <a:pt x="251" y="441"/>
                    </a:lnTo>
                    <a:lnTo>
                      <a:pt x="248" y="435"/>
                    </a:lnTo>
                    <a:lnTo>
                      <a:pt x="247" y="432"/>
                    </a:lnTo>
                    <a:lnTo>
                      <a:pt x="247" y="430"/>
                    </a:lnTo>
                    <a:lnTo>
                      <a:pt x="246" y="423"/>
                    </a:lnTo>
                    <a:lnTo>
                      <a:pt x="247" y="416"/>
                    </a:lnTo>
                    <a:lnTo>
                      <a:pt x="247" y="406"/>
                    </a:lnTo>
                    <a:lnTo>
                      <a:pt x="245" y="396"/>
                    </a:lnTo>
                    <a:lnTo>
                      <a:pt x="244" y="391"/>
                    </a:lnTo>
                    <a:lnTo>
                      <a:pt x="244" y="387"/>
                    </a:lnTo>
                    <a:lnTo>
                      <a:pt x="240" y="379"/>
                    </a:lnTo>
                    <a:lnTo>
                      <a:pt x="235" y="371"/>
                    </a:lnTo>
                    <a:lnTo>
                      <a:pt x="229" y="364"/>
                    </a:lnTo>
                    <a:lnTo>
                      <a:pt x="222" y="359"/>
                    </a:lnTo>
                    <a:lnTo>
                      <a:pt x="214" y="353"/>
                    </a:lnTo>
                    <a:lnTo>
                      <a:pt x="194" y="344"/>
                    </a:lnTo>
                    <a:lnTo>
                      <a:pt x="176" y="335"/>
                    </a:lnTo>
                    <a:lnTo>
                      <a:pt x="156" y="328"/>
                    </a:lnTo>
                    <a:lnTo>
                      <a:pt x="146" y="325"/>
                    </a:lnTo>
                    <a:lnTo>
                      <a:pt x="136" y="323"/>
                    </a:lnTo>
                    <a:lnTo>
                      <a:pt x="132" y="322"/>
                    </a:lnTo>
                    <a:lnTo>
                      <a:pt x="129" y="321"/>
                    </a:lnTo>
                    <a:lnTo>
                      <a:pt x="124" y="317"/>
                    </a:lnTo>
                    <a:lnTo>
                      <a:pt x="117" y="312"/>
                    </a:lnTo>
                    <a:lnTo>
                      <a:pt x="112" y="308"/>
                    </a:lnTo>
                    <a:lnTo>
                      <a:pt x="108" y="302"/>
                    </a:lnTo>
                    <a:lnTo>
                      <a:pt x="103" y="296"/>
                    </a:lnTo>
                    <a:lnTo>
                      <a:pt x="100" y="290"/>
                    </a:lnTo>
                    <a:lnTo>
                      <a:pt x="96" y="283"/>
                    </a:lnTo>
                    <a:lnTo>
                      <a:pt x="94" y="276"/>
                    </a:lnTo>
                    <a:lnTo>
                      <a:pt x="92" y="270"/>
                    </a:lnTo>
                    <a:lnTo>
                      <a:pt x="85" y="243"/>
                    </a:lnTo>
                    <a:lnTo>
                      <a:pt x="81" y="229"/>
                    </a:lnTo>
                    <a:lnTo>
                      <a:pt x="80" y="215"/>
                    </a:lnTo>
                    <a:lnTo>
                      <a:pt x="77" y="201"/>
                    </a:lnTo>
                    <a:lnTo>
                      <a:pt x="75" y="187"/>
                    </a:lnTo>
                    <a:lnTo>
                      <a:pt x="74" y="173"/>
                    </a:lnTo>
                    <a:lnTo>
                      <a:pt x="74" y="159"/>
                    </a:lnTo>
                    <a:lnTo>
                      <a:pt x="73" y="148"/>
                    </a:lnTo>
                    <a:lnTo>
                      <a:pt x="71" y="138"/>
                    </a:lnTo>
                    <a:lnTo>
                      <a:pt x="67" y="119"/>
                    </a:lnTo>
                    <a:lnTo>
                      <a:pt x="78" y="113"/>
                    </a:lnTo>
                    <a:lnTo>
                      <a:pt x="89" y="108"/>
                    </a:lnTo>
                    <a:lnTo>
                      <a:pt x="101" y="103"/>
                    </a:lnTo>
                    <a:lnTo>
                      <a:pt x="112" y="99"/>
                    </a:lnTo>
                    <a:lnTo>
                      <a:pt x="137" y="92"/>
                    </a:lnTo>
                    <a:lnTo>
                      <a:pt x="162" y="89"/>
                    </a:lnTo>
                    <a:lnTo>
                      <a:pt x="176" y="87"/>
                    </a:lnTo>
                    <a:lnTo>
                      <a:pt x="191" y="86"/>
                    </a:lnTo>
                    <a:lnTo>
                      <a:pt x="206" y="85"/>
                    </a:lnTo>
                    <a:lnTo>
                      <a:pt x="221" y="86"/>
                    </a:lnTo>
                    <a:lnTo>
                      <a:pt x="235" y="88"/>
                    </a:lnTo>
                    <a:lnTo>
                      <a:pt x="250" y="90"/>
                    </a:lnTo>
                    <a:lnTo>
                      <a:pt x="265" y="92"/>
                    </a:lnTo>
                    <a:lnTo>
                      <a:pt x="279" y="96"/>
                    </a:lnTo>
                    <a:lnTo>
                      <a:pt x="344" y="110"/>
                    </a:lnTo>
                    <a:lnTo>
                      <a:pt x="377" y="117"/>
                    </a:lnTo>
                    <a:lnTo>
                      <a:pt x="410" y="123"/>
                    </a:lnTo>
                    <a:lnTo>
                      <a:pt x="418" y="124"/>
                    </a:lnTo>
                    <a:lnTo>
                      <a:pt x="427" y="125"/>
                    </a:lnTo>
                    <a:lnTo>
                      <a:pt x="433" y="124"/>
                    </a:lnTo>
                    <a:lnTo>
                      <a:pt x="435" y="123"/>
                    </a:lnTo>
                    <a:lnTo>
                      <a:pt x="437" y="123"/>
                    </a:lnTo>
                    <a:lnTo>
                      <a:pt x="439" y="123"/>
                    </a:lnTo>
                    <a:lnTo>
                      <a:pt x="444" y="121"/>
                    </a:lnTo>
                    <a:lnTo>
                      <a:pt x="449" y="119"/>
                    </a:lnTo>
                    <a:lnTo>
                      <a:pt x="452" y="117"/>
                    </a:lnTo>
                    <a:lnTo>
                      <a:pt x="454" y="116"/>
                    </a:lnTo>
                    <a:lnTo>
                      <a:pt x="456" y="114"/>
                    </a:lnTo>
                    <a:lnTo>
                      <a:pt x="459" y="113"/>
                    </a:lnTo>
                    <a:lnTo>
                      <a:pt x="462" y="109"/>
                    </a:lnTo>
                    <a:lnTo>
                      <a:pt x="467" y="105"/>
                    </a:lnTo>
                    <a:lnTo>
                      <a:pt x="472" y="96"/>
                    </a:lnTo>
                    <a:lnTo>
                      <a:pt x="476" y="88"/>
                    </a:lnTo>
                    <a:lnTo>
                      <a:pt x="477" y="83"/>
                    </a:lnTo>
                    <a:lnTo>
                      <a:pt x="478" y="79"/>
                    </a:lnTo>
                    <a:lnTo>
                      <a:pt x="480" y="70"/>
                    </a:lnTo>
                    <a:lnTo>
                      <a:pt x="480" y="62"/>
                    </a:lnTo>
                    <a:lnTo>
                      <a:pt x="478" y="53"/>
                    </a:lnTo>
                    <a:lnTo>
                      <a:pt x="476" y="44"/>
                    </a:lnTo>
                    <a:lnTo>
                      <a:pt x="476" y="42"/>
                    </a:lnTo>
                    <a:lnTo>
                      <a:pt x="475" y="42"/>
                    </a:lnTo>
                    <a:lnTo>
                      <a:pt x="475" y="40"/>
                    </a:lnTo>
                    <a:lnTo>
                      <a:pt x="473" y="35"/>
                    </a:lnTo>
                    <a:lnTo>
                      <a:pt x="469" y="29"/>
                    </a:lnTo>
                    <a:lnTo>
                      <a:pt x="464" y="25"/>
                    </a:lnTo>
                    <a:lnTo>
                      <a:pt x="458" y="21"/>
                    </a:lnTo>
                    <a:lnTo>
                      <a:pt x="455" y="20"/>
                    </a:lnTo>
                    <a:lnTo>
                      <a:pt x="452" y="19"/>
                    </a:lnTo>
                    <a:lnTo>
                      <a:pt x="427" y="13"/>
                    </a:lnTo>
                    <a:lnTo>
                      <a:pt x="403" y="8"/>
                    </a:lnTo>
                    <a:lnTo>
                      <a:pt x="378" y="4"/>
                    </a:lnTo>
                    <a:lnTo>
                      <a:pt x="354" y="2"/>
                    </a:lnTo>
                    <a:lnTo>
                      <a:pt x="342" y="1"/>
                    </a:lnTo>
                    <a:lnTo>
                      <a:pt x="329" y="0"/>
                    </a:lnTo>
                    <a:lnTo>
                      <a:pt x="305" y="0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56" y="4"/>
                    </a:lnTo>
                    <a:lnTo>
                      <a:pt x="214" y="9"/>
                    </a:lnTo>
                    <a:lnTo>
                      <a:pt x="174" y="17"/>
                    </a:lnTo>
                    <a:lnTo>
                      <a:pt x="134" y="28"/>
                    </a:lnTo>
                    <a:lnTo>
                      <a:pt x="95" y="40"/>
                    </a:lnTo>
                    <a:lnTo>
                      <a:pt x="61" y="52"/>
                    </a:lnTo>
                    <a:lnTo>
                      <a:pt x="28" y="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8" name="Freeform 23"/>
              <p:cNvSpPr>
                <a:spLocks noChangeAspect="1"/>
              </p:cNvSpPr>
              <p:nvPr/>
            </p:nvSpPr>
            <p:spPr bwMode="auto">
              <a:xfrm>
                <a:off x="2282" y="3046"/>
                <a:ext cx="804" cy="669"/>
              </a:xfrm>
              <a:custGeom>
                <a:avLst/>
                <a:gdLst>
                  <a:gd name="T0" fmla="*/ 4 w 804"/>
                  <a:gd name="T1" fmla="*/ 81 h 669"/>
                  <a:gd name="T2" fmla="*/ 14 w 804"/>
                  <a:gd name="T3" fmla="*/ 102 h 669"/>
                  <a:gd name="T4" fmla="*/ 33 w 804"/>
                  <a:gd name="T5" fmla="*/ 117 h 669"/>
                  <a:gd name="T6" fmla="*/ 77 w 804"/>
                  <a:gd name="T7" fmla="*/ 137 h 669"/>
                  <a:gd name="T8" fmla="*/ 292 w 804"/>
                  <a:gd name="T9" fmla="*/ 202 h 669"/>
                  <a:gd name="T10" fmla="*/ 338 w 804"/>
                  <a:gd name="T11" fmla="*/ 225 h 669"/>
                  <a:gd name="T12" fmla="*/ 351 w 804"/>
                  <a:gd name="T13" fmla="*/ 247 h 669"/>
                  <a:gd name="T14" fmla="*/ 354 w 804"/>
                  <a:gd name="T15" fmla="*/ 275 h 669"/>
                  <a:gd name="T16" fmla="*/ 346 w 804"/>
                  <a:gd name="T17" fmla="*/ 315 h 669"/>
                  <a:gd name="T18" fmla="*/ 346 w 804"/>
                  <a:gd name="T19" fmla="*/ 356 h 669"/>
                  <a:gd name="T20" fmla="*/ 358 w 804"/>
                  <a:gd name="T21" fmla="*/ 376 h 669"/>
                  <a:gd name="T22" fmla="*/ 384 w 804"/>
                  <a:gd name="T23" fmla="*/ 427 h 669"/>
                  <a:gd name="T24" fmla="*/ 429 w 804"/>
                  <a:gd name="T25" fmla="*/ 494 h 669"/>
                  <a:gd name="T26" fmla="*/ 455 w 804"/>
                  <a:gd name="T27" fmla="*/ 535 h 669"/>
                  <a:gd name="T28" fmla="*/ 482 w 804"/>
                  <a:gd name="T29" fmla="*/ 580 h 669"/>
                  <a:gd name="T30" fmla="*/ 498 w 804"/>
                  <a:gd name="T31" fmla="*/ 624 h 669"/>
                  <a:gd name="T32" fmla="*/ 510 w 804"/>
                  <a:gd name="T33" fmla="*/ 645 h 669"/>
                  <a:gd name="T34" fmla="*/ 525 w 804"/>
                  <a:gd name="T35" fmla="*/ 659 h 669"/>
                  <a:gd name="T36" fmla="*/ 547 w 804"/>
                  <a:gd name="T37" fmla="*/ 667 h 669"/>
                  <a:gd name="T38" fmla="*/ 573 w 804"/>
                  <a:gd name="T39" fmla="*/ 667 h 669"/>
                  <a:gd name="T40" fmla="*/ 577 w 804"/>
                  <a:gd name="T41" fmla="*/ 664 h 669"/>
                  <a:gd name="T42" fmla="*/ 581 w 804"/>
                  <a:gd name="T43" fmla="*/ 661 h 669"/>
                  <a:gd name="T44" fmla="*/ 600 w 804"/>
                  <a:gd name="T45" fmla="*/ 626 h 669"/>
                  <a:gd name="T46" fmla="*/ 605 w 804"/>
                  <a:gd name="T47" fmla="*/ 615 h 669"/>
                  <a:gd name="T48" fmla="*/ 621 w 804"/>
                  <a:gd name="T49" fmla="*/ 588 h 669"/>
                  <a:gd name="T50" fmla="*/ 673 w 804"/>
                  <a:gd name="T51" fmla="*/ 551 h 669"/>
                  <a:gd name="T52" fmla="*/ 732 w 804"/>
                  <a:gd name="T53" fmla="*/ 531 h 669"/>
                  <a:gd name="T54" fmla="*/ 779 w 804"/>
                  <a:gd name="T55" fmla="*/ 529 h 669"/>
                  <a:gd name="T56" fmla="*/ 784 w 804"/>
                  <a:gd name="T57" fmla="*/ 528 h 669"/>
                  <a:gd name="T58" fmla="*/ 796 w 804"/>
                  <a:gd name="T59" fmla="*/ 520 h 669"/>
                  <a:gd name="T60" fmla="*/ 803 w 804"/>
                  <a:gd name="T61" fmla="*/ 509 h 669"/>
                  <a:gd name="T62" fmla="*/ 804 w 804"/>
                  <a:gd name="T63" fmla="*/ 503 h 669"/>
                  <a:gd name="T64" fmla="*/ 803 w 804"/>
                  <a:gd name="T65" fmla="*/ 490 h 669"/>
                  <a:gd name="T66" fmla="*/ 798 w 804"/>
                  <a:gd name="T67" fmla="*/ 479 h 669"/>
                  <a:gd name="T68" fmla="*/ 789 w 804"/>
                  <a:gd name="T69" fmla="*/ 459 h 669"/>
                  <a:gd name="T70" fmla="*/ 765 w 804"/>
                  <a:gd name="T71" fmla="*/ 437 h 669"/>
                  <a:gd name="T72" fmla="*/ 741 w 804"/>
                  <a:gd name="T73" fmla="*/ 430 h 669"/>
                  <a:gd name="T74" fmla="*/ 703 w 804"/>
                  <a:gd name="T75" fmla="*/ 437 h 669"/>
                  <a:gd name="T76" fmla="*/ 670 w 804"/>
                  <a:gd name="T77" fmla="*/ 456 h 669"/>
                  <a:gd name="T78" fmla="*/ 597 w 804"/>
                  <a:gd name="T79" fmla="*/ 513 h 669"/>
                  <a:gd name="T80" fmla="*/ 571 w 804"/>
                  <a:gd name="T81" fmla="*/ 546 h 669"/>
                  <a:gd name="T82" fmla="*/ 557 w 804"/>
                  <a:gd name="T83" fmla="*/ 565 h 669"/>
                  <a:gd name="T84" fmla="*/ 529 w 804"/>
                  <a:gd name="T85" fmla="*/ 530 h 669"/>
                  <a:gd name="T86" fmla="*/ 501 w 804"/>
                  <a:gd name="T87" fmla="*/ 478 h 669"/>
                  <a:gd name="T88" fmla="*/ 471 w 804"/>
                  <a:gd name="T89" fmla="*/ 406 h 669"/>
                  <a:gd name="T90" fmla="*/ 447 w 804"/>
                  <a:gd name="T91" fmla="*/ 335 h 669"/>
                  <a:gd name="T92" fmla="*/ 438 w 804"/>
                  <a:gd name="T93" fmla="*/ 281 h 669"/>
                  <a:gd name="T94" fmla="*/ 437 w 804"/>
                  <a:gd name="T95" fmla="*/ 225 h 669"/>
                  <a:gd name="T96" fmla="*/ 439 w 804"/>
                  <a:gd name="T97" fmla="*/ 197 h 669"/>
                  <a:gd name="T98" fmla="*/ 426 w 804"/>
                  <a:gd name="T99" fmla="*/ 174 h 669"/>
                  <a:gd name="T100" fmla="*/ 388 w 804"/>
                  <a:gd name="T101" fmla="*/ 139 h 669"/>
                  <a:gd name="T102" fmla="*/ 343 w 804"/>
                  <a:gd name="T103" fmla="*/ 118 h 669"/>
                  <a:gd name="T104" fmla="*/ 328 w 804"/>
                  <a:gd name="T105" fmla="*/ 108 h 669"/>
                  <a:gd name="T106" fmla="*/ 189 w 804"/>
                  <a:gd name="T107" fmla="*/ 41 h 669"/>
                  <a:gd name="T108" fmla="*/ 135 w 804"/>
                  <a:gd name="T109" fmla="*/ 17 h 669"/>
                  <a:gd name="T110" fmla="*/ 60 w 804"/>
                  <a:gd name="T111" fmla="*/ 1 h 669"/>
                  <a:gd name="T112" fmla="*/ 26 w 804"/>
                  <a:gd name="T113" fmla="*/ 6 h 669"/>
                  <a:gd name="T114" fmla="*/ 7 w 804"/>
                  <a:gd name="T115" fmla="*/ 25 h 669"/>
                  <a:gd name="T116" fmla="*/ 0 w 804"/>
                  <a:gd name="T117" fmla="*/ 49 h 6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4"/>
                  <a:gd name="T178" fmla="*/ 0 h 669"/>
                  <a:gd name="T179" fmla="*/ 804 w 804"/>
                  <a:gd name="T180" fmla="*/ 669 h 6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4" h="669">
                    <a:moveTo>
                      <a:pt x="0" y="60"/>
                    </a:moveTo>
                    <a:lnTo>
                      <a:pt x="0" y="65"/>
                    </a:lnTo>
                    <a:lnTo>
                      <a:pt x="1" y="70"/>
                    </a:lnTo>
                    <a:lnTo>
                      <a:pt x="4" y="81"/>
                    </a:lnTo>
                    <a:lnTo>
                      <a:pt x="7" y="89"/>
                    </a:lnTo>
                    <a:lnTo>
                      <a:pt x="9" y="93"/>
                    </a:lnTo>
                    <a:lnTo>
                      <a:pt x="12" y="98"/>
                    </a:lnTo>
                    <a:lnTo>
                      <a:pt x="14" y="102"/>
                    </a:lnTo>
                    <a:lnTo>
                      <a:pt x="17" y="105"/>
                    </a:lnTo>
                    <a:lnTo>
                      <a:pt x="21" y="108"/>
                    </a:lnTo>
                    <a:lnTo>
                      <a:pt x="24" y="111"/>
                    </a:lnTo>
                    <a:lnTo>
                      <a:pt x="33" y="117"/>
                    </a:lnTo>
                    <a:lnTo>
                      <a:pt x="42" y="124"/>
                    </a:lnTo>
                    <a:lnTo>
                      <a:pt x="44" y="125"/>
                    </a:lnTo>
                    <a:lnTo>
                      <a:pt x="47" y="127"/>
                    </a:lnTo>
                    <a:lnTo>
                      <a:pt x="77" y="137"/>
                    </a:lnTo>
                    <a:lnTo>
                      <a:pt x="108" y="147"/>
                    </a:lnTo>
                    <a:lnTo>
                      <a:pt x="196" y="174"/>
                    </a:lnTo>
                    <a:lnTo>
                      <a:pt x="285" y="201"/>
                    </a:lnTo>
                    <a:lnTo>
                      <a:pt x="292" y="202"/>
                    </a:lnTo>
                    <a:lnTo>
                      <a:pt x="299" y="204"/>
                    </a:lnTo>
                    <a:lnTo>
                      <a:pt x="312" y="210"/>
                    </a:lnTo>
                    <a:lnTo>
                      <a:pt x="325" y="217"/>
                    </a:lnTo>
                    <a:lnTo>
                      <a:pt x="338" y="225"/>
                    </a:lnTo>
                    <a:lnTo>
                      <a:pt x="340" y="229"/>
                    </a:lnTo>
                    <a:lnTo>
                      <a:pt x="344" y="235"/>
                    </a:lnTo>
                    <a:lnTo>
                      <a:pt x="349" y="242"/>
                    </a:lnTo>
                    <a:lnTo>
                      <a:pt x="351" y="247"/>
                    </a:lnTo>
                    <a:lnTo>
                      <a:pt x="353" y="254"/>
                    </a:lnTo>
                    <a:lnTo>
                      <a:pt x="354" y="261"/>
                    </a:lnTo>
                    <a:lnTo>
                      <a:pt x="355" y="268"/>
                    </a:lnTo>
                    <a:lnTo>
                      <a:pt x="354" y="275"/>
                    </a:lnTo>
                    <a:lnTo>
                      <a:pt x="353" y="282"/>
                    </a:lnTo>
                    <a:lnTo>
                      <a:pt x="350" y="284"/>
                    </a:lnTo>
                    <a:lnTo>
                      <a:pt x="350" y="288"/>
                    </a:lnTo>
                    <a:lnTo>
                      <a:pt x="346" y="315"/>
                    </a:lnTo>
                    <a:lnTo>
                      <a:pt x="345" y="343"/>
                    </a:lnTo>
                    <a:lnTo>
                      <a:pt x="345" y="347"/>
                    </a:lnTo>
                    <a:lnTo>
                      <a:pt x="345" y="352"/>
                    </a:lnTo>
                    <a:lnTo>
                      <a:pt x="346" y="356"/>
                    </a:lnTo>
                    <a:lnTo>
                      <a:pt x="348" y="360"/>
                    </a:lnTo>
                    <a:lnTo>
                      <a:pt x="350" y="365"/>
                    </a:lnTo>
                    <a:lnTo>
                      <a:pt x="352" y="368"/>
                    </a:lnTo>
                    <a:lnTo>
                      <a:pt x="358" y="376"/>
                    </a:lnTo>
                    <a:lnTo>
                      <a:pt x="365" y="394"/>
                    </a:lnTo>
                    <a:lnTo>
                      <a:pt x="374" y="411"/>
                    </a:lnTo>
                    <a:lnTo>
                      <a:pt x="378" y="419"/>
                    </a:lnTo>
                    <a:lnTo>
                      <a:pt x="384" y="427"/>
                    </a:lnTo>
                    <a:lnTo>
                      <a:pt x="395" y="444"/>
                    </a:lnTo>
                    <a:lnTo>
                      <a:pt x="407" y="460"/>
                    </a:lnTo>
                    <a:lnTo>
                      <a:pt x="419" y="477"/>
                    </a:lnTo>
                    <a:lnTo>
                      <a:pt x="429" y="494"/>
                    </a:lnTo>
                    <a:lnTo>
                      <a:pt x="440" y="512"/>
                    </a:lnTo>
                    <a:lnTo>
                      <a:pt x="443" y="518"/>
                    </a:lnTo>
                    <a:lnTo>
                      <a:pt x="447" y="524"/>
                    </a:lnTo>
                    <a:lnTo>
                      <a:pt x="455" y="535"/>
                    </a:lnTo>
                    <a:lnTo>
                      <a:pt x="463" y="545"/>
                    </a:lnTo>
                    <a:lnTo>
                      <a:pt x="470" y="557"/>
                    </a:lnTo>
                    <a:lnTo>
                      <a:pt x="476" y="568"/>
                    </a:lnTo>
                    <a:lnTo>
                      <a:pt x="482" y="580"/>
                    </a:lnTo>
                    <a:lnTo>
                      <a:pt x="488" y="593"/>
                    </a:lnTo>
                    <a:lnTo>
                      <a:pt x="492" y="605"/>
                    </a:lnTo>
                    <a:lnTo>
                      <a:pt x="496" y="618"/>
                    </a:lnTo>
                    <a:lnTo>
                      <a:pt x="498" y="624"/>
                    </a:lnTo>
                    <a:lnTo>
                      <a:pt x="501" y="629"/>
                    </a:lnTo>
                    <a:lnTo>
                      <a:pt x="503" y="636"/>
                    </a:lnTo>
                    <a:lnTo>
                      <a:pt x="506" y="641"/>
                    </a:lnTo>
                    <a:lnTo>
                      <a:pt x="510" y="645"/>
                    </a:lnTo>
                    <a:lnTo>
                      <a:pt x="513" y="650"/>
                    </a:lnTo>
                    <a:lnTo>
                      <a:pt x="517" y="653"/>
                    </a:lnTo>
                    <a:lnTo>
                      <a:pt x="521" y="657"/>
                    </a:lnTo>
                    <a:lnTo>
                      <a:pt x="525" y="659"/>
                    </a:lnTo>
                    <a:lnTo>
                      <a:pt x="531" y="662"/>
                    </a:lnTo>
                    <a:lnTo>
                      <a:pt x="536" y="664"/>
                    </a:lnTo>
                    <a:lnTo>
                      <a:pt x="541" y="666"/>
                    </a:lnTo>
                    <a:lnTo>
                      <a:pt x="547" y="667"/>
                    </a:lnTo>
                    <a:lnTo>
                      <a:pt x="553" y="668"/>
                    </a:lnTo>
                    <a:lnTo>
                      <a:pt x="567" y="669"/>
                    </a:lnTo>
                    <a:lnTo>
                      <a:pt x="571" y="668"/>
                    </a:lnTo>
                    <a:lnTo>
                      <a:pt x="573" y="667"/>
                    </a:lnTo>
                    <a:lnTo>
                      <a:pt x="575" y="666"/>
                    </a:lnTo>
                    <a:lnTo>
                      <a:pt x="576" y="665"/>
                    </a:lnTo>
                    <a:lnTo>
                      <a:pt x="577" y="665"/>
                    </a:lnTo>
                    <a:lnTo>
                      <a:pt x="577" y="664"/>
                    </a:lnTo>
                    <a:lnTo>
                      <a:pt x="578" y="664"/>
                    </a:lnTo>
                    <a:lnTo>
                      <a:pt x="580" y="662"/>
                    </a:lnTo>
                    <a:lnTo>
                      <a:pt x="581" y="661"/>
                    </a:lnTo>
                    <a:lnTo>
                      <a:pt x="588" y="650"/>
                    </a:lnTo>
                    <a:lnTo>
                      <a:pt x="594" y="638"/>
                    </a:lnTo>
                    <a:lnTo>
                      <a:pt x="600" y="627"/>
                    </a:lnTo>
                    <a:lnTo>
                      <a:pt x="600" y="626"/>
                    </a:lnTo>
                    <a:lnTo>
                      <a:pt x="600" y="625"/>
                    </a:lnTo>
                    <a:lnTo>
                      <a:pt x="601" y="623"/>
                    </a:lnTo>
                    <a:lnTo>
                      <a:pt x="601" y="621"/>
                    </a:lnTo>
                    <a:lnTo>
                      <a:pt x="605" y="615"/>
                    </a:lnTo>
                    <a:lnTo>
                      <a:pt x="607" y="610"/>
                    </a:lnTo>
                    <a:lnTo>
                      <a:pt x="608" y="605"/>
                    </a:lnTo>
                    <a:lnTo>
                      <a:pt x="615" y="597"/>
                    </a:lnTo>
                    <a:lnTo>
                      <a:pt x="621" y="588"/>
                    </a:lnTo>
                    <a:lnTo>
                      <a:pt x="629" y="581"/>
                    </a:lnTo>
                    <a:lnTo>
                      <a:pt x="643" y="569"/>
                    </a:lnTo>
                    <a:lnTo>
                      <a:pt x="659" y="558"/>
                    </a:lnTo>
                    <a:lnTo>
                      <a:pt x="673" y="551"/>
                    </a:lnTo>
                    <a:lnTo>
                      <a:pt x="687" y="544"/>
                    </a:lnTo>
                    <a:lnTo>
                      <a:pt x="702" y="539"/>
                    </a:lnTo>
                    <a:lnTo>
                      <a:pt x="717" y="535"/>
                    </a:lnTo>
                    <a:lnTo>
                      <a:pt x="732" y="531"/>
                    </a:lnTo>
                    <a:lnTo>
                      <a:pt x="748" y="530"/>
                    </a:lnTo>
                    <a:lnTo>
                      <a:pt x="763" y="529"/>
                    </a:lnTo>
                    <a:lnTo>
                      <a:pt x="779" y="529"/>
                    </a:lnTo>
                    <a:lnTo>
                      <a:pt x="780" y="529"/>
                    </a:lnTo>
                    <a:lnTo>
                      <a:pt x="781" y="529"/>
                    </a:lnTo>
                    <a:lnTo>
                      <a:pt x="782" y="529"/>
                    </a:lnTo>
                    <a:lnTo>
                      <a:pt x="784" y="528"/>
                    </a:lnTo>
                    <a:lnTo>
                      <a:pt x="786" y="528"/>
                    </a:lnTo>
                    <a:lnTo>
                      <a:pt x="787" y="527"/>
                    </a:lnTo>
                    <a:lnTo>
                      <a:pt x="790" y="526"/>
                    </a:lnTo>
                    <a:lnTo>
                      <a:pt x="796" y="520"/>
                    </a:lnTo>
                    <a:lnTo>
                      <a:pt x="798" y="517"/>
                    </a:lnTo>
                    <a:lnTo>
                      <a:pt x="800" y="515"/>
                    </a:lnTo>
                    <a:lnTo>
                      <a:pt x="802" y="512"/>
                    </a:lnTo>
                    <a:lnTo>
                      <a:pt x="803" y="509"/>
                    </a:lnTo>
                    <a:lnTo>
                      <a:pt x="803" y="508"/>
                    </a:lnTo>
                    <a:lnTo>
                      <a:pt x="804" y="506"/>
                    </a:lnTo>
                    <a:lnTo>
                      <a:pt x="804" y="503"/>
                    </a:lnTo>
                    <a:lnTo>
                      <a:pt x="804" y="500"/>
                    </a:lnTo>
                    <a:lnTo>
                      <a:pt x="804" y="496"/>
                    </a:lnTo>
                    <a:lnTo>
                      <a:pt x="804" y="493"/>
                    </a:lnTo>
                    <a:lnTo>
                      <a:pt x="803" y="490"/>
                    </a:lnTo>
                    <a:lnTo>
                      <a:pt x="802" y="486"/>
                    </a:lnTo>
                    <a:lnTo>
                      <a:pt x="800" y="482"/>
                    </a:lnTo>
                    <a:lnTo>
                      <a:pt x="799" y="480"/>
                    </a:lnTo>
                    <a:lnTo>
                      <a:pt x="798" y="479"/>
                    </a:lnTo>
                    <a:lnTo>
                      <a:pt x="797" y="475"/>
                    </a:lnTo>
                    <a:lnTo>
                      <a:pt x="795" y="471"/>
                    </a:lnTo>
                    <a:lnTo>
                      <a:pt x="793" y="466"/>
                    </a:lnTo>
                    <a:lnTo>
                      <a:pt x="789" y="459"/>
                    </a:lnTo>
                    <a:lnTo>
                      <a:pt x="783" y="452"/>
                    </a:lnTo>
                    <a:lnTo>
                      <a:pt x="778" y="447"/>
                    </a:lnTo>
                    <a:lnTo>
                      <a:pt x="772" y="442"/>
                    </a:lnTo>
                    <a:lnTo>
                      <a:pt x="765" y="437"/>
                    </a:lnTo>
                    <a:lnTo>
                      <a:pt x="757" y="433"/>
                    </a:lnTo>
                    <a:lnTo>
                      <a:pt x="749" y="430"/>
                    </a:lnTo>
                    <a:lnTo>
                      <a:pt x="745" y="430"/>
                    </a:lnTo>
                    <a:lnTo>
                      <a:pt x="741" y="430"/>
                    </a:lnTo>
                    <a:lnTo>
                      <a:pt x="731" y="430"/>
                    </a:lnTo>
                    <a:lnTo>
                      <a:pt x="721" y="431"/>
                    </a:lnTo>
                    <a:lnTo>
                      <a:pt x="712" y="433"/>
                    </a:lnTo>
                    <a:lnTo>
                      <a:pt x="703" y="437"/>
                    </a:lnTo>
                    <a:lnTo>
                      <a:pt x="694" y="440"/>
                    </a:lnTo>
                    <a:lnTo>
                      <a:pt x="685" y="444"/>
                    </a:lnTo>
                    <a:lnTo>
                      <a:pt x="678" y="450"/>
                    </a:lnTo>
                    <a:lnTo>
                      <a:pt x="670" y="456"/>
                    </a:lnTo>
                    <a:lnTo>
                      <a:pt x="642" y="478"/>
                    </a:lnTo>
                    <a:lnTo>
                      <a:pt x="614" y="499"/>
                    </a:lnTo>
                    <a:lnTo>
                      <a:pt x="605" y="506"/>
                    </a:lnTo>
                    <a:lnTo>
                      <a:pt x="597" y="513"/>
                    </a:lnTo>
                    <a:lnTo>
                      <a:pt x="589" y="521"/>
                    </a:lnTo>
                    <a:lnTo>
                      <a:pt x="583" y="529"/>
                    </a:lnTo>
                    <a:lnTo>
                      <a:pt x="576" y="537"/>
                    </a:lnTo>
                    <a:lnTo>
                      <a:pt x="571" y="546"/>
                    </a:lnTo>
                    <a:lnTo>
                      <a:pt x="566" y="556"/>
                    </a:lnTo>
                    <a:lnTo>
                      <a:pt x="560" y="565"/>
                    </a:lnTo>
                    <a:lnTo>
                      <a:pt x="557" y="565"/>
                    </a:lnTo>
                    <a:lnTo>
                      <a:pt x="556" y="565"/>
                    </a:lnTo>
                    <a:lnTo>
                      <a:pt x="546" y="554"/>
                    </a:lnTo>
                    <a:lnTo>
                      <a:pt x="538" y="542"/>
                    </a:lnTo>
                    <a:lnTo>
                      <a:pt x="529" y="530"/>
                    </a:lnTo>
                    <a:lnTo>
                      <a:pt x="521" y="517"/>
                    </a:lnTo>
                    <a:lnTo>
                      <a:pt x="513" y="504"/>
                    </a:lnTo>
                    <a:lnTo>
                      <a:pt x="507" y="492"/>
                    </a:lnTo>
                    <a:lnTo>
                      <a:pt x="501" y="478"/>
                    </a:lnTo>
                    <a:lnTo>
                      <a:pt x="496" y="465"/>
                    </a:lnTo>
                    <a:lnTo>
                      <a:pt x="489" y="446"/>
                    </a:lnTo>
                    <a:lnTo>
                      <a:pt x="481" y="430"/>
                    </a:lnTo>
                    <a:lnTo>
                      <a:pt x="471" y="406"/>
                    </a:lnTo>
                    <a:lnTo>
                      <a:pt x="466" y="394"/>
                    </a:lnTo>
                    <a:lnTo>
                      <a:pt x="461" y="382"/>
                    </a:lnTo>
                    <a:lnTo>
                      <a:pt x="454" y="359"/>
                    </a:lnTo>
                    <a:lnTo>
                      <a:pt x="447" y="335"/>
                    </a:lnTo>
                    <a:lnTo>
                      <a:pt x="446" y="329"/>
                    </a:lnTo>
                    <a:lnTo>
                      <a:pt x="445" y="324"/>
                    </a:lnTo>
                    <a:lnTo>
                      <a:pt x="440" y="302"/>
                    </a:lnTo>
                    <a:lnTo>
                      <a:pt x="438" y="281"/>
                    </a:lnTo>
                    <a:lnTo>
                      <a:pt x="436" y="258"/>
                    </a:lnTo>
                    <a:lnTo>
                      <a:pt x="436" y="236"/>
                    </a:lnTo>
                    <a:lnTo>
                      <a:pt x="436" y="231"/>
                    </a:lnTo>
                    <a:lnTo>
                      <a:pt x="437" y="225"/>
                    </a:lnTo>
                    <a:lnTo>
                      <a:pt x="439" y="217"/>
                    </a:lnTo>
                    <a:lnTo>
                      <a:pt x="440" y="210"/>
                    </a:lnTo>
                    <a:lnTo>
                      <a:pt x="439" y="203"/>
                    </a:lnTo>
                    <a:lnTo>
                      <a:pt x="439" y="197"/>
                    </a:lnTo>
                    <a:lnTo>
                      <a:pt x="436" y="190"/>
                    </a:lnTo>
                    <a:lnTo>
                      <a:pt x="433" y="184"/>
                    </a:lnTo>
                    <a:lnTo>
                      <a:pt x="430" y="179"/>
                    </a:lnTo>
                    <a:lnTo>
                      <a:pt x="426" y="174"/>
                    </a:lnTo>
                    <a:lnTo>
                      <a:pt x="418" y="164"/>
                    </a:lnTo>
                    <a:lnTo>
                      <a:pt x="408" y="155"/>
                    </a:lnTo>
                    <a:lnTo>
                      <a:pt x="399" y="147"/>
                    </a:lnTo>
                    <a:lnTo>
                      <a:pt x="388" y="139"/>
                    </a:lnTo>
                    <a:lnTo>
                      <a:pt x="378" y="133"/>
                    </a:lnTo>
                    <a:lnTo>
                      <a:pt x="366" y="127"/>
                    </a:lnTo>
                    <a:lnTo>
                      <a:pt x="355" y="122"/>
                    </a:lnTo>
                    <a:lnTo>
                      <a:pt x="343" y="118"/>
                    </a:lnTo>
                    <a:lnTo>
                      <a:pt x="339" y="115"/>
                    </a:lnTo>
                    <a:lnTo>
                      <a:pt x="336" y="112"/>
                    </a:lnTo>
                    <a:lnTo>
                      <a:pt x="331" y="110"/>
                    </a:lnTo>
                    <a:lnTo>
                      <a:pt x="328" y="108"/>
                    </a:lnTo>
                    <a:lnTo>
                      <a:pt x="292" y="92"/>
                    </a:lnTo>
                    <a:lnTo>
                      <a:pt x="258" y="76"/>
                    </a:lnTo>
                    <a:lnTo>
                      <a:pt x="223" y="59"/>
                    </a:lnTo>
                    <a:lnTo>
                      <a:pt x="189" y="41"/>
                    </a:lnTo>
                    <a:lnTo>
                      <a:pt x="172" y="32"/>
                    </a:lnTo>
                    <a:lnTo>
                      <a:pt x="154" y="24"/>
                    </a:lnTo>
                    <a:lnTo>
                      <a:pt x="144" y="20"/>
                    </a:lnTo>
                    <a:lnTo>
                      <a:pt x="135" y="17"/>
                    </a:lnTo>
                    <a:lnTo>
                      <a:pt x="117" y="11"/>
                    </a:lnTo>
                    <a:lnTo>
                      <a:pt x="98" y="7"/>
                    </a:lnTo>
                    <a:lnTo>
                      <a:pt x="79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0" y="4"/>
                    </a:lnTo>
                    <a:lnTo>
                      <a:pt x="26" y="6"/>
                    </a:lnTo>
                    <a:lnTo>
                      <a:pt x="21" y="9"/>
                    </a:lnTo>
                    <a:lnTo>
                      <a:pt x="14" y="15"/>
                    </a:lnTo>
                    <a:lnTo>
                      <a:pt x="9" y="22"/>
                    </a:lnTo>
                    <a:lnTo>
                      <a:pt x="7" y="25"/>
                    </a:lnTo>
                    <a:lnTo>
                      <a:pt x="5" y="30"/>
                    </a:lnTo>
                    <a:lnTo>
                      <a:pt x="3" y="34"/>
                    </a:lnTo>
                    <a:lnTo>
                      <a:pt x="2" y="39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9" name="Freeform 24"/>
              <p:cNvSpPr>
                <a:spLocks noChangeAspect="1"/>
              </p:cNvSpPr>
              <p:nvPr/>
            </p:nvSpPr>
            <p:spPr bwMode="auto">
              <a:xfrm>
                <a:off x="1471" y="3026"/>
                <a:ext cx="788" cy="432"/>
              </a:xfrm>
              <a:custGeom>
                <a:avLst/>
                <a:gdLst>
                  <a:gd name="T0" fmla="*/ 787 w 788"/>
                  <a:gd name="T1" fmla="*/ 82 h 432"/>
                  <a:gd name="T2" fmla="*/ 777 w 788"/>
                  <a:gd name="T3" fmla="*/ 48 h 432"/>
                  <a:gd name="T4" fmla="*/ 750 w 788"/>
                  <a:gd name="T5" fmla="*/ 26 h 432"/>
                  <a:gd name="T6" fmla="*/ 714 w 788"/>
                  <a:gd name="T7" fmla="*/ 22 h 432"/>
                  <a:gd name="T8" fmla="*/ 691 w 788"/>
                  <a:gd name="T9" fmla="*/ 34 h 432"/>
                  <a:gd name="T10" fmla="*/ 634 w 788"/>
                  <a:gd name="T11" fmla="*/ 105 h 432"/>
                  <a:gd name="T12" fmla="*/ 566 w 788"/>
                  <a:gd name="T13" fmla="*/ 213 h 432"/>
                  <a:gd name="T14" fmla="*/ 530 w 788"/>
                  <a:gd name="T15" fmla="*/ 286 h 432"/>
                  <a:gd name="T16" fmla="*/ 510 w 788"/>
                  <a:gd name="T17" fmla="*/ 314 h 432"/>
                  <a:gd name="T18" fmla="*/ 478 w 788"/>
                  <a:gd name="T19" fmla="*/ 331 h 432"/>
                  <a:gd name="T20" fmla="*/ 431 w 788"/>
                  <a:gd name="T21" fmla="*/ 280 h 432"/>
                  <a:gd name="T22" fmla="*/ 371 w 788"/>
                  <a:gd name="T23" fmla="*/ 226 h 432"/>
                  <a:gd name="T24" fmla="*/ 300 w 788"/>
                  <a:gd name="T25" fmla="*/ 178 h 432"/>
                  <a:gd name="T26" fmla="*/ 257 w 788"/>
                  <a:gd name="T27" fmla="*/ 144 h 432"/>
                  <a:gd name="T28" fmla="*/ 228 w 788"/>
                  <a:gd name="T29" fmla="*/ 94 h 432"/>
                  <a:gd name="T30" fmla="*/ 198 w 788"/>
                  <a:gd name="T31" fmla="*/ 21 h 432"/>
                  <a:gd name="T32" fmla="*/ 184 w 788"/>
                  <a:gd name="T33" fmla="*/ 6 h 432"/>
                  <a:gd name="T34" fmla="*/ 155 w 788"/>
                  <a:gd name="T35" fmla="*/ 0 h 432"/>
                  <a:gd name="T36" fmla="*/ 123 w 788"/>
                  <a:gd name="T37" fmla="*/ 22 h 432"/>
                  <a:gd name="T38" fmla="*/ 120 w 788"/>
                  <a:gd name="T39" fmla="*/ 57 h 432"/>
                  <a:gd name="T40" fmla="*/ 118 w 788"/>
                  <a:gd name="T41" fmla="*/ 89 h 432"/>
                  <a:gd name="T42" fmla="*/ 106 w 788"/>
                  <a:gd name="T43" fmla="*/ 127 h 432"/>
                  <a:gd name="T44" fmla="*/ 95 w 788"/>
                  <a:gd name="T45" fmla="*/ 146 h 432"/>
                  <a:gd name="T46" fmla="*/ 80 w 788"/>
                  <a:gd name="T47" fmla="*/ 162 h 432"/>
                  <a:gd name="T48" fmla="*/ 25 w 788"/>
                  <a:gd name="T49" fmla="*/ 219 h 432"/>
                  <a:gd name="T50" fmla="*/ 0 w 788"/>
                  <a:gd name="T51" fmla="*/ 266 h 432"/>
                  <a:gd name="T52" fmla="*/ 3 w 788"/>
                  <a:gd name="T53" fmla="*/ 287 h 432"/>
                  <a:gd name="T54" fmla="*/ 32 w 788"/>
                  <a:gd name="T55" fmla="*/ 300 h 432"/>
                  <a:gd name="T56" fmla="*/ 50 w 788"/>
                  <a:gd name="T57" fmla="*/ 295 h 432"/>
                  <a:gd name="T58" fmla="*/ 74 w 788"/>
                  <a:gd name="T59" fmla="*/ 283 h 432"/>
                  <a:gd name="T60" fmla="*/ 91 w 788"/>
                  <a:gd name="T61" fmla="*/ 269 h 432"/>
                  <a:gd name="T62" fmla="*/ 97 w 788"/>
                  <a:gd name="T63" fmla="*/ 264 h 432"/>
                  <a:gd name="T64" fmla="*/ 118 w 788"/>
                  <a:gd name="T65" fmla="*/ 237 h 432"/>
                  <a:gd name="T66" fmla="*/ 130 w 788"/>
                  <a:gd name="T67" fmla="*/ 211 h 432"/>
                  <a:gd name="T68" fmla="*/ 140 w 788"/>
                  <a:gd name="T69" fmla="*/ 169 h 432"/>
                  <a:gd name="T70" fmla="*/ 150 w 788"/>
                  <a:gd name="T71" fmla="*/ 131 h 432"/>
                  <a:gd name="T72" fmla="*/ 172 w 788"/>
                  <a:gd name="T73" fmla="*/ 116 h 432"/>
                  <a:gd name="T74" fmla="*/ 190 w 788"/>
                  <a:gd name="T75" fmla="*/ 130 h 432"/>
                  <a:gd name="T76" fmla="*/ 207 w 788"/>
                  <a:gd name="T77" fmla="*/ 158 h 432"/>
                  <a:gd name="T78" fmla="*/ 250 w 788"/>
                  <a:gd name="T79" fmla="*/ 223 h 432"/>
                  <a:gd name="T80" fmla="*/ 373 w 788"/>
                  <a:gd name="T81" fmla="*/ 329 h 432"/>
                  <a:gd name="T82" fmla="*/ 433 w 788"/>
                  <a:gd name="T83" fmla="*/ 377 h 432"/>
                  <a:gd name="T84" fmla="*/ 454 w 788"/>
                  <a:gd name="T85" fmla="*/ 413 h 432"/>
                  <a:gd name="T86" fmla="*/ 496 w 788"/>
                  <a:gd name="T87" fmla="*/ 432 h 432"/>
                  <a:gd name="T88" fmla="*/ 517 w 788"/>
                  <a:gd name="T89" fmla="*/ 427 h 432"/>
                  <a:gd name="T90" fmla="*/ 561 w 788"/>
                  <a:gd name="T91" fmla="*/ 399 h 432"/>
                  <a:gd name="T92" fmla="*/ 577 w 788"/>
                  <a:gd name="T93" fmla="*/ 384 h 432"/>
                  <a:gd name="T94" fmla="*/ 646 w 788"/>
                  <a:gd name="T95" fmla="*/ 310 h 432"/>
                  <a:gd name="T96" fmla="*/ 693 w 788"/>
                  <a:gd name="T97" fmla="*/ 253 h 432"/>
                  <a:gd name="T98" fmla="*/ 714 w 788"/>
                  <a:gd name="T99" fmla="*/ 225 h 432"/>
                  <a:gd name="T100" fmla="*/ 753 w 788"/>
                  <a:gd name="T101" fmla="*/ 165 h 432"/>
                  <a:gd name="T102" fmla="*/ 782 w 788"/>
                  <a:gd name="T103" fmla="*/ 106 h 4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88"/>
                  <a:gd name="T157" fmla="*/ 0 h 432"/>
                  <a:gd name="T158" fmla="*/ 788 w 788"/>
                  <a:gd name="T159" fmla="*/ 432 h 4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88" h="432">
                    <a:moveTo>
                      <a:pt x="782" y="106"/>
                    </a:moveTo>
                    <a:lnTo>
                      <a:pt x="784" y="98"/>
                    </a:lnTo>
                    <a:lnTo>
                      <a:pt x="786" y="91"/>
                    </a:lnTo>
                    <a:lnTo>
                      <a:pt x="786" y="87"/>
                    </a:lnTo>
                    <a:lnTo>
                      <a:pt x="787" y="82"/>
                    </a:lnTo>
                    <a:lnTo>
                      <a:pt x="788" y="75"/>
                    </a:lnTo>
                    <a:lnTo>
                      <a:pt x="785" y="64"/>
                    </a:lnTo>
                    <a:lnTo>
                      <a:pt x="784" y="60"/>
                    </a:lnTo>
                    <a:lnTo>
                      <a:pt x="782" y="55"/>
                    </a:lnTo>
                    <a:lnTo>
                      <a:pt x="777" y="48"/>
                    </a:lnTo>
                    <a:lnTo>
                      <a:pt x="770" y="39"/>
                    </a:lnTo>
                    <a:lnTo>
                      <a:pt x="766" y="35"/>
                    </a:lnTo>
                    <a:lnTo>
                      <a:pt x="763" y="33"/>
                    </a:lnTo>
                    <a:lnTo>
                      <a:pt x="755" y="27"/>
                    </a:lnTo>
                    <a:lnTo>
                      <a:pt x="750" y="26"/>
                    </a:lnTo>
                    <a:lnTo>
                      <a:pt x="747" y="24"/>
                    </a:lnTo>
                    <a:lnTo>
                      <a:pt x="738" y="21"/>
                    </a:lnTo>
                    <a:lnTo>
                      <a:pt x="728" y="21"/>
                    </a:lnTo>
                    <a:lnTo>
                      <a:pt x="719" y="21"/>
                    </a:lnTo>
                    <a:lnTo>
                      <a:pt x="714" y="22"/>
                    </a:lnTo>
                    <a:lnTo>
                      <a:pt x="708" y="24"/>
                    </a:lnTo>
                    <a:lnTo>
                      <a:pt x="703" y="25"/>
                    </a:lnTo>
                    <a:lnTo>
                      <a:pt x="699" y="27"/>
                    </a:lnTo>
                    <a:lnTo>
                      <a:pt x="694" y="31"/>
                    </a:lnTo>
                    <a:lnTo>
                      <a:pt x="691" y="34"/>
                    </a:lnTo>
                    <a:lnTo>
                      <a:pt x="679" y="48"/>
                    </a:lnTo>
                    <a:lnTo>
                      <a:pt x="667" y="62"/>
                    </a:lnTo>
                    <a:lnTo>
                      <a:pt x="656" y="76"/>
                    </a:lnTo>
                    <a:lnTo>
                      <a:pt x="644" y="90"/>
                    </a:lnTo>
                    <a:lnTo>
                      <a:pt x="634" y="105"/>
                    </a:lnTo>
                    <a:lnTo>
                      <a:pt x="623" y="120"/>
                    </a:lnTo>
                    <a:lnTo>
                      <a:pt x="603" y="150"/>
                    </a:lnTo>
                    <a:lnTo>
                      <a:pt x="583" y="182"/>
                    </a:lnTo>
                    <a:lnTo>
                      <a:pt x="573" y="198"/>
                    </a:lnTo>
                    <a:lnTo>
                      <a:pt x="566" y="213"/>
                    </a:lnTo>
                    <a:lnTo>
                      <a:pt x="558" y="232"/>
                    </a:lnTo>
                    <a:lnTo>
                      <a:pt x="549" y="250"/>
                    </a:lnTo>
                    <a:lnTo>
                      <a:pt x="544" y="259"/>
                    </a:lnTo>
                    <a:lnTo>
                      <a:pt x="539" y="267"/>
                    </a:lnTo>
                    <a:lnTo>
                      <a:pt x="530" y="286"/>
                    </a:lnTo>
                    <a:lnTo>
                      <a:pt x="525" y="293"/>
                    </a:lnTo>
                    <a:lnTo>
                      <a:pt x="523" y="296"/>
                    </a:lnTo>
                    <a:lnTo>
                      <a:pt x="521" y="300"/>
                    </a:lnTo>
                    <a:lnTo>
                      <a:pt x="516" y="307"/>
                    </a:lnTo>
                    <a:lnTo>
                      <a:pt x="510" y="314"/>
                    </a:lnTo>
                    <a:lnTo>
                      <a:pt x="504" y="320"/>
                    </a:lnTo>
                    <a:lnTo>
                      <a:pt x="499" y="327"/>
                    </a:lnTo>
                    <a:lnTo>
                      <a:pt x="493" y="333"/>
                    </a:lnTo>
                    <a:lnTo>
                      <a:pt x="486" y="339"/>
                    </a:lnTo>
                    <a:lnTo>
                      <a:pt x="478" y="331"/>
                    </a:lnTo>
                    <a:lnTo>
                      <a:pt x="470" y="324"/>
                    </a:lnTo>
                    <a:lnTo>
                      <a:pt x="455" y="309"/>
                    </a:lnTo>
                    <a:lnTo>
                      <a:pt x="448" y="301"/>
                    </a:lnTo>
                    <a:lnTo>
                      <a:pt x="441" y="292"/>
                    </a:lnTo>
                    <a:lnTo>
                      <a:pt x="431" y="280"/>
                    </a:lnTo>
                    <a:lnTo>
                      <a:pt x="419" y="267"/>
                    </a:lnTo>
                    <a:lnTo>
                      <a:pt x="408" y="256"/>
                    </a:lnTo>
                    <a:lnTo>
                      <a:pt x="397" y="246"/>
                    </a:lnTo>
                    <a:lnTo>
                      <a:pt x="383" y="235"/>
                    </a:lnTo>
                    <a:lnTo>
                      <a:pt x="371" y="226"/>
                    </a:lnTo>
                    <a:lnTo>
                      <a:pt x="358" y="216"/>
                    </a:lnTo>
                    <a:lnTo>
                      <a:pt x="344" y="208"/>
                    </a:lnTo>
                    <a:lnTo>
                      <a:pt x="328" y="198"/>
                    </a:lnTo>
                    <a:lnTo>
                      <a:pt x="313" y="188"/>
                    </a:lnTo>
                    <a:lnTo>
                      <a:pt x="300" y="178"/>
                    </a:lnTo>
                    <a:lnTo>
                      <a:pt x="288" y="170"/>
                    </a:lnTo>
                    <a:lnTo>
                      <a:pt x="276" y="160"/>
                    </a:lnTo>
                    <a:lnTo>
                      <a:pt x="264" y="151"/>
                    </a:lnTo>
                    <a:lnTo>
                      <a:pt x="260" y="147"/>
                    </a:lnTo>
                    <a:lnTo>
                      <a:pt x="257" y="144"/>
                    </a:lnTo>
                    <a:lnTo>
                      <a:pt x="254" y="139"/>
                    </a:lnTo>
                    <a:lnTo>
                      <a:pt x="251" y="136"/>
                    </a:lnTo>
                    <a:lnTo>
                      <a:pt x="243" y="122"/>
                    </a:lnTo>
                    <a:lnTo>
                      <a:pt x="235" y="108"/>
                    </a:lnTo>
                    <a:lnTo>
                      <a:pt x="228" y="94"/>
                    </a:lnTo>
                    <a:lnTo>
                      <a:pt x="221" y="80"/>
                    </a:lnTo>
                    <a:lnTo>
                      <a:pt x="215" y="65"/>
                    </a:lnTo>
                    <a:lnTo>
                      <a:pt x="208" y="51"/>
                    </a:lnTo>
                    <a:lnTo>
                      <a:pt x="203" y="36"/>
                    </a:lnTo>
                    <a:lnTo>
                      <a:pt x="198" y="21"/>
                    </a:lnTo>
                    <a:lnTo>
                      <a:pt x="196" y="17"/>
                    </a:lnTo>
                    <a:lnTo>
                      <a:pt x="193" y="14"/>
                    </a:lnTo>
                    <a:lnTo>
                      <a:pt x="190" y="10"/>
                    </a:lnTo>
                    <a:lnTo>
                      <a:pt x="187" y="7"/>
                    </a:lnTo>
                    <a:lnTo>
                      <a:pt x="184" y="6"/>
                    </a:lnTo>
                    <a:lnTo>
                      <a:pt x="180" y="4"/>
                    </a:lnTo>
                    <a:lnTo>
                      <a:pt x="176" y="2"/>
                    </a:lnTo>
                    <a:lnTo>
                      <a:pt x="172" y="1"/>
                    </a:lnTo>
                    <a:lnTo>
                      <a:pt x="163" y="0"/>
                    </a:lnTo>
                    <a:lnTo>
                      <a:pt x="155" y="0"/>
                    </a:lnTo>
                    <a:lnTo>
                      <a:pt x="148" y="2"/>
                    </a:lnTo>
                    <a:lnTo>
                      <a:pt x="141" y="5"/>
                    </a:lnTo>
                    <a:lnTo>
                      <a:pt x="135" y="9"/>
                    </a:lnTo>
                    <a:lnTo>
                      <a:pt x="128" y="15"/>
                    </a:lnTo>
                    <a:lnTo>
                      <a:pt x="123" y="22"/>
                    </a:lnTo>
                    <a:lnTo>
                      <a:pt x="120" y="26"/>
                    </a:lnTo>
                    <a:lnTo>
                      <a:pt x="118" y="30"/>
                    </a:lnTo>
                    <a:lnTo>
                      <a:pt x="116" y="39"/>
                    </a:lnTo>
                    <a:lnTo>
                      <a:pt x="118" y="48"/>
                    </a:lnTo>
                    <a:lnTo>
                      <a:pt x="120" y="57"/>
                    </a:lnTo>
                    <a:lnTo>
                      <a:pt x="121" y="68"/>
                    </a:lnTo>
                    <a:lnTo>
                      <a:pt x="121" y="77"/>
                    </a:lnTo>
                    <a:lnTo>
                      <a:pt x="120" y="83"/>
                    </a:lnTo>
                    <a:lnTo>
                      <a:pt x="119" y="86"/>
                    </a:lnTo>
                    <a:lnTo>
                      <a:pt x="118" y="89"/>
                    </a:lnTo>
                    <a:lnTo>
                      <a:pt x="116" y="96"/>
                    </a:lnTo>
                    <a:lnTo>
                      <a:pt x="116" y="103"/>
                    </a:lnTo>
                    <a:lnTo>
                      <a:pt x="113" y="109"/>
                    </a:lnTo>
                    <a:lnTo>
                      <a:pt x="111" y="115"/>
                    </a:lnTo>
                    <a:lnTo>
                      <a:pt x="106" y="127"/>
                    </a:lnTo>
                    <a:lnTo>
                      <a:pt x="103" y="131"/>
                    </a:lnTo>
                    <a:lnTo>
                      <a:pt x="101" y="137"/>
                    </a:lnTo>
                    <a:lnTo>
                      <a:pt x="99" y="138"/>
                    </a:lnTo>
                    <a:lnTo>
                      <a:pt x="97" y="141"/>
                    </a:lnTo>
                    <a:lnTo>
                      <a:pt x="95" y="146"/>
                    </a:lnTo>
                    <a:lnTo>
                      <a:pt x="90" y="150"/>
                    </a:lnTo>
                    <a:lnTo>
                      <a:pt x="87" y="154"/>
                    </a:lnTo>
                    <a:lnTo>
                      <a:pt x="85" y="156"/>
                    </a:lnTo>
                    <a:lnTo>
                      <a:pt x="83" y="158"/>
                    </a:lnTo>
                    <a:lnTo>
                      <a:pt x="80" y="162"/>
                    </a:lnTo>
                    <a:lnTo>
                      <a:pt x="64" y="177"/>
                    </a:lnTo>
                    <a:lnTo>
                      <a:pt x="49" y="192"/>
                    </a:lnTo>
                    <a:lnTo>
                      <a:pt x="38" y="204"/>
                    </a:lnTo>
                    <a:lnTo>
                      <a:pt x="32" y="210"/>
                    </a:lnTo>
                    <a:lnTo>
                      <a:pt x="25" y="219"/>
                    </a:lnTo>
                    <a:lnTo>
                      <a:pt x="18" y="228"/>
                    </a:lnTo>
                    <a:lnTo>
                      <a:pt x="11" y="241"/>
                    </a:lnTo>
                    <a:lnTo>
                      <a:pt x="4" y="254"/>
                    </a:lnTo>
                    <a:lnTo>
                      <a:pt x="2" y="260"/>
                    </a:lnTo>
                    <a:lnTo>
                      <a:pt x="0" y="266"/>
                    </a:lnTo>
                    <a:lnTo>
                      <a:pt x="0" y="267"/>
                    </a:lnTo>
                    <a:lnTo>
                      <a:pt x="0" y="271"/>
                    </a:lnTo>
                    <a:lnTo>
                      <a:pt x="0" y="276"/>
                    </a:lnTo>
                    <a:lnTo>
                      <a:pt x="1" y="281"/>
                    </a:lnTo>
                    <a:lnTo>
                      <a:pt x="3" y="287"/>
                    </a:lnTo>
                    <a:lnTo>
                      <a:pt x="5" y="291"/>
                    </a:lnTo>
                    <a:lnTo>
                      <a:pt x="9" y="297"/>
                    </a:lnTo>
                    <a:lnTo>
                      <a:pt x="18" y="299"/>
                    </a:lnTo>
                    <a:lnTo>
                      <a:pt x="28" y="300"/>
                    </a:lnTo>
                    <a:lnTo>
                      <a:pt x="32" y="300"/>
                    </a:lnTo>
                    <a:lnTo>
                      <a:pt x="37" y="300"/>
                    </a:lnTo>
                    <a:lnTo>
                      <a:pt x="42" y="299"/>
                    </a:lnTo>
                    <a:lnTo>
                      <a:pt x="47" y="297"/>
                    </a:lnTo>
                    <a:lnTo>
                      <a:pt x="48" y="296"/>
                    </a:lnTo>
                    <a:lnTo>
                      <a:pt x="50" y="295"/>
                    </a:lnTo>
                    <a:lnTo>
                      <a:pt x="53" y="294"/>
                    </a:lnTo>
                    <a:lnTo>
                      <a:pt x="60" y="291"/>
                    </a:lnTo>
                    <a:lnTo>
                      <a:pt x="67" y="288"/>
                    </a:lnTo>
                    <a:lnTo>
                      <a:pt x="70" y="285"/>
                    </a:lnTo>
                    <a:lnTo>
                      <a:pt x="74" y="283"/>
                    </a:lnTo>
                    <a:lnTo>
                      <a:pt x="76" y="281"/>
                    </a:lnTo>
                    <a:lnTo>
                      <a:pt x="80" y="279"/>
                    </a:lnTo>
                    <a:lnTo>
                      <a:pt x="82" y="276"/>
                    </a:lnTo>
                    <a:lnTo>
                      <a:pt x="85" y="274"/>
                    </a:lnTo>
                    <a:lnTo>
                      <a:pt x="91" y="269"/>
                    </a:lnTo>
                    <a:lnTo>
                      <a:pt x="94" y="267"/>
                    </a:lnTo>
                    <a:lnTo>
                      <a:pt x="95" y="266"/>
                    </a:lnTo>
                    <a:lnTo>
                      <a:pt x="95" y="265"/>
                    </a:lnTo>
                    <a:lnTo>
                      <a:pt x="96" y="264"/>
                    </a:lnTo>
                    <a:lnTo>
                      <a:pt x="97" y="264"/>
                    </a:lnTo>
                    <a:lnTo>
                      <a:pt x="104" y="255"/>
                    </a:lnTo>
                    <a:lnTo>
                      <a:pt x="113" y="247"/>
                    </a:lnTo>
                    <a:lnTo>
                      <a:pt x="117" y="240"/>
                    </a:lnTo>
                    <a:lnTo>
                      <a:pt x="118" y="237"/>
                    </a:lnTo>
                    <a:lnTo>
                      <a:pt x="118" y="236"/>
                    </a:lnTo>
                    <a:lnTo>
                      <a:pt x="119" y="235"/>
                    </a:lnTo>
                    <a:lnTo>
                      <a:pt x="122" y="232"/>
                    </a:lnTo>
                    <a:lnTo>
                      <a:pt x="130" y="211"/>
                    </a:lnTo>
                    <a:lnTo>
                      <a:pt x="133" y="199"/>
                    </a:lnTo>
                    <a:lnTo>
                      <a:pt x="135" y="194"/>
                    </a:lnTo>
                    <a:lnTo>
                      <a:pt x="137" y="189"/>
                    </a:lnTo>
                    <a:lnTo>
                      <a:pt x="139" y="178"/>
                    </a:lnTo>
                    <a:lnTo>
                      <a:pt x="140" y="169"/>
                    </a:lnTo>
                    <a:lnTo>
                      <a:pt x="141" y="161"/>
                    </a:lnTo>
                    <a:lnTo>
                      <a:pt x="142" y="153"/>
                    </a:lnTo>
                    <a:lnTo>
                      <a:pt x="144" y="145"/>
                    </a:lnTo>
                    <a:lnTo>
                      <a:pt x="146" y="138"/>
                    </a:lnTo>
                    <a:lnTo>
                      <a:pt x="150" y="131"/>
                    </a:lnTo>
                    <a:lnTo>
                      <a:pt x="153" y="125"/>
                    </a:lnTo>
                    <a:lnTo>
                      <a:pt x="158" y="119"/>
                    </a:lnTo>
                    <a:lnTo>
                      <a:pt x="163" y="113"/>
                    </a:lnTo>
                    <a:lnTo>
                      <a:pt x="168" y="114"/>
                    </a:lnTo>
                    <a:lnTo>
                      <a:pt x="172" y="116"/>
                    </a:lnTo>
                    <a:lnTo>
                      <a:pt x="177" y="117"/>
                    </a:lnTo>
                    <a:lnTo>
                      <a:pt x="180" y="120"/>
                    </a:lnTo>
                    <a:lnTo>
                      <a:pt x="184" y="123"/>
                    </a:lnTo>
                    <a:lnTo>
                      <a:pt x="187" y="126"/>
                    </a:lnTo>
                    <a:lnTo>
                      <a:pt x="190" y="130"/>
                    </a:lnTo>
                    <a:lnTo>
                      <a:pt x="193" y="135"/>
                    </a:lnTo>
                    <a:lnTo>
                      <a:pt x="196" y="141"/>
                    </a:lnTo>
                    <a:lnTo>
                      <a:pt x="200" y="147"/>
                    </a:lnTo>
                    <a:lnTo>
                      <a:pt x="203" y="152"/>
                    </a:lnTo>
                    <a:lnTo>
                      <a:pt x="207" y="158"/>
                    </a:lnTo>
                    <a:lnTo>
                      <a:pt x="215" y="174"/>
                    </a:lnTo>
                    <a:lnTo>
                      <a:pt x="225" y="190"/>
                    </a:lnTo>
                    <a:lnTo>
                      <a:pt x="235" y="204"/>
                    </a:lnTo>
                    <a:lnTo>
                      <a:pt x="245" y="217"/>
                    </a:lnTo>
                    <a:lnTo>
                      <a:pt x="250" y="223"/>
                    </a:lnTo>
                    <a:lnTo>
                      <a:pt x="257" y="230"/>
                    </a:lnTo>
                    <a:lnTo>
                      <a:pt x="270" y="242"/>
                    </a:lnTo>
                    <a:lnTo>
                      <a:pt x="327" y="293"/>
                    </a:lnTo>
                    <a:lnTo>
                      <a:pt x="357" y="317"/>
                    </a:lnTo>
                    <a:lnTo>
                      <a:pt x="373" y="329"/>
                    </a:lnTo>
                    <a:lnTo>
                      <a:pt x="389" y="341"/>
                    </a:lnTo>
                    <a:lnTo>
                      <a:pt x="400" y="349"/>
                    </a:lnTo>
                    <a:lnTo>
                      <a:pt x="412" y="358"/>
                    </a:lnTo>
                    <a:lnTo>
                      <a:pt x="422" y="367"/>
                    </a:lnTo>
                    <a:lnTo>
                      <a:pt x="433" y="377"/>
                    </a:lnTo>
                    <a:lnTo>
                      <a:pt x="436" y="381"/>
                    </a:lnTo>
                    <a:lnTo>
                      <a:pt x="440" y="385"/>
                    </a:lnTo>
                    <a:lnTo>
                      <a:pt x="446" y="394"/>
                    </a:lnTo>
                    <a:lnTo>
                      <a:pt x="450" y="403"/>
                    </a:lnTo>
                    <a:lnTo>
                      <a:pt x="454" y="413"/>
                    </a:lnTo>
                    <a:lnTo>
                      <a:pt x="462" y="419"/>
                    </a:lnTo>
                    <a:lnTo>
                      <a:pt x="470" y="425"/>
                    </a:lnTo>
                    <a:lnTo>
                      <a:pt x="479" y="428"/>
                    </a:lnTo>
                    <a:lnTo>
                      <a:pt x="489" y="432"/>
                    </a:lnTo>
                    <a:lnTo>
                      <a:pt x="496" y="432"/>
                    </a:lnTo>
                    <a:lnTo>
                      <a:pt x="500" y="432"/>
                    </a:lnTo>
                    <a:lnTo>
                      <a:pt x="503" y="432"/>
                    </a:lnTo>
                    <a:lnTo>
                      <a:pt x="510" y="431"/>
                    </a:lnTo>
                    <a:lnTo>
                      <a:pt x="514" y="429"/>
                    </a:lnTo>
                    <a:lnTo>
                      <a:pt x="517" y="427"/>
                    </a:lnTo>
                    <a:lnTo>
                      <a:pt x="523" y="424"/>
                    </a:lnTo>
                    <a:lnTo>
                      <a:pt x="529" y="421"/>
                    </a:lnTo>
                    <a:lnTo>
                      <a:pt x="540" y="414"/>
                    </a:lnTo>
                    <a:lnTo>
                      <a:pt x="551" y="406"/>
                    </a:lnTo>
                    <a:lnTo>
                      <a:pt x="561" y="399"/>
                    </a:lnTo>
                    <a:lnTo>
                      <a:pt x="570" y="391"/>
                    </a:lnTo>
                    <a:lnTo>
                      <a:pt x="573" y="387"/>
                    </a:lnTo>
                    <a:lnTo>
                      <a:pt x="576" y="385"/>
                    </a:lnTo>
                    <a:lnTo>
                      <a:pt x="576" y="384"/>
                    </a:lnTo>
                    <a:lnTo>
                      <a:pt x="577" y="384"/>
                    </a:lnTo>
                    <a:lnTo>
                      <a:pt x="578" y="384"/>
                    </a:lnTo>
                    <a:lnTo>
                      <a:pt x="587" y="375"/>
                    </a:lnTo>
                    <a:lnTo>
                      <a:pt x="595" y="367"/>
                    </a:lnTo>
                    <a:lnTo>
                      <a:pt x="621" y="338"/>
                    </a:lnTo>
                    <a:lnTo>
                      <a:pt x="646" y="310"/>
                    </a:lnTo>
                    <a:lnTo>
                      <a:pt x="653" y="301"/>
                    </a:lnTo>
                    <a:lnTo>
                      <a:pt x="658" y="295"/>
                    </a:lnTo>
                    <a:lnTo>
                      <a:pt x="662" y="291"/>
                    </a:lnTo>
                    <a:lnTo>
                      <a:pt x="677" y="273"/>
                    </a:lnTo>
                    <a:lnTo>
                      <a:pt x="693" y="253"/>
                    </a:lnTo>
                    <a:lnTo>
                      <a:pt x="700" y="243"/>
                    </a:lnTo>
                    <a:lnTo>
                      <a:pt x="704" y="239"/>
                    </a:lnTo>
                    <a:lnTo>
                      <a:pt x="708" y="233"/>
                    </a:lnTo>
                    <a:lnTo>
                      <a:pt x="713" y="227"/>
                    </a:lnTo>
                    <a:lnTo>
                      <a:pt x="714" y="225"/>
                    </a:lnTo>
                    <a:lnTo>
                      <a:pt x="717" y="221"/>
                    </a:lnTo>
                    <a:lnTo>
                      <a:pt x="726" y="210"/>
                    </a:lnTo>
                    <a:lnTo>
                      <a:pt x="734" y="198"/>
                    </a:lnTo>
                    <a:lnTo>
                      <a:pt x="742" y="185"/>
                    </a:lnTo>
                    <a:lnTo>
                      <a:pt x="753" y="165"/>
                    </a:lnTo>
                    <a:lnTo>
                      <a:pt x="763" y="146"/>
                    </a:lnTo>
                    <a:lnTo>
                      <a:pt x="766" y="141"/>
                    </a:lnTo>
                    <a:lnTo>
                      <a:pt x="768" y="136"/>
                    </a:lnTo>
                    <a:lnTo>
                      <a:pt x="773" y="126"/>
                    </a:lnTo>
                    <a:lnTo>
                      <a:pt x="782" y="10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12" name="Text Box 25"/>
            <p:cNvSpPr txBox="1">
              <a:spLocks noChangeArrowheads="1"/>
            </p:cNvSpPr>
            <p:nvPr/>
          </p:nvSpPr>
          <p:spPr bwMode="auto">
            <a:xfrm>
              <a:off x="959" y="2064"/>
              <a:ext cx="453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i-1</a:t>
              </a:r>
              <a:endParaRPr kumimoji="0" lang="en-C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13" name="Text Box 26"/>
            <p:cNvSpPr txBox="1">
              <a:spLocks noChangeArrowheads="1"/>
            </p:cNvSpPr>
            <p:nvPr/>
          </p:nvSpPr>
          <p:spPr bwMode="auto">
            <a:xfrm>
              <a:off x="1562" y="2160"/>
              <a:ext cx="27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</a:t>
              </a:r>
              <a:endParaRPr kumimoji="0" lang="en-C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214" name="Group 27"/>
            <p:cNvGrpSpPr>
              <a:grpSpLocks/>
            </p:cNvGrpSpPr>
            <p:nvPr/>
          </p:nvGrpSpPr>
          <p:grpSpPr bwMode="auto">
            <a:xfrm rot="5563661">
              <a:off x="1850" y="3599"/>
              <a:ext cx="647" cy="603"/>
              <a:chOff x="1329" y="1989"/>
              <a:chExt cx="647" cy="603"/>
            </a:xfrm>
          </p:grpSpPr>
          <p:grpSp>
            <p:nvGrpSpPr>
              <p:cNvPr id="253" name="Group 28"/>
              <p:cNvGrpSpPr>
                <a:grpSpLocks noChangeAspect="1"/>
              </p:cNvGrpSpPr>
              <p:nvPr/>
            </p:nvGrpSpPr>
            <p:grpSpPr bwMode="auto">
              <a:xfrm>
                <a:off x="1355" y="2053"/>
                <a:ext cx="144" cy="186"/>
                <a:chOff x="2895" y="2582"/>
                <a:chExt cx="322" cy="418"/>
              </a:xfrm>
            </p:grpSpPr>
            <p:sp>
              <p:nvSpPr>
                <p:cNvPr id="262" name="Freeform 29"/>
                <p:cNvSpPr>
                  <a:spLocks noChangeAspect="1"/>
                </p:cNvSpPr>
                <p:nvPr/>
              </p:nvSpPr>
              <p:spPr bwMode="auto">
                <a:xfrm>
                  <a:off x="2895" y="2582"/>
                  <a:ext cx="322" cy="418"/>
                </a:xfrm>
                <a:custGeom>
                  <a:avLst/>
                  <a:gdLst>
                    <a:gd name="T0" fmla="*/ 20 w 322"/>
                    <a:gd name="T1" fmla="*/ 319 h 418"/>
                    <a:gd name="T2" fmla="*/ 5 w 322"/>
                    <a:gd name="T3" fmla="*/ 347 h 418"/>
                    <a:gd name="T4" fmla="*/ 1 w 322"/>
                    <a:gd name="T5" fmla="*/ 386 h 418"/>
                    <a:gd name="T6" fmla="*/ 8 w 322"/>
                    <a:gd name="T7" fmla="*/ 398 h 418"/>
                    <a:gd name="T8" fmla="*/ 23 w 322"/>
                    <a:gd name="T9" fmla="*/ 410 h 418"/>
                    <a:gd name="T10" fmla="*/ 54 w 322"/>
                    <a:gd name="T11" fmla="*/ 417 h 418"/>
                    <a:gd name="T12" fmla="*/ 83 w 322"/>
                    <a:gd name="T13" fmla="*/ 413 h 418"/>
                    <a:gd name="T14" fmla="*/ 107 w 322"/>
                    <a:gd name="T15" fmla="*/ 399 h 418"/>
                    <a:gd name="T16" fmla="*/ 120 w 322"/>
                    <a:gd name="T17" fmla="*/ 384 h 418"/>
                    <a:gd name="T18" fmla="*/ 121 w 322"/>
                    <a:gd name="T19" fmla="*/ 378 h 418"/>
                    <a:gd name="T20" fmla="*/ 133 w 322"/>
                    <a:gd name="T21" fmla="*/ 362 h 418"/>
                    <a:gd name="T22" fmla="*/ 150 w 322"/>
                    <a:gd name="T23" fmla="*/ 333 h 418"/>
                    <a:gd name="T24" fmla="*/ 171 w 322"/>
                    <a:gd name="T25" fmla="*/ 288 h 418"/>
                    <a:gd name="T26" fmla="*/ 237 w 322"/>
                    <a:gd name="T27" fmla="*/ 196 h 418"/>
                    <a:gd name="T28" fmla="*/ 315 w 322"/>
                    <a:gd name="T29" fmla="*/ 90 h 418"/>
                    <a:gd name="T30" fmla="*/ 321 w 322"/>
                    <a:gd name="T31" fmla="*/ 76 h 418"/>
                    <a:gd name="T32" fmla="*/ 322 w 322"/>
                    <a:gd name="T33" fmla="*/ 72 h 418"/>
                    <a:gd name="T34" fmla="*/ 319 w 322"/>
                    <a:gd name="T35" fmla="*/ 42 h 418"/>
                    <a:gd name="T36" fmla="*/ 306 w 322"/>
                    <a:gd name="T37" fmla="*/ 20 h 418"/>
                    <a:gd name="T38" fmla="*/ 277 w 322"/>
                    <a:gd name="T39" fmla="*/ 1 h 418"/>
                    <a:gd name="T40" fmla="*/ 211 w 322"/>
                    <a:gd name="T41" fmla="*/ 6 h 418"/>
                    <a:gd name="T42" fmla="*/ 207 w 322"/>
                    <a:gd name="T43" fmla="*/ 24 h 418"/>
                    <a:gd name="T44" fmla="*/ 185 w 322"/>
                    <a:gd name="T45" fmla="*/ 66 h 418"/>
                    <a:gd name="T46" fmla="*/ 163 w 322"/>
                    <a:gd name="T47" fmla="*/ 105 h 418"/>
                    <a:gd name="T48" fmla="*/ 144 w 322"/>
                    <a:gd name="T49" fmla="*/ 140 h 418"/>
                    <a:gd name="T50" fmla="*/ 52 w 322"/>
                    <a:gd name="T51" fmla="*/ 280 h 418"/>
                    <a:gd name="T52" fmla="*/ 37 w 322"/>
                    <a:gd name="T53" fmla="*/ 298 h 418"/>
                    <a:gd name="T54" fmla="*/ 48 w 322"/>
                    <a:gd name="T55" fmla="*/ 318 h 418"/>
                    <a:gd name="T56" fmla="*/ 106 w 322"/>
                    <a:gd name="T57" fmla="*/ 238 h 418"/>
                    <a:gd name="T58" fmla="*/ 170 w 322"/>
                    <a:gd name="T59" fmla="*/ 138 h 418"/>
                    <a:gd name="T60" fmla="*/ 181 w 322"/>
                    <a:gd name="T61" fmla="*/ 117 h 418"/>
                    <a:gd name="T62" fmla="*/ 188 w 322"/>
                    <a:gd name="T63" fmla="*/ 104 h 418"/>
                    <a:gd name="T64" fmla="*/ 226 w 322"/>
                    <a:gd name="T65" fmla="*/ 38 h 418"/>
                    <a:gd name="T66" fmla="*/ 269 w 322"/>
                    <a:gd name="T67" fmla="*/ 21 h 418"/>
                    <a:gd name="T68" fmla="*/ 297 w 322"/>
                    <a:gd name="T69" fmla="*/ 47 h 418"/>
                    <a:gd name="T70" fmla="*/ 291 w 322"/>
                    <a:gd name="T71" fmla="*/ 83 h 418"/>
                    <a:gd name="T72" fmla="*/ 220 w 322"/>
                    <a:gd name="T73" fmla="*/ 181 h 418"/>
                    <a:gd name="T74" fmla="*/ 203 w 322"/>
                    <a:gd name="T75" fmla="*/ 208 h 418"/>
                    <a:gd name="T76" fmla="*/ 165 w 322"/>
                    <a:gd name="T77" fmla="*/ 259 h 418"/>
                    <a:gd name="T78" fmla="*/ 134 w 322"/>
                    <a:gd name="T79" fmla="*/ 316 h 418"/>
                    <a:gd name="T80" fmla="*/ 131 w 322"/>
                    <a:gd name="T81" fmla="*/ 319 h 418"/>
                    <a:gd name="T82" fmla="*/ 120 w 322"/>
                    <a:gd name="T83" fmla="*/ 345 h 418"/>
                    <a:gd name="T84" fmla="*/ 107 w 322"/>
                    <a:gd name="T85" fmla="*/ 364 h 418"/>
                    <a:gd name="T86" fmla="*/ 83 w 322"/>
                    <a:gd name="T87" fmla="*/ 389 h 418"/>
                    <a:gd name="T88" fmla="*/ 55 w 322"/>
                    <a:gd name="T89" fmla="*/ 399 h 418"/>
                    <a:gd name="T90" fmla="*/ 27 w 322"/>
                    <a:gd name="T91" fmla="*/ 387 h 418"/>
                    <a:gd name="T92" fmla="*/ 21 w 322"/>
                    <a:gd name="T93" fmla="*/ 369 h 418"/>
                    <a:gd name="T94" fmla="*/ 37 w 322"/>
                    <a:gd name="T95" fmla="*/ 350 h 418"/>
                    <a:gd name="T96" fmla="*/ 62 w 322"/>
                    <a:gd name="T97" fmla="*/ 350 h 418"/>
                    <a:gd name="T98" fmla="*/ 89 w 322"/>
                    <a:gd name="T99" fmla="*/ 365 h 418"/>
                    <a:gd name="T100" fmla="*/ 90 w 322"/>
                    <a:gd name="T101" fmla="*/ 350 h 418"/>
                    <a:gd name="T102" fmla="*/ 75 w 322"/>
                    <a:gd name="T103" fmla="*/ 330 h 4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2"/>
                    <a:gd name="T157" fmla="*/ 0 h 418"/>
                    <a:gd name="T158" fmla="*/ 322 w 322"/>
                    <a:gd name="T159" fmla="*/ 418 h 4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2" h="418">
                      <a:moveTo>
                        <a:pt x="37" y="298"/>
                      </a:moveTo>
                      <a:lnTo>
                        <a:pt x="35" y="299"/>
                      </a:lnTo>
                      <a:lnTo>
                        <a:pt x="30" y="303"/>
                      </a:lnTo>
                      <a:lnTo>
                        <a:pt x="27" y="308"/>
                      </a:lnTo>
                      <a:lnTo>
                        <a:pt x="20" y="319"/>
                      </a:lnTo>
                      <a:lnTo>
                        <a:pt x="14" y="329"/>
                      </a:lnTo>
                      <a:lnTo>
                        <a:pt x="10" y="341"/>
                      </a:lnTo>
                      <a:lnTo>
                        <a:pt x="7" y="343"/>
                      </a:lnTo>
                      <a:lnTo>
                        <a:pt x="6" y="344"/>
                      </a:lnTo>
                      <a:lnTo>
                        <a:pt x="5" y="347"/>
                      </a:lnTo>
                      <a:lnTo>
                        <a:pt x="2" y="351"/>
                      </a:lnTo>
                      <a:lnTo>
                        <a:pt x="1" y="357"/>
                      </a:lnTo>
                      <a:lnTo>
                        <a:pt x="0" y="363"/>
                      </a:lnTo>
                      <a:lnTo>
                        <a:pt x="1" y="369"/>
                      </a:lnTo>
                      <a:lnTo>
                        <a:pt x="1" y="386"/>
                      </a:lnTo>
                      <a:lnTo>
                        <a:pt x="2" y="387"/>
                      </a:lnTo>
                      <a:lnTo>
                        <a:pt x="3" y="389"/>
                      </a:lnTo>
                      <a:lnTo>
                        <a:pt x="5" y="392"/>
                      </a:lnTo>
                      <a:lnTo>
                        <a:pt x="7" y="393"/>
                      </a:lnTo>
                      <a:lnTo>
                        <a:pt x="8" y="398"/>
                      </a:lnTo>
                      <a:lnTo>
                        <a:pt x="11" y="402"/>
                      </a:lnTo>
                      <a:lnTo>
                        <a:pt x="15" y="406"/>
                      </a:lnTo>
                      <a:lnTo>
                        <a:pt x="21" y="408"/>
                      </a:lnTo>
                      <a:lnTo>
                        <a:pt x="21" y="409"/>
                      </a:lnTo>
                      <a:lnTo>
                        <a:pt x="23" y="410"/>
                      </a:lnTo>
                      <a:lnTo>
                        <a:pt x="27" y="411"/>
                      </a:lnTo>
                      <a:lnTo>
                        <a:pt x="34" y="414"/>
                      </a:lnTo>
                      <a:lnTo>
                        <a:pt x="41" y="415"/>
                      </a:lnTo>
                      <a:lnTo>
                        <a:pt x="48" y="416"/>
                      </a:lnTo>
                      <a:lnTo>
                        <a:pt x="54" y="417"/>
                      </a:lnTo>
                      <a:lnTo>
                        <a:pt x="60" y="418"/>
                      </a:lnTo>
                      <a:lnTo>
                        <a:pt x="66" y="417"/>
                      </a:lnTo>
                      <a:lnTo>
                        <a:pt x="72" y="416"/>
                      </a:lnTo>
                      <a:lnTo>
                        <a:pt x="78" y="415"/>
                      </a:lnTo>
                      <a:lnTo>
                        <a:pt x="83" y="413"/>
                      </a:lnTo>
                      <a:lnTo>
                        <a:pt x="89" y="410"/>
                      </a:lnTo>
                      <a:lnTo>
                        <a:pt x="96" y="407"/>
                      </a:lnTo>
                      <a:lnTo>
                        <a:pt x="101" y="404"/>
                      </a:lnTo>
                      <a:lnTo>
                        <a:pt x="106" y="400"/>
                      </a:lnTo>
                      <a:lnTo>
                        <a:pt x="107" y="399"/>
                      </a:lnTo>
                      <a:lnTo>
                        <a:pt x="109" y="398"/>
                      </a:lnTo>
                      <a:lnTo>
                        <a:pt x="111" y="396"/>
                      </a:lnTo>
                      <a:lnTo>
                        <a:pt x="116" y="391"/>
                      </a:lnTo>
                      <a:lnTo>
                        <a:pt x="119" y="386"/>
                      </a:lnTo>
                      <a:lnTo>
                        <a:pt x="120" y="384"/>
                      </a:lnTo>
                      <a:lnTo>
                        <a:pt x="120" y="383"/>
                      </a:lnTo>
                      <a:lnTo>
                        <a:pt x="120" y="382"/>
                      </a:lnTo>
                      <a:lnTo>
                        <a:pt x="121" y="380"/>
                      </a:lnTo>
                      <a:lnTo>
                        <a:pt x="120" y="379"/>
                      </a:lnTo>
                      <a:lnTo>
                        <a:pt x="121" y="378"/>
                      </a:lnTo>
                      <a:lnTo>
                        <a:pt x="124" y="375"/>
                      </a:lnTo>
                      <a:lnTo>
                        <a:pt x="126" y="373"/>
                      </a:lnTo>
                      <a:lnTo>
                        <a:pt x="127" y="372"/>
                      </a:lnTo>
                      <a:lnTo>
                        <a:pt x="128" y="371"/>
                      </a:lnTo>
                      <a:lnTo>
                        <a:pt x="133" y="362"/>
                      </a:lnTo>
                      <a:lnTo>
                        <a:pt x="136" y="357"/>
                      </a:lnTo>
                      <a:lnTo>
                        <a:pt x="137" y="355"/>
                      </a:lnTo>
                      <a:lnTo>
                        <a:pt x="139" y="352"/>
                      </a:lnTo>
                      <a:lnTo>
                        <a:pt x="144" y="342"/>
                      </a:lnTo>
                      <a:lnTo>
                        <a:pt x="150" y="333"/>
                      </a:lnTo>
                      <a:lnTo>
                        <a:pt x="151" y="331"/>
                      </a:lnTo>
                      <a:lnTo>
                        <a:pt x="151" y="329"/>
                      </a:lnTo>
                      <a:lnTo>
                        <a:pt x="157" y="315"/>
                      </a:lnTo>
                      <a:lnTo>
                        <a:pt x="164" y="301"/>
                      </a:lnTo>
                      <a:lnTo>
                        <a:pt x="171" y="288"/>
                      </a:lnTo>
                      <a:lnTo>
                        <a:pt x="180" y="276"/>
                      </a:lnTo>
                      <a:lnTo>
                        <a:pt x="191" y="262"/>
                      </a:lnTo>
                      <a:lnTo>
                        <a:pt x="203" y="249"/>
                      </a:lnTo>
                      <a:lnTo>
                        <a:pt x="219" y="222"/>
                      </a:lnTo>
                      <a:lnTo>
                        <a:pt x="237" y="196"/>
                      </a:lnTo>
                      <a:lnTo>
                        <a:pt x="295" y="113"/>
                      </a:lnTo>
                      <a:lnTo>
                        <a:pt x="300" y="108"/>
                      </a:lnTo>
                      <a:lnTo>
                        <a:pt x="306" y="102"/>
                      </a:lnTo>
                      <a:lnTo>
                        <a:pt x="310" y="97"/>
                      </a:lnTo>
                      <a:lnTo>
                        <a:pt x="315" y="90"/>
                      </a:lnTo>
                      <a:lnTo>
                        <a:pt x="315" y="89"/>
                      </a:lnTo>
                      <a:lnTo>
                        <a:pt x="316" y="88"/>
                      </a:lnTo>
                      <a:lnTo>
                        <a:pt x="318" y="85"/>
                      </a:lnTo>
                      <a:lnTo>
                        <a:pt x="320" y="81"/>
                      </a:lnTo>
                      <a:lnTo>
                        <a:pt x="321" y="76"/>
                      </a:lnTo>
                      <a:lnTo>
                        <a:pt x="321" y="75"/>
                      </a:lnTo>
                      <a:lnTo>
                        <a:pt x="321" y="74"/>
                      </a:lnTo>
                      <a:lnTo>
                        <a:pt x="322" y="74"/>
                      </a:lnTo>
                      <a:lnTo>
                        <a:pt x="322" y="72"/>
                      </a:lnTo>
                      <a:lnTo>
                        <a:pt x="322" y="65"/>
                      </a:lnTo>
                      <a:lnTo>
                        <a:pt x="322" y="59"/>
                      </a:lnTo>
                      <a:lnTo>
                        <a:pt x="321" y="54"/>
                      </a:lnTo>
                      <a:lnTo>
                        <a:pt x="321" y="48"/>
                      </a:lnTo>
                      <a:lnTo>
                        <a:pt x="319" y="42"/>
                      </a:lnTo>
                      <a:lnTo>
                        <a:pt x="317" y="38"/>
                      </a:lnTo>
                      <a:lnTo>
                        <a:pt x="315" y="32"/>
                      </a:lnTo>
                      <a:lnTo>
                        <a:pt x="312" y="28"/>
                      </a:lnTo>
                      <a:lnTo>
                        <a:pt x="309" y="24"/>
                      </a:lnTo>
                      <a:lnTo>
                        <a:pt x="306" y="20"/>
                      </a:lnTo>
                      <a:lnTo>
                        <a:pt x="301" y="16"/>
                      </a:lnTo>
                      <a:lnTo>
                        <a:pt x="298" y="12"/>
                      </a:lnTo>
                      <a:lnTo>
                        <a:pt x="293" y="9"/>
                      </a:lnTo>
                      <a:lnTo>
                        <a:pt x="288" y="6"/>
                      </a:lnTo>
                      <a:lnTo>
                        <a:pt x="277" y="1"/>
                      </a:lnTo>
                      <a:lnTo>
                        <a:pt x="225" y="0"/>
                      </a:lnTo>
                      <a:lnTo>
                        <a:pt x="222" y="1"/>
                      </a:lnTo>
                      <a:lnTo>
                        <a:pt x="218" y="2"/>
                      </a:lnTo>
                      <a:lnTo>
                        <a:pt x="214" y="4"/>
                      </a:lnTo>
                      <a:lnTo>
                        <a:pt x="211" y="6"/>
                      </a:lnTo>
                      <a:lnTo>
                        <a:pt x="209" y="10"/>
                      </a:lnTo>
                      <a:lnTo>
                        <a:pt x="207" y="12"/>
                      </a:lnTo>
                      <a:lnTo>
                        <a:pt x="207" y="16"/>
                      </a:lnTo>
                      <a:lnTo>
                        <a:pt x="207" y="22"/>
                      </a:lnTo>
                      <a:lnTo>
                        <a:pt x="207" y="24"/>
                      </a:lnTo>
                      <a:lnTo>
                        <a:pt x="203" y="33"/>
                      </a:lnTo>
                      <a:lnTo>
                        <a:pt x="198" y="44"/>
                      </a:lnTo>
                      <a:lnTo>
                        <a:pt x="192" y="54"/>
                      </a:lnTo>
                      <a:lnTo>
                        <a:pt x="187" y="63"/>
                      </a:lnTo>
                      <a:lnTo>
                        <a:pt x="185" y="66"/>
                      </a:lnTo>
                      <a:lnTo>
                        <a:pt x="185" y="68"/>
                      </a:lnTo>
                      <a:lnTo>
                        <a:pt x="182" y="73"/>
                      </a:lnTo>
                      <a:lnTo>
                        <a:pt x="176" y="83"/>
                      </a:lnTo>
                      <a:lnTo>
                        <a:pt x="164" y="103"/>
                      </a:lnTo>
                      <a:lnTo>
                        <a:pt x="163" y="105"/>
                      </a:lnTo>
                      <a:lnTo>
                        <a:pt x="162" y="108"/>
                      </a:lnTo>
                      <a:lnTo>
                        <a:pt x="159" y="115"/>
                      </a:lnTo>
                      <a:lnTo>
                        <a:pt x="157" y="121"/>
                      </a:lnTo>
                      <a:lnTo>
                        <a:pt x="150" y="134"/>
                      </a:lnTo>
                      <a:lnTo>
                        <a:pt x="144" y="140"/>
                      </a:lnTo>
                      <a:lnTo>
                        <a:pt x="139" y="147"/>
                      </a:lnTo>
                      <a:lnTo>
                        <a:pt x="128" y="163"/>
                      </a:lnTo>
                      <a:lnTo>
                        <a:pt x="116" y="180"/>
                      </a:lnTo>
                      <a:lnTo>
                        <a:pt x="96" y="213"/>
                      </a:lnTo>
                      <a:lnTo>
                        <a:pt x="52" y="280"/>
                      </a:lnTo>
                      <a:lnTo>
                        <a:pt x="48" y="282"/>
                      </a:lnTo>
                      <a:lnTo>
                        <a:pt x="43" y="286"/>
                      </a:lnTo>
                      <a:lnTo>
                        <a:pt x="39" y="292"/>
                      </a:lnTo>
                      <a:lnTo>
                        <a:pt x="38" y="296"/>
                      </a:lnTo>
                      <a:lnTo>
                        <a:pt x="37" y="298"/>
                      </a:lnTo>
                      <a:lnTo>
                        <a:pt x="69" y="328"/>
                      </a:lnTo>
                      <a:lnTo>
                        <a:pt x="67" y="327"/>
                      </a:lnTo>
                      <a:lnTo>
                        <a:pt x="65" y="327"/>
                      </a:lnTo>
                      <a:lnTo>
                        <a:pt x="40" y="328"/>
                      </a:lnTo>
                      <a:lnTo>
                        <a:pt x="48" y="318"/>
                      </a:lnTo>
                      <a:lnTo>
                        <a:pt x="66" y="294"/>
                      </a:lnTo>
                      <a:lnTo>
                        <a:pt x="75" y="282"/>
                      </a:lnTo>
                      <a:lnTo>
                        <a:pt x="83" y="270"/>
                      </a:lnTo>
                      <a:lnTo>
                        <a:pt x="95" y="254"/>
                      </a:lnTo>
                      <a:lnTo>
                        <a:pt x="106" y="238"/>
                      </a:lnTo>
                      <a:lnTo>
                        <a:pt x="128" y="205"/>
                      </a:lnTo>
                      <a:lnTo>
                        <a:pt x="138" y="188"/>
                      </a:lnTo>
                      <a:lnTo>
                        <a:pt x="144" y="180"/>
                      </a:lnTo>
                      <a:lnTo>
                        <a:pt x="150" y="172"/>
                      </a:lnTo>
                      <a:lnTo>
                        <a:pt x="170" y="138"/>
                      </a:lnTo>
                      <a:lnTo>
                        <a:pt x="170" y="137"/>
                      </a:lnTo>
                      <a:lnTo>
                        <a:pt x="171" y="136"/>
                      </a:lnTo>
                      <a:lnTo>
                        <a:pt x="172" y="133"/>
                      </a:lnTo>
                      <a:lnTo>
                        <a:pt x="180" y="119"/>
                      </a:lnTo>
                      <a:lnTo>
                        <a:pt x="181" y="117"/>
                      </a:lnTo>
                      <a:lnTo>
                        <a:pt x="181" y="116"/>
                      </a:lnTo>
                      <a:lnTo>
                        <a:pt x="182" y="115"/>
                      </a:lnTo>
                      <a:lnTo>
                        <a:pt x="184" y="112"/>
                      </a:lnTo>
                      <a:lnTo>
                        <a:pt x="188" y="104"/>
                      </a:lnTo>
                      <a:lnTo>
                        <a:pt x="196" y="90"/>
                      </a:lnTo>
                      <a:lnTo>
                        <a:pt x="204" y="76"/>
                      </a:lnTo>
                      <a:lnTo>
                        <a:pt x="218" y="54"/>
                      </a:lnTo>
                      <a:lnTo>
                        <a:pt x="222" y="46"/>
                      </a:lnTo>
                      <a:lnTo>
                        <a:pt x="226" y="38"/>
                      </a:lnTo>
                      <a:lnTo>
                        <a:pt x="228" y="31"/>
                      </a:lnTo>
                      <a:lnTo>
                        <a:pt x="229" y="24"/>
                      </a:lnTo>
                      <a:lnTo>
                        <a:pt x="231" y="21"/>
                      </a:lnTo>
                      <a:lnTo>
                        <a:pt x="268" y="20"/>
                      </a:lnTo>
                      <a:lnTo>
                        <a:pt x="269" y="21"/>
                      </a:lnTo>
                      <a:lnTo>
                        <a:pt x="277" y="26"/>
                      </a:lnTo>
                      <a:lnTo>
                        <a:pt x="286" y="32"/>
                      </a:lnTo>
                      <a:lnTo>
                        <a:pt x="290" y="34"/>
                      </a:lnTo>
                      <a:lnTo>
                        <a:pt x="293" y="40"/>
                      </a:lnTo>
                      <a:lnTo>
                        <a:pt x="297" y="47"/>
                      </a:lnTo>
                      <a:lnTo>
                        <a:pt x="299" y="51"/>
                      </a:lnTo>
                      <a:lnTo>
                        <a:pt x="301" y="54"/>
                      </a:lnTo>
                      <a:lnTo>
                        <a:pt x="303" y="64"/>
                      </a:lnTo>
                      <a:lnTo>
                        <a:pt x="303" y="66"/>
                      </a:lnTo>
                      <a:lnTo>
                        <a:pt x="291" y="83"/>
                      </a:lnTo>
                      <a:lnTo>
                        <a:pt x="268" y="114"/>
                      </a:lnTo>
                      <a:lnTo>
                        <a:pt x="247" y="146"/>
                      </a:lnTo>
                      <a:lnTo>
                        <a:pt x="226" y="178"/>
                      </a:lnTo>
                      <a:lnTo>
                        <a:pt x="222" y="179"/>
                      </a:lnTo>
                      <a:lnTo>
                        <a:pt x="220" y="181"/>
                      </a:lnTo>
                      <a:lnTo>
                        <a:pt x="217" y="184"/>
                      </a:lnTo>
                      <a:lnTo>
                        <a:pt x="212" y="192"/>
                      </a:lnTo>
                      <a:lnTo>
                        <a:pt x="208" y="200"/>
                      </a:lnTo>
                      <a:lnTo>
                        <a:pt x="207" y="202"/>
                      </a:lnTo>
                      <a:lnTo>
                        <a:pt x="203" y="208"/>
                      </a:lnTo>
                      <a:lnTo>
                        <a:pt x="199" y="215"/>
                      </a:lnTo>
                      <a:lnTo>
                        <a:pt x="190" y="227"/>
                      </a:lnTo>
                      <a:lnTo>
                        <a:pt x="180" y="241"/>
                      </a:lnTo>
                      <a:lnTo>
                        <a:pt x="171" y="253"/>
                      </a:lnTo>
                      <a:lnTo>
                        <a:pt x="165" y="259"/>
                      </a:lnTo>
                      <a:lnTo>
                        <a:pt x="161" y="266"/>
                      </a:lnTo>
                      <a:lnTo>
                        <a:pt x="153" y="280"/>
                      </a:lnTo>
                      <a:lnTo>
                        <a:pt x="148" y="285"/>
                      </a:lnTo>
                      <a:lnTo>
                        <a:pt x="145" y="292"/>
                      </a:lnTo>
                      <a:lnTo>
                        <a:pt x="134" y="316"/>
                      </a:lnTo>
                      <a:lnTo>
                        <a:pt x="133" y="317"/>
                      </a:lnTo>
                      <a:lnTo>
                        <a:pt x="132" y="317"/>
                      </a:lnTo>
                      <a:lnTo>
                        <a:pt x="132" y="318"/>
                      </a:lnTo>
                      <a:lnTo>
                        <a:pt x="131" y="319"/>
                      </a:lnTo>
                      <a:lnTo>
                        <a:pt x="130" y="321"/>
                      </a:lnTo>
                      <a:lnTo>
                        <a:pt x="130" y="324"/>
                      </a:lnTo>
                      <a:lnTo>
                        <a:pt x="127" y="331"/>
                      </a:lnTo>
                      <a:lnTo>
                        <a:pt x="123" y="338"/>
                      </a:lnTo>
                      <a:lnTo>
                        <a:pt x="120" y="345"/>
                      </a:lnTo>
                      <a:lnTo>
                        <a:pt x="116" y="351"/>
                      </a:lnTo>
                      <a:lnTo>
                        <a:pt x="113" y="355"/>
                      </a:lnTo>
                      <a:lnTo>
                        <a:pt x="111" y="358"/>
                      </a:lnTo>
                      <a:lnTo>
                        <a:pt x="110" y="361"/>
                      </a:lnTo>
                      <a:lnTo>
                        <a:pt x="107" y="364"/>
                      </a:lnTo>
                      <a:lnTo>
                        <a:pt x="103" y="371"/>
                      </a:lnTo>
                      <a:lnTo>
                        <a:pt x="96" y="377"/>
                      </a:lnTo>
                      <a:lnTo>
                        <a:pt x="93" y="380"/>
                      </a:lnTo>
                      <a:lnTo>
                        <a:pt x="90" y="384"/>
                      </a:lnTo>
                      <a:lnTo>
                        <a:pt x="83" y="389"/>
                      </a:lnTo>
                      <a:lnTo>
                        <a:pt x="79" y="393"/>
                      </a:lnTo>
                      <a:lnTo>
                        <a:pt x="75" y="395"/>
                      </a:lnTo>
                      <a:lnTo>
                        <a:pt x="70" y="397"/>
                      </a:lnTo>
                      <a:lnTo>
                        <a:pt x="65" y="398"/>
                      </a:lnTo>
                      <a:lnTo>
                        <a:pt x="55" y="399"/>
                      </a:lnTo>
                      <a:lnTo>
                        <a:pt x="51" y="398"/>
                      </a:lnTo>
                      <a:lnTo>
                        <a:pt x="46" y="398"/>
                      </a:lnTo>
                      <a:lnTo>
                        <a:pt x="36" y="394"/>
                      </a:lnTo>
                      <a:lnTo>
                        <a:pt x="33" y="393"/>
                      </a:lnTo>
                      <a:lnTo>
                        <a:pt x="27" y="387"/>
                      </a:lnTo>
                      <a:lnTo>
                        <a:pt x="25" y="384"/>
                      </a:lnTo>
                      <a:lnTo>
                        <a:pt x="22" y="380"/>
                      </a:lnTo>
                      <a:lnTo>
                        <a:pt x="21" y="378"/>
                      </a:lnTo>
                      <a:lnTo>
                        <a:pt x="21" y="374"/>
                      </a:lnTo>
                      <a:lnTo>
                        <a:pt x="21" y="369"/>
                      </a:lnTo>
                      <a:lnTo>
                        <a:pt x="21" y="366"/>
                      </a:lnTo>
                      <a:lnTo>
                        <a:pt x="25" y="360"/>
                      </a:lnTo>
                      <a:lnTo>
                        <a:pt x="29" y="356"/>
                      </a:lnTo>
                      <a:lnTo>
                        <a:pt x="34" y="351"/>
                      </a:lnTo>
                      <a:lnTo>
                        <a:pt x="37" y="350"/>
                      </a:lnTo>
                      <a:lnTo>
                        <a:pt x="41" y="349"/>
                      </a:lnTo>
                      <a:lnTo>
                        <a:pt x="47" y="347"/>
                      </a:lnTo>
                      <a:lnTo>
                        <a:pt x="55" y="346"/>
                      </a:lnTo>
                      <a:lnTo>
                        <a:pt x="57" y="348"/>
                      </a:lnTo>
                      <a:lnTo>
                        <a:pt x="62" y="350"/>
                      </a:lnTo>
                      <a:lnTo>
                        <a:pt x="68" y="354"/>
                      </a:lnTo>
                      <a:lnTo>
                        <a:pt x="73" y="358"/>
                      </a:lnTo>
                      <a:lnTo>
                        <a:pt x="77" y="364"/>
                      </a:lnTo>
                      <a:lnTo>
                        <a:pt x="80" y="365"/>
                      </a:lnTo>
                      <a:lnTo>
                        <a:pt x="89" y="365"/>
                      </a:lnTo>
                      <a:lnTo>
                        <a:pt x="89" y="364"/>
                      </a:lnTo>
                      <a:lnTo>
                        <a:pt x="90" y="362"/>
                      </a:lnTo>
                      <a:lnTo>
                        <a:pt x="90" y="361"/>
                      </a:lnTo>
                      <a:lnTo>
                        <a:pt x="91" y="355"/>
                      </a:lnTo>
                      <a:lnTo>
                        <a:pt x="90" y="350"/>
                      </a:lnTo>
                      <a:lnTo>
                        <a:pt x="89" y="345"/>
                      </a:lnTo>
                      <a:lnTo>
                        <a:pt x="87" y="341"/>
                      </a:lnTo>
                      <a:lnTo>
                        <a:pt x="83" y="336"/>
                      </a:lnTo>
                      <a:lnTo>
                        <a:pt x="80" y="334"/>
                      </a:lnTo>
                      <a:lnTo>
                        <a:pt x="75" y="330"/>
                      </a:lnTo>
                      <a:lnTo>
                        <a:pt x="69" y="328"/>
                      </a:lnTo>
                      <a:lnTo>
                        <a:pt x="37" y="29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3" name="Freeform 30"/>
                <p:cNvSpPr>
                  <a:spLocks noChangeAspect="1"/>
                </p:cNvSpPr>
                <p:nvPr/>
              </p:nvSpPr>
              <p:spPr bwMode="auto">
                <a:xfrm>
                  <a:off x="2916" y="2602"/>
                  <a:ext cx="284" cy="378"/>
                </a:xfrm>
                <a:custGeom>
                  <a:avLst/>
                  <a:gdLst>
                    <a:gd name="T0" fmla="*/ 46 w 284"/>
                    <a:gd name="T1" fmla="*/ 307 h 378"/>
                    <a:gd name="T2" fmla="*/ 54 w 284"/>
                    <a:gd name="T3" fmla="*/ 310 h 378"/>
                    <a:gd name="T4" fmla="*/ 63 w 284"/>
                    <a:gd name="T5" fmla="*/ 316 h 378"/>
                    <a:gd name="T6" fmla="*/ 69 w 284"/>
                    <a:gd name="T7" fmla="*/ 325 h 378"/>
                    <a:gd name="T8" fmla="*/ 71 w 284"/>
                    <a:gd name="T9" fmla="*/ 335 h 378"/>
                    <a:gd name="T10" fmla="*/ 70 w 284"/>
                    <a:gd name="T11" fmla="*/ 342 h 378"/>
                    <a:gd name="T12" fmla="*/ 68 w 284"/>
                    <a:gd name="T13" fmla="*/ 345 h 378"/>
                    <a:gd name="T14" fmla="*/ 57 w 284"/>
                    <a:gd name="T15" fmla="*/ 343 h 378"/>
                    <a:gd name="T16" fmla="*/ 47 w 284"/>
                    <a:gd name="T17" fmla="*/ 334 h 378"/>
                    <a:gd name="T18" fmla="*/ 37 w 284"/>
                    <a:gd name="T19" fmla="*/ 328 h 378"/>
                    <a:gd name="T20" fmla="*/ 26 w 284"/>
                    <a:gd name="T21" fmla="*/ 327 h 378"/>
                    <a:gd name="T22" fmla="*/ 17 w 284"/>
                    <a:gd name="T23" fmla="*/ 329 h 378"/>
                    <a:gd name="T24" fmla="*/ 9 w 284"/>
                    <a:gd name="T25" fmla="*/ 335 h 378"/>
                    <a:gd name="T26" fmla="*/ 0 w 284"/>
                    <a:gd name="T27" fmla="*/ 346 h 378"/>
                    <a:gd name="T28" fmla="*/ 0 w 284"/>
                    <a:gd name="T29" fmla="*/ 354 h 378"/>
                    <a:gd name="T30" fmla="*/ 2 w 284"/>
                    <a:gd name="T31" fmla="*/ 360 h 378"/>
                    <a:gd name="T32" fmla="*/ 7 w 284"/>
                    <a:gd name="T33" fmla="*/ 367 h 378"/>
                    <a:gd name="T34" fmla="*/ 16 w 284"/>
                    <a:gd name="T35" fmla="*/ 374 h 378"/>
                    <a:gd name="T36" fmla="*/ 31 w 284"/>
                    <a:gd name="T37" fmla="*/ 378 h 378"/>
                    <a:gd name="T38" fmla="*/ 45 w 284"/>
                    <a:gd name="T39" fmla="*/ 378 h 378"/>
                    <a:gd name="T40" fmla="*/ 55 w 284"/>
                    <a:gd name="T41" fmla="*/ 375 h 378"/>
                    <a:gd name="T42" fmla="*/ 63 w 284"/>
                    <a:gd name="T43" fmla="*/ 369 h 378"/>
                    <a:gd name="T44" fmla="*/ 73 w 284"/>
                    <a:gd name="T45" fmla="*/ 360 h 378"/>
                    <a:gd name="T46" fmla="*/ 82 w 284"/>
                    <a:gd name="T47" fmla="*/ 350 h 378"/>
                    <a:gd name="T48" fmla="*/ 89 w 284"/>
                    <a:gd name="T49" fmla="*/ 341 h 378"/>
                    <a:gd name="T50" fmla="*/ 93 w 284"/>
                    <a:gd name="T51" fmla="*/ 335 h 378"/>
                    <a:gd name="T52" fmla="*/ 100 w 284"/>
                    <a:gd name="T53" fmla="*/ 325 h 378"/>
                    <a:gd name="T54" fmla="*/ 107 w 284"/>
                    <a:gd name="T55" fmla="*/ 311 h 378"/>
                    <a:gd name="T56" fmla="*/ 110 w 284"/>
                    <a:gd name="T57" fmla="*/ 300 h 378"/>
                    <a:gd name="T58" fmla="*/ 112 w 284"/>
                    <a:gd name="T59" fmla="*/ 298 h 378"/>
                    <a:gd name="T60" fmla="*/ 112 w 284"/>
                    <a:gd name="T61" fmla="*/ 297 h 378"/>
                    <a:gd name="T62" fmla="*/ 114 w 284"/>
                    <a:gd name="T63" fmla="*/ 296 h 378"/>
                    <a:gd name="T64" fmla="*/ 128 w 284"/>
                    <a:gd name="T65" fmla="*/ 265 h 378"/>
                    <a:gd name="T66" fmla="*/ 141 w 284"/>
                    <a:gd name="T67" fmla="*/ 246 h 378"/>
                    <a:gd name="T68" fmla="*/ 151 w 284"/>
                    <a:gd name="T69" fmla="*/ 233 h 378"/>
                    <a:gd name="T70" fmla="*/ 170 w 284"/>
                    <a:gd name="T71" fmla="*/ 207 h 378"/>
                    <a:gd name="T72" fmla="*/ 183 w 284"/>
                    <a:gd name="T73" fmla="*/ 188 h 378"/>
                    <a:gd name="T74" fmla="*/ 188 w 284"/>
                    <a:gd name="T75" fmla="*/ 180 h 378"/>
                    <a:gd name="T76" fmla="*/ 197 w 284"/>
                    <a:gd name="T77" fmla="*/ 164 h 378"/>
                    <a:gd name="T78" fmla="*/ 202 w 284"/>
                    <a:gd name="T79" fmla="*/ 159 h 378"/>
                    <a:gd name="T80" fmla="*/ 227 w 284"/>
                    <a:gd name="T81" fmla="*/ 126 h 378"/>
                    <a:gd name="T82" fmla="*/ 272 w 284"/>
                    <a:gd name="T83" fmla="*/ 63 h 378"/>
                    <a:gd name="T84" fmla="*/ 284 w 284"/>
                    <a:gd name="T85" fmla="*/ 44 h 378"/>
                    <a:gd name="T86" fmla="*/ 280 w 284"/>
                    <a:gd name="T87" fmla="*/ 31 h 378"/>
                    <a:gd name="T88" fmla="*/ 273 w 284"/>
                    <a:gd name="T89" fmla="*/ 21 h 378"/>
                    <a:gd name="T90" fmla="*/ 266 w 284"/>
                    <a:gd name="T91" fmla="*/ 13 h 378"/>
                    <a:gd name="T92" fmla="*/ 250 w 284"/>
                    <a:gd name="T93" fmla="*/ 1 h 378"/>
                    <a:gd name="T94" fmla="*/ 211 w 284"/>
                    <a:gd name="T95" fmla="*/ 1 h 378"/>
                    <a:gd name="T96" fmla="*/ 209 w 284"/>
                    <a:gd name="T97" fmla="*/ 11 h 378"/>
                    <a:gd name="T98" fmla="*/ 202 w 284"/>
                    <a:gd name="T99" fmla="*/ 26 h 378"/>
                    <a:gd name="T100" fmla="*/ 184 w 284"/>
                    <a:gd name="T101" fmla="*/ 56 h 378"/>
                    <a:gd name="T102" fmla="*/ 168 w 284"/>
                    <a:gd name="T103" fmla="*/ 85 h 378"/>
                    <a:gd name="T104" fmla="*/ 162 w 284"/>
                    <a:gd name="T105" fmla="*/ 95 h 378"/>
                    <a:gd name="T106" fmla="*/ 161 w 284"/>
                    <a:gd name="T107" fmla="*/ 96 h 378"/>
                    <a:gd name="T108" fmla="*/ 160 w 284"/>
                    <a:gd name="T109" fmla="*/ 99 h 378"/>
                    <a:gd name="T110" fmla="*/ 151 w 284"/>
                    <a:gd name="T111" fmla="*/ 116 h 378"/>
                    <a:gd name="T112" fmla="*/ 150 w 284"/>
                    <a:gd name="T113" fmla="*/ 118 h 378"/>
                    <a:gd name="T114" fmla="*/ 124 w 284"/>
                    <a:gd name="T115" fmla="*/ 160 h 378"/>
                    <a:gd name="T116" fmla="*/ 108 w 284"/>
                    <a:gd name="T117" fmla="*/ 185 h 378"/>
                    <a:gd name="T118" fmla="*/ 75 w 284"/>
                    <a:gd name="T119" fmla="*/ 234 h 378"/>
                    <a:gd name="T120" fmla="*/ 54 w 284"/>
                    <a:gd name="T121" fmla="*/ 262 h 378"/>
                    <a:gd name="T122" fmla="*/ 27 w 284"/>
                    <a:gd name="T123" fmla="*/ 298 h 378"/>
                    <a:gd name="T124" fmla="*/ 45 w 284"/>
                    <a:gd name="T125" fmla="*/ 307 h 3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4"/>
                    <a:gd name="T190" fmla="*/ 0 h 378"/>
                    <a:gd name="T191" fmla="*/ 284 w 284"/>
                    <a:gd name="T192" fmla="*/ 378 h 3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4" h="378">
                      <a:moveTo>
                        <a:pt x="45" y="307"/>
                      </a:moveTo>
                      <a:lnTo>
                        <a:pt x="46" y="307"/>
                      </a:lnTo>
                      <a:lnTo>
                        <a:pt x="48" y="308"/>
                      </a:lnTo>
                      <a:lnTo>
                        <a:pt x="54" y="310"/>
                      </a:lnTo>
                      <a:lnTo>
                        <a:pt x="60" y="314"/>
                      </a:lnTo>
                      <a:lnTo>
                        <a:pt x="63" y="316"/>
                      </a:lnTo>
                      <a:lnTo>
                        <a:pt x="67" y="321"/>
                      </a:lnTo>
                      <a:lnTo>
                        <a:pt x="69" y="325"/>
                      </a:lnTo>
                      <a:lnTo>
                        <a:pt x="70" y="329"/>
                      </a:lnTo>
                      <a:lnTo>
                        <a:pt x="71" y="335"/>
                      </a:lnTo>
                      <a:lnTo>
                        <a:pt x="70" y="341"/>
                      </a:lnTo>
                      <a:lnTo>
                        <a:pt x="70" y="342"/>
                      </a:lnTo>
                      <a:lnTo>
                        <a:pt x="69" y="343"/>
                      </a:lnTo>
                      <a:lnTo>
                        <a:pt x="68" y="345"/>
                      </a:lnTo>
                      <a:lnTo>
                        <a:pt x="60" y="345"/>
                      </a:lnTo>
                      <a:lnTo>
                        <a:pt x="57" y="343"/>
                      </a:lnTo>
                      <a:lnTo>
                        <a:pt x="53" y="338"/>
                      </a:lnTo>
                      <a:lnTo>
                        <a:pt x="47" y="334"/>
                      </a:lnTo>
                      <a:lnTo>
                        <a:pt x="42" y="330"/>
                      </a:lnTo>
                      <a:lnTo>
                        <a:pt x="37" y="328"/>
                      </a:lnTo>
                      <a:lnTo>
                        <a:pt x="34" y="326"/>
                      </a:lnTo>
                      <a:lnTo>
                        <a:pt x="26" y="327"/>
                      </a:lnTo>
                      <a:lnTo>
                        <a:pt x="20" y="328"/>
                      </a:lnTo>
                      <a:lnTo>
                        <a:pt x="17" y="329"/>
                      </a:lnTo>
                      <a:lnTo>
                        <a:pt x="14" y="331"/>
                      </a:lnTo>
                      <a:lnTo>
                        <a:pt x="9" y="335"/>
                      </a:lnTo>
                      <a:lnTo>
                        <a:pt x="4" y="340"/>
                      </a:lnTo>
                      <a:lnTo>
                        <a:pt x="0" y="346"/>
                      </a:lnTo>
                      <a:lnTo>
                        <a:pt x="0" y="349"/>
                      </a:lnTo>
                      <a:lnTo>
                        <a:pt x="0" y="354"/>
                      </a:lnTo>
                      <a:lnTo>
                        <a:pt x="0" y="358"/>
                      </a:lnTo>
                      <a:lnTo>
                        <a:pt x="2" y="360"/>
                      </a:lnTo>
                      <a:lnTo>
                        <a:pt x="4" y="364"/>
                      </a:lnTo>
                      <a:lnTo>
                        <a:pt x="7" y="367"/>
                      </a:lnTo>
                      <a:lnTo>
                        <a:pt x="12" y="373"/>
                      </a:lnTo>
                      <a:lnTo>
                        <a:pt x="16" y="374"/>
                      </a:lnTo>
                      <a:lnTo>
                        <a:pt x="25" y="378"/>
                      </a:lnTo>
                      <a:lnTo>
                        <a:pt x="31" y="378"/>
                      </a:lnTo>
                      <a:lnTo>
                        <a:pt x="35" y="378"/>
                      </a:lnTo>
                      <a:lnTo>
                        <a:pt x="45" y="378"/>
                      </a:lnTo>
                      <a:lnTo>
                        <a:pt x="50" y="377"/>
                      </a:lnTo>
                      <a:lnTo>
                        <a:pt x="55" y="375"/>
                      </a:lnTo>
                      <a:lnTo>
                        <a:pt x="59" y="372"/>
                      </a:lnTo>
                      <a:lnTo>
                        <a:pt x="63" y="369"/>
                      </a:lnTo>
                      <a:lnTo>
                        <a:pt x="70" y="364"/>
                      </a:lnTo>
                      <a:lnTo>
                        <a:pt x="73" y="360"/>
                      </a:lnTo>
                      <a:lnTo>
                        <a:pt x="76" y="357"/>
                      </a:lnTo>
                      <a:lnTo>
                        <a:pt x="82" y="350"/>
                      </a:lnTo>
                      <a:lnTo>
                        <a:pt x="87" y="343"/>
                      </a:lnTo>
                      <a:lnTo>
                        <a:pt x="89" y="341"/>
                      </a:lnTo>
                      <a:lnTo>
                        <a:pt x="91" y="338"/>
                      </a:lnTo>
                      <a:lnTo>
                        <a:pt x="93" y="335"/>
                      </a:lnTo>
                      <a:lnTo>
                        <a:pt x="96" y="331"/>
                      </a:lnTo>
                      <a:lnTo>
                        <a:pt x="100" y="325"/>
                      </a:lnTo>
                      <a:lnTo>
                        <a:pt x="103" y="318"/>
                      </a:lnTo>
                      <a:lnTo>
                        <a:pt x="107" y="311"/>
                      </a:lnTo>
                      <a:lnTo>
                        <a:pt x="110" y="304"/>
                      </a:lnTo>
                      <a:lnTo>
                        <a:pt x="110" y="300"/>
                      </a:lnTo>
                      <a:lnTo>
                        <a:pt x="111" y="299"/>
                      </a:lnTo>
                      <a:lnTo>
                        <a:pt x="112" y="298"/>
                      </a:lnTo>
                      <a:lnTo>
                        <a:pt x="112" y="297"/>
                      </a:lnTo>
                      <a:lnTo>
                        <a:pt x="113" y="297"/>
                      </a:lnTo>
                      <a:lnTo>
                        <a:pt x="114" y="296"/>
                      </a:lnTo>
                      <a:lnTo>
                        <a:pt x="125" y="272"/>
                      </a:lnTo>
                      <a:lnTo>
                        <a:pt x="128" y="265"/>
                      </a:lnTo>
                      <a:lnTo>
                        <a:pt x="133" y="260"/>
                      </a:lnTo>
                      <a:lnTo>
                        <a:pt x="141" y="246"/>
                      </a:lnTo>
                      <a:lnTo>
                        <a:pt x="146" y="239"/>
                      </a:lnTo>
                      <a:lnTo>
                        <a:pt x="151" y="233"/>
                      </a:lnTo>
                      <a:lnTo>
                        <a:pt x="160" y="221"/>
                      </a:lnTo>
                      <a:lnTo>
                        <a:pt x="170" y="207"/>
                      </a:lnTo>
                      <a:lnTo>
                        <a:pt x="179" y="195"/>
                      </a:lnTo>
                      <a:lnTo>
                        <a:pt x="183" y="188"/>
                      </a:lnTo>
                      <a:lnTo>
                        <a:pt x="188" y="182"/>
                      </a:lnTo>
                      <a:lnTo>
                        <a:pt x="188" y="180"/>
                      </a:lnTo>
                      <a:lnTo>
                        <a:pt x="192" y="172"/>
                      </a:lnTo>
                      <a:lnTo>
                        <a:pt x="197" y="164"/>
                      </a:lnTo>
                      <a:lnTo>
                        <a:pt x="201" y="161"/>
                      </a:lnTo>
                      <a:lnTo>
                        <a:pt x="202" y="159"/>
                      </a:lnTo>
                      <a:lnTo>
                        <a:pt x="206" y="158"/>
                      </a:lnTo>
                      <a:lnTo>
                        <a:pt x="227" y="126"/>
                      </a:lnTo>
                      <a:lnTo>
                        <a:pt x="249" y="94"/>
                      </a:lnTo>
                      <a:lnTo>
                        <a:pt x="272" y="63"/>
                      </a:lnTo>
                      <a:lnTo>
                        <a:pt x="284" y="46"/>
                      </a:lnTo>
                      <a:lnTo>
                        <a:pt x="284" y="44"/>
                      </a:lnTo>
                      <a:lnTo>
                        <a:pt x="281" y="35"/>
                      </a:lnTo>
                      <a:lnTo>
                        <a:pt x="280" y="31"/>
                      </a:lnTo>
                      <a:lnTo>
                        <a:pt x="278" y="28"/>
                      </a:lnTo>
                      <a:lnTo>
                        <a:pt x="273" y="21"/>
                      </a:lnTo>
                      <a:lnTo>
                        <a:pt x="271" y="14"/>
                      </a:lnTo>
                      <a:lnTo>
                        <a:pt x="266" y="13"/>
                      </a:lnTo>
                      <a:lnTo>
                        <a:pt x="258" y="7"/>
                      </a:lnTo>
                      <a:lnTo>
                        <a:pt x="250" y="1"/>
                      </a:lnTo>
                      <a:lnTo>
                        <a:pt x="249" y="0"/>
                      </a:lnTo>
                      <a:lnTo>
                        <a:pt x="211" y="1"/>
                      </a:lnTo>
                      <a:lnTo>
                        <a:pt x="209" y="4"/>
                      </a:lnTo>
                      <a:lnTo>
                        <a:pt x="209" y="11"/>
                      </a:lnTo>
                      <a:lnTo>
                        <a:pt x="206" y="18"/>
                      </a:lnTo>
                      <a:lnTo>
                        <a:pt x="202" y="26"/>
                      </a:lnTo>
                      <a:lnTo>
                        <a:pt x="198" y="34"/>
                      </a:lnTo>
                      <a:lnTo>
                        <a:pt x="184" y="56"/>
                      </a:lnTo>
                      <a:lnTo>
                        <a:pt x="176" y="70"/>
                      </a:lnTo>
                      <a:lnTo>
                        <a:pt x="168" y="85"/>
                      </a:lnTo>
                      <a:lnTo>
                        <a:pt x="164" y="92"/>
                      </a:lnTo>
                      <a:lnTo>
                        <a:pt x="162" y="95"/>
                      </a:lnTo>
                      <a:lnTo>
                        <a:pt x="161" y="96"/>
                      </a:lnTo>
                      <a:lnTo>
                        <a:pt x="161" y="97"/>
                      </a:lnTo>
                      <a:lnTo>
                        <a:pt x="160" y="99"/>
                      </a:lnTo>
                      <a:lnTo>
                        <a:pt x="153" y="114"/>
                      </a:lnTo>
                      <a:lnTo>
                        <a:pt x="151" y="116"/>
                      </a:lnTo>
                      <a:lnTo>
                        <a:pt x="150" y="117"/>
                      </a:lnTo>
                      <a:lnTo>
                        <a:pt x="150" y="118"/>
                      </a:lnTo>
                      <a:lnTo>
                        <a:pt x="130" y="152"/>
                      </a:lnTo>
                      <a:lnTo>
                        <a:pt x="124" y="160"/>
                      </a:lnTo>
                      <a:lnTo>
                        <a:pt x="118" y="168"/>
                      </a:lnTo>
                      <a:lnTo>
                        <a:pt x="108" y="185"/>
                      </a:lnTo>
                      <a:lnTo>
                        <a:pt x="86" y="218"/>
                      </a:lnTo>
                      <a:lnTo>
                        <a:pt x="75" y="234"/>
                      </a:lnTo>
                      <a:lnTo>
                        <a:pt x="63" y="250"/>
                      </a:lnTo>
                      <a:lnTo>
                        <a:pt x="54" y="262"/>
                      </a:lnTo>
                      <a:lnTo>
                        <a:pt x="46" y="274"/>
                      </a:lnTo>
                      <a:lnTo>
                        <a:pt x="27" y="298"/>
                      </a:lnTo>
                      <a:lnTo>
                        <a:pt x="19" y="308"/>
                      </a:lnTo>
                      <a:lnTo>
                        <a:pt x="45" y="30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54" name="Group 31"/>
              <p:cNvGrpSpPr>
                <a:grpSpLocks noChangeAspect="1"/>
              </p:cNvGrpSpPr>
              <p:nvPr/>
            </p:nvGrpSpPr>
            <p:grpSpPr bwMode="auto">
              <a:xfrm>
                <a:off x="1329" y="1989"/>
                <a:ext cx="647" cy="603"/>
                <a:chOff x="2836" y="2439"/>
                <a:chExt cx="1451" cy="1352"/>
              </a:xfrm>
            </p:grpSpPr>
            <p:sp>
              <p:nvSpPr>
                <p:cNvPr id="256" name="Freeform 32"/>
                <p:cNvSpPr>
                  <a:spLocks noChangeAspect="1"/>
                </p:cNvSpPr>
                <p:nvPr/>
              </p:nvSpPr>
              <p:spPr bwMode="auto">
                <a:xfrm>
                  <a:off x="3551" y="2439"/>
                  <a:ext cx="406" cy="277"/>
                </a:xfrm>
                <a:custGeom>
                  <a:avLst/>
                  <a:gdLst>
                    <a:gd name="T0" fmla="*/ 360 w 406"/>
                    <a:gd name="T1" fmla="*/ 13 h 277"/>
                    <a:gd name="T2" fmla="*/ 319 w 406"/>
                    <a:gd name="T3" fmla="*/ 4 h 277"/>
                    <a:gd name="T4" fmla="*/ 256 w 406"/>
                    <a:gd name="T5" fmla="*/ 4 h 277"/>
                    <a:gd name="T6" fmla="*/ 215 w 406"/>
                    <a:gd name="T7" fmla="*/ 22 h 277"/>
                    <a:gd name="T8" fmla="*/ 193 w 406"/>
                    <a:gd name="T9" fmla="*/ 40 h 277"/>
                    <a:gd name="T10" fmla="*/ 147 w 406"/>
                    <a:gd name="T11" fmla="*/ 96 h 277"/>
                    <a:gd name="T12" fmla="*/ 130 w 406"/>
                    <a:gd name="T13" fmla="*/ 118 h 277"/>
                    <a:gd name="T14" fmla="*/ 121 w 406"/>
                    <a:gd name="T15" fmla="*/ 121 h 277"/>
                    <a:gd name="T16" fmla="*/ 97 w 406"/>
                    <a:gd name="T17" fmla="*/ 127 h 277"/>
                    <a:gd name="T18" fmla="*/ 95 w 406"/>
                    <a:gd name="T19" fmla="*/ 127 h 277"/>
                    <a:gd name="T20" fmla="*/ 73 w 406"/>
                    <a:gd name="T21" fmla="*/ 128 h 277"/>
                    <a:gd name="T22" fmla="*/ 62 w 406"/>
                    <a:gd name="T23" fmla="*/ 128 h 277"/>
                    <a:gd name="T24" fmla="*/ 39 w 406"/>
                    <a:gd name="T25" fmla="*/ 127 h 277"/>
                    <a:gd name="T26" fmla="*/ 18 w 406"/>
                    <a:gd name="T27" fmla="*/ 132 h 277"/>
                    <a:gd name="T28" fmla="*/ 4 w 406"/>
                    <a:gd name="T29" fmla="*/ 143 h 277"/>
                    <a:gd name="T30" fmla="*/ 0 w 406"/>
                    <a:gd name="T31" fmla="*/ 155 h 277"/>
                    <a:gd name="T32" fmla="*/ 4 w 406"/>
                    <a:gd name="T33" fmla="*/ 172 h 277"/>
                    <a:gd name="T34" fmla="*/ 11 w 406"/>
                    <a:gd name="T35" fmla="*/ 178 h 277"/>
                    <a:gd name="T36" fmla="*/ 39 w 406"/>
                    <a:gd name="T37" fmla="*/ 183 h 277"/>
                    <a:gd name="T38" fmla="*/ 41 w 406"/>
                    <a:gd name="T39" fmla="*/ 183 h 277"/>
                    <a:gd name="T40" fmla="*/ 72 w 406"/>
                    <a:gd name="T41" fmla="*/ 183 h 277"/>
                    <a:gd name="T42" fmla="*/ 97 w 406"/>
                    <a:gd name="T43" fmla="*/ 176 h 277"/>
                    <a:gd name="T44" fmla="*/ 119 w 406"/>
                    <a:gd name="T45" fmla="*/ 169 h 277"/>
                    <a:gd name="T46" fmla="*/ 128 w 406"/>
                    <a:gd name="T47" fmla="*/ 182 h 277"/>
                    <a:gd name="T48" fmla="*/ 130 w 406"/>
                    <a:gd name="T49" fmla="*/ 218 h 277"/>
                    <a:gd name="T50" fmla="*/ 134 w 406"/>
                    <a:gd name="T51" fmla="*/ 231 h 277"/>
                    <a:gd name="T52" fmla="*/ 146 w 406"/>
                    <a:gd name="T53" fmla="*/ 252 h 277"/>
                    <a:gd name="T54" fmla="*/ 161 w 406"/>
                    <a:gd name="T55" fmla="*/ 264 h 277"/>
                    <a:gd name="T56" fmla="*/ 181 w 406"/>
                    <a:gd name="T57" fmla="*/ 272 h 277"/>
                    <a:gd name="T58" fmla="*/ 221 w 406"/>
                    <a:gd name="T59" fmla="*/ 277 h 277"/>
                    <a:gd name="T60" fmla="*/ 250 w 406"/>
                    <a:gd name="T61" fmla="*/ 273 h 277"/>
                    <a:gd name="T62" fmla="*/ 279 w 406"/>
                    <a:gd name="T63" fmla="*/ 264 h 277"/>
                    <a:gd name="T64" fmla="*/ 298 w 406"/>
                    <a:gd name="T65" fmla="*/ 254 h 277"/>
                    <a:gd name="T66" fmla="*/ 324 w 406"/>
                    <a:gd name="T67" fmla="*/ 235 h 277"/>
                    <a:gd name="T68" fmla="*/ 333 w 406"/>
                    <a:gd name="T69" fmla="*/ 226 h 277"/>
                    <a:gd name="T70" fmla="*/ 342 w 406"/>
                    <a:gd name="T71" fmla="*/ 217 h 277"/>
                    <a:gd name="T72" fmla="*/ 365 w 406"/>
                    <a:gd name="T73" fmla="*/ 187 h 277"/>
                    <a:gd name="T74" fmla="*/ 388 w 406"/>
                    <a:gd name="T75" fmla="*/ 154 h 277"/>
                    <a:gd name="T76" fmla="*/ 395 w 406"/>
                    <a:gd name="T77" fmla="*/ 142 h 277"/>
                    <a:gd name="T78" fmla="*/ 403 w 406"/>
                    <a:gd name="T79" fmla="*/ 116 h 277"/>
                    <a:gd name="T80" fmla="*/ 406 w 406"/>
                    <a:gd name="T81" fmla="*/ 98 h 277"/>
                    <a:gd name="T82" fmla="*/ 406 w 406"/>
                    <a:gd name="T83" fmla="*/ 89 h 277"/>
                    <a:gd name="T84" fmla="*/ 400 w 406"/>
                    <a:gd name="T85" fmla="*/ 57 h 277"/>
                    <a:gd name="T86" fmla="*/ 384 w 406"/>
                    <a:gd name="T87" fmla="*/ 31 h 27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6"/>
                    <a:gd name="T133" fmla="*/ 0 h 277"/>
                    <a:gd name="T134" fmla="*/ 406 w 406"/>
                    <a:gd name="T135" fmla="*/ 277 h 27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6" h="277">
                      <a:moveTo>
                        <a:pt x="368" y="17"/>
                      </a:moveTo>
                      <a:lnTo>
                        <a:pt x="364" y="15"/>
                      </a:lnTo>
                      <a:lnTo>
                        <a:pt x="360" y="13"/>
                      </a:lnTo>
                      <a:lnTo>
                        <a:pt x="356" y="11"/>
                      </a:lnTo>
                      <a:lnTo>
                        <a:pt x="352" y="10"/>
                      </a:lnTo>
                      <a:lnTo>
                        <a:pt x="319" y="4"/>
                      </a:lnTo>
                      <a:lnTo>
                        <a:pt x="286" y="0"/>
                      </a:lnTo>
                      <a:lnTo>
                        <a:pt x="270" y="2"/>
                      </a:lnTo>
                      <a:lnTo>
                        <a:pt x="256" y="4"/>
                      </a:lnTo>
                      <a:lnTo>
                        <a:pt x="242" y="9"/>
                      </a:lnTo>
                      <a:lnTo>
                        <a:pt x="228" y="15"/>
                      </a:lnTo>
                      <a:lnTo>
                        <a:pt x="215" y="22"/>
                      </a:lnTo>
                      <a:lnTo>
                        <a:pt x="204" y="31"/>
                      </a:lnTo>
                      <a:lnTo>
                        <a:pt x="198" y="35"/>
                      </a:lnTo>
                      <a:lnTo>
                        <a:pt x="193" y="40"/>
                      </a:lnTo>
                      <a:lnTo>
                        <a:pt x="182" y="51"/>
                      </a:lnTo>
                      <a:lnTo>
                        <a:pt x="165" y="73"/>
                      </a:lnTo>
                      <a:lnTo>
                        <a:pt x="147" y="96"/>
                      </a:lnTo>
                      <a:lnTo>
                        <a:pt x="140" y="106"/>
                      </a:lnTo>
                      <a:lnTo>
                        <a:pt x="136" y="116"/>
                      </a:lnTo>
                      <a:lnTo>
                        <a:pt x="130" y="118"/>
                      </a:lnTo>
                      <a:lnTo>
                        <a:pt x="125" y="120"/>
                      </a:lnTo>
                      <a:lnTo>
                        <a:pt x="123" y="121"/>
                      </a:lnTo>
                      <a:lnTo>
                        <a:pt x="121" y="121"/>
                      </a:lnTo>
                      <a:lnTo>
                        <a:pt x="111" y="124"/>
                      </a:lnTo>
                      <a:lnTo>
                        <a:pt x="102" y="126"/>
                      </a:lnTo>
                      <a:lnTo>
                        <a:pt x="97" y="127"/>
                      </a:lnTo>
                      <a:lnTo>
                        <a:pt x="95" y="127"/>
                      </a:lnTo>
                      <a:lnTo>
                        <a:pt x="92" y="128"/>
                      </a:lnTo>
                      <a:lnTo>
                        <a:pt x="82" y="128"/>
                      </a:lnTo>
                      <a:lnTo>
                        <a:pt x="73" y="128"/>
                      </a:lnTo>
                      <a:lnTo>
                        <a:pt x="70" y="128"/>
                      </a:lnTo>
                      <a:lnTo>
                        <a:pt x="67" y="128"/>
                      </a:lnTo>
                      <a:lnTo>
                        <a:pt x="62" y="128"/>
                      </a:lnTo>
                      <a:lnTo>
                        <a:pt x="53" y="128"/>
                      </a:lnTo>
                      <a:lnTo>
                        <a:pt x="46" y="127"/>
                      </a:lnTo>
                      <a:lnTo>
                        <a:pt x="39" y="127"/>
                      </a:lnTo>
                      <a:lnTo>
                        <a:pt x="32" y="128"/>
                      </a:lnTo>
                      <a:lnTo>
                        <a:pt x="26" y="129"/>
                      </a:lnTo>
                      <a:lnTo>
                        <a:pt x="18" y="132"/>
                      </a:lnTo>
                      <a:lnTo>
                        <a:pt x="12" y="135"/>
                      </a:lnTo>
                      <a:lnTo>
                        <a:pt x="7" y="139"/>
                      </a:lnTo>
                      <a:lnTo>
                        <a:pt x="4" y="143"/>
                      </a:lnTo>
                      <a:lnTo>
                        <a:pt x="1" y="148"/>
                      </a:lnTo>
                      <a:lnTo>
                        <a:pt x="0" y="151"/>
                      </a:lnTo>
                      <a:lnTo>
                        <a:pt x="0" y="155"/>
                      </a:lnTo>
                      <a:lnTo>
                        <a:pt x="1" y="161"/>
                      </a:lnTo>
                      <a:lnTo>
                        <a:pt x="3" y="169"/>
                      </a:lnTo>
                      <a:lnTo>
                        <a:pt x="4" y="172"/>
                      </a:lnTo>
                      <a:lnTo>
                        <a:pt x="5" y="175"/>
                      </a:lnTo>
                      <a:lnTo>
                        <a:pt x="8" y="176"/>
                      </a:lnTo>
                      <a:lnTo>
                        <a:pt x="11" y="178"/>
                      </a:lnTo>
                      <a:lnTo>
                        <a:pt x="23" y="182"/>
                      </a:lnTo>
                      <a:lnTo>
                        <a:pt x="35" y="183"/>
                      </a:lnTo>
                      <a:lnTo>
                        <a:pt x="39" y="183"/>
                      </a:lnTo>
                      <a:lnTo>
                        <a:pt x="40" y="183"/>
                      </a:lnTo>
                      <a:lnTo>
                        <a:pt x="41" y="183"/>
                      </a:lnTo>
                      <a:lnTo>
                        <a:pt x="47" y="184"/>
                      </a:lnTo>
                      <a:lnTo>
                        <a:pt x="60" y="184"/>
                      </a:lnTo>
                      <a:lnTo>
                        <a:pt x="72" y="183"/>
                      </a:lnTo>
                      <a:lnTo>
                        <a:pt x="85" y="181"/>
                      </a:lnTo>
                      <a:lnTo>
                        <a:pt x="90" y="178"/>
                      </a:lnTo>
                      <a:lnTo>
                        <a:pt x="97" y="176"/>
                      </a:lnTo>
                      <a:lnTo>
                        <a:pt x="109" y="172"/>
                      </a:lnTo>
                      <a:lnTo>
                        <a:pt x="115" y="169"/>
                      </a:lnTo>
                      <a:lnTo>
                        <a:pt x="119" y="169"/>
                      </a:lnTo>
                      <a:lnTo>
                        <a:pt x="129" y="170"/>
                      </a:lnTo>
                      <a:lnTo>
                        <a:pt x="128" y="176"/>
                      </a:lnTo>
                      <a:lnTo>
                        <a:pt x="128" y="182"/>
                      </a:lnTo>
                      <a:lnTo>
                        <a:pt x="128" y="193"/>
                      </a:lnTo>
                      <a:lnTo>
                        <a:pt x="129" y="205"/>
                      </a:lnTo>
                      <a:lnTo>
                        <a:pt x="130" y="218"/>
                      </a:lnTo>
                      <a:lnTo>
                        <a:pt x="130" y="222"/>
                      </a:lnTo>
                      <a:lnTo>
                        <a:pt x="132" y="227"/>
                      </a:lnTo>
                      <a:lnTo>
                        <a:pt x="134" y="231"/>
                      </a:lnTo>
                      <a:lnTo>
                        <a:pt x="136" y="237"/>
                      </a:lnTo>
                      <a:lnTo>
                        <a:pt x="140" y="245"/>
                      </a:lnTo>
                      <a:lnTo>
                        <a:pt x="146" y="252"/>
                      </a:lnTo>
                      <a:lnTo>
                        <a:pt x="153" y="259"/>
                      </a:lnTo>
                      <a:lnTo>
                        <a:pt x="157" y="261"/>
                      </a:lnTo>
                      <a:lnTo>
                        <a:pt x="161" y="264"/>
                      </a:lnTo>
                      <a:lnTo>
                        <a:pt x="165" y="266"/>
                      </a:lnTo>
                      <a:lnTo>
                        <a:pt x="170" y="268"/>
                      </a:lnTo>
                      <a:lnTo>
                        <a:pt x="181" y="272"/>
                      </a:lnTo>
                      <a:lnTo>
                        <a:pt x="194" y="274"/>
                      </a:lnTo>
                      <a:lnTo>
                        <a:pt x="208" y="276"/>
                      </a:lnTo>
                      <a:lnTo>
                        <a:pt x="221" y="277"/>
                      </a:lnTo>
                      <a:lnTo>
                        <a:pt x="235" y="276"/>
                      </a:lnTo>
                      <a:lnTo>
                        <a:pt x="243" y="275"/>
                      </a:lnTo>
                      <a:lnTo>
                        <a:pt x="250" y="273"/>
                      </a:lnTo>
                      <a:lnTo>
                        <a:pt x="257" y="272"/>
                      </a:lnTo>
                      <a:lnTo>
                        <a:pt x="265" y="270"/>
                      </a:lnTo>
                      <a:lnTo>
                        <a:pt x="279" y="264"/>
                      </a:lnTo>
                      <a:lnTo>
                        <a:pt x="293" y="258"/>
                      </a:lnTo>
                      <a:lnTo>
                        <a:pt x="296" y="256"/>
                      </a:lnTo>
                      <a:lnTo>
                        <a:pt x="298" y="254"/>
                      </a:lnTo>
                      <a:lnTo>
                        <a:pt x="304" y="251"/>
                      </a:lnTo>
                      <a:lnTo>
                        <a:pt x="314" y="243"/>
                      </a:lnTo>
                      <a:lnTo>
                        <a:pt x="324" y="235"/>
                      </a:lnTo>
                      <a:lnTo>
                        <a:pt x="326" y="232"/>
                      </a:lnTo>
                      <a:lnTo>
                        <a:pt x="328" y="231"/>
                      </a:lnTo>
                      <a:lnTo>
                        <a:pt x="333" y="226"/>
                      </a:lnTo>
                      <a:lnTo>
                        <a:pt x="338" y="221"/>
                      </a:lnTo>
                      <a:lnTo>
                        <a:pt x="340" y="219"/>
                      </a:lnTo>
                      <a:lnTo>
                        <a:pt x="342" y="217"/>
                      </a:lnTo>
                      <a:lnTo>
                        <a:pt x="350" y="207"/>
                      </a:lnTo>
                      <a:lnTo>
                        <a:pt x="358" y="197"/>
                      </a:lnTo>
                      <a:lnTo>
                        <a:pt x="365" y="187"/>
                      </a:lnTo>
                      <a:lnTo>
                        <a:pt x="375" y="171"/>
                      </a:lnTo>
                      <a:lnTo>
                        <a:pt x="385" y="158"/>
                      </a:lnTo>
                      <a:lnTo>
                        <a:pt x="388" y="154"/>
                      </a:lnTo>
                      <a:lnTo>
                        <a:pt x="389" y="152"/>
                      </a:lnTo>
                      <a:lnTo>
                        <a:pt x="390" y="150"/>
                      </a:lnTo>
                      <a:lnTo>
                        <a:pt x="395" y="142"/>
                      </a:lnTo>
                      <a:lnTo>
                        <a:pt x="398" y="134"/>
                      </a:lnTo>
                      <a:lnTo>
                        <a:pt x="402" y="126"/>
                      </a:lnTo>
                      <a:lnTo>
                        <a:pt x="403" y="116"/>
                      </a:lnTo>
                      <a:lnTo>
                        <a:pt x="405" y="107"/>
                      </a:lnTo>
                      <a:lnTo>
                        <a:pt x="405" y="103"/>
                      </a:lnTo>
                      <a:lnTo>
                        <a:pt x="406" y="98"/>
                      </a:lnTo>
                      <a:lnTo>
                        <a:pt x="406" y="93"/>
                      </a:lnTo>
                      <a:lnTo>
                        <a:pt x="406" y="91"/>
                      </a:lnTo>
                      <a:lnTo>
                        <a:pt x="406" y="89"/>
                      </a:lnTo>
                      <a:lnTo>
                        <a:pt x="405" y="77"/>
                      </a:lnTo>
                      <a:lnTo>
                        <a:pt x="403" y="67"/>
                      </a:lnTo>
                      <a:lnTo>
                        <a:pt x="400" y="57"/>
                      </a:lnTo>
                      <a:lnTo>
                        <a:pt x="396" y="48"/>
                      </a:lnTo>
                      <a:lnTo>
                        <a:pt x="390" y="39"/>
                      </a:lnTo>
                      <a:lnTo>
                        <a:pt x="384" y="31"/>
                      </a:lnTo>
                      <a:lnTo>
                        <a:pt x="376" y="24"/>
                      </a:lnTo>
                      <a:lnTo>
                        <a:pt x="368" y="1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7" name="Freeform 33"/>
                <p:cNvSpPr>
                  <a:spLocks noChangeAspect="1"/>
                </p:cNvSpPr>
                <p:nvPr/>
              </p:nvSpPr>
              <p:spPr bwMode="auto">
                <a:xfrm>
                  <a:off x="3450" y="2729"/>
                  <a:ext cx="368" cy="512"/>
                </a:xfrm>
                <a:custGeom>
                  <a:avLst/>
                  <a:gdLst>
                    <a:gd name="T0" fmla="*/ 188 w 368"/>
                    <a:gd name="T1" fmla="*/ 19 h 512"/>
                    <a:gd name="T2" fmla="*/ 161 w 368"/>
                    <a:gd name="T3" fmla="*/ 38 h 512"/>
                    <a:gd name="T4" fmla="*/ 96 w 368"/>
                    <a:gd name="T5" fmla="*/ 104 h 512"/>
                    <a:gd name="T6" fmla="*/ 63 w 368"/>
                    <a:gd name="T7" fmla="*/ 150 h 512"/>
                    <a:gd name="T8" fmla="*/ 43 w 368"/>
                    <a:gd name="T9" fmla="*/ 189 h 512"/>
                    <a:gd name="T10" fmla="*/ 39 w 368"/>
                    <a:gd name="T11" fmla="*/ 203 h 512"/>
                    <a:gd name="T12" fmla="*/ 16 w 368"/>
                    <a:gd name="T13" fmla="*/ 271 h 512"/>
                    <a:gd name="T14" fmla="*/ 14 w 368"/>
                    <a:gd name="T15" fmla="*/ 282 h 512"/>
                    <a:gd name="T16" fmla="*/ 2 w 368"/>
                    <a:gd name="T17" fmla="*/ 337 h 512"/>
                    <a:gd name="T18" fmla="*/ 0 w 368"/>
                    <a:gd name="T19" fmla="*/ 398 h 512"/>
                    <a:gd name="T20" fmla="*/ 3 w 368"/>
                    <a:gd name="T21" fmla="*/ 418 h 512"/>
                    <a:gd name="T22" fmla="*/ 16 w 368"/>
                    <a:gd name="T23" fmla="*/ 456 h 512"/>
                    <a:gd name="T24" fmla="*/ 31 w 368"/>
                    <a:gd name="T25" fmla="*/ 477 h 512"/>
                    <a:gd name="T26" fmla="*/ 51 w 368"/>
                    <a:gd name="T27" fmla="*/ 497 h 512"/>
                    <a:gd name="T28" fmla="*/ 83 w 368"/>
                    <a:gd name="T29" fmla="*/ 509 h 512"/>
                    <a:gd name="T30" fmla="*/ 117 w 368"/>
                    <a:gd name="T31" fmla="*/ 512 h 512"/>
                    <a:gd name="T32" fmla="*/ 146 w 368"/>
                    <a:gd name="T33" fmla="*/ 507 h 512"/>
                    <a:gd name="T34" fmla="*/ 154 w 368"/>
                    <a:gd name="T35" fmla="*/ 504 h 512"/>
                    <a:gd name="T36" fmla="*/ 167 w 368"/>
                    <a:gd name="T37" fmla="*/ 498 h 512"/>
                    <a:gd name="T38" fmla="*/ 178 w 368"/>
                    <a:gd name="T39" fmla="*/ 491 h 512"/>
                    <a:gd name="T40" fmla="*/ 183 w 368"/>
                    <a:gd name="T41" fmla="*/ 488 h 512"/>
                    <a:gd name="T42" fmla="*/ 197 w 368"/>
                    <a:gd name="T43" fmla="*/ 475 h 512"/>
                    <a:gd name="T44" fmla="*/ 206 w 368"/>
                    <a:gd name="T45" fmla="*/ 464 h 512"/>
                    <a:gd name="T46" fmla="*/ 209 w 368"/>
                    <a:gd name="T47" fmla="*/ 461 h 512"/>
                    <a:gd name="T48" fmla="*/ 211 w 368"/>
                    <a:gd name="T49" fmla="*/ 456 h 512"/>
                    <a:gd name="T50" fmla="*/ 218 w 368"/>
                    <a:gd name="T51" fmla="*/ 445 h 512"/>
                    <a:gd name="T52" fmla="*/ 227 w 368"/>
                    <a:gd name="T53" fmla="*/ 423 h 512"/>
                    <a:gd name="T54" fmla="*/ 231 w 368"/>
                    <a:gd name="T55" fmla="*/ 406 h 512"/>
                    <a:gd name="T56" fmla="*/ 230 w 368"/>
                    <a:gd name="T57" fmla="*/ 379 h 512"/>
                    <a:gd name="T58" fmla="*/ 227 w 368"/>
                    <a:gd name="T59" fmla="*/ 359 h 512"/>
                    <a:gd name="T60" fmla="*/ 220 w 368"/>
                    <a:gd name="T61" fmla="*/ 342 h 512"/>
                    <a:gd name="T62" fmla="*/ 216 w 368"/>
                    <a:gd name="T63" fmla="*/ 319 h 512"/>
                    <a:gd name="T64" fmla="*/ 218 w 368"/>
                    <a:gd name="T65" fmla="*/ 297 h 512"/>
                    <a:gd name="T66" fmla="*/ 229 w 368"/>
                    <a:gd name="T67" fmla="*/ 270 h 512"/>
                    <a:gd name="T68" fmla="*/ 251 w 368"/>
                    <a:gd name="T69" fmla="*/ 248 h 512"/>
                    <a:gd name="T70" fmla="*/ 278 w 368"/>
                    <a:gd name="T71" fmla="*/ 233 h 512"/>
                    <a:gd name="T72" fmla="*/ 301 w 368"/>
                    <a:gd name="T73" fmla="*/ 216 h 512"/>
                    <a:gd name="T74" fmla="*/ 315 w 368"/>
                    <a:gd name="T75" fmla="*/ 203 h 512"/>
                    <a:gd name="T76" fmla="*/ 325 w 368"/>
                    <a:gd name="T77" fmla="*/ 192 h 512"/>
                    <a:gd name="T78" fmla="*/ 334 w 368"/>
                    <a:gd name="T79" fmla="*/ 182 h 512"/>
                    <a:gd name="T80" fmla="*/ 345 w 368"/>
                    <a:gd name="T81" fmla="*/ 166 h 512"/>
                    <a:gd name="T82" fmla="*/ 354 w 368"/>
                    <a:gd name="T83" fmla="*/ 148 h 512"/>
                    <a:gd name="T84" fmla="*/ 366 w 368"/>
                    <a:gd name="T85" fmla="*/ 119 h 512"/>
                    <a:gd name="T86" fmla="*/ 368 w 368"/>
                    <a:gd name="T87" fmla="*/ 88 h 512"/>
                    <a:gd name="T88" fmla="*/ 362 w 368"/>
                    <a:gd name="T89" fmla="*/ 60 h 512"/>
                    <a:gd name="T90" fmla="*/ 350 w 368"/>
                    <a:gd name="T91" fmla="*/ 35 h 512"/>
                    <a:gd name="T92" fmla="*/ 337 w 368"/>
                    <a:gd name="T93" fmla="*/ 21 h 512"/>
                    <a:gd name="T94" fmla="*/ 322 w 368"/>
                    <a:gd name="T95" fmla="*/ 11 h 512"/>
                    <a:gd name="T96" fmla="*/ 300 w 368"/>
                    <a:gd name="T97" fmla="*/ 5 h 512"/>
                    <a:gd name="T98" fmla="*/ 273 w 368"/>
                    <a:gd name="T99" fmla="*/ 1 h 512"/>
                    <a:gd name="T100" fmla="*/ 236 w 368"/>
                    <a:gd name="T101" fmla="*/ 2 h 5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68"/>
                    <a:gd name="T154" fmla="*/ 0 h 512"/>
                    <a:gd name="T155" fmla="*/ 368 w 368"/>
                    <a:gd name="T156" fmla="*/ 512 h 5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68" h="512">
                      <a:moveTo>
                        <a:pt x="208" y="11"/>
                      </a:moveTo>
                      <a:lnTo>
                        <a:pt x="194" y="16"/>
                      </a:lnTo>
                      <a:lnTo>
                        <a:pt x="188" y="19"/>
                      </a:lnTo>
                      <a:lnTo>
                        <a:pt x="183" y="22"/>
                      </a:lnTo>
                      <a:lnTo>
                        <a:pt x="171" y="30"/>
                      </a:lnTo>
                      <a:lnTo>
                        <a:pt x="161" y="38"/>
                      </a:lnTo>
                      <a:lnTo>
                        <a:pt x="133" y="64"/>
                      </a:lnTo>
                      <a:lnTo>
                        <a:pt x="108" y="91"/>
                      </a:lnTo>
                      <a:lnTo>
                        <a:pt x="96" y="104"/>
                      </a:lnTo>
                      <a:lnTo>
                        <a:pt x="85" y="119"/>
                      </a:lnTo>
                      <a:lnTo>
                        <a:pt x="74" y="134"/>
                      </a:lnTo>
                      <a:lnTo>
                        <a:pt x="63" y="150"/>
                      </a:lnTo>
                      <a:lnTo>
                        <a:pt x="55" y="168"/>
                      </a:lnTo>
                      <a:lnTo>
                        <a:pt x="47" y="184"/>
                      </a:lnTo>
                      <a:lnTo>
                        <a:pt x="43" y="189"/>
                      </a:lnTo>
                      <a:lnTo>
                        <a:pt x="40" y="194"/>
                      </a:lnTo>
                      <a:lnTo>
                        <a:pt x="39" y="200"/>
                      </a:lnTo>
                      <a:lnTo>
                        <a:pt x="39" y="203"/>
                      </a:lnTo>
                      <a:lnTo>
                        <a:pt x="36" y="209"/>
                      </a:lnTo>
                      <a:lnTo>
                        <a:pt x="26" y="239"/>
                      </a:lnTo>
                      <a:lnTo>
                        <a:pt x="16" y="271"/>
                      </a:lnTo>
                      <a:lnTo>
                        <a:pt x="15" y="274"/>
                      </a:lnTo>
                      <a:lnTo>
                        <a:pt x="15" y="279"/>
                      </a:lnTo>
                      <a:lnTo>
                        <a:pt x="14" y="282"/>
                      </a:lnTo>
                      <a:lnTo>
                        <a:pt x="12" y="287"/>
                      </a:lnTo>
                      <a:lnTo>
                        <a:pt x="7" y="312"/>
                      </a:lnTo>
                      <a:lnTo>
                        <a:pt x="2" y="337"/>
                      </a:lnTo>
                      <a:lnTo>
                        <a:pt x="0" y="364"/>
                      </a:lnTo>
                      <a:lnTo>
                        <a:pt x="0" y="391"/>
                      </a:lnTo>
                      <a:lnTo>
                        <a:pt x="0" y="398"/>
                      </a:lnTo>
                      <a:lnTo>
                        <a:pt x="1" y="404"/>
                      </a:lnTo>
                      <a:lnTo>
                        <a:pt x="1" y="411"/>
                      </a:lnTo>
                      <a:lnTo>
                        <a:pt x="3" y="418"/>
                      </a:lnTo>
                      <a:lnTo>
                        <a:pt x="7" y="431"/>
                      </a:lnTo>
                      <a:lnTo>
                        <a:pt x="11" y="443"/>
                      </a:lnTo>
                      <a:lnTo>
                        <a:pt x="16" y="456"/>
                      </a:lnTo>
                      <a:lnTo>
                        <a:pt x="20" y="461"/>
                      </a:lnTo>
                      <a:lnTo>
                        <a:pt x="23" y="467"/>
                      </a:lnTo>
                      <a:lnTo>
                        <a:pt x="31" y="477"/>
                      </a:lnTo>
                      <a:lnTo>
                        <a:pt x="41" y="489"/>
                      </a:lnTo>
                      <a:lnTo>
                        <a:pt x="46" y="492"/>
                      </a:lnTo>
                      <a:lnTo>
                        <a:pt x="51" y="497"/>
                      </a:lnTo>
                      <a:lnTo>
                        <a:pt x="62" y="501"/>
                      </a:lnTo>
                      <a:lnTo>
                        <a:pt x="72" y="505"/>
                      </a:lnTo>
                      <a:lnTo>
                        <a:pt x="83" y="509"/>
                      </a:lnTo>
                      <a:lnTo>
                        <a:pt x="94" y="511"/>
                      </a:lnTo>
                      <a:lnTo>
                        <a:pt x="105" y="512"/>
                      </a:lnTo>
                      <a:lnTo>
                        <a:pt x="117" y="512"/>
                      </a:lnTo>
                      <a:lnTo>
                        <a:pt x="128" y="511"/>
                      </a:lnTo>
                      <a:lnTo>
                        <a:pt x="140" y="509"/>
                      </a:lnTo>
                      <a:lnTo>
                        <a:pt x="146" y="507"/>
                      </a:lnTo>
                      <a:lnTo>
                        <a:pt x="149" y="505"/>
                      </a:lnTo>
                      <a:lnTo>
                        <a:pt x="152" y="505"/>
                      </a:lnTo>
                      <a:lnTo>
                        <a:pt x="154" y="504"/>
                      </a:lnTo>
                      <a:lnTo>
                        <a:pt x="157" y="503"/>
                      </a:lnTo>
                      <a:lnTo>
                        <a:pt x="162" y="500"/>
                      </a:lnTo>
                      <a:lnTo>
                        <a:pt x="167" y="498"/>
                      </a:lnTo>
                      <a:lnTo>
                        <a:pt x="173" y="495"/>
                      </a:lnTo>
                      <a:lnTo>
                        <a:pt x="178" y="491"/>
                      </a:lnTo>
                      <a:lnTo>
                        <a:pt x="179" y="490"/>
                      </a:lnTo>
                      <a:lnTo>
                        <a:pt x="180" y="490"/>
                      </a:lnTo>
                      <a:lnTo>
                        <a:pt x="183" y="488"/>
                      </a:lnTo>
                      <a:lnTo>
                        <a:pt x="187" y="484"/>
                      </a:lnTo>
                      <a:lnTo>
                        <a:pt x="193" y="479"/>
                      </a:lnTo>
                      <a:lnTo>
                        <a:pt x="197" y="475"/>
                      </a:lnTo>
                      <a:lnTo>
                        <a:pt x="201" y="470"/>
                      </a:lnTo>
                      <a:lnTo>
                        <a:pt x="205" y="466"/>
                      </a:lnTo>
                      <a:lnTo>
                        <a:pt x="206" y="464"/>
                      </a:lnTo>
                      <a:lnTo>
                        <a:pt x="206" y="463"/>
                      </a:lnTo>
                      <a:lnTo>
                        <a:pt x="207" y="463"/>
                      </a:lnTo>
                      <a:lnTo>
                        <a:pt x="209" y="461"/>
                      </a:lnTo>
                      <a:lnTo>
                        <a:pt x="210" y="458"/>
                      </a:lnTo>
                      <a:lnTo>
                        <a:pt x="211" y="457"/>
                      </a:lnTo>
                      <a:lnTo>
                        <a:pt x="211" y="456"/>
                      </a:lnTo>
                      <a:lnTo>
                        <a:pt x="212" y="456"/>
                      </a:lnTo>
                      <a:lnTo>
                        <a:pt x="215" y="451"/>
                      </a:lnTo>
                      <a:lnTo>
                        <a:pt x="218" y="445"/>
                      </a:lnTo>
                      <a:lnTo>
                        <a:pt x="221" y="441"/>
                      </a:lnTo>
                      <a:lnTo>
                        <a:pt x="225" y="429"/>
                      </a:lnTo>
                      <a:lnTo>
                        <a:pt x="227" y="423"/>
                      </a:lnTo>
                      <a:lnTo>
                        <a:pt x="229" y="418"/>
                      </a:lnTo>
                      <a:lnTo>
                        <a:pt x="229" y="411"/>
                      </a:lnTo>
                      <a:lnTo>
                        <a:pt x="231" y="406"/>
                      </a:lnTo>
                      <a:lnTo>
                        <a:pt x="231" y="399"/>
                      </a:lnTo>
                      <a:lnTo>
                        <a:pt x="231" y="392"/>
                      </a:lnTo>
                      <a:lnTo>
                        <a:pt x="230" y="379"/>
                      </a:lnTo>
                      <a:lnTo>
                        <a:pt x="229" y="372"/>
                      </a:lnTo>
                      <a:lnTo>
                        <a:pt x="229" y="365"/>
                      </a:lnTo>
                      <a:lnTo>
                        <a:pt x="227" y="359"/>
                      </a:lnTo>
                      <a:lnTo>
                        <a:pt x="224" y="353"/>
                      </a:lnTo>
                      <a:lnTo>
                        <a:pt x="222" y="348"/>
                      </a:lnTo>
                      <a:lnTo>
                        <a:pt x="220" y="342"/>
                      </a:lnTo>
                      <a:lnTo>
                        <a:pt x="218" y="330"/>
                      </a:lnTo>
                      <a:lnTo>
                        <a:pt x="217" y="325"/>
                      </a:lnTo>
                      <a:lnTo>
                        <a:pt x="216" y="319"/>
                      </a:lnTo>
                      <a:lnTo>
                        <a:pt x="216" y="313"/>
                      </a:lnTo>
                      <a:lnTo>
                        <a:pt x="217" y="308"/>
                      </a:lnTo>
                      <a:lnTo>
                        <a:pt x="218" y="297"/>
                      </a:lnTo>
                      <a:lnTo>
                        <a:pt x="221" y="288"/>
                      </a:lnTo>
                      <a:lnTo>
                        <a:pt x="224" y="278"/>
                      </a:lnTo>
                      <a:lnTo>
                        <a:pt x="229" y="270"/>
                      </a:lnTo>
                      <a:lnTo>
                        <a:pt x="236" y="262"/>
                      </a:lnTo>
                      <a:lnTo>
                        <a:pt x="243" y="255"/>
                      </a:lnTo>
                      <a:lnTo>
                        <a:pt x="251" y="248"/>
                      </a:lnTo>
                      <a:lnTo>
                        <a:pt x="262" y="243"/>
                      </a:lnTo>
                      <a:lnTo>
                        <a:pt x="270" y="238"/>
                      </a:lnTo>
                      <a:lnTo>
                        <a:pt x="278" y="233"/>
                      </a:lnTo>
                      <a:lnTo>
                        <a:pt x="286" y="227"/>
                      </a:lnTo>
                      <a:lnTo>
                        <a:pt x="294" y="222"/>
                      </a:lnTo>
                      <a:lnTo>
                        <a:pt x="301" y="216"/>
                      </a:lnTo>
                      <a:lnTo>
                        <a:pt x="309" y="210"/>
                      </a:lnTo>
                      <a:lnTo>
                        <a:pt x="312" y="206"/>
                      </a:lnTo>
                      <a:lnTo>
                        <a:pt x="315" y="203"/>
                      </a:lnTo>
                      <a:lnTo>
                        <a:pt x="319" y="199"/>
                      </a:lnTo>
                      <a:lnTo>
                        <a:pt x="322" y="196"/>
                      </a:lnTo>
                      <a:lnTo>
                        <a:pt x="325" y="192"/>
                      </a:lnTo>
                      <a:lnTo>
                        <a:pt x="328" y="189"/>
                      </a:lnTo>
                      <a:lnTo>
                        <a:pt x="331" y="185"/>
                      </a:lnTo>
                      <a:lnTo>
                        <a:pt x="334" y="182"/>
                      </a:lnTo>
                      <a:lnTo>
                        <a:pt x="336" y="177"/>
                      </a:lnTo>
                      <a:lnTo>
                        <a:pt x="340" y="174"/>
                      </a:lnTo>
                      <a:lnTo>
                        <a:pt x="345" y="166"/>
                      </a:lnTo>
                      <a:lnTo>
                        <a:pt x="347" y="161"/>
                      </a:lnTo>
                      <a:lnTo>
                        <a:pt x="349" y="157"/>
                      </a:lnTo>
                      <a:lnTo>
                        <a:pt x="354" y="148"/>
                      </a:lnTo>
                      <a:lnTo>
                        <a:pt x="358" y="140"/>
                      </a:lnTo>
                      <a:lnTo>
                        <a:pt x="362" y="131"/>
                      </a:lnTo>
                      <a:lnTo>
                        <a:pt x="366" y="119"/>
                      </a:lnTo>
                      <a:lnTo>
                        <a:pt x="368" y="107"/>
                      </a:lnTo>
                      <a:lnTo>
                        <a:pt x="368" y="97"/>
                      </a:lnTo>
                      <a:lnTo>
                        <a:pt x="368" y="88"/>
                      </a:lnTo>
                      <a:lnTo>
                        <a:pt x="367" y="78"/>
                      </a:lnTo>
                      <a:lnTo>
                        <a:pt x="365" y="70"/>
                      </a:lnTo>
                      <a:lnTo>
                        <a:pt x="362" y="60"/>
                      </a:lnTo>
                      <a:lnTo>
                        <a:pt x="359" y="51"/>
                      </a:lnTo>
                      <a:lnTo>
                        <a:pt x="354" y="43"/>
                      </a:lnTo>
                      <a:lnTo>
                        <a:pt x="350" y="35"/>
                      </a:lnTo>
                      <a:lnTo>
                        <a:pt x="346" y="29"/>
                      </a:lnTo>
                      <a:lnTo>
                        <a:pt x="341" y="25"/>
                      </a:lnTo>
                      <a:lnTo>
                        <a:pt x="337" y="21"/>
                      </a:lnTo>
                      <a:lnTo>
                        <a:pt x="333" y="17"/>
                      </a:lnTo>
                      <a:lnTo>
                        <a:pt x="327" y="14"/>
                      </a:lnTo>
                      <a:lnTo>
                        <a:pt x="322" y="11"/>
                      </a:lnTo>
                      <a:lnTo>
                        <a:pt x="316" y="9"/>
                      </a:lnTo>
                      <a:lnTo>
                        <a:pt x="310" y="7"/>
                      </a:lnTo>
                      <a:lnTo>
                        <a:pt x="300" y="5"/>
                      </a:lnTo>
                      <a:lnTo>
                        <a:pt x="292" y="3"/>
                      </a:lnTo>
                      <a:lnTo>
                        <a:pt x="282" y="2"/>
                      </a:lnTo>
                      <a:lnTo>
                        <a:pt x="273" y="1"/>
                      </a:lnTo>
                      <a:lnTo>
                        <a:pt x="254" y="0"/>
                      </a:lnTo>
                      <a:lnTo>
                        <a:pt x="244" y="1"/>
                      </a:lnTo>
                      <a:lnTo>
                        <a:pt x="236" y="2"/>
                      </a:lnTo>
                      <a:lnTo>
                        <a:pt x="222" y="6"/>
                      </a:lnTo>
                      <a:lnTo>
                        <a:pt x="208" y="1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8" name="Freeform 34"/>
                <p:cNvSpPr>
                  <a:spLocks noChangeAspect="1"/>
                </p:cNvSpPr>
                <p:nvPr/>
              </p:nvSpPr>
              <p:spPr bwMode="auto">
                <a:xfrm>
                  <a:off x="3743" y="2767"/>
                  <a:ext cx="544" cy="306"/>
                </a:xfrm>
                <a:custGeom>
                  <a:avLst/>
                  <a:gdLst>
                    <a:gd name="T0" fmla="*/ 41 w 544"/>
                    <a:gd name="T1" fmla="*/ 158 h 306"/>
                    <a:gd name="T2" fmla="*/ 58 w 544"/>
                    <a:gd name="T3" fmla="*/ 184 h 306"/>
                    <a:gd name="T4" fmla="*/ 96 w 544"/>
                    <a:gd name="T5" fmla="*/ 230 h 306"/>
                    <a:gd name="T6" fmla="*/ 119 w 544"/>
                    <a:gd name="T7" fmla="*/ 270 h 306"/>
                    <a:gd name="T8" fmla="*/ 126 w 544"/>
                    <a:gd name="T9" fmla="*/ 289 h 306"/>
                    <a:gd name="T10" fmla="*/ 139 w 544"/>
                    <a:gd name="T11" fmla="*/ 296 h 306"/>
                    <a:gd name="T12" fmla="*/ 197 w 544"/>
                    <a:gd name="T13" fmla="*/ 296 h 306"/>
                    <a:gd name="T14" fmla="*/ 343 w 544"/>
                    <a:gd name="T15" fmla="*/ 272 h 306"/>
                    <a:gd name="T16" fmla="*/ 353 w 544"/>
                    <a:gd name="T17" fmla="*/ 284 h 306"/>
                    <a:gd name="T18" fmla="*/ 374 w 544"/>
                    <a:gd name="T19" fmla="*/ 300 h 306"/>
                    <a:gd name="T20" fmla="*/ 395 w 544"/>
                    <a:gd name="T21" fmla="*/ 304 h 306"/>
                    <a:gd name="T22" fmla="*/ 399 w 544"/>
                    <a:gd name="T23" fmla="*/ 299 h 306"/>
                    <a:gd name="T24" fmla="*/ 402 w 544"/>
                    <a:gd name="T25" fmla="*/ 291 h 306"/>
                    <a:gd name="T26" fmla="*/ 401 w 544"/>
                    <a:gd name="T27" fmla="*/ 285 h 306"/>
                    <a:gd name="T28" fmla="*/ 416 w 544"/>
                    <a:gd name="T29" fmla="*/ 265 h 306"/>
                    <a:gd name="T30" fmla="*/ 445 w 544"/>
                    <a:gd name="T31" fmla="*/ 291 h 306"/>
                    <a:gd name="T32" fmla="*/ 481 w 544"/>
                    <a:gd name="T33" fmla="*/ 303 h 306"/>
                    <a:gd name="T34" fmla="*/ 484 w 544"/>
                    <a:gd name="T35" fmla="*/ 301 h 306"/>
                    <a:gd name="T36" fmla="*/ 487 w 544"/>
                    <a:gd name="T37" fmla="*/ 299 h 306"/>
                    <a:gd name="T38" fmla="*/ 490 w 544"/>
                    <a:gd name="T39" fmla="*/ 294 h 306"/>
                    <a:gd name="T40" fmla="*/ 490 w 544"/>
                    <a:gd name="T41" fmla="*/ 290 h 306"/>
                    <a:gd name="T42" fmla="*/ 484 w 544"/>
                    <a:gd name="T43" fmla="*/ 273 h 306"/>
                    <a:gd name="T44" fmla="*/ 464 w 544"/>
                    <a:gd name="T45" fmla="*/ 251 h 306"/>
                    <a:gd name="T46" fmla="*/ 458 w 544"/>
                    <a:gd name="T47" fmla="*/ 245 h 306"/>
                    <a:gd name="T48" fmla="*/ 495 w 544"/>
                    <a:gd name="T49" fmla="*/ 256 h 306"/>
                    <a:gd name="T50" fmla="*/ 514 w 544"/>
                    <a:gd name="T51" fmla="*/ 268 h 306"/>
                    <a:gd name="T52" fmla="*/ 527 w 544"/>
                    <a:gd name="T53" fmla="*/ 272 h 306"/>
                    <a:gd name="T54" fmla="*/ 540 w 544"/>
                    <a:gd name="T55" fmla="*/ 267 h 306"/>
                    <a:gd name="T56" fmla="*/ 544 w 544"/>
                    <a:gd name="T57" fmla="*/ 256 h 306"/>
                    <a:gd name="T58" fmla="*/ 531 w 544"/>
                    <a:gd name="T59" fmla="*/ 236 h 306"/>
                    <a:gd name="T60" fmla="*/ 513 w 544"/>
                    <a:gd name="T61" fmla="*/ 219 h 306"/>
                    <a:gd name="T62" fmla="*/ 490 w 544"/>
                    <a:gd name="T63" fmla="*/ 207 h 306"/>
                    <a:gd name="T64" fmla="*/ 463 w 544"/>
                    <a:gd name="T65" fmla="*/ 203 h 306"/>
                    <a:gd name="T66" fmla="*/ 386 w 544"/>
                    <a:gd name="T67" fmla="*/ 216 h 306"/>
                    <a:gd name="T68" fmla="*/ 329 w 544"/>
                    <a:gd name="T69" fmla="*/ 234 h 306"/>
                    <a:gd name="T70" fmla="*/ 313 w 544"/>
                    <a:gd name="T71" fmla="*/ 239 h 306"/>
                    <a:gd name="T72" fmla="*/ 261 w 544"/>
                    <a:gd name="T73" fmla="*/ 248 h 306"/>
                    <a:gd name="T74" fmla="*/ 214 w 544"/>
                    <a:gd name="T75" fmla="*/ 248 h 306"/>
                    <a:gd name="T76" fmla="*/ 198 w 544"/>
                    <a:gd name="T77" fmla="*/ 247 h 306"/>
                    <a:gd name="T78" fmla="*/ 165 w 544"/>
                    <a:gd name="T79" fmla="*/ 226 h 306"/>
                    <a:gd name="T80" fmla="*/ 131 w 544"/>
                    <a:gd name="T81" fmla="*/ 186 h 306"/>
                    <a:gd name="T82" fmla="*/ 106 w 544"/>
                    <a:gd name="T83" fmla="*/ 141 h 306"/>
                    <a:gd name="T84" fmla="*/ 86 w 544"/>
                    <a:gd name="T85" fmla="*/ 54 h 306"/>
                    <a:gd name="T86" fmla="*/ 76 w 544"/>
                    <a:gd name="T87" fmla="*/ 33 h 306"/>
                    <a:gd name="T88" fmla="*/ 60 w 544"/>
                    <a:gd name="T89" fmla="*/ 16 h 306"/>
                    <a:gd name="T90" fmla="*/ 35 w 544"/>
                    <a:gd name="T91" fmla="*/ 3 h 306"/>
                    <a:gd name="T92" fmla="*/ 14 w 544"/>
                    <a:gd name="T93" fmla="*/ 2 h 306"/>
                    <a:gd name="T94" fmla="*/ 7 w 544"/>
                    <a:gd name="T95" fmla="*/ 21 h 306"/>
                    <a:gd name="T96" fmla="*/ 1 w 544"/>
                    <a:gd name="T97" fmla="*/ 44 h 306"/>
                    <a:gd name="T98" fmla="*/ 0 w 544"/>
                    <a:gd name="T99" fmla="*/ 73 h 306"/>
                    <a:gd name="T100" fmla="*/ 14 w 544"/>
                    <a:gd name="T101" fmla="*/ 114 h 3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44"/>
                    <a:gd name="T154" fmla="*/ 0 h 306"/>
                    <a:gd name="T155" fmla="*/ 544 w 544"/>
                    <a:gd name="T156" fmla="*/ 306 h 3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44" h="306">
                      <a:moveTo>
                        <a:pt x="32" y="138"/>
                      </a:moveTo>
                      <a:lnTo>
                        <a:pt x="34" y="145"/>
                      </a:lnTo>
                      <a:lnTo>
                        <a:pt x="37" y="152"/>
                      </a:lnTo>
                      <a:lnTo>
                        <a:pt x="41" y="158"/>
                      </a:lnTo>
                      <a:lnTo>
                        <a:pt x="45" y="165"/>
                      </a:lnTo>
                      <a:lnTo>
                        <a:pt x="49" y="171"/>
                      </a:lnTo>
                      <a:lnTo>
                        <a:pt x="53" y="178"/>
                      </a:lnTo>
                      <a:lnTo>
                        <a:pt x="58" y="184"/>
                      </a:lnTo>
                      <a:lnTo>
                        <a:pt x="64" y="190"/>
                      </a:lnTo>
                      <a:lnTo>
                        <a:pt x="76" y="203"/>
                      </a:lnTo>
                      <a:lnTo>
                        <a:pt x="86" y="216"/>
                      </a:lnTo>
                      <a:lnTo>
                        <a:pt x="96" y="230"/>
                      </a:lnTo>
                      <a:lnTo>
                        <a:pt x="106" y="245"/>
                      </a:lnTo>
                      <a:lnTo>
                        <a:pt x="111" y="253"/>
                      </a:lnTo>
                      <a:lnTo>
                        <a:pt x="115" y="262"/>
                      </a:lnTo>
                      <a:lnTo>
                        <a:pt x="119" y="270"/>
                      </a:lnTo>
                      <a:lnTo>
                        <a:pt x="121" y="279"/>
                      </a:lnTo>
                      <a:lnTo>
                        <a:pt x="122" y="283"/>
                      </a:lnTo>
                      <a:lnTo>
                        <a:pt x="124" y="286"/>
                      </a:lnTo>
                      <a:lnTo>
                        <a:pt x="126" y="289"/>
                      </a:lnTo>
                      <a:lnTo>
                        <a:pt x="128" y="292"/>
                      </a:lnTo>
                      <a:lnTo>
                        <a:pt x="131" y="293"/>
                      </a:lnTo>
                      <a:lnTo>
                        <a:pt x="134" y="295"/>
                      </a:lnTo>
                      <a:lnTo>
                        <a:pt x="139" y="296"/>
                      </a:lnTo>
                      <a:lnTo>
                        <a:pt x="143" y="297"/>
                      </a:lnTo>
                      <a:lnTo>
                        <a:pt x="164" y="298"/>
                      </a:lnTo>
                      <a:lnTo>
                        <a:pt x="186" y="298"/>
                      </a:lnTo>
                      <a:lnTo>
                        <a:pt x="197" y="296"/>
                      </a:lnTo>
                      <a:lnTo>
                        <a:pt x="207" y="296"/>
                      </a:lnTo>
                      <a:lnTo>
                        <a:pt x="229" y="292"/>
                      </a:lnTo>
                      <a:lnTo>
                        <a:pt x="285" y="283"/>
                      </a:lnTo>
                      <a:lnTo>
                        <a:pt x="343" y="272"/>
                      </a:lnTo>
                      <a:lnTo>
                        <a:pt x="346" y="275"/>
                      </a:lnTo>
                      <a:lnTo>
                        <a:pt x="348" y="277"/>
                      </a:lnTo>
                      <a:lnTo>
                        <a:pt x="350" y="278"/>
                      </a:lnTo>
                      <a:lnTo>
                        <a:pt x="353" y="284"/>
                      </a:lnTo>
                      <a:lnTo>
                        <a:pt x="359" y="289"/>
                      </a:lnTo>
                      <a:lnTo>
                        <a:pt x="363" y="293"/>
                      </a:lnTo>
                      <a:lnTo>
                        <a:pt x="368" y="298"/>
                      </a:lnTo>
                      <a:lnTo>
                        <a:pt x="374" y="300"/>
                      </a:lnTo>
                      <a:lnTo>
                        <a:pt x="380" y="303"/>
                      </a:lnTo>
                      <a:lnTo>
                        <a:pt x="385" y="305"/>
                      </a:lnTo>
                      <a:lnTo>
                        <a:pt x="392" y="306"/>
                      </a:lnTo>
                      <a:lnTo>
                        <a:pt x="395" y="304"/>
                      </a:lnTo>
                      <a:lnTo>
                        <a:pt x="397" y="302"/>
                      </a:lnTo>
                      <a:lnTo>
                        <a:pt x="398" y="300"/>
                      </a:lnTo>
                      <a:lnTo>
                        <a:pt x="398" y="299"/>
                      </a:lnTo>
                      <a:lnTo>
                        <a:pt x="399" y="299"/>
                      </a:lnTo>
                      <a:lnTo>
                        <a:pt x="401" y="298"/>
                      </a:lnTo>
                      <a:lnTo>
                        <a:pt x="402" y="294"/>
                      </a:lnTo>
                      <a:lnTo>
                        <a:pt x="402" y="292"/>
                      </a:lnTo>
                      <a:lnTo>
                        <a:pt x="402" y="291"/>
                      </a:lnTo>
                      <a:lnTo>
                        <a:pt x="402" y="290"/>
                      </a:lnTo>
                      <a:lnTo>
                        <a:pt x="402" y="289"/>
                      </a:lnTo>
                      <a:lnTo>
                        <a:pt x="401" y="285"/>
                      </a:lnTo>
                      <a:lnTo>
                        <a:pt x="398" y="280"/>
                      </a:lnTo>
                      <a:lnTo>
                        <a:pt x="396" y="275"/>
                      </a:lnTo>
                      <a:lnTo>
                        <a:pt x="389" y="265"/>
                      </a:lnTo>
                      <a:lnTo>
                        <a:pt x="416" y="265"/>
                      </a:lnTo>
                      <a:lnTo>
                        <a:pt x="422" y="272"/>
                      </a:lnTo>
                      <a:lnTo>
                        <a:pt x="430" y="279"/>
                      </a:lnTo>
                      <a:lnTo>
                        <a:pt x="437" y="285"/>
                      </a:lnTo>
                      <a:lnTo>
                        <a:pt x="445" y="291"/>
                      </a:lnTo>
                      <a:lnTo>
                        <a:pt x="454" y="294"/>
                      </a:lnTo>
                      <a:lnTo>
                        <a:pt x="463" y="298"/>
                      </a:lnTo>
                      <a:lnTo>
                        <a:pt x="472" y="301"/>
                      </a:lnTo>
                      <a:lnTo>
                        <a:pt x="481" y="303"/>
                      </a:lnTo>
                      <a:lnTo>
                        <a:pt x="482" y="303"/>
                      </a:lnTo>
                      <a:lnTo>
                        <a:pt x="482" y="302"/>
                      </a:lnTo>
                      <a:lnTo>
                        <a:pt x="484" y="301"/>
                      </a:lnTo>
                      <a:lnTo>
                        <a:pt x="485" y="300"/>
                      </a:lnTo>
                      <a:lnTo>
                        <a:pt x="487" y="299"/>
                      </a:lnTo>
                      <a:lnTo>
                        <a:pt x="487" y="298"/>
                      </a:lnTo>
                      <a:lnTo>
                        <a:pt x="489" y="297"/>
                      </a:lnTo>
                      <a:lnTo>
                        <a:pt x="490" y="294"/>
                      </a:lnTo>
                      <a:lnTo>
                        <a:pt x="490" y="292"/>
                      </a:lnTo>
                      <a:lnTo>
                        <a:pt x="491" y="291"/>
                      </a:lnTo>
                      <a:lnTo>
                        <a:pt x="490" y="290"/>
                      </a:lnTo>
                      <a:lnTo>
                        <a:pt x="490" y="289"/>
                      </a:lnTo>
                      <a:lnTo>
                        <a:pt x="490" y="287"/>
                      </a:lnTo>
                      <a:lnTo>
                        <a:pt x="487" y="280"/>
                      </a:lnTo>
                      <a:lnTo>
                        <a:pt x="484" y="273"/>
                      </a:lnTo>
                      <a:lnTo>
                        <a:pt x="480" y="267"/>
                      </a:lnTo>
                      <a:lnTo>
                        <a:pt x="475" y="261"/>
                      </a:lnTo>
                      <a:lnTo>
                        <a:pt x="470" y="256"/>
                      </a:lnTo>
                      <a:lnTo>
                        <a:pt x="464" y="251"/>
                      </a:lnTo>
                      <a:lnTo>
                        <a:pt x="458" y="247"/>
                      </a:lnTo>
                      <a:lnTo>
                        <a:pt x="451" y="243"/>
                      </a:lnTo>
                      <a:lnTo>
                        <a:pt x="454" y="243"/>
                      </a:lnTo>
                      <a:lnTo>
                        <a:pt x="458" y="245"/>
                      </a:lnTo>
                      <a:lnTo>
                        <a:pt x="466" y="249"/>
                      </a:lnTo>
                      <a:lnTo>
                        <a:pt x="476" y="252"/>
                      </a:lnTo>
                      <a:lnTo>
                        <a:pt x="486" y="255"/>
                      </a:lnTo>
                      <a:lnTo>
                        <a:pt x="495" y="256"/>
                      </a:lnTo>
                      <a:lnTo>
                        <a:pt x="498" y="258"/>
                      </a:lnTo>
                      <a:lnTo>
                        <a:pt x="509" y="262"/>
                      </a:lnTo>
                      <a:lnTo>
                        <a:pt x="512" y="265"/>
                      </a:lnTo>
                      <a:lnTo>
                        <a:pt x="514" y="268"/>
                      </a:lnTo>
                      <a:lnTo>
                        <a:pt x="516" y="270"/>
                      </a:lnTo>
                      <a:lnTo>
                        <a:pt x="518" y="270"/>
                      </a:lnTo>
                      <a:lnTo>
                        <a:pt x="522" y="272"/>
                      </a:lnTo>
                      <a:lnTo>
                        <a:pt x="527" y="272"/>
                      </a:lnTo>
                      <a:lnTo>
                        <a:pt x="534" y="272"/>
                      </a:lnTo>
                      <a:lnTo>
                        <a:pt x="536" y="270"/>
                      </a:lnTo>
                      <a:lnTo>
                        <a:pt x="538" y="269"/>
                      </a:lnTo>
                      <a:lnTo>
                        <a:pt x="540" y="267"/>
                      </a:lnTo>
                      <a:lnTo>
                        <a:pt x="543" y="265"/>
                      </a:lnTo>
                      <a:lnTo>
                        <a:pt x="544" y="262"/>
                      </a:lnTo>
                      <a:lnTo>
                        <a:pt x="544" y="259"/>
                      </a:lnTo>
                      <a:lnTo>
                        <a:pt x="544" y="256"/>
                      </a:lnTo>
                      <a:lnTo>
                        <a:pt x="543" y="254"/>
                      </a:lnTo>
                      <a:lnTo>
                        <a:pt x="539" y="248"/>
                      </a:lnTo>
                      <a:lnTo>
                        <a:pt x="536" y="242"/>
                      </a:lnTo>
                      <a:lnTo>
                        <a:pt x="531" y="236"/>
                      </a:lnTo>
                      <a:lnTo>
                        <a:pt x="527" y="231"/>
                      </a:lnTo>
                      <a:lnTo>
                        <a:pt x="523" y="227"/>
                      </a:lnTo>
                      <a:lnTo>
                        <a:pt x="518" y="222"/>
                      </a:lnTo>
                      <a:lnTo>
                        <a:pt x="513" y="219"/>
                      </a:lnTo>
                      <a:lnTo>
                        <a:pt x="508" y="215"/>
                      </a:lnTo>
                      <a:lnTo>
                        <a:pt x="502" y="212"/>
                      </a:lnTo>
                      <a:lnTo>
                        <a:pt x="496" y="210"/>
                      </a:lnTo>
                      <a:lnTo>
                        <a:pt x="490" y="207"/>
                      </a:lnTo>
                      <a:lnTo>
                        <a:pt x="484" y="206"/>
                      </a:lnTo>
                      <a:lnTo>
                        <a:pt x="477" y="204"/>
                      </a:lnTo>
                      <a:lnTo>
                        <a:pt x="470" y="203"/>
                      </a:lnTo>
                      <a:lnTo>
                        <a:pt x="463" y="203"/>
                      </a:lnTo>
                      <a:lnTo>
                        <a:pt x="455" y="203"/>
                      </a:lnTo>
                      <a:lnTo>
                        <a:pt x="439" y="204"/>
                      </a:lnTo>
                      <a:lnTo>
                        <a:pt x="424" y="206"/>
                      </a:lnTo>
                      <a:lnTo>
                        <a:pt x="386" y="216"/>
                      </a:lnTo>
                      <a:lnTo>
                        <a:pt x="367" y="222"/>
                      </a:lnTo>
                      <a:lnTo>
                        <a:pt x="348" y="228"/>
                      </a:lnTo>
                      <a:lnTo>
                        <a:pt x="331" y="234"/>
                      </a:lnTo>
                      <a:lnTo>
                        <a:pt x="329" y="234"/>
                      </a:lnTo>
                      <a:lnTo>
                        <a:pt x="328" y="235"/>
                      </a:lnTo>
                      <a:lnTo>
                        <a:pt x="325" y="235"/>
                      </a:lnTo>
                      <a:lnTo>
                        <a:pt x="322" y="236"/>
                      </a:lnTo>
                      <a:lnTo>
                        <a:pt x="313" y="239"/>
                      </a:lnTo>
                      <a:lnTo>
                        <a:pt x="296" y="242"/>
                      </a:lnTo>
                      <a:lnTo>
                        <a:pt x="287" y="244"/>
                      </a:lnTo>
                      <a:lnTo>
                        <a:pt x="279" y="246"/>
                      </a:lnTo>
                      <a:lnTo>
                        <a:pt x="261" y="248"/>
                      </a:lnTo>
                      <a:lnTo>
                        <a:pt x="243" y="249"/>
                      </a:lnTo>
                      <a:lnTo>
                        <a:pt x="225" y="249"/>
                      </a:lnTo>
                      <a:lnTo>
                        <a:pt x="216" y="249"/>
                      </a:lnTo>
                      <a:lnTo>
                        <a:pt x="214" y="248"/>
                      </a:lnTo>
                      <a:lnTo>
                        <a:pt x="213" y="248"/>
                      </a:lnTo>
                      <a:lnTo>
                        <a:pt x="211" y="248"/>
                      </a:lnTo>
                      <a:lnTo>
                        <a:pt x="207" y="248"/>
                      </a:lnTo>
                      <a:lnTo>
                        <a:pt x="198" y="247"/>
                      </a:lnTo>
                      <a:lnTo>
                        <a:pt x="191" y="244"/>
                      </a:lnTo>
                      <a:lnTo>
                        <a:pt x="183" y="241"/>
                      </a:lnTo>
                      <a:lnTo>
                        <a:pt x="177" y="235"/>
                      </a:lnTo>
                      <a:lnTo>
                        <a:pt x="165" y="226"/>
                      </a:lnTo>
                      <a:lnTo>
                        <a:pt x="154" y="215"/>
                      </a:lnTo>
                      <a:lnTo>
                        <a:pt x="144" y="204"/>
                      </a:lnTo>
                      <a:lnTo>
                        <a:pt x="135" y="192"/>
                      </a:lnTo>
                      <a:lnTo>
                        <a:pt x="131" y="186"/>
                      </a:lnTo>
                      <a:lnTo>
                        <a:pt x="127" y="180"/>
                      </a:lnTo>
                      <a:lnTo>
                        <a:pt x="120" y="167"/>
                      </a:lnTo>
                      <a:lnTo>
                        <a:pt x="113" y="154"/>
                      </a:lnTo>
                      <a:lnTo>
                        <a:pt x="106" y="141"/>
                      </a:lnTo>
                      <a:lnTo>
                        <a:pt x="103" y="118"/>
                      </a:lnTo>
                      <a:lnTo>
                        <a:pt x="99" y="96"/>
                      </a:lnTo>
                      <a:lnTo>
                        <a:pt x="92" y="75"/>
                      </a:lnTo>
                      <a:lnTo>
                        <a:pt x="86" y="54"/>
                      </a:lnTo>
                      <a:lnTo>
                        <a:pt x="84" y="48"/>
                      </a:lnTo>
                      <a:lnTo>
                        <a:pt x="81" y="43"/>
                      </a:lnTo>
                      <a:lnTo>
                        <a:pt x="78" y="37"/>
                      </a:lnTo>
                      <a:lnTo>
                        <a:pt x="76" y="33"/>
                      </a:lnTo>
                      <a:lnTo>
                        <a:pt x="72" y="28"/>
                      </a:lnTo>
                      <a:lnTo>
                        <a:pt x="69" y="23"/>
                      </a:lnTo>
                      <a:lnTo>
                        <a:pt x="64" y="20"/>
                      </a:lnTo>
                      <a:lnTo>
                        <a:pt x="60" y="16"/>
                      </a:lnTo>
                      <a:lnTo>
                        <a:pt x="56" y="13"/>
                      </a:lnTo>
                      <a:lnTo>
                        <a:pt x="51" y="10"/>
                      </a:lnTo>
                      <a:lnTo>
                        <a:pt x="41" y="6"/>
                      </a:lnTo>
                      <a:lnTo>
                        <a:pt x="35" y="3"/>
                      </a:lnTo>
                      <a:lnTo>
                        <a:pt x="29" y="2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9" y="8"/>
                      </a:lnTo>
                      <a:lnTo>
                        <a:pt x="8" y="13"/>
                      </a:lnTo>
                      <a:lnTo>
                        <a:pt x="7" y="21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5" y="28"/>
                      </a:lnTo>
                      <a:lnTo>
                        <a:pt x="1" y="44"/>
                      </a:lnTo>
                      <a:lnTo>
                        <a:pt x="0" y="51"/>
                      </a:lnTo>
                      <a:lnTo>
                        <a:pt x="0" y="59"/>
                      </a:lnTo>
                      <a:lnTo>
                        <a:pt x="0" y="66"/>
                      </a:lnTo>
                      <a:lnTo>
                        <a:pt x="0" y="73"/>
                      </a:lnTo>
                      <a:lnTo>
                        <a:pt x="4" y="87"/>
                      </a:lnTo>
                      <a:lnTo>
                        <a:pt x="7" y="100"/>
                      </a:lnTo>
                      <a:lnTo>
                        <a:pt x="10" y="107"/>
                      </a:lnTo>
                      <a:lnTo>
                        <a:pt x="14" y="114"/>
                      </a:lnTo>
                      <a:lnTo>
                        <a:pt x="21" y="126"/>
                      </a:lnTo>
                      <a:lnTo>
                        <a:pt x="26" y="132"/>
                      </a:lnTo>
                      <a:lnTo>
                        <a:pt x="32" y="1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9" name="Freeform 35"/>
                <p:cNvSpPr>
                  <a:spLocks noChangeAspect="1"/>
                </p:cNvSpPr>
                <p:nvPr/>
              </p:nvSpPr>
              <p:spPr bwMode="auto">
                <a:xfrm>
                  <a:off x="2836" y="3137"/>
                  <a:ext cx="760" cy="438"/>
                </a:xfrm>
                <a:custGeom>
                  <a:avLst/>
                  <a:gdLst>
                    <a:gd name="T0" fmla="*/ 753 w 760"/>
                    <a:gd name="T1" fmla="*/ 23 h 438"/>
                    <a:gd name="T2" fmla="*/ 731 w 760"/>
                    <a:gd name="T3" fmla="*/ 4 h 438"/>
                    <a:gd name="T4" fmla="*/ 704 w 760"/>
                    <a:gd name="T5" fmla="*/ 0 h 438"/>
                    <a:gd name="T6" fmla="*/ 659 w 760"/>
                    <a:gd name="T7" fmla="*/ 16 h 438"/>
                    <a:gd name="T8" fmla="*/ 632 w 760"/>
                    <a:gd name="T9" fmla="*/ 46 h 438"/>
                    <a:gd name="T10" fmla="*/ 576 w 760"/>
                    <a:gd name="T11" fmla="*/ 208 h 438"/>
                    <a:gd name="T12" fmla="*/ 532 w 760"/>
                    <a:gd name="T13" fmla="*/ 313 h 438"/>
                    <a:gd name="T14" fmla="*/ 517 w 760"/>
                    <a:gd name="T15" fmla="*/ 341 h 438"/>
                    <a:gd name="T16" fmla="*/ 499 w 760"/>
                    <a:gd name="T17" fmla="*/ 357 h 438"/>
                    <a:gd name="T18" fmla="*/ 484 w 760"/>
                    <a:gd name="T19" fmla="*/ 364 h 438"/>
                    <a:gd name="T20" fmla="*/ 467 w 760"/>
                    <a:gd name="T21" fmla="*/ 364 h 438"/>
                    <a:gd name="T22" fmla="*/ 432 w 760"/>
                    <a:gd name="T23" fmla="*/ 330 h 438"/>
                    <a:gd name="T24" fmla="*/ 378 w 760"/>
                    <a:gd name="T25" fmla="*/ 283 h 438"/>
                    <a:gd name="T26" fmla="*/ 322 w 760"/>
                    <a:gd name="T27" fmla="*/ 250 h 438"/>
                    <a:gd name="T28" fmla="*/ 292 w 760"/>
                    <a:gd name="T29" fmla="*/ 224 h 438"/>
                    <a:gd name="T30" fmla="*/ 262 w 760"/>
                    <a:gd name="T31" fmla="*/ 182 h 438"/>
                    <a:gd name="T32" fmla="*/ 246 w 760"/>
                    <a:gd name="T33" fmla="*/ 126 h 438"/>
                    <a:gd name="T34" fmla="*/ 231 w 760"/>
                    <a:gd name="T35" fmla="*/ 97 h 438"/>
                    <a:gd name="T36" fmla="*/ 196 w 760"/>
                    <a:gd name="T37" fmla="*/ 89 h 438"/>
                    <a:gd name="T38" fmla="*/ 164 w 760"/>
                    <a:gd name="T39" fmla="*/ 111 h 438"/>
                    <a:gd name="T40" fmla="*/ 106 w 760"/>
                    <a:gd name="T41" fmla="*/ 174 h 438"/>
                    <a:gd name="T42" fmla="*/ 66 w 760"/>
                    <a:gd name="T43" fmla="*/ 208 h 438"/>
                    <a:gd name="T44" fmla="*/ 47 w 760"/>
                    <a:gd name="T45" fmla="*/ 219 h 438"/>
                    <a:gd name="T46" fmla="*/ 32 w 760"/>
                    <a:gd name="T47" fmla="*/ 225 h 438"/>
                    <a:gd name="T48" fmla="*/ 13 w 760"/>
                    <a:gd name="T49" fmla="*/ 237 h 438"/>
                    <a:gd name="T50" fmla="*/ 2 w 760"/>
                    <a:gd name="T51" fmla="*/ 269 h 438"/>
                    <a:gd name="T52" fmla="*/ 4 w 760"/>
                    <a:gd name="T53" fmla="*/ 314 h 438"/>
                    <a:gd name="T54" fmla="*/ 15 w 760"/>
                    <a:gd name="T55" fmla="*/ 336 h 438"/>
                    <a:gd name="T56" fmla="*/ 38 w 760"/>
                    <a:gd name="T57" fmla="*/ 352 h 438"/>
                    <a:gd name="T58" fmla="*/ 63 w 760"/>
                    <a:gd name="T59" fmla="*/ 356 h 438"/>
                    <a:gd name="T60" fmla="*/ 88 w 760"/>
                    <a:gd name="T61" fmla="*/ 344 h 438"/>
                    <a:gd name="T62" fmla="*/ 89 w 760"/>
                    <a:gd name="T63" fmla="*/ 341 h 438"/>
                    <a:gd name="T64" fmla="*/ 129 w 760"/>
                    <a:gd name="T65" fmla="*/ 258 h 438"/>
                    <a:gd name="T66" fmla="*/ 140 w 760"/>
                    <a:gd name="T67" fmla="*/ 239 h 438"/>
                    <a:gd name="T68" fmla="*/ 169 w 760"/>
                    <a:gd name="T69" fmla="*/ 204 h 438"/>
                    <a:gd name="T70" fmla="*/ 222 w 760"/>
                    <a:gd name="T71" fmla="*/ 234 h 438"/>
                    <a:gd name="T72" fmla="*/ 294 w 760"/>
                    <a:gd name="T73" fmla="*/ 334 h 438"/>
                    <a:gd name="T74" fmla="*/ 338 w 760"/>
                    <a:gd name="T75" fmla="*/ 381 h 438"/>
                    <a:gd name="T76" fmla="*/ 387 w 760"/>
                    <a:gd name="T77" fmla="*/ 412 h 438"/>
                    <a:gd name="T78" fmla="*/ 457 w 760"/>
                    <a:gd name="T79" fmla="*/ 435 h 438"/>
                    <a:gd name="T80" fmla="*/ 501 w 760"/>
                    <a:gd name="T81" fmla="*/ 435 h 438"/>
                    <a:gd name="T82" fmla="*/ 529 w 760"/>
                    <a:gd name="T83" fmla="*/ 426 h 438"/>
                    <a:gd name="T84" fmla="*/ 542 w 760"/>
                    <a:gd name="T85" fmla="*/ 419 h 438"/>
                    <a:gd name="T86" fmla="*/ 588 w 760"/>
                    <a:gd name="T87" fmla="*/ 377 h 438"/>
                    <a:gd name="T88" fmla="*/ 623 w 760"/>
                    <a:gd name="T89" fmla="*/ 332 h 438"/>
                    <a:gd name="T90" fmla="*/ 666 w 760"/>
                    <a:gd name="T91" fmla="*/ 264 h 438"/>
                    <a:gd name="T92" fmla="*/ 687 w 760"/>
                    <a:gd name="T93" fmla="*/ 224 h 438"/>
                    <a:gd name="T94" fmla="*/ 730 w 760"/>
                    <a:gd name="T95" fmla="*/ 159 h 438"/>
                    <a:gd name="T96" fmla="*/ 733 w 760"/>
                    <a:gd name="T97" fmla="*/ 157 h 438"/>
                    <a:gd name="T98" fmla="*/ 749 w 760"/>
                    <a:gd name="T99" fmla="*/ 123 h 438"/>
                    <a:gd name="T100" fmla="*/ 751 w 760"/>
                    <a:gd name="T101" fmla="*/ 113 h 438"/>
                    <a:gd name="T102" fmla="*/ 758 w 760"/>
                    <a:gd name="T103" fmla="*/ 79 h 438"/>
                    <a:gd name="T104" fmla="*/ 760 w 760"/>
                    <a:gd name="T105" fmla="*/ 59 h 4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60"/>
                    <a:gd name="T160" fmla="*/ 0 h 438"/>
                    <a:gd name="T161" fmla="*/ 760 w 760"/>
                    <a:gd name="T162" fmla="*/ 438 h 4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60" h="438">
                      <a:moveTo>
                        <a:pt x="759" y="39"/>
                      </a:moveTo>
                      <a:lnTo>
                        <a:pt x="757" y="34"/>
                      </a:lnTo>
                      <a:lnTo>
                        <a:pt x="756" y="30"/>
                      </a:lnTo>
                      <a:lnTo>
                        <a:pt x="755" y="26"/>
                      </a:lnTo>
                      <a:lnTo>
                        <a:pt x="753" y="23"/>
                      </a:lnTo>
                      <a:lnTo>
                        <a:pt x="749" y="16"/>
                      </a:lnTo>
                      <a:lnTo>
                        <a:pt x="744" y="11"/>
                      </a:lnTo>
                      <a:lnTo>
                        <a:pt x="737" y="6"/>
                      </a:lnTo>
                      <a:lnTo>
                        <a:pt x="734" y="4"/>
                      </a:lnTo>
                      <a:lnTo>
                        <a:pt x="731" y="4"/>
                      </a:lnTo>
                      <a:lnTo>
                        <a:pt x="727" y="2"/>
                      </a:lnTo>
                      <a:lnTo>
                        <a:pt x="723" y="1"/>
                      </a:lnTo>
                      <a:lnTo>
                        <a:pt x="719" y="0"/>
                      </a:lnTo>
                      <a:lnTo>
                        <a:pt x="714" y="0"/>
                      </a:lnTo>
                      <a:lnTo>
                        <a:pt x="704" y="0"/>
                      </a:lnTo>
                      <a:lnTo>
                        <a:pt x="694" y="2"/>
                      </a:lnTo>
                      <a:lnTo>
                        <a:pt x="685" y="4"/>
                      </a:lnTo>
                      <a:lnTo>
                        <a:pt x="676" y="7"/>
                      </a:lnTo>
                      <a:lnTo>
                        <a:pt x="668" y="11"/>
                      </a:lnTo>
                      <a:lnTo>
                        <a:pt x="659" y="16"/>
                      </a:lnTo>
                      <a:lnTo>
                        <a:pt x="652" y="21"/>
                      </a:lnTo>
                      <a:lnTo>
                        <a:pt x="645" y="29"/>
                      </a:lnTo>
                      <a:lnTo>
                        <a:pt x="640" y="34"/>
                      </a:lnTo>
                      <a:lnTo>
                        <a:pt x="636" y="40"/>
                      </a:lnTo>
                      <a:lnTo>
                        <a:pt x="632" y="46"/>
                      </a:lnTo>
                      <a:lnTo>
                        <a:pt x="630" y="53"/>
                      </a:lnTo>
                      <a:lnTo>
                        <a:pt x="617" y="88"/>
                      </a:lnTo>
                      <a:lnTo>
                        <a:pt x="605" y="123"/>
                      </a:lnTo>
                      <a:lnTo>
                        <a:pt x="591" y="166"/>
                      </a:lnTo>
                      <a:lnTo>
                        <a:pt x="576" y="208"/>
                      </a:lnTo>
                      <a:lnTo>
                        <a:pt x="553" y="269"/>
                      </a:lnTo>
                      <a:lnTo>
                        <a:pt x="545" y="287"/>
                      </a:lnTo>
                      <a:lnTo>
                        <a:pt x="541" y="296"/>
                      </a:lnTo>
                      <a:lnTo>
                        <a:pt x="538" y="305"/>
                      </a:lnTo>
                      <a:lnTo>
                        <a:pt x="532" y="313"/>
                      </a:lnTo>
                      <a:lnTo>
                        <a:pt x="531" y="317"/>
                      </a:lnTo>
                      <a:lnTo>
                        <a:pt x="528" y="321"/>
                      </a:lnTo>
                      <a:lnTo>
                        <a:pt x="518" y="339"/>
                      </a:lnTo>
                      <a:lnTo>
                        <a:pt x="517" y="339"/>
                      </a:lnTo>
                      <a:lnTo>
                        <a:pt x="517" y="341"/>
                      </a:lnTo>
                      <a:lnTo>
                        <a:pt x="516" y="343"/>
                      </a:lnTo>
                      <a:lnTo>
                        <a:pt x="513" y="346"/>
                      </a:lnTo>
                      <a:lnTo>
                        <a:pt x="510" y="350"/>
                      </a:lnTo>
                      <a:lnTo>
                        <a:pt x="506" y="353"/>
                      </a:lnTo>
                      <a:lnTo>
                        <a:pt x="499" y="357"/>
                      </a:lnTo>
                      <a:lnTo>
                        <a:pt x="496" y="360"/>
                      </a:lnTo>
                      <a:lnTo>
                        <a:pt x="492" y="362"/>
                      </a:lnTo>
                      <a:lnTo>
                        <a:pt x="488" y="363"/>
                      </a:lnTo>
                      <a:lnTo>
                        <a:pt x="486" y="364"/>
                      </a:lnTo>
                      <a:lnTo>
                        <a:pt x="484" y="364"/>
                      </a:lnTo>
                      <a:lnTo>
                        <a:pt x="475" y="364"/>
                      </a:lnTo>
                      <a:lnTo>
                        <a:pt x="473" y="364"/>
                      </a:lnTo>
                      <a:lnTo>
                        <a:pt x="471" y="364"/>
                      </a:lnTo>
                      <a:lnTo>
                        <a:pt x="467" y="364"/>
                      </a:lnTo>
                      <a:lnTo>
                        <a:pt x="462" y="364"/>
                      </a:lnTo>
                      <a:lnTo>
                        <a:pt x="458" y="363"/>
                      </a:lnTo>
                      <a:lnTo>
                        <a:pt x="445" y="346"/>
                      </a:lnTo>
                      <a:lnTo>
                        <a:pt x="438" y="338"/>
                      </a:lnTo>
                      <a:lnTo>
                        <a:pt x="432" y="330"/>
                      </a:lnTo>
                      <a:lnTo>
                        <a:pt x="424" y="323"/>
                      </a:lnTo>
                      <a:lnTo>
                        <a:pt x="417" y="316"/>
                      </a:lnTo>
                      <a:lnTo>
                        <a:pt x="402" y="302"/>
                      </a:lnTo>
                      <a:lnTo>
                        <a:pt x="386" y="289"/>
                      </a:lnTo>
                      <a:lnTo>
                        <a:pt x="378" y="283"/>
                      </a:lnTo>
                      <a:lnTo>
                        <a:pt x="370" y="278"/>
                      </a:lnTo>
                      <a:lnTo>
                        <a:pt x="353" y="266"/>
                      </a:lnTo>
                      <a:lnTo>
                        <a:pt x="344" y="262"/>
                      </a:lnTo>
                      <a:lnTo>
                        <a:pt x="335" y="257"/>
                      </a:lnTo>
                      <a:lnTo>
                        <a:pt x="322" y="250"/>
                      </a:lnTo>
                      <a:lnTo>
                        <a:pt x="316" y="245"/>
                      </a:lnTo>
                      <a:lnTo>
                        <a:pt x="310" y="241"/>
                      </a:lnTo>
                      <a:lnTo>
                        <a:pt x="304" y="236"/>
                      </a:lnTo>
                      <a:lnTo>
                        <a:pt x="298" y="230"/>
                      </a:lnTo>
                      <a:lnTo>
                        <a:pt x="292" y="224"/>
                      </a:lnTo>
                      <a:lnTo>
                        <a:pt x="287" y="219"/>
                      </a:lnTo>
                      <a:lnTo>
                        <a:pt x="282" y="214"/>
                      </a:lnTo>
                      <a:lnTo>
                        <a:pt x="278" y="208"/>
                      </a:lnTo>
                      <a:lnTo>
                        <a:pt x="270" y="195"/>
                      </a:lnTo>
                      <a:lnTo>
                        <a:pt x="262" y="182"/>
                      </a:lnTo>
                      <a:lnTo>
                        <a:pt x="259" y="175"/>
                      </a:lnTo>
                      <a:lnTo>
                        <a:pt x="257" y="169"/>
                      </a:lnTo>
                      <a:lnTo>
                        <a:pt x="252" y="155"/>
                      </a:lnTo>
                      <a:lnTo>
                        <a:pt x="250" y="140"/>
                      </a:lnTo>
                      <a:lnTo>
                        <a:pt x="246" y="126"/>
                      </a:lnTo>
                      <a:lnTo>
                        <a:pt x="243" y="114"/>
                      </a:lnTo>
                      <a:lnTo>
                        <a:pt x="241" y="109"/>
                      </a:lnTo>
                      <a:lnTo>
                        <a:pt x="238" y="104"/>
                      </a:lnTo>
                      <a:lnTo>
                        <a:pt x="235" y="101"/>
                      </a:lnTo>
                      <a:lnTo>
                        <a:pt x="231" y="97"/>
                      </a:lnTo>
                      <a:lnTo>
                        <a:pt x="227" y="95"/>
                      </a:lnTo>
                      <a:lnTo>
                        <a:pt x="222" y="93"/>
                      </a:lnTo>
                      <a:lnTo>
                        <a:pt x="212" y="90"/>
                      </a:lnTo>
                      <a:lnTo>
                        <a:pt x="204" y="89"/>
                      </a:lnTo>
                      <a:lnTo>
                        <a:pt x="196" y="89"/>
                      </a:lnTo>
                      <a:lnTo>
                        <a:pt x="189" y="91"/>
                      </a:lnTo>
                      <a:lnTo>
                        <a:pt x="181" y="95"/>
                      </a:lnTo>
                      <a:lnTo>
                        <a:pt x="175" y="98"/>
                      </a:lnTo>
                      <a:lnTo>
                        <a:pt x="169" y="104"/>
                      </a:lnTo>
                      <a:lnTo>
                        <a:pt x="164" y="111"/>
                      </a:lnTo>
                      <a:lnTo>
                        <a:pt x="153" y="124"/>
                      </a:lnTo>
                      <a:lnTo>
                        <a:pt x="142" y="138"/>
                      </a:lnTo>
                      <a:lnTo>
                        <a:pt x="130" y="150"/>
                      </a:lnTo>
                      <a:lnTo>
                        <a:pt x="118" y="162"/>
                      </a:lnTo>
                      <a:lnTo>
                        <a:pt x="106" y="174"/>
                      </a:lnTo>
                      <a:lnTo>
                        <a:pt x="99" y="180"/>
                      </a:lnTo>
                      <a:lnTo>
                        <a:pt x="93" y="186"/>
                      </a:lnTo>
                      <a:lnTo>
                        <a:pt x="80" y="197"/>
                      </a:lnTo>
                      <a:lnTo>
                        <a:pt x="73" y="202"/>
                      </a:lnTo>
                      <a:lnTo>
                        <a:pt x="66" y="208"/>
                      </a:lnTo>
                      <a:lnTo>
                        <a:pt x="61" y="210"/>
                      </a:lnTo>
                      <a:lnTo>
                        <a:pt x="59" y="212"/>
                      </a:lnTo>
                      <a:lnTo>
                        <a:pt x="56" y="214"/>
                      </a:lnTo>
                      <a:lnTo>
                        <a:pt x="52" y="216"/>
                      </a:lnTo>
                      <a:lnTo>
                        <a:pt x="47" y="219"/>
                      </a:lnTo>
                      <a:lnTo>
                        <a:pt x="42" y="221"/>
                      </a:lnTo>
                      <a:lnTo>
                        <a:pt x="37" y="223"/>
                      </a:lnTo>
                      <a:lnTo>
                        <a:pt x="34" y="223"/>
                      </a:lnTo>
                      <a:lnTo>
                        <a:pt x="32" y="224"/>
                      </a:lnTo>
                      <a:lnTo>
                        <a:pt x="32" y="225"/>
                      </a:lnTo>
                      <a:lnTo>
                        <a:pt x="27" y="227"/>
                      </a:lnTo>
                      <a:lnTo>
                        <a:pt x="24" y="228"/>
                      </a:lnTo>
                      <a:lnTo>
                        <a:pt x="21" y="229"/>
                      </a:lnTo>
                      <a:lnTo>
                        <a:pt x="17" y="232"/>
                      </a:lnTo>
                      <a:lnTo>
                        <a:pt x="13" y="237"/>
                      </a:lnTo>
                      <a:lnTo>
                        <a:pt x="11" y="239"/>
                      </a:lnTo>
                      <a:lnTo>
                        <a:pt x="10" y="242"/>
                      </a:lnTo>
                      <a:lnTo>
                        <a:pt x="6" y="251"/>
                      </a:lnTo>
                      <a:lnTo>
                        <a:pt x="4" y="260"/>
                      </a:lnTo>
                      <a:lnTo>
                        <a:pt x="2" y="269"/>
                      </a:lnTo>
                      <a:lnTo>
                        <a:pt x="1" y="279"/>
                      </a:lnTo>
                      <a:lnTo>
                        <a:pt x="0" y="287"/>
                      </a:lnTo>
                      <a:lnTo>
                        <a:pt x="1" y="296"/>
                      </a:lnTo>
                      <a:lnTo>
                        <a:pt x="2" y="306"/>
                      </a:lnTo>
                      <a:lnTo>
                        <a:pt x="4" y="314"/>
                      </a:lnTo>
                      <a:lnTo>
                        <a:pt x="5" y="319"/>
                      </a:lnTo>
                      <a:lnTo>
                        <a:pt x="8" y="323"/>
                      </a:lnTo>
                      <a:lnTo>
                        <a:pt x="10" y="328"/>
                      </a:lnTo>
                      <a:lnTo>
                        <a:pt x="12" y="332"/>
                      </a:lnTo>
                      <a:lnTo>
                        <a:pt x="15" y="336"/>
                      </a:lnTo>
                      <a:lnTo>
                        <a:pt x="18" y="339"/>
                      </a:lnTo>
                      <a:lnTo>
                        <a:pt x="22" y="343"/>
                      </a:lnTo>
                      <a:lnTo>
                        <a:pt x="27" y="346"/>
                      </a:lnTo>
                      <a:lnTo>
                        <a:pt x="34" y="350"/>
                      </a:lnTo>
                      <a:lnTo>
                        <a:pt x="38" y="352"/>
                      </a:lnTo>
                      <a:lnTo>
                        <a:pt x="39" y="353"/>
                      </a:lnTo>
                      <a:lnTo>
                        <a:pt x="41" y="354"/>
                      </a:lnTo>
                      <a:lnTo>
                        <a:pt x="48" y="356"/>
                      </a:lnTo>
                      <a:lnTo>
                        <a:pt x="56" y="357"/>
                      </a:lnTo>
                      <a:lnTo>
                        <a:pt x="63" y="356"/>
                      </a:lnTo>
                      <a:lnTo>
                        <a:pt x="67" y="355"/>
                      </a:lnTo>
                      <a:lnTo>
                        <a:pt x="70" y="355"/>
                      </a:lnTo>
                      <a:lnTo>
                        <a:pt x="77" y="351"/>
                      </a:lnTo>
                      <a:lnTo>
                        <a:pt x="85" y="347"/>
                      </a:lnTo>
                      <a:lnTo>
                        <a:pt x="88" y="344"/>
                      </a:lnTo>
                      <a:lnTo>
                        <a:pt x="88" y="343"/>
                      </a:lnTo>
                      <a:lnTo>
                        <a:pt x="89" y="341"/>
                      </a:lnTo>
                      <a:lnTo>
                        <a:pt x="100" y="311"/>
                      </a:lnTo>
                      <a:lnTo>
                        <a:pt x="105" y="297"/>
                      </a:lnTo>
                      <a:lnTo>
                        <a:pt x="111" y="284"/>
                      </a:lnTo>
                      <a:lnTo>
                        <a:pt x="119" y="271"/>
                      </a:lnTo>
                      <a:lnTo>
                        <a:pt x="129" y="258"/>
                      </a:lnTo>
                      <a:lnTo>
                        <a:pt x="131" y="253"/>
                      </a:lnTo>
                      <a:lnTo>
                        <a:pt x="133" y="251"/>
                      </a:lnTo>
                      <a:lnTo>
                        <a:pt x="135" y="249"/>
                      </a:lnTo>
                      <a:lnTo>
                        <a:pt x="137" y="244"/>
                      </a:lnTo>
                      <a:lnTo>
                        <a:pt x="140" y="239"/>
                      </a:lnTo>
                      <a:lnTo>
                        <a:pt x="144" y="230"/>
                      </a:lnTo>
                      <a:lnTo>
                        <a:pt x="150" y="223"/>
                      </a:lnTo>
                      <a:lnTo>
                        <a:pt x="156" y="215"/>
                      </a:lnTo>
                      <a:lnTo>
                        <a:pt x="162" y="209"/>
                      </a:lnTo>
                      <a:lnTo>
                        <a:pt x="169" y="204"/>
                      </a:lnTo>
                      <a:lnTo>
                        <a:pt x="177" y="200"/>
                      </a:lnTo>
                      <a:lnTo>
                        <a:pt x="186" y="195"/>
                      </a:lnTo>
                      <a:lnTo>
                        <a:pt x="195" y="193"/>
                      </a:lnTo>
                      <a:lnTo>
                        <a:pt x="208" y="214"/>
                      </a:lnTo>
                      <a:lnTo>
                        <a:pt x="222" y="234"/>
                      </a:lnTo>
                      <a:lnTo>
                        <a:pt x="236" y="255"/>
                      </a:lnTo>
                      <a:lnTo>
                        <a:pt x="250" y="275"/>
                      </a:lnTo>
                      <a:lnTo>
                        <a:pt x="264" y="294"/>
                      </a:lnTo>
                      <a:lnTo>
                        <a:pt x="278" y="314"/>
                      </a:lnTo>
                      <a:lnTo>
                        <a:pt x="294" y="334"/>
                      </a:lnTo>
                      <a:lnTo>
                        <a:pt x="310" y="353"/>
                      </a:lnTo>
                      <a:lnTo>
                        <a:pt x="317" y="361"/>
                      </a:lnTo>
                      <a:lnTo>
                        <a:pt x="324" y="368"/>
                      </a:lnTo>
                      <a:lnTo>
                        <a:pt x="331" y="374"/>
                      </a:lnTo>
                      <a:lnTo>
                        <a:pt x="338" y="381"/>
                      </a:lnTo>
                      <a:lnTo>
                        <a:pt x="348" y="388"/>
                      </a:lnTo>
                      <a:lnTo>
                        <a:pt x="357" y="394"/>
                      </a:lnTo>
                      <a:lnTo>
                        <a:pt x="367" y="400"/>
                      </a:lnTo>
                      <a:lnTo>
                        <a:pt x="377" y="406"/>
                      </a:lnTo>
                      <a:lnTo>
                        <a:pt x="387" y="412"/>
                      </a:lnTo>
                      <a:lnTo>
                        <a:pt x="398" y="417"/>
                      </a:lnTo>
                      <a:lnTo>
                        <a:pt x="409" y="421"/>
                      </a:lnTo>
                      <a:lnTo>
                        <a:pt x="420" y="426"/>
                      </a:lnTo>
                      <a:lnTo>
                        <a:pt x="434" y="429"/>
                      </a:lnTo>
                      <a:lnTo>
                        <a:pt x="457" y="435"/>
                      </a:lnTo>
                      <a:lnTo>
                        <a:pt x="465" y="437"/>
                      </a:lnTo>
                      <a:lnTo>
                        <a:pt x="473" y="438"/>
                      </a:lnTo>
                      <a:lnTo>
                        <a:pt x="481" y="438"/>
                      </a:lnTo>
                      <a:lnTo>
                        <a:pt x="489" y="437"/>
                      </a:lnTo>
                      <a:lnTo>
                        <a:pt x="501" y="435"/>
                      </a:lnTo>
                      <a:lnTo>
                        <a:pt x="506" y="434"/>
                      </a:lnTo>
                      <a:lnTo>
                        <a:pt x="512" y="432"/>
                      </a:lnTo>
                      <a:lnTo>
                        <a:pt x="524" y="428"/>
                      </a:lnTo>
                      <a:lnTo>
                        <a:pt x="526" y="427"/>
                      </a:lnTo>
                      <a:lnTo>
                        <a:pt x="529" y="426"/>
                      </a:lnTo>
                      <a:lnTo>
                        <a:pt x="534" y="423"/>
                      </a:lnTo>
                      <a:lnTo>
                        <a:pt x="539" y="420"/>
                      </a:lnTo>
                      <a:lnTo>
                        <a:pt x="540" y="420"/>
                      </a:lnTo>
                      <a:lnTo>
                        <a:pt x="542" y="419"/>
                      </a:lnTo>
                      <a:lnTo>
                        <a:pt x="545" y="417"/>
                      </a:lnTo>
                      <a:lnTo>
                        <a:pt x="554" y="411"/>
                      </a:lnTo>
                      <a:lnTo>
                        <a:pt x="564" y="403"/>
                      </a:lnTo>
                      <a:lnTo>
                        <a:pt x="573" y="394"/>
                      </a:lnTo>
                      <a:lnTo>
                        <a:pt x="588" y="377"/>
                      </a:lnTo>
                      <a:lnTo>
                        <a:pt x="595" y="368"/>
                      </a:lnTo>
                      <a:lnTo>
                        <a:pt x="602" y="359"/>
                      </a:lnTo>
                      <a:lnTo>
                        <a:pt x="616" y="341"/>
                      </a:lnTo>
                      <a:lnTo>
                        <a:pt x="620" y="336"/>
                      </a:lnTo>
                      <a:lnTo>
                        <a:pt x="623" y="332"/>
                      </a:lnTo>
                      <a:lnTo>
                        <a:pt x="630" y="322"/>
                      </a:lnTo>
                      <a:lnTo>
                        <a:pt x="643" y="303"/>
                      </a:lnTo>
                      <a:lnTo>
                        <a:pt x="655" y="284"/>
                      </a:lnTo>
                      <a:lnTo>
                        <a:pt x="661" y="273"/>
                      </a:lnTo>
                      <a:lnTo>
                        <a:pt x="666" y="264"/>
                      </a:lnTo>
                      <a:lnTo>
                        <a:pt x="668" y="261"/>
                      </a:lnTo>
                      <a:lnTo>
                        <a:pt x="669" y="258"/>
                      </a:lnTo>
                      <a:lnTo>
                        <a:pt x="672" y="254"/>
                      </a:lnTo>
                      <a:lnTo>
                        <a:pt x="678" y="244"/>
                      </a:lnTo>
                      <a:lnTo>
                        <a:pt x="687" y="224"/>
                      </a:lnTo>
                      <a:lnTo>
                        <a:pt x="699" y="206"/>
                      </a:lnTo>
                      <a:lnTo>
                        <a:pt x="711" y="187"/>
                      </a:lnTo>
                      <a:lnTo>
                        <a:pt x="724" y="170"/>
                      </a:lnTo>
                      <a:lnTo>
                        <a:pt x="728" y="163"/>
                      </a:lnTo>
                      <a:lnTo>
                        <a:pt x="730" y="159"/>
                      </a:lnTo>
                      <a:lnTo>
                        <a:pt x="731" y="159"/>
                      </a:lnTo>
                      <a:lnTo>
                        <a:pt x="732" y="158"/>
                      </a:lnTo>
                      <a:lnTo>
                        <a:pt x="733" y="157"/>
                      </a:lnTo>
                      <a:lnTo>
                        <a:pt x="737" y="150"/>
                      </a:lnTo>
                      <a:lnTo>
                        <a:pt x="741" y="143"/>
                      </a:lnTo>
                      <a:lnTo>
                        <a:pt x="746" y="130"/>
                      </a:lnTo>
                      <a:lnTo>
                        <a:pt x="749" y="124"/>
                      </a:lnTo>
                      <a:lnTo>
                        <a:pt x="749" y="123"/>
                      </a:lnTo>
                      <a:lnTo>
                        <a:pt x="749" y="122"/>
                      </a:lnTo>
                      <a:lnTo>
                        <a:pt x="749" y="121"/>
                      </a:lnTo>
                      <a:lnTo>
                        <a:pt x="751" y="117"/>
                      </a:lnTo>
                      <a:lnTo>
                        <a:pt x="751" y="114"/>
                      </a:lnTo>
                      <a:lnTo>
                        <a:pt x="751" y="113"/>
                      </a:lnTo>
                      <a:lnTo>
                        <a:pt x="752" y="112"/>
                      </a:lnTo>
                      <a:lnTo>
                        <a:pt x="753" y="111"/>
                      </a:lnTo>
                      <a:lnTo>
                        <a:pt x="755" y="105"/>
                      </a:lnTo>
                      <a:lnTo>
                        <a:pt x="757" y="92"/>
                      </a:lnTo>
                      <a:lnTo>
                        <a:pt x="758" y="79"/>
                      </a:lnTo>
                      <a:lnTo>
                        <a:pt x="758" y="75"/>
                      </a:lnTo>
                      <a:lnTo>
                        <a:pt x="758" y="74"/>
                      </a:lnTo>
                      <a:lnTo>
                        <a:pt x="759" y="73"/>
                      </a:lnTo>
                      <a:lnTo>
                        <a:pt x="760" y="66"/>
                      </a:lnTo>
                      <a:lnTo>
                        <a:pt x="760" y="59"/>
                      </a:lnTo>
                      <a:lnTo>
                        <a:pt x="760" y="53"/>
                      </a:lnTo>
                      <a:lnTo>
                        <a:pt x="759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0" name="Freeform 36"/>
                <p:cNvSpPr>
                  <a:spLocks noChangeAspect="1"/>
                </p:cNvSpPr>
                <p:nvPr/>
              </p:nvSpPr>
              <p:spPr bwMode="auto">
                <a:xfrm>
                  <a:off x="3004" y="2741"/>
                  <a:ext cx="682" cy="256"/>
                </a:xfrm>
                <a:custGeom>
                  <a:avLst/>
                  <a:gdLst>
                    <a:gd name="T0" fmla="*/ 635 w 682"/>
                    <a:gd name="T1" fmla="*/ 0 h 256"/>
                    <a:gd name="T2" fmla="*/ 605 w 682"/>
                    <a:gd name="T3" fmla="*/ 4 h 256"/>
                    <a:gd name="T4" fmla="*/ 552 w 682"/>
                    <a:gd name="T5" fmla="*/ 31 h 256"/>
                    <a:gd name="T6" fmla="*/ 472 w 682"/>
                    <a:gd name="T7" fmla="*/ 81 h 256"/>
                    <a:gd name="T8" fmla="*/ 343 w 682"/>
                    <a:gd name="T9" fmla="*/ 172 h 256"/>
                    <a:gd name="T10" fmla="*/ 314 w 682"/>
                    <a:gd name="T11" fmla="*/ 191 h 256"/>
                    <a:gd name="T12" fmla="*/ 306 w 682"/>
                    <a:gd name="T13" fmla="*/ 195 h 256"/>
                    <a:gd name="T14" fmla="*/ 298 w 682"/>
                    <a:gd name="T15" fmla="*/ 197 h 256"/>
                    <a:gd name="T16" fmla="*/ 295 w 682"/>
                    <a:gd name="T17" fmla="*/ 198 h 256"/>
                    <a:gd name="T18" fmla="*/ 269 w 682"/>
                    <a:gd name="T19" fmla="*/ 199 h 256"/>
                    <a:gd name="T20" fmla="*/ 227 w 682"/>
                    <a:gd name="T21" fmla="*/ 186 h 256"/>
                    <a:gd name="T22" fmla="*/ 181 w 682"/>
                    <a:gd name="T23" fmla="*/ 174 h 256"/>
                    <a:gd name="T24" fmla="*/ 142 w 682"/>
                    <a:gd name="T25" fmla="*/ 168 h 256"/>
                    <a:gd name="T26" fmla="*/ 98 w 682"/>
                    <a:gd name="T27" fmla="*/ 159 h 256"/>
                    <a:gd name="T28" fmla="*/ 90 w 682"/>
                    <a:gd name="T29" fmla="*/ 153 h 256"/>
                    <a:gd name="T30" fmla="*/ 90 w 682"/>
                    <a:gd name="T31" fmla="*/ 132 h 256"/>
                    <a:gd name="T32" fmla="*/ 91 w 682"/>
                    <a:gd name="T33" fmla="*/ 105 h 256"/>
                    <a:gd name="T34" fmla="*/ 87 w 682"/>
                    <a:gd name="T35" fmla="*/ 81 h 256"/>
                    <a:gd name="T36" fmla="*/ 78 w 682"/>
                    <a:gd name="T37" fmla="*/ 65 h 256"/>
                    <a:gd name="T38" fmla="*/ 65 w 682"/>
                    <a:gd name="T39" fmla="*/ 56 h 256"/>
                    <a:gd name="T40" fmla="*/ 50 w 682"/>
                    <a:gd name="T41" fmla="*/ 53 h 256"/>
                    <a:gd name="T42" fmla="*/ 38 w 682"/>
                    <a:gd name="T43" fmla="*/ 60 h 256"/>
                    <a:gd name="T44" fmla="*/ 33 w 682"/>
                    <a:gd name="T45" fmla="*/ 70 h 256"/>
                    <a:gd name="T46" fmla="*/ 37 w 682"/>
                    <a:gd name="T47" fmla="*/ 160 h 256"/>
                    <a:gd name="T48" fmla="*/ 4 w 682"/>
                    <a:gd name="T49" fmla="*/ 203 h 256"/>
                    <a:gd name="T50" fmla="*/ 1 w 682"/>
                    <a:gd name="T51" fmla="*/ 215 h 256"/>
                    <a:gd name="T52" fmla="*/ 10 w 682"/>
                    <a:gd name="T53" fmla="*/ 226 h 256"/>
                    <a:gd name="T54" fmla="*/ 87 w 682"/>
                    <a:gd name="T55" fmla="*/ 204 h 256"/>
                    <a:gd name="T56" fmla="*/ 135 w 682"/>
                    <a:gd name="T57" fmla="*/ 213 h 256"/>
                    <a:gd name="T58" fmla="*/ 207 w 682"/>
                    <a:gd name="T59" fmla="*/ 237 h 256"/>
                    <a:gd name="T60" fmla="*/ 284 w 682"/>
                    <a:gd name="T61" fmla="*/ 256 h 256"/>
                    <a:gd name="T62" fmla="*/ 305 w 682"/>
                    <a:gd name="T63" fmla="*/ 255 h 256"/>
                    <a:gd name="T64" fmla="*/ 326 w 682"/>
                    <a:gd name="T65" fmla="*/ 248 h 256"/>
                    <a:gd name="T66" fmla="*/ 345 w 682"/>
                    <a:gd name="T67" fmla="*/ 238 h 256"/>
                    <a:gd name="T68" fmla="*/ 399 w 682"/>
                    <a:gd name="T69" fmla="*/ 203 h 256"/>
                    <a:gd name="T70" fmla="*/ 469 w 682"/>
                    <a:gd name="T71" fmla="*/ 172 h 256"/>
                    <a:gd name="T72" fmla="*/ 571 w 682"/>
                    <a:gd name="T73" fmla="*/ 133 h 256"/>
                    <a:gd name="T74" fmla="*/ 595 w 682"/>
                    <a:gd name="T75" fmla="*/ 123 h 256"/>
                    <a:gd name="T76" fmla="*/ 620 w 682"/>
                    <a:gd name="T77" fmla="*/ 107 h 256"/>
                    <a:gd name="T78" fmla="*/ 638 w 682"/>
                    <a:gd name="T79" fmla="*/ 94 h 256"/>
                    <a:gd name="T80" fmla="*/ 656 w 682"/>
                    <a:gd name="T81" fmla="*/ 76 h 256"/>
                    <a:gd name="T82" fmla="*/ 675 w 682"/>
                    <a:gd name="T83" fmla="*/ 57 h 256"/>
                    <a:gd name="T84" fmla="*/ 681 w 682"/>
                    <a:gd name="T85" fmla="*/ 45 h 256"/>
                    <a:gd name="T86" fmla="*/ 682 w 682"/>
                    <a:gd name="T87" fmla="*/ 39 h 256"/>
                    <a:gd name="T88" fmla="*/ 682 w 682"/>
                    <a:gd name="T89" fmla="*/ 31 h 256"/>
                    <a:gd name="T90" fmla="*/ 681 w 682"/>
                    <a:gd name="T91" fmla="*/ 24 h 256"/>
                    <a:gd name="T92" fmla="*/ 675 w 682"/>
                    <a:gd name="T93" fmla="*/ 14 h 256"/>
                    <a:gd name="T94" fmla="*/ 666 w 682"/>
                    <a:gd name="T95" fmla="*/ 7 h 256"/>
                    <a:gd name="T96" fmla="*/ 647 w 682"/>
                    <a:gd name="T97" fmla="*/ 4 h 2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82"/>
                    <a:gd name="T148" fmla="*/ 0 h 256"/>
                    <a:gd name="T149" fmla="*/ 682 w 682"/>
                    <a:gd name="T150" fmla="*/ 256 h 2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82" h="256">
                      <a:moveTo>
                        <a:pt x="647" y="4"/>
                      </a:moveTo>
                      <a:lnTo>
                        <a:pt x="641" y="1"/>
                      </a:lnTo>
                      <a:lnTo>
                        <a:pt x="635" y="0"/>
                      </a:lnTo>
                      <a:lnTo>
                        <a:pt x="623" y="0"/>
                      </a:lnTo>
                      <a:lnTo>
                        <a:pt x="611" y="2"/>
                      </a:lnTo>
                      <a:lnTo>
                        <a:pt x="605" y="4"/>
                      </a:lnTo>
                      <a:lnTo>
                        <a:pt x="599" y="6"/>
                      </a:lnTo>
                      <a:lnTo>
                        <a:pt x="575" y="18"/>
                      </a:lnTo>
                      <a:lnTo>
                        <a:pt x="552" y="31"/>
                      </a:lnTo>
                      <a:lnTo>
                        <a:pt x="528" y="44"/>
                      </a:lnTo>
                      <a:lnTo>
                        <a:pt x="506" y="59"/>
                      </a:lnTo>
                      <a:lnTo>
                        <a:pt x="472" y="81"/>
                      </a:lnTo>
                      <a:lnTo>
                        <a:pt x="440" y="103"/>
                      </a:lnTo>
                      <a:lnTo>
                        <a:pt x="352" y="165"/>
                      </a:lnTo>
                      <a:lnTo>
                        <a:pt x="343" y="172"/>
                      </a:lnTo>
                      <a:lnTo>
                        <a:pt x="337" y="174"/>
                      </a:lnTo>
                      <a:lnTo>
                        <a:pt x="333" y="178"/>
                      </a:lnTo>
                      <a:lnTo>
                        <a:pt x="314" y="191"/>
                      </a:lnTo>
                      <a:lnTo>
                        <a:pt x="308" y="194"/>
                      </a:lnTo>
                      <a:lnTo>
                        <a:pt x="307" y="194"/>
                      </a:lnTo>
                      <a:lnTo>
                        <a:pt x="306" y="195"/>
                      </a:lnTo>
                      <a:lnTo>
                        <a:pt x="305" y="195"/>
                      </a:lnTo>
                      <a:lnTo>
                        <a:pt x="302" y="196"/>
                      </a:lnTo>
                      <a:lnTo>
                        <a:pt x="298" y="197"/>
                      </a:lnTo>
                      <a:lnTo>
                        <a:pt x="297" y="197"/>
                      </a:lnTo>
                      <a:lnTo>
                        <a:pt x="296" y="197"/>
                      </a:lnTo>
                      <a:lnTo>
                        <a:pt x="295" y="198"/>
                      </a:lnTo>
                      <a:lnTo>
                        <a:pt x="288" y="200"/>
                      </a:lnTo>
                      <a:lnTo>
                        <a:pt x="279" y="200"/>
                      </a:lnTo>
                      <a:lnTo>
                        <a:pt x="269" y="199"/>
                      </a:lnTo>
                      <a:lnTo>
                        <a:pt x="260" y="197"/>
                      </a:lnTo>
                      <a:lnTo>
                        <a:pt x="251" y="195"/>
                      </a:lnTo>
                      <a:lnTo>
                        <a:pt x="227" y="186"/>
                      </a:lnTo>
                      <a:lnTo>
                        <a:pt x="204" y="180"/>
                      </a:lnTo>
                      <a:lnTo>
                        <a:pt x="192" y="177"/>
                      </a:lnTo>
                      <a:lnTo>
                        <a:pt x="181" y="174"/>
                      </a:lnTo>
                      <a:lnTo>
                        <a:pt x="169" y="173"/>
                      </a:lnTo>
                      <a:lnTo>
                        <a:pt x="158" y="171"/>
                      </a:lnTo>
                      <a:lnTo>
                        <a:pt x="142" y="168"/>
                      </a:lnTo>
                      <a:lnTo>
                        <a:pt x="127" y="166"/>
                      </a:lnTo>
                      <a:lnTo>
                        <a:pt x="112" y="162"/>
                      </a:lnTo>
                      <a:lnTo>
                        <a:pt x="98" y="159"/>
                      </a:lnTo>
                      <a:lnTo>
                        <a:pt x="93" y="157"/>
                      </a:lnTo>
                      <a:lnTo>
                        <a:pt x="91" y="155"/>
                      </a:lnTo>
                      <a:lnTo>
                        <a:pt x="90" y="153"/>
                      </a:lnTo>
                      <a:lnTo>
                        <a:pt x="86" y="149"/>
                      </a:lnTo>
                      <a:lnTo>
                        <a:pt x="88" y="139"/>
                      </a:lnTo>
                      <a:lnTo>
                        <a:pt x="90" y="132"/>
                      </a:lnTo>
                      <a:lnTo>
                        <a:pt x="91" y="123"/>
                      </a:lnTo>
                      <a:lnTo>
                        <a:pt x="91" y="114"/>
                      </a:lnTo>
                      <a:lnTo>
                        <a:pt x="91" y="105"/>
                      </a:lnTo>
                      <a:lnTo>
                        <a:pt x="90" y="97"/>
                      </a:lnTo>
                      <a:lnTo>
                        <a:pt x="89" y="89"/>
                      </a:lnTo>
                      <a:lnTo>
                        <a:pt x="87" y="81"/>
                      </a:lnTo>
                      <a:lnTo>
                        <a:pt x="84" y="74"/>
                      </a:lnTo>
                      <a:lnTo>
                        <a:pt x="80" y="68"/>
                      </a:lnTo>
                      <a:lnTo>
                        <a:pt x="78" y="65"/>
                      </a:lnTo>
                      <a:lnTo>
                        <a:pt x="76" y="62"/>
                      </a:lnTo>
                      <a:lnTo>
                        <a:pt x="71" y="59"/>
                      </a:lnTo>
                      <a:lnTo>
                        <a:pt x="65" y="56"/>
                      </a:lnTo>
                      <a:lnTo>
                        <a:pt x="60" y="54"/>
                      </a:lnTo>
                      <a:lnTo>
                        <a:pt x="55" y="53"/>
                      </a:lnTo>
                      <a:lnTo>
                        <a:pt x="50" y="53"/>
                      </a:lnTo>
                      <a:lnTo>
                        <a:pt x="45" y="55"/>
                      </a:lnTo>
                      <a:lnTo>
                        <a:pt x="42" y="58"/>
                      </a:lnTo>
                      <a:lnTo>
                        <a:pt x="38" y="60"/>
                      </a:lnTo>
                      <a:lnTo>
                        <a:pt x="35" y="63"/>
                      </a:lnTo>
                      <a:lnTo>
                        <a:pt x="34" y="66"/>
                      </a:lnTo>
                      <a:lnTo>
                        <a:pt x="33" y="70"/>
                      </a:lnTo>
                      <a:lnTo>
                        <a:pt x="56" y="132"/>
                      </a:lnTo>
                      <a:lnTo>
                        <a:pt x="50" y="147"/>
                      </a:lnTo>
                      <a:lnTo>
                        <a:pt x="37" y="160"/>
                      </a:lnTo>
                      <a:lnTo>
                        <a:pt x="26" y="174"/>
                      </a:lnTo>
                      <a:lnTo>
                        <a:pt x="14" y="188"/>
                      </a:lnTo>
                      <a:lnTo>
                        <a:pt x="4" y="203"/>
                      </a:lnTo>
                      <a:lnTo>
                        <a:pt x="1" y="206"/>
                      </a:lnTo>
                      <a:lnTo>
                        <a:pt x="0" y="210"/>
                      </a:lnTo>
                      <a:lnTo>
                        <a:pt x="1" y="215"/>
                      </a:lnTo>
                      <a:lnTo>
                        <a:pt x="3" y="218"/>
                      </a:lnTo>
                      <a:lnTo>
                        <a:pt x="7" y="222"/>
                      </a:lnTo>
                      <a:lnTo>
                        <a:pt x="10" y="226"/>
                      </a:lnTo>
                      <a:lnTo>
                        <a:pt x="55" y="202"/>
                      </a:lnTo>
                      <a:lnTo>
                        <a:pt x="70" y="203"/>
                      </a:lnTo>
                      <a:lnTo>
                        <a:pt x="87" y="204"/>
                      </a:lnTo>
                      <a:lnTo>
                        <a:pt x="103" y="207"/>
                      </a:lnTo>
                      <a:lnTo>
                        <a:pt x="120" y="210"/>
                      </a:lnTo>
                      <a:lnTo>
                        <a:pt x="135" y="213"/>
                      </a:lnTo>
                      <a:lnTo>
                        <a:pt x="151" y="217"/>
                      </a:lnTo>
                      <a:lnTo>
                        <a:pt x="183" y="228"/>
                      </a:lnTo>
                      <a:lnTo>
                        <a:pt x="207" y="237"/>
                      </a:lnTo>
                      <a:lnTo>
                        <a:pt x="232" y="245"/>
                      </a:lnTo>
                      <a:lnTo>
                        <a:pt x="258" y="251"/>
                      </a:lnTo>
                      <a:lnTo>
                        <a:pt x="284" y="256"/>
                      </a:lnTo>
                      <a:lnTo>
                        <a:pt x="295" y="256"/>
                      </a:lnTo>
                      <a:lnTo>
                        <a:pt x="300" y="256"/>
                      </a:lnTo>
                      <a:lnTo>
                        <a:pt x="305" y="255"/>
                      </a:lnTo>
                      <a:lnTo>
                        <a:pt x="312" y="253"/>
                      </a:lnTo>
                      <a:lnTo>
                        <a:pt x="320" y="252"/>
                      </a:lnTo>
                      <a:lnTo>
                        <a:pt x="326" y="248"/>
                      </a:lnTo>
                      <a:lnTo>
                        <a:pt x="333" y="245"/>
                      </a:lnTo>
                      <a:lnTo>
                        <a:pt x="338" y="241"/>
                      </a:lnTo>
                      <a:lnTo>
                        <a:pt x="345" y="238"/>
                      </a:lnTo>
                      <a:lnTo>
                        <a:pt x="362" y="225"/>
                      </a:lnTo>
                      <a:lnTo>
                        <a:pt x="380" y="214"/>
                      </a:lnTo>
                      <a:lnTo>
                        <a:pt x="399" y="203"/>
                      </a:lnTo>
                      <a:lnTo>
                        <a:pt x="418" y="193"/>
                      </a:lnTo>
                      <a:lnTo>
                        <a:pt x="443" y="181"/>
                      </a:lnTo>
                      <a:lnTo>
                        <a:pt x="469" y="172"/>
                      </a:lnTo>
                      <a:lnTo>
                        <a:pt x="516" y="154"/>
                      </a:lnTo>
                      <a:lnTo>
                        <a:pt x="563" y="137"/>
                      </a:lnTo>
                      <a:lnTo>
                        <a:pt x="571" y="133"/>
                      </a:lnTo>
                      <a:lnTo>
                        <a:pt x="579" y="130"/>
                      </a:lnTo>
                      <a:lnTo>
                        <a:pt x="587" y="126"/>
                      </a:lnTo>
                      <a:lnTo>
                        <a:pt x="595" y="123"/>
                      </a:lnTo>
                      <a:lnTo>
                        <a:pt x="610" y="114"/>
                      </a:lnTo>
                      <a:lnTo>
                        <a:pt x="617" y="109"/>
                      </a:lnTo>
                      <a:lnTo>
                        <a:pt x="620" y="107"/>
                      </a:lnTo>
                      <a:lnTo>
                        <a:pt x="624" y="104"/>
                      </a:lnTo>
                      <a:lnTo>
                        <a:pt x="631" y="99"/>
                      </a:lnTo>
                      <a:lnTo>
                        <a:pt x="638" y="94"/>
                      </a:lnTo>
                      <a:lnTo>
                        <a:pt x="644" y="88"/>
                      </a:lnTo>
                      <a:lnTo>
                        <a:pt x="651" y="82"/>
                      </a:lnTo>
                      <a:lnTo>
                        <a:pt x="656" y="76"/>
                      </a:lnTo>
                      <a:lnTo>
                        <a:pt x="663" y="70"/>
                      </a:lnTo>
                      <a:lnTo>
                        <a:pt x="668" y="63"/>
                      </a:lnTo>
                      <a:lnTo>
                        <a:pt x="675" y="57"/>
                      </a:lnTo>
                      <a:lnTo>
                        <a:pt x="677" y="53"/>
                      </a:lnTo>
                      <a:lnTo>
                        <a:pt x="679" y="49"/>
                      </a:lnTo>
                      <a:lnTo>
                        <a:pt x="681" y="45"/>
                      </a:lnTo>
                      <a:lnTo>
                        <a:pt x="681" y="43"/>
                      </a:lnTo>
                      <a:lnTo>
                        <a:pt x="682" y="41"/>
                      </a:lnTo>
                      <a:lnTo>
                        <a:pt x="682" y="39"/>
                      </a:lnTo>
                      <a:lnTo>
                        <a:pt x="682" y="36"/>
                      </a:lnTo>
                      <a:lnTo>
                        <a:pt x="682" y="32"/>
                      </a:lnTo>
                      <a:lnTo>
                        <a:pt x="682" y="31"/>
                      </a:lnTo>
                      <a:lnTo>
                        <a:pt x="682" y="30"/>
                      </a:lnTo>
                      <a:lnTo>
                        <a:pt x="682" y="27"/>
                      </a:lnTo>
                      <a:lnTo>
                        <a:pt x="681" y="24"/>
                      </a:lnTo>
                      <a:lnTo>
                        <a:pt x="679" y="20"/>
                      </a:lnTo>
                      <a:lnTo>
                        <a:pt x="678" y="18"/>
                      </a:lnTo>
                      <a:lnTo>
                        <a:pt x="675" y="14"/>
                      </a:lnTo>
                      <a:lnTo>
                        <a:pt x="674" y="12"/>
                      </a:lnTo>
                      <a:lnTo>
                        <a:pt x="669" y="9"/>
                      </a:lnTo>
                      <a:lnTo>
                        <a:pt x="666" y="7"/>
                      </a:lnTo>
                      <a:lnTo>
                        <a:pt x="663" y="6"/>
                      </a:lnTo>
                      <a:lnTo>
                        <a:pt x="655" y="4"/>
                      </a:lnTo>
                      <a:lnTo>
                        <a:pt x="647" y="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1" name="Freeform 37"/>
                <p:cNvSpPr>
                  <a:spLocks noChangeAspect="1"/>
                </p:cNvSpPr>
                <p:nvPr/>
              </p:nvSpPr>
              <p:spPr bwMode="auto">
                <a:xfrm>
                  <a:off x="3580" y="3105"/>
                  <a:ext cx="345" cy="686"/>
                </a:xfrm>
                <a:custGeom>
                  <a:avLst/>
                  <a:gdLst>
                    <a:gd name="T0" fmla="*/ 57 w 345"/>
                    <a:gd name="T1" fmla="*/ 2 h 686"/>
                    <a:gd name="T2" fmla="*/ 89 w 345"/>
                    <a:gd name="T3" fmla="*/ 0 h 686"/>
                    <a:gd name="T4" fmla="*/ 113 w 345"/>
                    <a:gd name="T5" fmla="*/ 15 h 686"/>
                    <a:gd name="T6" fmla="*/ 169 w 345"/>
                    <a:gd name="T7" fmla="*/ 64 h 686"/>
                    <a:gd name="T8" fmla="*/ 227 w 345"/>
                    <a:gd name="T9" fmla="*/ 121 h 686"/>
                    <a:gd name="T10" fmla="*/ 278 w 345"/>
                    <a:gd name="T11" fmla="*/ 176 h 686"/>
                    <a:gd name="T12" fmla="*/ 315 w 345"/>
                    <a:gd name="T13" fmla="*/ 225 h 686"/>
                    <a:gd name="T14" fmla="*/ 337 w 345"/>
                    <a:gd name="T15" fmla="*/ 263 h 686"/>
                    <a:gd name="T16" fmla="*/ 345 w 345"/>
                    <a:gd name="T17" fmla="*/ 293 h 686"/>
                    <a:gd name="T18" fmla="*/ 341 w 345"/>
                    <a:gd name="T19" fmla="*/ 321 h 686"/>
                    <a:gd name="T20" fmla="*/ 329 w 345"/>
                    <a:gd name="T21" fmla="*/ 349 h 686"/>
                    <a:gd name="T22" fmla="*/ 302 w 345"/>
                    <a:gd name="T23" fmla="*/ 382 h 686"/>
                    <a:gd name="T24" fmla="*/ 262 w 345"/>
                    <a:gd name="T25" fmla="*/ 416 h 686"/>
                    <a:gd name="T26" fmla="*/ 201 w 345"/>
                    <a:gd name="T27" fmla="*/ 467 h 686"/>
                    <a:gd name="T28" fmla="*/ 154 w 345"/>
                    <a:gd name="T29" fmla="*/ 496 h 686"/>
                    <a:gd name="T30" fmla="*/ 127 w 345"/>
                    <a:gd name="T31" fmla="*/ 521 h 686"/>
                    <a:gd name="T32" fmla="*/ 115 w 345"/>
                    <a:gd name="T33" fmla="*/ 544 h 686"/>
                    <a:gd name="T34" fmla="*/ 117 w 345"/>
                    <a:gd name="T35" fmla="*/ 559 h 686"/>
                    <a:gd name="T36" fmla="*/ 133 w 345"/>
                    <a:gd name="T37" fmla="*/ 575 h 686"/>
                    <a:gd name="T38" fmla="*/ 171 w 345"/>
                    <a:gd name="T39" fmla="*/ 600 h 686"/>
                    <a:gd name="T40" fmla="*/ 203 w 345"/>
                    <a:gd name="T41" fmla="*/ 619 h 686"/>
                    <a:gd name="T42" fmla="*/ 241 w 345"/>
                    <a:gd name="T43" fmla="*/ 631 h 686"/>
                    <a:gd name="T44" fmla="*/ 264 w 345"/>
                    <a:gd name="T45" fmla="*/ 638 h 686"/>
                    <a:gd name="T46" fmla="*/ 269 w 345"/>
                    <a:gd name="T47" fmla="*/ 654 h 686"/>
                    <a:gd name="T48" fmla="*/ 262 w 345"/>
                    <a:gd name="T49" fmla="*/ 664 h 686"/>
                    <a:gd name="T50" fmla="*/ 229 w 345"/>
                    <a:gd name="T51" fmla="*/ 678 h 686"/>
                    <a:gd name="T52" fmla="*/ 224 w 345"/>
                    <a:gd name="T53" fmla="*/ 680 h 686"/>
                    <a:gd name="T54" fmla="*/ 180 w 345"/>
                    <a:gd name="T55" fmla="*/ 686 h 686"/>
                    <a:gd name="T56" fmla="*/ 157 w 345"/>
                    <a:gd name="T57" fmla="*/ 686 h 686"/>
                    <a:gd name="T58" fmla="*/ 134 w 345"/>
                    <a:gd name="T59" fmla="*/ 668 h 686"/>
                    <a:gd name="T60" fmla="*/ 112 w 345"/>
                    <a:gd name="T61" fmla="*/ 635 h 686"/>
                    <a:gd name="T62" fmla="*/ 89 w 345"/>
                    <a:gd name="T63" fmla="*/ 614 h 686"/>
                    <a:gd name="T64" fmla="*/ 56 w 345"/>
                    <a:gd name="T65" fmla="*/ 596 h 686"/>
                    <a:gd name="T66" fmla="*/ 33 w 345"/>
                    <a:gd name="T67" fmla="*/ 575 h 686"/>
                    <a:gd name="T68" fmla="*/ 31 w 345"/>
                    <a:gd name="T69" fmla="*/ 547 h 686"/>
                    <a:gd name="T70" fmla="*/ 36 w 345"/>
                    <a:gd name="T71" fmla="*/ 526 h 686"/>
                    <a:gd name="T72" fmla="*/ 57 w 345"/>
                    <a:gd name="T73" fmla="*/ 505 h 686"/>
                    <a:gd name="T74" fmla="*/ 91 w 345"/>
                    <a:gd name="T75" fmla="*/ 486 h 686"/>
                    <a:gd name="T76" fmla="*/ 119 w 345"/>
                    <a:gd name="T77" fmla="*/ 463 h 686"/>
                    <a:gd name="T78" fmla="*/ 145 w 345"/>
                    <a:gd name="T79" fmla="*/ 424 h 686"/>
                    <a:gd name="T80" fmla="*/ 169 w 345"/>
                    <a:gd name="T81" fmla="*/ 381 h 686"/>
                    <a:gd name="T82" fmla="*/ 201 w 345"/>
                    <a:gd name="T83" fmla="*/ 339 h 686"/>
                    <a:gd name="T84" fmla="*/ 234 w 345"/>
                    <a:gd name="T85" fmla="*/ 314 h 686"/>
                    <a:gd name="T86" fmla="*/ 252 w 345"/>
                    <a:gd name="T87" fmla="*/ 302 h 686"/>
                    <a:gd name="T88" fmla="*/ 255 w 345"/>
                    <a:gd name="T89" fmla="*/ 291 h 686"/>
                    <a:gd name="T90" fmla="*/ 238 w 345"/>
                    <a:gd name="T91" fmla="*/ 279 h 686"/>
                    <a:gd name="T92" fmla="*/ 185 w 345"/>
                    <a:gd name="T93" fmla="*/ 237 h 686"/>
                    <a:gd name="T94" fmla="*/ 115 w 345"/>
                    <a:gd name="T95" fmla="*/ 193 h 686"/>
                    <a:gd name="T96" fmla="*/ 63 w 345"/>
                    <a:gd name="T97" fmla="*/ 153 h 686"/>
                    <a:gd name="T98" fmla="*/ 19 w 345"/>
                    <a:gd name="T99" fmla="*/ 102 h 686"/>
                    <a:gd name="T100" fmla="*/ 0 w 345"/>
                    <a:gd name="T101" fmla="*/ 53 h 686"/>
                    <a:gd name="T102" fmla="*/ 7 w 345"/>
                    <a:gd name="T103" fmla="*/ 27 h 686"/>
                    <a:gd name="T104" fmla="*/ 33 w 345"/>
                    <a:gd name="T105" fmla="*/ 9 h 686"/>
                    <a:gd name="T106" fmla="*/ 57 w 345"/>
                    <a:gd name="T107" fmla="*/ 2 h 6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5"/>
                    <a:gd name="T163" fmla="*/ 0 h 686"/>
                    <a:gd name="T164" fmla="*/ 345 w 345"/>
                    <a:gd name="T165" fmla="*/ 686 h 6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5" h="686">
                      <a:moveTo>
                        <a:pt x="57" y="2"/>
                      </a:moveTo>
                      <a:lnTo>
                        <a:pt x="89" y="0"/>
                      </a:lnTo>
                      <a:lnTo>
                        <a:pt x="113" y="15"/>
                      </a:lnTo>
                      <a:lnTo>
                        <a:pt x="169" y="64"/>
                      </a:lnTo>
                      <a:lnTo>
                        <a:pt x="227" y="121"/>
                      </a:lnTo>
                      <a:lnTo>
                        <a:pt x="278" y="176"/>
                      </a:lnTo>
                      <a:lnTo>
                        <a:pt x="315" y="225"/>
                      </a:lnTo>
                      <a:lnTo>
                        <a:pt x="337" y="263"/>
                      </a:lnTo>
                      <a:lnTo>
                        <a:pt x="345" y="293"/>
                      </a:lnTo>
                      <a:lnTo>
                        <a:pt x="341" y="321"/>
                      </a:lnTo>
                      <a:lnTo>
                        <a:pt x="329" y="349"/>
                      </a:lnTo>
                      <a:lnTo>
                        <a:pt x="302" y="382"/>
                      </a:lnTo>
                      <a:lnTo>
                        <a:pt x="262" y="416"/>
                      </a:lnTo>
                      <a:lnTo>
                        <a:pt x="201" y="467"/>
                      </a:lnTo>
                      <a:lnTo>
                        <a:pt x="154" y="496"/>
                      </a:lnTo>
                      <a:lnTo>
                        <a:pt x="127" y="521"/>
                      </a:lnTo>
                      <a:lnTo>
                        <a:pt x="115" y="544"/>
                      </a:lnTo>
                      <a:lnTo>
                        <a:pt x="117" y="559"/>
                      </a:lnTo>
                      <a:lnTo>
                        <a:pt x="133" y="575"/>
                      </a:lnTo>
                      <a:lnTo>
                        <a:pt x="171" y="600"/>
                      </a:lnTo>
                      <a:lnTo>
                        <a:pt x="203" y="619"/>
                      </a:lnTo>
                      <a:lnTo>
                        <a:pt x="241" y="631"/>
                      </a:lnTo>
                      <a:lnTo>
                        <a:pt x="264" y="638"/>
                      </a:lnTo>
                      <a:lnTo>
                        <a:pt x="269" y="654"/>
                      </a:lnTo>
                      <a:lnTo>
                        <a:pt x="262" y="664"/>
                      </a:lnTo>
                      <a:lnTo>
                        <a:pt x="229" y="678"/>
                      </a:lnTo>
                      <a:lnTo>
                        <a:pt x="224" y="680"/>
                      </a:lnTo>
                      <a:lnTo>
                        <a:pt x="180" y="686"/>
                      </a:lnTo>
                      <a:lnTo>
                        <a:pt x="157" y="686"/>
                      </a:lnTo>
                      <a:lnTo>
                        <a:pt x="134" y="668"/>
                      </a:lnTo>
                      <a:lnTo>
                        <a:pt x="112" y="635"/>
                      </a:lnTo>
                      <a:lnTo>
                        <a:pt x="89" y="614"/>
                      </a:lnTo>
                      <a:lnTo>
                        <a:pt x="56" y="596"/>
                      </a:lnTo>
                      <a:lnTo>
                        <a:pt x="33" y="575"/>
                      </a:lnTo>
                      <a:lnTo>
                        <a:pt x="31" y="547"/>
                      </a:lnTo>
                      <a:lnTo>
                        <a:pt x="36" y="526"/>
                      </a:lnTo>
                      <a:lnTo>
                        <a:pt x="57" y="505"/>
                      </a:lnTo>
                      <a:lnTo>
                        <a:pt x="91" y="486"/>
                      </a:lnTo>
                      <a:lnTo>
                        <a:pt x="119" y="463"/>
                      </a:lnTo>
                      <a:lnTo>
                        <a:pt x="145" y="424"/>
                      </a:lnTo>
                      <a:lnTo>
                        <a:pt x="169" y="381"/>
                      </a:lnTo>
                      <a:lnTo>
                        <a:pt x="201" y="339"/>
                      </a:lnTo>
                      <a:lnTo>
                        <a:pt x="234" y="314"/>
                      </a:lnTo>
                      <a:lnTo>
                        <a:pt x="252" y="302"/>
                      </a:lnTo>
                      <a:lnTo>
                        <a:pt x="255" y="291"/>
                      </a:lnTo>
                      <a:lnTo>
                        <a:pt x="238" y="279"/>
                      </a:lnTo>
                      <a:lnTo>
                        <a:pt x="185" y="237"/>
                      </a:lnTo>
                      <a:lnTo>
                        <a:pt x="115" y="193"/>
                      </a:lnTo>
                      <a:lnTo>
                        <a:pt x="63" y="153"/>
                      </a:lnTo>
                      <a:lnTo>
                        <a:pt x="19" y="102"/>
                      </a:lnTo>
                      <a:lnTo>
                        <a:pt x="0" y="53"/>
                      </a:lnTo>
                      <a:lnTo>
                        <a:pt x="7" y="27"/>
                      </a:lnTo>
                      <a:lnTo>
                        <a:pt x="33" y="9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55" name="Text Box 38"/>
              <p:cNvSpPr txBox="1">
                <a:spLocks noChangeArrowheads="1"/>
              </p:cNvSpPr>
              <p:nvPr/>
            </p:nvSpPr>
            <p:spPr bwMode="auto">
              <a:xfrm>
                <a:off x="1558" y="2168"/>
                <a:ext cx="271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i</a:t>
                </a:r>
                <a:endParaRPr kumimoji="0" lang="en-CA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15" name="Group 39"/>
            <p:cNvGrpSpPr>
              <a:grpSpLocks/>
            </p:cNvGrpSpPr>
            <p:nvPr/>
          </p:nvGrpSpPr>
          <p:grpSpPr bwMode="auto">
            <a:xfrm rot="-8307170">
              <a:off x="37" y="3600"/>
              <a:ext cx="779" cy="646"/>
              <a:chOff x="720" y="1912"/>
              <a:chExt cx="779" cy="646"/>
            </a:xfrm>
          </p:grpSpPr>
          <p:grpSp>
            <p:nvGrpSpPr>
              <p:cNvPr id="242" name="Group 40"/>
              <p:cNvGrpSpPr>
                <a:grpSpLocks noChangeAspect="1"/>
              </p:cNvGrpSpPr>
              <p:nvPr/>
            </p:nvGrpSpPr>
            <p:grpSpPr bwMode="auto">
              <a:xfrm>
                <a:off x="1355" y="2053"/>
                <a:ext cx="144" cy="186"/>
                <a:chOff x="2895" y="2582"/>
                <a:chExt cx="322" cy="418"/>
              </a:xfrm>
            </p:grpSpPr>
            <p:sp>
              <p:nvSpPr>
                <p:cNvPr id="251" name="Freeform 41"/>
                <p:cNvSpPr>
                  <a:spLocks noChangeAspect="1"/>
                </p:cNvSpPr>
                <p:nvPr/>
              </p:nvSpPr>
              <p:spPr bwMode="auto">
                <a:xfrm>
                  <a:off x="2895" y="2582"/>
                  <a:ext cx="322" cy="418"/>
                </a:xfrm>
                <a:custGeom>
                  <a:avLst/>
                  <a:gdLst>
                    <a:gd name="T0" fmla="*/ 20 w 322"/>
                    <a:gd name="T1" fmla="*/ 319 h 418"/>
                    <a:gd name="T2" fmla="*/ 5 w 322"/>
                    <a:gd name="T3" fmla="*/ 347 h 418"/>
                    <a:gd name="T4" fmla="*/ 1 w 322"/>
                    <a:gd name="T5" fmla="*/ 386 h 418"/>
                    <a:gd name="T6" fmla="*/ 8 w 322"/>
                    <a:gd name="T7" fmla="*/ 398 h 418"/>
                    <a:gd name="T8" fmla="*/ 23 w 322"/>
                    <a:gd name="T9" fmla="*/ 410 h 418"/>
                    <a:gd name="T10" fmla="*/ 54 w 322"/>
                    <a:gd name="T11" fmla="*/ 417 h 418"/>
                    <a:gd name="T12" fmla="*/ 83 w 322"/>
                    <a:gd name="T13" fmla="*/ 413 h 418"/>
                    <a:gd name="T14" fmla="*/ 107 w 322"/>
                    <a:gd name="T15" fmla="*/ 399 h 418"/>
                    <a:gd name="T16" fmla="*/ 120 w 322"/>
                    <a:gd name="T17" fmla="*/ 384 h 418"/>
                    <a:gd name="T18" fmla="*/ 121 w 322"/>
                    <a:gd name="T19" fmla="*/ 378 h 418"/>
                    <a:gd name="T20" fmla="*/ 133 w 322"/>
                    <a:gd name="T21" fmla="*/ 362 h 418"/>
                    <a:gd name="T22" fmla="*/ 150 w 322"/>
                    <a:gd name="T23" fmla="*/ 333 h 418"/>
                    <a:gd name="T24" fmla="*/ 171 w 322"/>
                    <a:gd name="T25" fmla="*/ 288 h 418"/>
                    <a:gd name="T26" fmla="*/ 237 w 322"/>
                    <a:gd name="T27" fmla="*/ 196 h 418"/>
                    <a:gd name="T28" fmla="*/ 315 w 322"/>
                    <a:gd name="T29" fmla="*/ 90 h 418"/>
                    <a:gd name="T30" fmla="*/ 321 w 322"/>
                    <a:gd name="T31" fmla="*/ 76 h 418"/>
                    <a:gd name="T32" fmla="*/ 322 w 322"/>
                    <a:gd name="T33" fmla="*/ 72 h 418"/>
                    <a:gd name="T34" fmla="*/ 319 w 322"/>
                    <a:gd name="T35" fmla="*/ 42 h 418"/>
                    <a:gd name="T36" fmla="*/ 306 w 322"/>
                    <a:gd name="T37" fmla="*/ 20 h 418"/>
                    <a:gd name="T38" fmla="*/ 277 w 322"/>
                    <a:gd name="T39" fmla="*/ 1 h 418"/>
                    <a:gd name="T40" fmla="*/ 211 w 322"/>
                    <a:gd name="T41" fmla="*/ 6 h 418"/>
                    <a:gd name="T42" fmla="*/ 207 w 322"/>
                    <a:gd name="T43" fmla="*/ 24 h 418"/>
                    <a:gd name="T44" fmla="*/ 185 w 322"/>
                    <a:gd name="T45" fmla="*/ 66 h 418"/>
                    <a:gd name="T46" fmla="*/ 163 w 322"/>
                    <a:gd name="T47" fmla="*/ 105 h 418"/>
                    <a:gd name="T48" fmla="*/ 144 w 322"/>
                    <a:gd name="T49" fmla="*/ 140 h 418"/>
                    <a:gd name="T50" fmla="*/ 52 w 322"/>
                    <a:gd name="T51" fmla="*/ 280 h 418"/>
                    <a:gd name="T52" fmla="*/ 37 w 322"/>
                    <a:gd name="T53" fmla="*/ 298 h 418"/>
                    <a:gd name="T54" fmla="*/ 48 w 322"/>
                    <a:gd name="T55" fmla="*/ 318 h 418"/>
                    <a:gd name="T56" fmla="*/ 106 w 322"/>
                    <a:gd name="T57" fmla="*/ 238 h 418"/>
                    <a:gd name="T58" fmla="*/ 170 w 322"/>
                    <a:gd name="T59" fmla="*/ 138 h 418"/>
                    <a:gd name="T60" fmla="*/ 181 w 322"/>
                    <a:gd name="T61" fmla="*/ 117 h 418"/>
                    <a:gd name="T62" fmla="*/ 188 w 322"/>
                    <a:gd name="T63" fmla="*/ 104 h 418"/>
                    <a:gd name="T64" fmla="*/ 226 w 322"/>
                    <a:gd name="T65" fmla="*/ 38 h 418"/>
                    <a:gd name="T66" fmla="*/ 269 w 322"/>
                    <a:gd name="T67" fmla="*/ 21 h 418"/>
                    <a:gd name="T68" fmla="*/ 297 w 322"/>
                    <a:gd name="T69" fmla="*/ 47 h 418"/>
                    <a:gd name="T70" fmla="*/ 291 w 322"/>
                    <a:gd name="T71" fmla="*/ 83 h 418"/>
                    <a:gd name="T72" fmla="*/ 220 w 322"/>
                    <a:gd name="T73" fmla="*/ 181 h 418"/>
                    <a:gd name="T74" fmla="*/ 203 w 322"/>
                    <a:gd name="T75" fmla="*/ 208 h 418"/>
                    <a:gd name="T76" fmla="*/ 165 w 322"/>
                    <a:gd name="T77" fmla="*/ 259 h 418"/>
                    <a:gd name="T78" fmla="*/ 134 w 322"/>
                    <a:gd name="T79" fmla="*/ 316 h 418"/>
                    <a:gd name="T80" fmla="*/ 131 w 322"/>
                    <a:gd name="T81" fmla="*/ 319 h 418"/>
                    <a:gd name="T82" fmla="*/ 120 w 322"/>
                    <a:gd name="T83" fmla="*/ 345 h 418"/>
                    <a:gd name="T84" fmla="*/ 107 w 322"/>
                    <a:gd name="T85" fmla="*/ 364 h 418"/>
                    <a:gd name="T86" fmla="*/ 83 w 322"/>
                    <a:gd name="T87" fmla="*/ 389 h 418"/>
                    <a:gd name="T88" fmla="*/ 55 w 322"/>
                    <a:gd name="T89" fmla="*/ 399 h 418"/>
                    <a:gd name="T90" fmla="*/ 27 w 322"/>
                    <a:gd name="T91" fmla="*/ 387 h 418"/>
                    <a:gd name="T92" fmla="*/ 21 w 322"/>
                    <a:gd name="T93" fmla="*/ 369 h 418"/>
                    <a:gd name="T94" fmla="*/ 37 w 322"/>
                    <a:gd name="T95" fmla="*/ 350 h 418"/>
                    <a:gd name="T96" fmla="*/ 62 w 322"/>
                    <a:gd name="T97" fmla="*/ 350 h 418"/>
                    <a:gd name="T98" fmla="*/ 89 w 322"/>
                    <a:gd name="T99" fmla="*/ 365 h 418"/>
                    <a:gd name="T100" fmla="*/ 90 w 322"/>
                    <a:gd name="T101" fmla="*/ 350 h 418"/>
                    <a:gd name="T102" fmla="*/ 75 w 322"/>
                    <a:gd name="T103" fmla="*/ 330 h 4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2"/>
                    <a:gd name="T157" fmla="*/ 0 h 418"/>
                    <a:gd name="T158" fmla="*/ 322 w 322"/>
                    <a:gd name="T159" fmla="*/ 418 h 4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2" h="418">
                      <a:moveTo>
                        <a:pt x="37" y="298"/>
                      </a:moveTo>
                      <a:lnTo>
                        <a:pt x="35" y="299"/>
                      </a:lnTo>
                      <a:lnTo>
                        <a:pt x="30" y="303"/>
                      </a:lnTo>
                      <a:lnTo>
                        <a:pt x="27" y="308"/>
                      </a:lnTo>
                      <a:lnTo>
                        <a:pt x="20" y="319"/>
                      </a:lnTo>
                      <a:lnTo>
                        <a:pt x="14" y="329"/>
                      </a:lnTo>
                      <a:lnTo>
                        <a:pt x="10" y="341"/>
                      </a:lnTo>
                      <a:lnTo>
                        <a:pt x="7" y="343"/>
                      </a:lnTo>
                      <a:lnTo>
                        <a:pt x="6" y="344"/>
                      </a:lnTo>
                      <a:lnTo>
                        <a:pt x="5" y="347"/>
                      </a:lnTo>
                      <a:lnTo>
                        <a:pt x="2" y="351"/>
                      </a:lnTo>
                      <a:lnTo>
                        <a:pt x="1" y="357"/>
                      </a:lnTo>
                      <a:lnTo>
                        <a:pt x="0" y="363"/>
                      </a:lnTo>
                      <a:lnTo>
                        <a:pt x="1" y="369"/>
                      </a:lnTo>
                      <a:lnTo>
                        <a:pt x="1" y="386"/>
                      </a:lnTo>
                      <a:lnTo>
                        <a:pt x="2" y="387"/>
                      </a:lnTo>
                      <a:lnTo>
                        <a:pt x="3" y="389"/>
                      </a:lnTo>
                      <a:lnTo>
                        <a:pt x="5" y="392"/>
                      </a:lnTo>
                      <a:lnTo>
                        <a:pt x="7" y="393"/>
                      </a:lnTo>
                      <a:lnTo>
                        <a:pt x="8" y="398"/>
                      </a:lnTo>
                      <a:lnTo>
                        <a:pt x="11" y="402"/>
                      </a:lnTo>
                      <a:lnTo>
                        <a:pt x="15" y="406"/>
                      </a:lnTo>
                      <a:lnTo>
                        <a:pt x="21" y="408"/>
                      </a:lnTo>
                      <a:lnTo>
                        <a:pt x="21" y="409"/>
                      </a:lnTo>
                      <a:lnTo>
                        <a:pt x="23" y="410"/>
                      </a:lnTo>
                      <a:lnTo>
                        <a:pt x="27" y="411"/>
                      </a:lnTo>
                      <a:lnTo>
                        <a:pt x="34" y="414"/>
                      </a:lnTo>
                      <a:lnTo>
                        <a:pt x="41" y="415"/>
                      </a:lnTo>
                      <a:lnTo>
                        <a:pt x="48" y="416"/>
                      </a:lnTo>
                      <a:lnTo>
                        <a:pt x="54" y="417"/>
                      </a:lnTo>
                      <a:lnTo>
                        <a:pt x="60" y="418"/>
                      </a:lnTo>
                      <a:lnTo>
                        <a:pt x="66" y="417"/>
                      </a:lnTo>
                      <a:lnTo>
                        <a:pt x="72" y="416"/>
                      </a:lnTo>
                      <a:lnTo>
                        <a:pt x="78" y="415"/>
                      </a:lnTo>
                      <a:lnTo>
                        <a:pt x="83" y="413"/>
                      </a:lnTo>
                      <a:lnTo>
                        <a:pt x="89" y="410"/>
                      </a:lnTo>
                      <a:lnTo>
                        <a:pt x="96" y="407"/>
                      </a:lnTo>
                      <a:lnTo>
                        <a:pt x="101" y="404"/>
                      </a:lnTo>
                      <a:lnTo>
                        <a:pt x="106" y="400"/>
                      </a:lnTo>
                      <a:lnTo>
                        <a:pt x="107" y="399"/>
                      </a:lnTo>
                      <a:lnTo>
                        <a:pt x="109" y="398"/>
                      </a:lnTo>
                      <a:lnTo>
                        <a:pt x="111" y="396"/>
                      </a:lnTo>
                      <a:lnTo>
                        <a:pt x="116" y="391"/>
                      </a:lnTo>
                      <a:lnTo>
                        <a:pt x="119" y="386"/>
                      </a:lnTo>
                      <a:lnTo>
                        <a:pt x="120" y="384"/>
                      </a:lnTo>
                      <a:lnTo>
                        <a:pt x="120" y="383"/>
                      </a:lnTo>
                      <a:lnTo>
                        <a:pt x="120" y="382"/>
                      </a:lnTo>
                      <a:lnTo>
                        <a:pt x="121" y="380"/>
                      </a:lnTo>
                      <a:lnTo>
                        <a:pt x="120" y="379"/>
                      </a:lnTo>
                      <a:lnTo>
                        <a:pt x="121" y="378"/>
                      </a:lnTo>
                      <a:lnTo>
                        <a:pt x="124" y="375"/>
                      </a:lnTo>
                      <a:lnTo>
                        <a:pt x="126" y="373"/>
                      </a:lnTo>
                      <a:lnTo>
                        <a:pt x="127" y="372"/>
                      </a:lnTo>
                      <a:lnTo>
                        <a:pt x="128" y="371"/>
                      </a:lnTo>
                      <a:lnTo>
                        <a:pt x="133" y="362"/>
                      </a:lnTo>
                      <a:lnTo>
                        <a:pt x="136" y="357"/>
                      </a:lnTo>
                      <a:lnTo>
                        <a:pt x="137" y="355"/>
                      </a:lnTo>
                      <a:lnTo>
                        <a:pt x="139" y="352"/>
                      </a:lnTo>
                      <a:lnTo>
                        <a:pt x="144" y="342"/>
                      </a:lnTo>
                      <a:lnTo>
                        <a:pt x="150" y="333"/>
                      </a:lnTo>
                      <a:lnTo>
                        <a:pt x="151" y="331"/>
                      </a:lnTo>
                      <a:lnTo>
                        <a:pt x="151" y="329"/>
                      </a:lnTo>
                      <a:lnTo>
                        <a:pt x="157" y="315"/>
                      </a:lnTo>
                      <a:lnTo>
                        <a:pt x="164" y="301"/>
                      </a:lnTo>
                      <a:lnTo>
                        <a:pt x="171" y="288"/>
                      </a:lnTo>
                      <a:lnTo>
                        <a:pt x="180" y="276"/>
                      </a:lnTo>
                      <a:lnTo>
                        <a:pt x="191" y="262"/>
                      </a:lnTo>
                      <a:lnTo>
                        <a:pt x="203" y="249"/>
                      </a:lnTo>
                      <a:lnTo>
                        <a:pt x="219" y="222"/>
                      </a:lnTo>
                      <a:lnTo>
                        <a:pt x="237" y="196"/>
                      </a:lnTo>
                      <a:lnTo>
                        <a:pt x="295" y="113"/>
                      </a:lnTo>
                      <a:lnTo>
                        <a:pt x="300" y="108"/>
                      </a:lnTo>
                      <a:lnTo>
                        <a:pt x="306" y="102"/>
                      </a:lnTo>
                      <a:lnTo>
                        <a:pt x="310" y="97"/>
                      </a:lnTo>
                      <a:lnTo>
                        <a:pt x="315" y="90"/>
                      </a:lnTo>
                      <a:lnTo>
                        <a:pt x="315" y="89"/>
                      </a:lnTo>
                      <a:lnTo>
                        <a:pt x="316" y="88"/>
                      </a:lnTo>
                      <a:lnTo>
                        <a:pt x="318" y="85"/>
                      </a:lnTo>
                      <a:lnTo>
                        <a:pt x="320" y="81"/>
                      </a:lnTo>
                      <a:lnTo>
                        <a:pt x="321" y="76"/>
                      </a:lnTo>
                      <a:lnTo>
                        <a:pt x="321" y="75"/>
                      </a:lnTo>
                      <a:lnTo>
                        <a:pt x="321" y="74"/>
                      </a:lnTo>
                      <a:lnTo>
                        <a:pt x="322" y="74"/>
                      </a:lnTo>
                      <a:lnTo>
                        <a:pt x="322" y="72"/>
                      </a:lnTo>
                      <a:lnTo>
                        <a:pt x="322" y="65"/>
                      </a:lnTo>
                      <a:lnTo>
                        <a:pt x="322" y="59"/>
                      </a:lnTo>
                      <a:lnTo>
                        <a:pt x="321" y="54"/>
                      </a:lnTo>
                      <a:lnTo>
                        <a:pt x="321" y="48"/>
                      </a:lnTo>
                      <a:lnTo>
                        <a:pt x="319" y="42"/>
                      </a:lnTo>
                      <a:lnTo>
                        <a:pt x="317" y="38"/>
                      </a:lnTo>
                      <a:lnTo>
                        <a:pt x="315" y="32"/>
                      </a:lnTo>
                      <a:lnTo>
                        <a:pt x="312" y="28"/>
                      </a:lnTo>
                      <a:lnTo>
                        <a:pt x="309" y="24"/>
                      </a:lnTo>
                      <a:lnTo>
                        <a:pt x="306" y="20"/>
                      </a:lnTo>
                      <a:lnTo>
                        <a:pt x="301" y="16"/>
                      </a:lnTo>
                      <a:lnTo>
                        <a:pt x="298" y="12"/>
                      </a:lnTo>
                      <a:lnTo>
                        <a:pt x="293" y="9"/>
                      </a:lnTo>
                      <a:lnTo>
                        <a:pt x="288" y="6"/>
                      </a:lnTo>
                      <a:lnTo>
                        <a:pt x="277" y="1"/>
                      </a:lnTo>
                      <a:lnTo>
                        <a:pt x="225" y="0"/>
                      </a:lnTo>
                      <a:lnTo>
                        <a:pt x="222" y="1"/>
                      </a:lnTo>
                      <a:lnTo>
                        <a:pt x="218" y="2"/>
                      </a:lnTo>
                      <a:lnTo>
                        <a:pt x="214" y="4"/>
                      </a:lnTo>
                      <a:lnTo>
                        <a:pt x="211" y="6"/>
                      </a:lnTo>
                      <a:lnTo>
                        <a:pt x="209" y="10"/>
                      </a:lnTo>
                      <a:lnTo>
                        <a:pt x="207" y="12"/>
                      </a:lnTo>
                      <a:lnTo>
                        <a:pt x="207" y="16"/>
                      </a:lnTo>
                      <a:lnTo>
                        <a:pt x="207" y="22"/>
                      </a:lnTo>
                      <a:lnTo>
                        <a:pt x="207" y="24"/>
                      </a:lnTo>
                      <a:lnTo>
                        <a:pt x="203" y="33"/>
                      </a:lnTo>
                      <a:lnTo>
                        <a:pt x="198" y="44"/>
                      </a:lnTo>
                      <a:lnTo>
                        <a:pt x="192" y="54"/>
                      </a:lnTo>
                      <a:lnTo>
                        <a:pt x="187" y="63"/>
                      </a:lnTo>
                      <a:lnTo>
                        <a:pt x="185" y="66"/>
                      </a:lnTo>
                      <a:lnTo>
                        <a:pt x="185" y="68"/>
                      </a:lnTo>
                      <a:lnTo>
                        <a:pt x="182" y="73"/>
                      </a:lnTo>
                      <a:lnTo>
                        <a:pt x="176" y="83"/>
                      </a:lnTo>
                      <a:lnTo>
                        <a:pt x="164" y="103"/>
                      </a:lnTo>
                      <a:lnTo>
                        <a:pt x="163" y="105"/>
                      </a:lnTo>
                      <a:lnTo>
                        <a:pt x="162" y="108"/>
                      </a:lnTo>
                      <a:lnTo>
                        <a:pt x="159" y="115"/>
                      </a:lnTo>
                      <a:lnTo>
                        <a:pt x="157" y="121"/>
                      </a:lnTo>
                      <a:lnTo>
                        <a:pt x="150" y="134"/>
                      </a:lnTo>
                      <a:lnTo>
                        <a:pt x="144" y="140"/>
                      </a:lnTo>
                      <a:lnTo>
                        <a:pt x="139" y="147"/>
                      </a:lnTo>
                      <a:lnTo>
                        <a:pt x="128" y="163"/>
                      </a:lnTo>
                      <a:lnTo>
                        <a:pt x="116" y="180"/>
                      </a:lnTo>
                      <a:lnTo>
                        <a:pt x="96" y="213"/>
                      </a:lnTo>
                      <a:lnTo>
                        <a:pt x="52" y="280"/>
                      </a:lnTo>
                      <a:lnTo>
                        <a:pt x="48" y="282"/>
                      </a:lnTo>
                      <a:lnTo>
                        <a:pt x="43" y="286"/>
                      </a:lnTo>
                      <a:lnTo>
                        <a:pt x="39" y="292"/>
                      </a:lnTo>
                      <a:lnTo>
                        <a:pt x="38" y="296"/>
                      </a:lnTo>
                      <a:lnTo>
                        <a:pt x="37" y="298"/>
                      </a:lnTo>
                      <a:lnTo>
                        <a:pt x="69" y="328"/>
                      </a:lnTo>
                      <a:lnTo>
                        <a:pt x="67" y="327"/>
                      </a:lnTo>
                      <a:lnTo>
                        <a:pt x="65" y="327"/>
                      </a:lnTo>
                      <a:lnTo>
                        <a:pt x="40" y="328"/>
                      </a:lnTo>
                      <a:lnTo>
                        <a:pt x="48" y="318"/>
                      </a:lnTo>
                      <a:lnTo>
                        <a:pt x="66" y="294"/>
                      </a:lnTo>
                      <a:lnTo>
                        <a:pt x="75" y="282"/>
                      </a:lnTo>
                      <a:lnTo>
                        <a:pt x="83" y="270"/>
                      </a:lnTo>
                      <a:lnTo>
                        <a:pt x="95" y="254"/>
                      </a:lnTo>
                      <a:lnTo>
                        <a:pt x="106" y="238"/>
                      </a:lnTo>
                      <a:lnTo>
                        <a:pt x="128" y="205"/>
                      </a:lnTo>
                      <a:lnTo>
                        <a:pt x="138" y="188"/>
                      </a:lnTo>
                      <a:lnTo>
                        <a:pt x="144" y="180"/>
                      </a:lnTo>
                      <a:lnTo>
                        <a:pt x="150" y="172"/>
                      </a:lnTo>
                      <a:lnTo>
                        <a:pt x="170" y="138"/>
                      </a:lnTo>
                      <a:lnTo>
                        <a:pt x="170" y="137"/>
                      </a:lnTo>
                      <a:lnTo>
                        <a:pt x="171" y="136"/>
                      </a:lnTo>
                      <a:lnTo>
                        <a:pt x="172" y="133"/>
                      </a:lnTo>
                      <a:lnTo>
                        <a:pt x="180" y="119"/>
                      </a:lnTo>
                      <a:lnTo>
                        <a:pt x="181" y="117"/>
                      </a:lnTo>
                      <a:lnTo>
                        <a:pt x="181" y="116"/>
                      </a:lnTo>
                      <a:lnTo>
                        <a:pt x="182" y="115"/>
                      </a:lnTo>
                      <a:lnTo>
                        <a:pt x="184" y="112"/>
                      </a:lnTo>
                      <a:lnTo>
                        <a:pt x="188" y="104"/>
                      </a:lnTo>
                      <a:lnTo>
                        <a:pt x="196" y="90"/>
                      </a:lnTo>
                      <a:lnTo>
                        <a:pt x="204" y="76"/>
                      </a:lnTo>
                      <a:lnTo>
                        <a:pt x="218" y="54"/>
                      </a:lnTo>
                      <a:lnTo>
                        <a:pt x="222" y="46"/>
                      </a:lnTo>
                      <a:lnTo>
                        <a:pt x="226" y="38"/>
                      </a:lnTo>
                      <a:lnTo>
                        <a:pt x="228" y="31"/>
                      </a:lnTo>
                      <a:lnTo>
                        <a:pt x="229" y="24"/>
                      </a:lnTo>
                      <a:lnTo>
                        <a:pt x="231" y="21"/>
                      </a:lnTo>
                      <a:lnTo>
                        <a:pt x="268" y="20"/>
                      </a:lnTo>
                      <a:lnTo>
                        <a:pt x="269" y="21"/>
                      </a:lnTo>
                      <a:lnTo>
                        <a:pt x="277" y="26"/>
                      </a:lnTo>
                      <a:lnTo>
                        <a:pt x="286" y="32"/>
                      </a:lnTo>
                      <a:lnTo>
                        <a:pt x="290" y="34"/>
                      </a:lnTo>
                      <a:lnTo>
                        <a:pt x="293" y="40"/>
                      </a:lnTo>
                      <a:lnTo>
                        <a:pt x="297" y="47"/>
                      </a:lnTo>
                      <a:lnTo>
                        <a:pt x="299" y="51"/>
                      </a:lnTo>
                      <a:lnTo>
                        <a:pt x="301" y="54"/>
                      </a:lnTo>
                      <a:lnTo>
                        <a:pt x="303" y="64"/>
                      </a:lnTo>
                      <a:lnTo>
                        <a:pt x="303" y="66"/>
                      </a:lnTo>
                      <a:lnTo>
                        <a:pt x="291" y="83"/>
                      </a:lnTo>
                      <a:lnTo>
                        <a:pt x="268" y="114"/>
                      </a:lnTo>
                      <a:lnTo>
                        <a:pt x="247" y="146"/>
                      </a:lnTo>
                      <a:lnTo>
                        <a:pt x="226" y="178"/>
                      </a:lnTo>
                      <a:lnTo>
                        <a:pt x="222" y="179"/>
                      </a:lnTo>
                      <a:lnTo>
                        <a:pt x="220" y="181"/>
                      </a:lnTo>
                      <a:lnTo>
                        <a:pt x="217" y="184"/>
                      </a:lnTo>
                      <a:lnTo>
                        <a:pt x="212" y="192"/>
                      </a:lnTo>
                      <a:lnTo>
                        <a:pt x="208" y="200"/>
                      </a:lnTo>
                      <a:lnTo>
                        <a:pt x="207" y="202"/>
                      </a:lnTo>
                      <a:lnTo>
                        <a:pt x="203" y="208"/>
                      </a:lnTo>
                      <a:lnTo>
                        <a:pt x="199" y="215"/>
                      </a:lnTo>
                      <a:lnTo>
                        <a:pt x="190" y="227"/>
                      </a:lnTo>
                      <a:lnTo>
                        <a:pt x="180" y="241"/>
                      </a:lnTo>
                      <a:lnTo>
                        <a:pt x="171" y="253"/>
                      </a:lnTo>
                      <a:lnTo>
                        <a:pt x="165" y="259"/>
                      </a:lnTo>
                      <a:lnTo>
                        <a:pt x="161" y="266"/>
                      </a:lnTo>
                      <a:lnTo>
                        <a:pt x="153" y="280"/>
                      </a:lnTo>
                      <a:lnTo>
                        <a:pt x="148" y="285"/>
                      </a:lnTo>
                      <a:lnTo>
                        <a:pt x="145" y="292"/>
                      </a:lnTo>
                      <a:lnTo>
                        <a:pt x="134" y="316"/>
                      </a:lnTo>
                      <a:lnTo>
                        <a:pt x="133" y="317"/>
                      </a:lnTo>
                      <a:lnTo>
                        <a:pt x="132" y="317"/>
                      </a:lnTo>
                      <a:lnTo>
                        <a:pt x="132" y="318"/>
                      </a:lnTo>
                      <a:lnTo>
                        <a:pt x="131" y="319"/>
                      </a:lnTo>
                      <a:lnTo>
                        <a:pt x="130" y="321"/>
                      </a:lnTo>
                      <a:lnTo>
                        <a:pt x="130" y="324"/>
                      </a:lnTo>
                      <a:lnTo>
                        <a:pt x="127" y="331"/>
                      </a:lnTo>
                      <a:lnTo>
                        <a:pt x="123" y="338"/>
                      </a:lnTo>
                      <a:lnTo>
                        <a:pt x="120" y="345"/>
                      </a:lnTo>
                      <a:lnTo>
                        <a:pt x="116" y="351"/>
                      </a:lnTo>
                      <a:lnTo>
                        <a:pt x="113" y="355"/>
                      </a:lnTo>
                      <a:lnTo>
                        <a:pt x="111" y="358"/>
                      </a:lnTo>
                      <a:lnTo>
                        <a:pt x="110" y="361"/>
                      </a:lnTo>
                      <a:lnTo>
                        <a:pt x="107" y="364"/>
                      </a:lnTo>
                      <a:lnTo>
                        <a:pt x="103" y="371"/>
                      </a:lnTo>
                      <a:lnTo>
                        <a:pt x="96" y="377"/>
                      </a:lnTo>
                      <a:lnTo>
                        <a:pt x="93" y="380"/>
                      </a:lnTo>
                      <a:lnTo>
                        <a:pt x="90" y="384"/>
                      </a:lnTo>
                      <a:lnTo>
                        <a:pt x="83" y="389"/>
                      </a:lnTo>
                      <a:lnTo>
                        <a:pt x="79" y="393"/>
                      </a:lnTo>
                      <a:lnTo>
                        <a:pt x="75" y="395"/>
                      </a:lnTo>
                      <a:lnTo>
                        <a:pt x="70" y="397"/>
                      </a:lnTo>
                      <a:lnTo>
                        <a:pt x="65" y="398"/>
                      </a:lnTo>
                      <a:lnTo>
                        <a:pt x="55" y="399"/>
                      </a:lnTo>
                      <a:lnTo>
                        <a:pt x="51" y="398"/>
                      </a:lnTo>
                      <a:lnTo>
                        <a:pt x="46" y="398"/>
                      </a:lnTo>
                      <a:lnTo>
                        <a:pt x="36" y="394"/>
                      </a:lnTo>
                      <a:lnTo>
                        <a:pt x="33" y="393"/>
                      </a:lnTo>
                      <a:lnTo>
                        <a:pt x="27" y="387"/>
                      </a:lnTo>
                      <a:lnTo>
                        <a:pt x="25" y="384"/>
                      </a:lnTo>
                      <a:lnTo>
                        <a:pt x="22" y="380"/>
                      </a:lnTo>
                      <a:lnTo>
                        <a:pt x="21" y="378"/>
                      </a:lnTo>
                      <a:lnTo>
                        <a:pt x="21" y="374"/>
                      </a:lnTo>
                      <a:lnTo>
                        <a:pt x="21" y="369"/>
                      </a:lnTo>
                      <a:lnTo>
                        <a:pt x="21" y="366"/>
                      </a:lnTo>
                      <a:lnTo>
                        <a:pt x="25" y="360"/>
                      </a:lnTo>
                      <a:lnTo>
                        <a:pt x="29" y="356"/>
                      </a:lnTo>
                      <a:lnTo>
                        <a:pt x="34" y="351"/>
                      </a:lnTo>
                      <a:lnTo>
                        <a:pt x="37" y="350"/>
                      </a:lnTo>
                      <a:lnTo>
                        <a:pt x="41" y="349"/>
                      </a:lnTo>
                      <a:lnTo>
                        <a:pt x="47" y="347"/>
                      </a:lnTo>
                      <a:lnTo>
                        <a:pt x="55" y="346"/>
                      </a:lnTo>
                      <a:lnTo>
                        <a:pt x="57" y="348"/>
                      </a:lnTo>
                      <a:lnTo>
                        <a:pt x="62" y="350"/>
                      </a:lnTo>
                      <a:lnTo>
                        <a:pt x="68" y="354"/>
                      </a:lnTo>
                      <a:lnTo>
                        <a:pt x="73" y="358"/>
                      </a:lnTo>
                      <a:lnTo>
                        <a:pt x="77" y="364"/>
                      </a:lnTo>
                      <a:lnTo>
                        <a:pt x="80" y="365"/>
                      </a:lnTo>
                      <a:lnTo>
                        <a:pt x="89" y="365"/>
                      </a:lnTo>
                      <a:lnTo>
                        <a:pt x="89" y="364"/>
                      </a:lnTo>
                      <a:lnTo>
                        <a:pt x="90" y="362"/>
                      </a:lnTo>
                      <a:lnTo>
                        <a:pt x="90" y="361"/>
                      </a:lnTo>
                      <a:lnTo>
                        <a:pt x="91" y="355"/>
                      </a:lnTo>
                      <a:lnTo>
                        <a:pt x="90" y="350"/>
                      </a:lnTo>
                      <a:lnTo>
                        <a:pt x="89" y="345"/>
                      </a:lnTo>
                      <a:lnTo>
                        <a:pt x="87" y="341"/>
                      </a:lnTo>
                      <a:lnTo>
                        <a:pt x="83" y="336"/>
                      </a:lnTo>
                      <a:lnTo>
                        <a:pt x="80" y="334"/>
                      </a:lnTo>
                      <a:lnTo>
                        <a:pt x="75" y="330"/>
                      </a:lnTo>
                      <a:lnTo>
                        <a:pt x="69" y="328"/>
                      </a:lnTo>
                      <a:lnTo>
                        <a:pt x="37" y="29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2" name="Freeform 42"/>
                <p:cNvSpPr>
                  <a:spLocks noChangeAspect="1"/>
                </p:cNvSpPr>
                <p:nvPr/>
              </p:nvSpPr>
              <p:spPr bwMode="auto">
                <a:xfrm>
                  <a:off x="2916" y="2602"/>
                  <a:ext cx="284" cy="378"/>
                </a:xfrm>
                <a:custGeom>
                  <a:avLst/>
                  <a:gdLst>
                    <a:gd name="T0" fmla="*/ 46 w 284"/>
                    <a:gd name="T1" fmla="*/ 307 h 378"/>
                    <a:gd name="T2" fmla="*/ 54 w 284"/>
                    <a:gd name="T3" fmla="*/ 310 h 378"/>
                    <a:gd name="T4" fmla="*/ 63 w 284"/>
                    <a:gd name="T5" fmla="*/ 316 h 378"/>
                    <a:gd name="T6" fmla="*/ 69 w 284"/>
                    <a:gd name="T7" fmla="*/ 325 h 378"/>
                    <a:gd name="T8" fmla="*/ 71 w 284"/>
                    <a:gd name="T9" fmla="*/ 335 h 378"/>
                    <a:gd name="T10" fmla="*/ 70 w 284"/>
                    <a:gd name="T11" fmla="*/ 342 h 378"/>
                    <a:gd name="T12" fmla="*/ 68 w 284"/>
                    <a:gd name="T13" fmla="*/ 345 h 378"/>
                    <a:gd name="T14" fmla="*/ 57 w 284"/>
                    <a:gd name="T15" fmla="*/ 343 h 378"/>
                    <a:gd name="T16" fmla="*/ 47 w 284"/>
                    <a:gd name="T17" fmla="*/ 334 h 378"/>
                    <a:gd name="T18" fmla="*/ 37 w 284"/>
                    <a:gd name="T19" fmla="*/ 328 h 378"/>
                    <a:gd name="T20" fmla="*/ 26 w 284"/>
                    <a:gd name="T21" fmla="*/ 327 h 378"/>
                    <a:gd name="T22" fmla="*/ 17 w 284"/>
                    <a:gd name="T23" fmla="*/ 329 h 378"/>
                    <a:gd name="T24" fmla="*/ 9 w 284"/>
                    <a:gd name="T25" fmla="*/ 335 h 378"/>
                    <a:gd name="T26" fmla="*/ 0 w 284"/>
                    <a:gd name="T27" fmla="*/ 346 h 378"/>
                    <a:gd name="T28" fmla="*/ 0 w 284"/>
                    <a:gd name="T29" fmla="*/ 354 h 378"/>
                    <a:gd name="T30" fmla="*/ 2 w 284"/>
                    <a:gd name="T31" fmla="*/ 360 h 378"/>
                    <a:gd name="T32" fmla="*/ 7 w 284"/>
                    <a:gd name="T33" fmla="*/ 367 h 378"/>
                    <a:gd name="T34" fmla="*/ 16 w 284"/>
                    <a:gd name="T35" fmla="*/ 374 h 378"/>
                    <a:gd name="T36" fmla="*/ 31 w 284"/>
                    <a:gd name="T37" fmla="*/ 378 h 378"/>
                    <a:gd name="T38" fmla="*/ 45 w 284"/>
                    <a:gd name="T39" fmla="*/ 378 h 378"/>
                    <a:gd name="T40" fmla="*/ 55 w 284"/>
                    <a:gd name="T41" fmla="*/ 375 h 378"/>
                    <a:gd name="T42" fmla="*/ 63 w 284"/>
                    <a:gd name="T43" fmla="*/ 369 h 378"/>
                    <a:gd name="T44" fmla="*/ 73 w 284"/>
                    <a:gd name="T45" fmla="*/ 360 h 378"/>
                    <a:gd name="T46" fmla="*/ 82 w 284"/>
                    <a:gd name="T47" fmla="*/ 350 h 378"/>
                    <a:gd name="T48" fmla="*/ 89 w 284"/>
                    <a:gd name="T49" fmla="*/ 341 h 378"/>
                    <a:gd name="T50" fmla="*/ 93 w 284"/>
                    <a:gd name="T51" fmla="*/ 335 h 378"/>
                    <a:gd name="T52" fmla="*/ 100 w 284"/>
                    <a:gd name="T53" fmla="*/ 325 h 378"/>
                    <a:gd name="T54" fmla="*/ 107 w 284"/>
                    <a:gd name="T55" fmla="*/ 311 h 378"/>
                    <a:gd name="T56" fmla="*/ 110 w 284"/>
                    <a:gd name="T57" fmla="*/ 300 h 378"/>
                    <a:gd name="T58" fmla="*/ 112 w 284"/>
                    <a:gd name="T59" fmla="*/ 298 h 378"/>
                    <a:gd name="T60" fmla="*/ 112 w 284"/>
                    <a:gd name="T61" fmla="*/ 297 h 378"/>
                    <a:gd name="T62" fmla="*/ 114 w 284"/>
                    <a:gd name="T63" fmla="*/ 296 h 378"/>
                    <a:gd name="T64" fmla="*/ 128 w 284"/>
                    <a:gd name="T65" fmla="*/ 265 h 378"/>
                    <a:gd name="T66" fmla="*/ 141 w 284"/>
                    <a:gd name="T67" fmla="*/ 246 h 378"/>
                    <a:gd name="T68" fmla="*/ 151 w 284"/>
                    <a:gd name="T69" fmla="*/ 233 h 378"/>
                    <a:gd name="T70" fmla="*/ 170 w 284"/>
                    <a:gd name="T71" fmla="*/ 207 h 378"/>
                    <a:gd name="T72" fmla="*/ 183 w 284"/>
                    <a:gd name="T73" fmla="*/ 188 h 378"/>
                    <a:gd name="T74" fmla="*/ 188 w 284"/>
                    <a:gd name="T75" fmla="*/ 180 h 378"/>
                    <a:gd name="T76" fmla="*/ 197 w 284"/>
                    <a:gd name="T77" fmla="*/ 164 h 378"/>
                    <a:gd name="T78" fmla="*/ 202 w 284"/>
                    <a:gd name="T79" fmla="*/ 159 h 378"/>
                    <a:gd name="T80" fmla="*/ 227 w 284"/>
                    <a:gd name="T81" fmla="*/ 126 h 378"/>
                    <a:gd name="T82" fmla="*/ 272 w 284"/>
                    <a:gd name="T83" fmla="*/ 63 h 378"/>
                    <a:gd name="T84" fmla="*/ 284 w 284"/>
                    <a:gd name="T85" fmla="*/ 44 h 378"/>
                    <a:gd name="T86" fmla="*/ 280 w 284"/>
                    <a:gd name="T87" fmla="*/ 31 h 378"/>
                    <a:gd name="T88" fmla="*/ 273 w 284"/>
                    <a:gd name="T89" fmla="*/ 21 h 378"/>
                    <a:gd name="T90" fmla="*/ 266 w 284"/>
                    <a:gd name="T91" fmla="*/ 13 h 378"/>
                    <a:gd name="T92" fmla="*/ 250 w 284"/>
                    <a:gd name="T93" fmla="*/ 1 h 378"/>
                    <a:gd name="T94" fmla="*/ 211 w 284"/>
                    <a:gd name="T95" fmla="*/ 1 h 378"/>
                    <a:gd name="T96" fmla="*/ 209 w 284"/>
                    <a:gd name="T97" fmla="*/ 11 h 378"/>
                    <a:gd name="T98" fmla="*/ 202 w 284"/>
                    <a:gd name="T99" fmla="*/ 26 h 378"/>
                    <a:gd name="T100" fmla="*/ 184 w 284"/>
                    <a:gd name="T101" fmla="*/ 56 h 378"/>
                    <a:gd name="T102" fmla="*/ 168 w 284"/>
                    <a:gd name="T103" fmla="*/ 85 h 378"/>
                    <a:gd name="T104" fmla="*/ 162 w 284"/>
                    <a:gd name="T105" fmla="*/ 95 h 378"/>
                    <a:gd name="T106" fmla="*/ 161 w 284"/>
                    <a:gd name="T107" fmla="*/ 96 h 378"/>
                    <a:gd name="T108" fmla="*/ 160 w 284"/>
                    <a:gd name="T109" fmla="*/ 99 h 378"/>
                    <a:gd name="T110" fmla="*/ 151 w 284"/>
                    <a:gd name="T111" fmla="*/ 116 h 378"/>
                    <a:gd name="T112" fmla="*/ 150 w 284"/>
                    <a:gd name="T113" fmla="*/ 118 h 378"/>
                    <a:gd name="T114" fmla="*/ 124 w 284"/>
                    <a:gd name="T115" fmla="*/ 160 h 378"/>
                    <a:gd name="T116" fmla="*/ 108 w 284"/>
                    <a:gd name="T117" fmla="*/ 185 h 378"/>
                    <a:gd name="T118" fmla="*/ 75 w 284"/>
                    <a:gd name="T119" fmla="*/ 234 h 378"/>
                    <a:gd name="T120" fmla="*/ 54 w 284"/>
                    <a:gd name="T121" fmla="*/ 262 h 378"/>
                    <a:gd name="T122" fmla="*/ 27 w 284"/>
                    <a:gd name="T123" fmla="*/ 298 h 378"/>
                    <a:gd name="T124" fmla="*/ 45 w 284"/>
                    <a:gd name="T125" fmla="*/ 307 h 3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4"/>
                    <a:gd name="T190" fmla="*/ 0 h 378"/>
                    <a:gd name="T191" fmla="*/ 284 w 284"/>
                    <a:gd name="T192" fmla="*/ 378 h 3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4" h="378">
                      <a:moveTo>
                        <a:pt x="45" y="307"/>
                      </a:moveTo>
                      <a:lnTo>
                        <a:pt x="46" y="307"/>
                      </a:lnTo>
                      <a:lnTo>
                        <a:pt x="48" y="308"/>
                      </a:lnTo>
                      <a:lnTo>
                        <a:pt x="54" y="310"/>
                      </a:lnTo>
                      <a:lnTo>
                        <a:pt x="60" y="314"/>
                      </a:lnTo>
                      <a:lnTo>
                        <a:pt x="63" y="316"/>
                      </a:lnTo>
                      <a:lnTo>
                        <a:pt x="67" y="321"/>
                      </a:lnTo>
                      <a:lnTo>
                        <a:pt x="69" y="325"/>
                      </a:lnTo>
                      <a:lnTo>
                        <a:pt x="70" y="329"/>
                      </a:lnTo>
                      <a:lnTo>
                        <a:pt x="71" y="335"/>
                      </a:lnTo>
                      <a:lnTo>
                        <a:pt x="70" y="341"/>
                      </a:lnTo>
                      <a:lnTo>
                        <a:pt x="70" y="342"/>
                      </a:lnTo>
                      <a:lnTo>
                        <a:pt x="69" y="343"/>
                      </a:lnTo>
                      <a:lnTo>
                        <a:pt x="68" y="345"/>
                      </a:lnTo>
                      <a:lnTo>
                        <a:pt x="60" y="345"/>
                      </a:lnTo>
                      <a:lnTo>
                        <a:pt x="57" y="343"/>
                      </a:lnTo>
                      <a:lnTo>
                        <a:pt x="53" y="338"/>
                      </a:lnTo>
                      <a:lnTo>
                        <a:pt x="47" y="334"/>
                      </a:lnTo>
                      <a:lnTo>
                        <a:pt x="42" y="330"/>
                      </a:lnTo>
                      <a:lnTo>
                        <a:pt x="37" y="328"/>
                      </a:lnTo>
                      <a:lnTo>
                        <a:pt x="34" y="326"/>
                      </a:lnTo>
                      <a:lnTo>
                        <a:pt x="26" y="327"/>
                      </a:lnTo>
                      <a:lnTo>
                        <a:pt x="20" y="328"/>
                      </a:lnTo>
                      <a:lnTo>
                        <a:pt x="17" y="329"/>
                      </a:lnTo>
                      <a:lnTo>
                        <a:pt x="14" y="331"/>
                      </a:lnTo>
                      <a:lnTo>
                        <a:pt x="9" y="335"/>
                      </a:lnTo>
                      <a:lnTo>
                        <a:pt x="4" y="340"/>
                      </a:lnTo>
                      <a:lnTo>
                        <a:pt x="0" y="346"/>
                      </a:lnTo>
                      <a:lnTo>
                        <a:pt x="0" y="349"/>
                      </a:lnTo>
                      <a:lnTo>
                        <a:pt x="0" y="354"/>
                      </a:lnTo>
                      <a:lnTo>
                        <a:pt x="0" y="358"/>
                      </a:lnTo>
                      <a:lnTo>
                        <a:pt x="2" y="360"/>
                      </a:lnTo>
                      <a:lnTo>
                        <a:pt x="4" y="364"/>
                      </a:lnTo>
                      <a:lnTo>
                        <a:pt x="7" y="367"/>
                      </a:lnTo>
                      <a:lnTo>
                        <a:pt x="12" y="373"/>
                      </a:lnTo>
                      <a:lnTo>
                        <a:pt x="16" y="374"/>
                      </a:lnTo>
                      <a:lnTo>
                        <a:pt x="25" y="378"/>
                      </a:lnTo>
                      <a:lnTo>
                        <a:pt x="31" y="378"/>
                      </a:lnTo>
                      <a:lnTo>
                        <a:pt x="35" y="378"/>
                      </a:lnTo>
                      <a:lnTo>
                        <a:pt x="45" y="378"/>
                      </a:lnTo>
                      <a:lnTo>
                        <a:pt x="50" y="377"/>
                      </a:lnTo>
                      <a:lnTo>
                        <a:pt x="55" y="375"/>
                      </a:lnTo>
                      <a:lnTo>
                        <a:pt x="59" y="372"/>
                      </a:lnTo>
                      <a:lnTo>
                        <a:pt x="63" y="369"/>
                      </a:lnTo>
                      <a:lnTo>
                        <a:pt x="70" y="364"/>
                      </a:lnTo>
                      <a:lnTo>
                        <a:pt x="73" y="360"/>
                      </a:lnTo>
                      <a:lnTo>
                        <a:pt x="76" y="357"/>
                      </a:lnTo>
                      <a:lnTo>
                        <a:pt x="82" y="350"/>
                      </a:lnTo>
                      <a:lnTo>
                        <a:pt x="87" y="343"/>
                      </a:lnTo>
                      <a:lnTo>
                        <a:pt x="89" y="341"/>
                      </a:lnTo>
                      <a:lnTo>
                        <a:pt x="91" y="338"/>
                      </a:lnTo>
                      <a:lnTo>
                        <a:pt x="93" y="335"/>
                      </a:lnTo>
                      <a:lnTo>
                        <a:pt x="96" y="331"/>
                      </a:lnTo>
                      <a:lnTo>
                        <a:pt x="100" y="325"/>
                      </a:lnTo>
                      <a:lnTo>
                        <a:pt x="103" y="318"/>
                      </a:lnTo>
                      <a:lnTo>
                        <a:pt x="107" y="311"/>
                      </a:lnTo>
                      <a:lnTo>
                        <a:pt x="110" y="304"/>
                      </a:lnTo>
                      <a:lnTo>
                        <a:pt x="110" y="300"/>
                      </a:lnTo>
                      <a:lnTo>
                        <a:pt x="111" y="299"/>
                      </a:lnTo>
                      <a:lnTo>
                        <a:pt x="112" y="298"/>
                      </a:lnTo>
                      <a:lnTo>
                        <a:pt x="112" y="297"/>
                      </a:lnTo>
                      <a:lnTo>
                        <a:pt x="113" y="297"/>
                      </a:lnTo>
                      <a:lnTo>
                        <a:pt x="114" y="296"/>
                      </a:lnTo>
                      <a:lnTo>
                        <a:pt x="125" y="272"/>
                      </a:lnTo>
                      <a:lnTo>
                        <a:pt x="128" y="265"/>
                      </a:lnTo>
                      <a:lnTo>
                        <a:pt x="133" y="260"/>
                      </a:lnTo>
                      <a:lnTo>
                        <a:pt x="141" y="246"/>
                      </a:lnTo>
                      <a:lnTo>
                        <a:pt x="146" y="239"/>
                      </a:lnTo>
                      <a:lnTo>
                        <a:pt x="151" y="233"/>
                      </a:lnTo>
                      <a:lnTo>
                        <a:pt x="160" y="221"/>
                      </a:lnTo>
                      <a:lnTo>
                        <a:pt x="170" y="207"/>
                      </a:lnTo>
                      <a:lnTo>
                        <a:pt x="179" y="195"/>
                      </a:lnTo>
                      <a:lnTo>
                        <a:pt x="183" y="188"/>
                      </a:lnTo>
                      <a:lnTo>
                        <a:pt x="188" y="182"/>
                      </a:lnTo>
                      <a:lnTo>
                        <a:pt x="188" y="180"/>
                      </a:lnTo>
                      <a:lnTo>
                        <a:pt x="192" y="172"/>
                      </a:lnTo>
                      <a:lnTo>
                        <a:pt x="197" y="164"/>
                      </a:lnTo>
                      <a:lnTo>
                        <a:pt x="201" y="161"/>
                      </a:lnTo>
                      <a:lnTo>
                        <a:pt x="202" y="159"/>
                      </a:lnTo>
                      <a:lnTo>
                        <a:pt x="206" y="158"/>
                      </a:lnTo>
                      <a:lnTo>
                        <a:pt x="227" y="126"/>
                      </a:lnTo>
                      <a:lnTo>
                        <a:pt x="249" y="94"/>
                      </a:lnTo>
                      <a:lnTo>
                        <a:pt x="272" y="63"/>
                      </a:lnTo>
                      <a:lnTo>
                        <a:pt x="284" y="46"/>
                      </a:lnTo>
                      <a:lnTo>
                        <a:pt x="284" y="44"/>
                      </a:lnTo>
                      <a:lnTo>
                        <a:pt x="281" y="35"/>
                      </a:lnTo>
                      <a:lnTo>
                        <a:pt x="280" y="31"/>
                      </a:lnTo>
                      <a:lnTo>
                        <a:pt x="278" y="28"/>
                      </a:lnTo>
                      <a:lnTo>
                        <a:pt x="273" y="21"/>
                      </a:lnTo>
                      <a:lnTo>
                        <a:pt x="271" y="14"/>
                      </a:lnTo>
                      <a:lnTo>
                        <a:pt x="266" y="13"/>
                      </a:lnTo>
                      <a:lnTo>
                        <a:pt x="258" y="7"/>
                      </a:lnTo>
                      <a:lnTo>
                        <a:pt x="250" y="1"/>
                      </a:lnTo>
                      <a:lnTo>
                        <a:pt x="249" y="0"/>
                      </a:lnTo>
                      <a:lnTo>
                        <a:pt x="211" y="1"/>
                      </a:lnTo>
                      <a:lnTo>
                        <a:pt x="209" y="4"/>
                      </a:lnTo>
                      <a:lnTo>
                        <a:pt x="209" y="11"/>
                      </a:lnTo>
                      <a:lnTo>
                        <a:pt x="206" y="18"/>
                      </a:lnTo>
                      <a:lnTo>
                        <a:pt x="202" y="26"/>
                      </a:lnTo>
                      <a:lnTo>
                        <a:pt x="198" y="34"/>
                      </a:lnTo>
                      <a:lnTo>
                        <a:pt x="184" y="56"/>
                      </a:lnTo>
                      <a:lnTo>
                        <a:pt x="176" y="70"/>
                      </a:lnTo>
                      <a:lnTo>
                        <a:pt x="168" y="85"/>
                      </a:lnTo>
                      <a:lnTo>
                        <a:pt x="164" y="92"/>
                      </a:lnTo>
                      <a:lnTo>
                        <a:pt x="162" y="95"/>
                      </a:lnTo>
                      <a:lnTo>
                        <a:pt x="161" y="96"/>
                      </a:lnTo>
                      <a:lnTo>
                        <a:pt x="161" y="97"/>
                      </a:lnTo>
                      <a:lnTo>
                        <a:pt x="160" y="99"/>
                      </a:lnTo>
                      <a:lnTo>
                        <a:pt x="153" y="114"/>
                      </a:lnTo>
                      <a:lnTo>
                        <a:pt x="151" y="116"/>
                      </a:lnTo>
                      <a:lnTo>
                        <a:pt x="150" y="117"/>
                      </a:lnTo>
                      <a:lnTo>
                        <a:pt x="150" y="118"/>
                      </a:lnTo>
                      <a:lnTo>
                        <a:pt x="130" y="152"/>
                      </a:lnTo>
                      <a:lnTo>
                        <a:pt x="124" y="160"/>
                      </a:lnTo>
                      <a:lnTo>
                        <a:pt x="118" y="168"/>
                      </a:lnTo>
                      <a:lnTo>
                        <a:pt x="108" y="185"/>
                      </a:lnTo>
                      <a:lnTo>
                        <a:pt x="86" y="218"/>
                      </a:lnTo>
                      <a:lnTo>
                        <a:pt x="75" y="234"/>
                      </a:lnTo>
                      <a:lnTo>
                        <a:pt x="63" y="250"/>
                      </a:lnTo>
                      <a:lnTo>
                        <a:pt x="54" y="262"/>
                      </a:lnTo>
                      <a:lnTo>
                        <a:pt x="46" y="274"/>
                      </a:lnTo>
                      <a:lnTo>
                        <a:pt x="27" y="298"/>
                      </a:lnTo>
                      <a:lnTo>
                        <a:pt x="19" y="308"/>
                      </a:lnTo>
                      <a:lnTo>
                        <a:pt x="45" y="30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43" name="Group 43"/>
              <p:cNvGrpSpPr>
                <a:grpSpLocks noChangeAspect="1"/>
              </p:cNvGrpSpPr>
              <p:nvPr/>
            </p:nvGrpSpPr>
            <p:grpSpPr bwMode="auto">
              <a:xfrm>
                <a:off x="720" y="1912"/>
                <a:ext cx="762" cy="646"/>
                <a:chOff x="1471" y="2266"/>
                <a:chExt cx="1709" cy="1449"/>
              </a:xfrm>
            </p:grpSpPr>
            <p:sp>
              <p:nvSpPr>
                <p:cNvPr id="245" name="Freeform 44"/>
                <p:cNvSpPr>
                  <a:spLocks noChangeAspect="1"/>
                </p:cNvSpPr>
                <p:nvPr/>
              </p:nvSpPr>
              <p:spPr bwMode="auto">
                <a:xfrm>
                  <a:off x="2351" y="2266"/>
                  <a:ext cx="351" cy="352"/>
                </a:xfrm>
                <a:custGeom>
                  <a:avLst/>
                  <a:gdLst>
                    <a:gd name="T0" fmla="*/ 201 w 351"/>
                    <a:gd name="T1" fmla="*/ 22 h 352"/>
                    <a:gd name="T2" fmla="*/ 175 w 351"/>
                    <a:gd name="T3" fmla="*/ 7 h 352"/>
                    <a:gd name="T4" fmla="*/ 151 w 351"/>
                    <a:gd name="T5" fmla="*/ 1 h 352"/>
                    <a:gd name="T6" fmla="*/ 127 w 351"/>
                    <a:gd name="T7" fmla="*/ 0 h 352"/>
                    <a:gd name="T8" fmla="*/ 100 w 351"/>
                    <a:gd name="T9" fmla="*/ 7 h 352"/>
                    <a:gd name="T10" fmla="*/ 73 w 351"/>
                    <a:gd name="T11" fmla="*/ 20 h 352"/>
                    <a:gd name="T12" fmla="*/ 55 w 351"/>
                    <a:gd name="T13" fmla="*/ 35 h 352"/>
                    <a:gd name="T14" fmla="*/ 33 w 351"/>
                    <a:gd name="T15" fmla="*/ 61 h 352"/>
                    <a:gd name="T16" fmla="*/ 15 w 351"/>
                    <a:gd name="T17" fmla="*/ 95 h 352"/>
                    <a:gd name="T18" fmla="*/ 4 w 351"/>
                    <a:gd name="T19" fmla="*/ 133 h 352"/>
                    <a:gd name="T20" fmla="*/ 0 w 351"/>
                    <a:gd name="T21" fmla="*/ 204 h 352"/>
                    <a:gd name="T22" fmla="*/ 10 w 351"/>
                    <a:gd name="T23" fmla="*/ 254 h 352"/>
                    <a:gd name="T24" fmla="*/ 24 w 351"/>
                    <a:gd name="T25" fmla="*/ 289 h 352"/>
                    <a:gd name="T26" fmla="*/ 39 w 351"/>
                    <a:gd name="T27" fmla="*/ 310 h 352"/>
                    <a:gd name="T28" fmla="*/ 53 w 351"/>
                    <a:gd name="T29" fmla="*/ 324 h 352"/>
                    <a:gd name="T30" fmla="*/ 69 w 351"/>
                    <a:gd name="T31" fmla="*/ 337 h 352"/>
                    <a:gd name="T32" fmla="*/ 93 w 351"/>
                    <a:gd name="T33" fmla="*/ 348 h 352"/>
                    <a:gd name="T34" fmla="*/ 131 w 351"/>
                    <a:gd name="T35" fmla="*/ 352 h 352"/>
                    <a:gd name="T36" fmla="*/ 158 w 351"/>
                    <a:gd name="T37" fmla="*/ 345 h 352"/>
                    <a:gd name="T38" fmla="*/ 167 w 351"/>
                    <a:gd name="T39" fmla="*/ 340 h 352"/>
                    <a:gd name="T40" fmla="*/ 180 w 351"/>
                    <a:gd name="T41" fmla="*/ 332 h 352"/>
                    <a:gd name="T42" fmla="*/ 189 w 351"/>
                    <a:gd name="T43" fmla="*/ 324 h 352"/>
                    <a:gd name="T44" fmla="*/ 198 w 351"/>
                    <a:gd name="T45" fmla="*/ 314 h 352"/>
                    <a:gd name="T46" fmla="*/ 225 w 351"/>
                    <a:gd name="T47" fmla="*/ 266 h 352"/>
                    <a:gd name="T48" fmla="*/ 248 w 351"/>
                    <a:gd name="T49" fmla="*/ 225 h 352"/>
                    <a:gd name="T50" fmla="*/ 259 w 351"/>
                    <a:gd name="T51" fmla="*/ 228 h 352"/>
                    <a:gd name="T52" fmla="*/ 269 w 351"/>
                    <a:gd name="T53" fmla="*/ 236 h 352"/>
                    <a:gd name="T54" fmla="*/ 284 w 351"/>
                    <a:gd name="T55" fmla="*/ 253 h 352"/>
                    <a:gd name="T56" fmla="*/ 296 w 351"/>
                    <a:gd name="T57" fmla="*/ 261 h 352"/>
                    <a:gd name="T58" fmla="*/ 311 w 351"/>
                    <a:gd name="T59" fmla="*/ 265 h 352"/>
                    <a:gd name="T60" fmla="*/ 325 w 351"/>
                    <a:gd name="T61" fmla="*/ 264 h 352"/>
                    <a:gd name="T62" fmla="*/ 335 w 351"/>
                    <a:gd name="T63" fmla="*/ 259 h 352"/>
                    <a:gd name="T64" fmla="*/ 344 w 351"/>
                    <a:gd name="T65" fmla="*/ 252 h 352"/>
                    <a:gd name="T66" fmla="*/ 350 w 351"/>
                    <a:gd name="T67" fmla="*/ 237 h 352"/>
                    <a:gd name="T68" fmla="*/ 349 w 351"/>
                    <a:gd name="T69" fmla="*/ 222 h 352"/>
                    <a:gd name="T70" fmla="*/ 340 w 351"/>
                    <a:gd name="T71" fmla="*/ 208 h 352"/>
                    <a:gd name="T72" fmla="*/ 328 w 351"/>
                    <a:gd name="T73" fmla="*/ 199 h 352"/>
                    <a:gd name="T74" fmla="*/ 297 w 351"/>
                    <a:gd name="T75" fmla="*/ 186 h 352"/>
                    <a:gd name="T76" fmla="*/ 277 w 351"/>
                    <a:gd name="T77" fmla="*/ 176 h 352"/>
                    <a:gd name="T78" fmla="*/ 262 w 351"/>
                    <a:gd name="T79" fmla="*/ 159 h 352"/>
                    <a:gd name="T80" fmla="*/ 253 w 351"/>
                    <a:gd name="T81" fmla="*/ 131 h 352"/>
                    <a:gd name="T82" fmla="*/ 244 w 351"/>
                    <a:gd name="T83" fmla="*/ 90 h 352"/>
                    <a:gd name="T84" fmla="*/ 227 w 351"/>
                    <a:gd name="T85" fmla="*/ 53 h 35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1"/>
                    <a:gd name="T130" fmla="*/ 0 h 352"/>
                    <a:gd name="T131" fmla="*/ 351 w 351"/>
                    <a:gd name="T132" fmla="*/ 352 h 35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1" h="352">
                      <a:moveTo>
                        <a:pt x="210" y="31"/>
                      </a:moveTo>
                      <a:lnTo>
                        <a:pt x="206" y="26"/>
                      </a:lnTo>
                      <a:lnTo>
                        <a:pt x="201" y="22"/>
                      </a:lnTo>
                      <a:lnTo>
                        <a:pt x="196" y="18"/>
                      </a:lnTo>
                      <a:lnTo>
                        <a:pt x="192" y="14"/>
                      </a:lnTo>
                      <a:lnTo>
                        <a:pt x="175" y="7"/>
                      </a:lnTo>
                      <a:lnTo>
                        <a:pt x="167" y="5"/>
                      </a:lnTo>
                      <a:lnTo>
                        <a:pt x="159" y="3"/>
                      </a:lnTo>
                      <a:lnTo>
                        <a:pt x="151" y="1"/>
                      </a:lnTo>
                      <a:lnTo>
                        <a:pt x="143" y="0"/>
                      </a:lnTo>
                      <a:lnTo>
                        <a:pt x="135" y="0"/>
                      </a:lnTo>
                      <a:lnTo>
                        <a:pt x="127" y="0"/>
                      </a:lnTo>
                      <a:lnTo>
                        <a:pt x="112" y="2"/>
                      </a:lnTo>
                      <a:lnTo>
                        <a:pt x="106" y="4"/>
                      </a:lnTo>
                      <a:lnTo>
                        <a:pt x="100" y="7"/>
                      </a:lnTo>
                      <a:lnTo>
                        <a:pt x="85" y="13"/>
                      </a:lnTo>
                      <a:lnTo>
                        <a:pt x="79" y="16"/>
                      </a:lnTo>
                      <a:lnTo>
                        <a:pt x="73" y="20"/>
                      </a:lnTo>
                      <a:lnTo>
                        <a:pt x="66" y="24"/>
                      </a:lnTo>
                      <a:lnTo>
                        <a:pt x="60" y="29"/>
                      </a:lnTo>
                      <a:lnTo>
                        <a:pt x="55" y="35"/>
                      </a:lnTo>
                      <a:lnTo>
                        <a:pt x="50" y="40"/>
                      </a:lnTo>
                      <a:lnTo>
                        <a:pt x="41" y="50"/>
                      </a:lnTo>
                      <a:lnTo>
                        <a:pt x="33" y="61"/>
                      </a:lnTo>
                      <a:lnTo>
                        <a:pt x="26" y="71"/>
                      </a:lnTo>
                      <a:lnTo>
                        <a:pt x="20" y="83"/>
                      </a:lnTo>
                      <a:lnTo>
                        <a:pt x="15" y="95"/>
                      </a:lnTo>
                      <a:lnTo>
                        <a:pt x="10" y="107"/>
                      </a:lnTo>
                      <a:lnTo>
                        <a:pt x="7" y="120"/>
                      </a:lnTo>
                      <a:lnTo>
                        <a:pt x="4" y="133"/>
                      </a:lnTo>
                      <a:lnTo>
                        <a:pt x="1" y="15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3" y="228"/>
                      </a:lnTo>
                      <a:lnTo>
                        <a:pt x="6" y="241"/>
                      </a:lnTo>
                      <a:lnTo>
                        <a:pt x="10" y="254"/>
                      </a:lnTo>
                      <a:lnTo>
                        <a:pt x="13" y="265"/>
                      </a:lnTo>
                      <a:lnTo>
                        <a:pt x="18" y="277"/>
                      </a:lnTo>
                      <a:lnTo>
                        <a:pt x="24" y="289"/>
                      </a:lnTo>
                      <a:lnTo>
                        <a:pt x="28" y="294"/>
                      </a:lnTo>
                      <a:lnTo>
                        <a:pt x="31" y="299"/>
                      </a:lnTo>
                      <a:lnTo>
                        <a:pt x="39" y="310"/>
                      </a:lnTo>
                      <a:lnTo>
                        <a:pt x="44" y="314"/>
                      </a:lnTo>
                      <a:lnTo>
                        <a:pt x="48" y="319"/>
                      </a:lnTo>
                      <a:lnTo>
                        <a:pt x="53" y="324"/>
                      </a:lnTo>
                      <a:lnTo>
                        <a:pt x="59" y="329"/>
                      </a:lnTo>
                      <a:lnTo>
                        <a:pt x="64" y="333"/>
                      </a:lnTo>
                      <a:lnTo>
                        <a:pt x="69" y="337"/>
                      </a:lnTo>
                      <a:lnTo>
                        <a:pt x="74" y="340"/>
                      </a:lnTo>
                      <a:lnTo>
                        <a:pt x="80" y="343"/>
                      </a:lnTo>
                      <a:lnTo>
                        <a:pt x="93" y="348"/>
                      </a:lnTo>
                      <a:lnTo>
                        <a:pt x="105" y="351"/>
                      </a:lnTo>
                      <a:lnTo>
                        <a:pt x="117" y="352"/>
                      </a:lnTo>
                      <a:lnTo>
                        <a:pt x="131" y="352"/>
                      </a:lnTo>
                      <a:lnTo>
                        <a:pt x="145" y="349"/>
                      </a:lnTo>
                      <a:lnTo>
                        <a:pt x="154" y="346"/>
                      </a:lnTo>
                      <a:lnTo>
                        <a:pt x="158" y="345"/>
                      </a:lnTo>
                      <a:lnTo>
                        <a:pt x="163" y="343"/>
                      </a:lnTo>
                      <a:lnTo>
                        <a:pt x="164" y="341"/>
                      </a:lnTo>
                      <a:lnTo>
                        <a:pt x="167" y="340"/>
                      </a:lnTo>
                      <a:lnTo>
                        <a:pt x="171" y="338"/>
                      </a:lnTo>
                      <a:lnTo>
                        <a:pt x="179" y="334"/>
                      </a:lnTo>
                      <a:lnTo>
                        <a:pt x="180" y="332"/>
                      </a:lnTo>
                      <a:lnTo>
                        <a:pt x="182" y="331"/>
                      </a:lnTo>
                      <a:lnTo>
                        <a:pt x="186" y="328"/>
                      </a:lnTo>
                      <a:lnTo>
                        <a:pt x="189" y="324"/>
                      </a:lnTo>
                      <a:lnTo>
                        <a:pt x="193" y="321"/>
                      </a:lnTo>
                      <a:lnTo>
                        <a:pt x="195" y="317"/>
                      </a:lnTo>
                      <a:lnTo>
                        <a:pt x="198" y="314"/>
                      </a:lnTo>
                      <a:lnTo>
                        <a:pt x="204" y="306"/>
                      </a:lnTo>
                      <a:lnTo>
                        <a:pt x="214" y="286"/>
                      </a:lnTo>
                      <a:lnTo>
                        <a:pt x="225" y="266"/>
                      </a:lnTo>
                      <a:lnTo>
                        <a:pt x="235" y="245"/>
                      </a:lnTo>
                      <a:lnTo>
                        <a:pt x="244" y="225"/>
                      </a:lnTo>
                      <a:lnTo>
                        <a:pt x="248" y="225"/>
                      </a:lnTo>
                      <a:lnTo>
                        <a:pt x="252" y="226"/>
                      </a:lnTo>
                      <a:lnTo>
                        <a:pt x="256" y="227"/>
                      </a:lnTo>
                      <a:lnTo>
                        <a:pt x="259" y="228"/>
                      </a:lnTo>
                      <a:lnTo>
                        <a:pt x="263" y="230"/>
                      </a:lnTo>
                      <a:lnTo>
                        <a:pt x="266" y="234"/>
                      </a:lnTo>
                      <a:lnTo>
                        <a:pt x="269" y="236"/>
                      </a:lnTo>
                      <a:lnTo>
                        <a:pt x="272" y="240"/>
                      </a:lnTo>
                      <a:lnTo>
                        <a:pt x="280" y="249"/>
                      </a:lnTo>
                      <a:lnTo>
                        <a:pt x="284" y="253"/>
                      </a:lnTo>
                      <a:lnTo>
                        <a:pt x="287" y="255"/>
                      </a:lnTo>
                      <a:lnTo>
                        <a:pt x="291" y="259"/>
                      </a:lnTo>
                      <a:lnTo>
                        <a:pt x="296" y="261"/>
                      </a:lnTo>
                      <a:lnTo>
                        <a:pt x="300" y="262"/>
                      </a:lnTo>
                      <a:lnTo>
                        <a:pt x="305" y="264"/>
                      </a:lnTo>
                      <a:lnTo>
                        <a:pt x="311" y="265"/>
                      </a:lnTo>
                      <a:lnTo>
                        <a:pt x="317" y="265"/>
                      </a:lnTo>
                      <a:lnTo>
                        <a:pt x="320" y="264"/>
                      </a:lnTo>
                      <a:lnTo>
                        <a:pt x="325" y="264"/>
                      </a:lnTo>
                      <a:lnTo>
                        <a:pt x="328" y="262"/>
                      </a:lnTo>
                      <a:lnTo>
                        <a:pt x="333" y="262"/>
                      </a:lnTo>
                      <a:lnTo>
                        <a:pt x="335" y="259"/>
                      </a:lnTo>
                      <a:lnTo>
                        <a:pt x="339" y="257"/>
                      </a:lnTo>
                      <a:lnTo>
                        <a:pt x="341" y="255"/>
                      </a:lnTo>
                      <a:lnTo>
                        <a:pt x="344" y="252"/>
                      </a:lnTo>
                      <a:lnTo>
                        <a:pt x="347" y="247"/>
                      </a:lnTo>
                      <a:lnTo>
                        <a:pt x="349" y="241"/>
                      </a:lnTo>
                      <a:lnTo>
                        <a:pt x="350" y="237"/>
                      </a:lnTo>
                      <a:lnTo>
                        <a:pt x="351" y="232"/>
                      </a:lnTo>
                      <a:lnTo>
                        <a:pt x="350" y="227"/>
                      </a:lnTo>
                      <a:lnTo>
                        <a:pt x="349" y="222"/>
                      </a:lnTo>
                      <a:lnTo>
                        <a:pt x="347" y="217"/>
                      </a:lnTo>
                      <a:lnTo>
                        <a:pt x="345" y="213"/>
                      </a:lnTo>
                      <a:lnTo>
                        <a:pt x="340" y="208"/>
                      </a:lnTo>
                      <a:lnTo>
                        <a:pt x="337" y="205"/>
                      </a:lnTo>
                      <a:lnTo>
                        <a:pt x="333" y="201"/>
                      </a:lnTo>
                      <a:lnTo>
                        <a:pt x="328" y="199"/>
                      </a:lnTo>
                      <a:lnTo>
                        <a:pt x="316" y="193"/>
                      </a:lnTo>
                      <a:lnTo>
                        <a:pt x="305" y="189"/>
                      </a:lnTo>
                      <a:lnTo>
                        <a:pt x="297" y="186"/>
                      </a:lnTo>
                      <a:lnTo>
                        <a:pt x="289" y="184"/>
                      </a:lnTo>
                      <a:lnTo>
                        <a:pt x="283" y="180"/>
                      </a:lnTo>
                      <a:lnTo>
                        <a:pt x="277" y="176"/>
                      </a:lnTo>
                      <a:lnTo>
                        <a:pt x="270" y="171"/>
                      </a:lnTo>
                      <a:lnTo>
                        <a:pt x="266" y="166"/>
                      </a:lnTo>
                      <a:lnTo>
                        <a:pt x="262" y="159"/>
                      </a:lnTo>
                      <a:lnTo>
                        <a:pt x="258" y="153"/>
                      </a:lnTo>
                      <a:lnTo>
                        <a:pt x="255" y="142"/>
                      </a:lnTo>
                      <a:lnTo>
                        <a:pt x="253" y="131"/>
                      </a:lnTo>
                      <a:lnTo>
                        <a:pt x="251" y="117"/>
                      </a:lnTo>
                      <a:lnTo>
                        <a:pt x="248" y="104"/>
                      </a:lnTo>
                      <a:lnTo>
                        <a:pt x="244" y="90"/>
                      </a:lnTo>
                      <a:lnTo>
                        <a:pt x="239" y="77"/>
                      </a:lnTo>
                      <a:lnTo>
                        <a:pt x="234" y="65"/>
                      </a:lnTo>
                      <a:lnTo>
                        <a:pt x="227" y="53"/>
                      </a:lnTo>
                      <a:lnTo>
                        <a:pt x="219" y="42"/>
                      </a:lnTo>
                      <a:lnTo>
                        <a:pt x="210" y="3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6" name="Freeform 45"/>
                <p:cNvSpPr>
                  <a:spLocks noChangeAspect="1"/>
                </p:cNvSpPr>
                <p:nvPr/>
              </p:nvSpPr>
              <p:spPr bwMode="auto">
                <a:xfrm>
                  <a:off x="2122" y="2623"/>
                  <a:ext cx="357" cy="538"/>
                </a:xfrm>
                <a:custGeom>
                  <a:avLst/>
                  <a:gdLst>
                    <a:gd name="T0" fmla="*/ 229 w 357"/>
                    <a:gd name="T1" fmla="*/ 2 h 538"/>
                    <a:gd name="T2" fmla="*/ 191 w 357"/>
                    <a:gd name="T3" fmla="*/ 4 h 538"/>
                    <a:gd name="T4" fmla="*/ 151 w 357"/>
                    <a:gd name="T5" fmla="*/ 18 h 538"/>
                    <a:gd name="T6" fmla="*/ 116 w 357"/>
                    <a:gd name="T7" fmla="*/ 41 h 538"/>
                    <a:gd name="T8" fmla="*/ 87 w 357"/>
                    <a:gd name="T9" fmla="*/ 67 h 538"/>
                    <a:gd name="T10" fmla="*/ 54 w 357"/>
                    <a:gd name="T11" fmla="*/ 113 h 538"/>
                    <a:gd name="T12" fmla="*/ 31 w 357"/>
                    <a:gd name="T13" fmla="*/ 159 h 538"/>
                    <a:gd name="T14" fmla="*/ 18 w 357"/>
                    <a:gd name="T15" fmla="*/ 191 h 538"/>
                    <a:gd name="T16" fmla="*/ 8 w 357"/>
                    <a:gd name="T17" fmla="*/ 237 h 538"/>
                    <a:gd name="T18" fmla="*/ 7 w 357"/>
                    <a:gd name="T19" fmla="*/ 276 h 538"/>
                    <a:gd name="T20" fmla="*/ 5 w 357"/>
                    <a:gd name="T21" fmla="*/ 307 h 538"/>
                    <a:gd name="T22" fmla="*/ 1 w 357"/>
                    <a:gd name="T23" fmla="*/ 351 h 538"/>
                    <a:gd name="T24" fmla="*/ 5 w 357"/>
                    <a:gd name="T25" fmla="*/ 406 h 538"/>
                    <a:gd name="T26" fmla="*/ 8 w 357"/>
                    <a:gd name="T27" fmla="*/ 415 h 538"/>
                    <a:gd name="T28" fmla="*/ 13 w 357"/>
                    <a:gd name="T29" fmla="*/ 433 h 538"/>
                    <a:gd name="T30" fmla="*/ 18 w 357"/>
                    <a:gd name="T31" fmla="*/ 452 h 538"/>
                    <a:gd name="T32" fmla="*/ 28 w 357"/>
                    <a:gd name="T33" fmla="*/ 472 h 538"/>
                    <a:gd name="T34" fmla="*/ 38 w 357"/>
                    <a:gd name="T35" fmla="*/ 487 h 538"/>
                    <a:gd name="T36" fmla="*/ 57 w 357"/>
                    <a:gd name="T37" fmla="*/ 504 h 538"/>
                    <a:gd name="T38" fmla="*/ 81 w 357"/>
                    <a:gd name="T39" fmla="*/ 520 h 538"/>
                    <a:gd name="T40" fmla="*/ 108 w 357"/>
                    <a:gd name="T41" fmla="*/ 531 h 538"/>
                    <a:gd name="T42" fmla="*/ 133 w 357"/>
                    <a:gd name="T43" fmla="*/ 537 h 538"/>
                    <a:gd name="T44" fmla="*/ 155 w 357"/>
                    <a:gd name="T45" fmla="*/ 538 h 538"/>
                    <a:gd name="T46" fmla="*/ 177 w 357"/>
                    <a:gd name="T47" fmla="*/ 534 h 538"/>
                    <a:gd name="T48" fmla="*/ 203 w 357"/>
                    <a:gd name="T49" fmla="*/ 526 h 538"/>
                    <a:gd name="T50" fmla="*/ 219 w 357"/>
                    <a:gd name="T51" fmla="*/ 518 h 538"/>
                    <a:gd name="T52" fmla="*/ 236 w 357"/>
                    <a:gd name="T53" fmla="*/ 500 h 538"/>
                    <a:gd name="T54" fmla="*/ 245 w 357"/>
                    <a:gd name="T55" fmla="*/ 488 h 538"/>
                    <a:gd name="T56" fmla="*/ 249 w 357"/>
                    <a:gd name="T57" fmla="*/ 485 h 538"/>
                    <a:gd name="T58" fmla="*/ 252 w 357"/>
                    <a:gd name="T59" fmla="*/ 480 h 538"/>
                    <a:gd name="T60" fmla="*/ 259 w 357"/>
                    <a:gd name="T61" fmla="*/ 464 h 538"/>
                    <a:gd name="T62" fmla="*/ 264 w 357"/>
                    <a:gd name="T63" fmla="*/ 454 h 538"/>
                    <a:gd name="T64" fmla="*/ 268 w 357"/>
                    <a:gd name="T65" fmla="*/ 440 h 538"/>
                    <a:gd name="T66" fmla="*/ 269 w 357"/>
                    <a:gd name="T67" fmla="*/ 433 h 538"/>
                    <a:gd name="T68" fmla="*/ 272 w 357"/>
                    <a:gd name="T69" fmla="*/ 412 h 538"/>
                    <a:gd name="T70" fmla="*/ 271 w 357"/>
                    <a:gd name="T71" fmla="*/ 401 h 538"/>
                    <a:gd name="T72" fmla="*/ 268 w 357"/>
                    <a:gd name="T73" fmla="*/ 379 h 538"/>
                    <a:gd name="T74" fmla="*/ 267 w 357"/>
                    <a:gd name="T75" fmla="*/ 371 h 538"/>
                    <a:gd name="T76" fmla="*/ 257 w 357"/>
                    <a:gd name="T77" fmla="*/ 342 h 538"/>
                    <a:gd name="T78" fmla="*/ 252 w 357"/>
                    <a:gd name="T79" fmla="*/ 313 h 538"/>
                    <a:gd name="T80" fmla="*/ 256 w 357"/>
                    <a:gd name="T81" fmla="*/ 283 h 538"/>
                    <a:gd name="T82" fmla="*/ 266 w 357"/>
                    <a:gd name="T83" fmla="*/ 257 h 538"/>
                    <a:gd name="T84" fmla="*/ 280 w 357"/>
                    <a:gd name="T85" fmla="*/ 234 h 538"/>
                    <a:gd name="T86" fmla="*/ 300 w 357"/>
                    <a:gd name="T87" fmla="*/ 214 h 538"/>
                    <a:gd name="T88" fmla="*/ 314 w 357"/>
                    <a:gd name="T89" fmla="*/ 200 h 538"/>
                    <a:gd name="T90" fmla="*/ 327 w 357"/>
                    <a:gd name="T91" fmla="*/ 184 h 538"/>
                    <a:gd name="T92" fmla="*/ 343 w 357"/>
                    <a:gd name="T93" fmla="*/ 158 h 538"/>
                    <a:gd name="T94" fmla="*/ 352 w 357"/>
                    <a:gd name="T95" fmla="*/ 137 h 538"/>
                    <a:gd name="T96" fmla="*/ 357 w 357"/>
                    <a:gd name="T97" fmla="*/ 110 h 538"/>
                    <a:gd name="T98" fmla="*/ 357 w 357"/>
                    <a:gd name="T99" fmla="*/ 96 h 538"/>
                    <a:gd name="T100" fmla="*/ 353 w 357"/>
                    <a:gd name="T101" fmla="*/ 77 h 538"/>
                    <a:gd name="T102" fmla="*/ 345 w 357"/>
                    <a:gd name="T103" fmla="*/ 60 h 538"/>
                    <a:gd name="T104" fmla="*/ 330 w 357"/>
                    <a:gd name="T105" fmla="*/ 43 h 538"/>
                    <a:gd name="T106" fmla="*/ 315 w 357"/>
                    <a:gd name="T107" fmla="*/ 32 h 53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57"/>
                    <a:gd name="T163" fmla="*/ 0 h 538"/>
                    <a:gd name="T164" fmla="*/ 357 w 357"/>
                    <a:gd name="T165" fmla="*/ 538 h 53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57" h="538">
                      <a:moveTo>
                        <a:pt x="304" y="26"/>
                      </a:moveTo>
                      <a:lnTo>
                        <a:pt x="266" y="13"/>
                      </a:lnTo>
                      <a:lnTo>
                        <a:pt x="229" y="2"/>
                      </a:lnTo>
                      <a:lnTo>
                        <a:pt x="221" y="0"/>
                      </a:lnTo>
                      <a:lnTo>
                        <a:pt x="214" y="0"/>
                      </a:lnTo>
                      <a:lnTo>
                        <a:pt x="191" y="4"/>
                      </a:lnTo>
                      <a:lnTo>
                        <a:pt x="181" y="5"/>
                      </a:lnTo>
                      <a:lnTo>
                        <a:pt x="170" y="10"/>
                      </a:lnTo>
                      <a:lnTo>
                        <a:pt x="151" y="18"/>
                      </a:lnTo>
                      <a:lnTo>
                        <a:pt x="141" y="24"/>
                      </a:lnTo>
                      <a:lnTo>
                        <a:pt x="132" y="30"/>
                      </a:lnTo>
                      <a:lnTo>
                        <a:pt x="116" y="41"/>
                      </a:lnTo>
                      <a:lnTo>
                        <a:pt x="108" y="47"/>
                      </a:lnTo>
                      <a:lnTo>
                        <a:pt x="101" y="54"/>
                      </a:lnTo>
                      <a:lnTo>
                        <a:pt x="87" y="67"/>
                      </a:lnTo>
                      <a:lnTo>
                        <a:pt x="75" y="82"/>
                      </a:lnTo>
                      <a:lnTo>
                        <a:pt x="63" y="97"/>
                      </a:lnTo>
                      <a:lnTo>
                        <a:pt x="54" y="113"/>
                      </a:lnTo>
                      <a:lnTo>
                        <a:pt x="44" y="130"/>
                      </a:lnTo>
                      <a:lnTo>
                        <a:pt x="36" y="147"/>
                      </a:lnTo>
                      <a:lnTo>
                        <a:pt x="31" y="159"/>
                      </a:lnTo>
                      <a:lnTo>
                        <a:pt x="27" y="169"/>
                      </a:lnTo>
                      <a:lnTo>
                        <a:pt x="21" y="181"/>
                      </a:lnTo>
                      <a:lnTo>
                        <a:pt x="18" y="191"/>
                      </a:lnTo>
                      <a:lnTo>
                        <a:pt x="12" y="215"/>
                      </a:lnTo>
                      <a:lnTo>
                        <a:pt x="9" y="225"/>
                      </a:lnTo>
                      <a:lnTo>
                        <a:pt x="8" y="237"/>
                      </a:lnTo>
                      <a:lnTo>
                        <a:pt x="7" y="250"/>
                      </a:lnTo>
                      <a:lnTo>
                        <a:pt x="8" y="261"/>
                      </a:lnTo>
                      <a:lnTo>
                        <a:pt x="7" y="276"/>
                      </a:lnTo>
                      <a:lnTo>
                        <a:pt x="7" y="292"/>
                      </a:lnTo>
                      <a:lnTo>
                        <a:pt x="6" y="300"/>
                      </a:lnTo>
                      <a:lnTo>
                        <a:pt x="5" y="307"/>
                      </a:lnTo>
                      <a:lnTo>
                        <a:pt x="7" y="323"/>
                      </a:lnTo>
                      <a:lnTo>
                        <a:pt x="4" y="334"/>
                      </a:lnTo>
                      <a:lnTo>
                        <a:pt x="1" y="351"/>
                      </a:lnTo>
                      <a:lnTo>
                        <a:pt x="0" y="370"/>
                      </a:lnTo>
                      <a:lnTo>
                        <a:pt x="2" y="388"/>
                      </a:lnTo>
                      <a:lnTo>
                        <a:pt x="5" y="406"/>
                      </a:lnTo>
                      <a:lnTo>
                        <a:pt x="6" y="409"/>
                      </a:lnTo>
                      <a:lnTo>
                        <a:pt x="7" y="413"/>
                      </a:lnTo>
                      <a:lnTo>
                        <a:pt x="8" y="415"/>
                      </a:lnTo>
                      <a:lnTo>
                        <a:pt x="11" y="418"/>
                      </a:lnTo>
                      <a:lnTo>
                        <a:pt x="12" y="425"/>
                      </a:lnTo>
                      <a:lnTo>
                        <a:pt x="13" y="433"/>
                      </a:lnTo>
                      <a:lnTo>
                        <a:pt x="14" y="439"/>
                      </a:lnTo>
                      <a:lnTo>
                        <a:pt x="16" y="446"/>
                      </a:lnTo>
                      <a:lnTo>
                        <a:pt x="18" y="452"/>
                      </a:lnTo>
                      <a:lnTo>
                        <a:pt x="21" y="459"/>
                      </a:lnTo>
                      <a:lnTo>
                        <a:pt x="24" y="465"/>
                      </a:lnTo>
                      <a:lnTo>
                        <a:pt x="28" y="472"/>
                      </a:lnTo>
                      <a:lnTo>
                        <a:pt x="30" y="478"/>
                      </a:lnTo>
                      <a:lnTo>
                        <a:pt x="35" y="483"/>
                      </a:lnTo>
                      <a:lnTo>
                        <a:pt x="38" y="487"/>
                      </a:lnTo>
                      <a:lnTo>
                        <a:pt x="43" y="492"/>
                      </a:lnTo>
                      <a:lnTo>
                        <a:pt x="49" y="498"/>
                      </a:lnTo>
                      <a:lnTo>
                        <a:pt x="57" y="504"/>
                      </a:lnTo>
                      <a:lnTo>
                        <a:pt x="64" y="509"/>
                      </a:lnTo>
                      <a:lnTo>
                        <a:pt x="73" y="514"/>
                      </a:lnTo>
                      <a:lnTo>
                        <a:pt x="81" y="520"/>
                      </a:lnTo>
                      <a:lnTo>
                        <a:pt x="91" y="524"/>
                      </a:lnTo>
                      <a:lnTo>
                        <a:pt x="98" y="527"/>
                      </a:lnTo>
                      <a:lnTo>
                        <a:pt x="108" y="531"/>
                      </a:lnTo>
                      <a:lnTo>
                        <a:pt x="116" y="534"/>
                      </a:lnTo>
                      <a:lnTo>
                        <a:pt x="126" y="536"/>
                      </a:lnTo>
                      <a:lnTo>
                        <a:pt x="133" y="537"/>
                      </a:lnTo>
                      <a:lnTo>
                        <a:pt x="143" y="538"/>
                      </a:lnTo>
                      <a:lnTo>
                        <a:pt x="151" y="538"/>
                      </a:lnTo>
                      <a:lnTo>
                        <a:pt x="155" y="538"/>
                      </a:lnTo>
                      <a:lnTo>
                        <a:pt x="160" y="538"/>
                      </a:lnTo>
                      <a:lnTo>
                        <a:pt x="168" y="536"/>
                      </a:lnTo>
                      <a:lnTo>
                        <a:pt x="177" y="534"/>
                      </a:lnTo>
                      <a:lnTo>
                        <a:pt x="186" y="533"/>
                      </a:lnTo>
                      <a:lnTo>
                        <a:pt x="195" y="529"/>
                      </a:lnTo>
                      <a:lnTo>
                        <a:pt x="203" y="526"/>
                      </a:lnTo>
                      <a:lnTo>
                        <a:pt x="212" y="522"/>
                      </a:lnTo>
                      <a:lnTo>
                        <a:pt x="217" y="520"/>
                      </a:lnTo>
                      <a:lnTo>
                        <a:pt x="219" y="518"/>
                      </a:lnTo>
                      <a:lnTo>
                        <a:pt x="221" y="516"/>
                      </a:lnTo>
                      <a:lnTo>
                        <a:pt x="229" y="508"/>
                      </a:lnTo>
                      <a:lnTo>
                        <a:pt x="236" y="500"/>
                      </a:lnTo>
                      <a:lnTo>
                        <a:pt x="239" y="496"/>
                      </a:lnTo>
                      <a:lnTo>
                        <a:pt x="243" y="492"/>
                      </a:lnTo>
                      <a:lnTo>
                        <a:pt x="245" y="488"/>
                      </a:lnTo>
                      <a:lnTo>
                        <a:pt x="247" y="486"/>
                      </a:lnTo>
                      <a:lnTo>
                        <a:pt x="248" y="485"/>
                      </a:lnTo>
                      <a:lnTo>
                        <a:pt x="249" y="485"/>
                      </a:lnTo>
                      <a:lnTo>
                        <a:pt x="249" y="483"/>
                      </a:lnTo>
                      <a:lnTo>
                        <a:pt x="250" y="482"/>
                      </a:lnTo>
                      <a:lnTo>
                        <a:pt x="252" y="480"/>
                      </a:lnTo>
                      <a:lnTo>
                        <a:pt x="254" y="476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0" y="463"/>
                      </a:lnTo>
                      <a:lnTo>
                        <a:pt x="262" y="458"/>
                      </a:lnTo>
                      <a:lnTo>
                        <a:pt x="264" y="454"/>
                      </a:lnTo>
                      <a:lnTo>
                        <a:pt x="266" y="450"/>
                      </a:lnTo>
                      <a:lnTo>
                        <a:pt x="266" y="445"/>
                      </a:lnTo>
                      <a:lnTo>
                        <a:pt x="268" y="440"/>
                      </a:lnTo>
                      <a:lnTo>
                        <a:pt x="269" y="435"/>
                      </a:lnTo>
                      <a:lnTo>
                        <a:pt x="269" y="434"/>
                      </a:lnTo>
                      <a:lnTo>
                        <a:pt x="269" y="433"/>
                      </a:lnTo>
                      <a:lnTo>
                        <a:pt x="270" y="431"/>
                      </a:lnTo>
                      <a:lnTo>
                        <a:pt x="271" y="421"/>
                      </a:lnTo>
                      <a:lnTo>
                        <a:pt x="272" y="412"/>
                      </a:lnTo>
                      <a:lnTo>
                        <a:pt x="271" y="409"/>
                      </a:lnTo>
                      <a:lnTo>
                        <a:pt x="271" y="407"/>
                      </a:lnTo>
                      <a:lnTo>
                        <a:pt x="271" y="401"/>
                      </a:lnTo>
                      <a:lnTo>
                        <a:pt x="271" y="392"/>
                      </a:lnTo>
                      <a:lnTo>
                        <a:pt x="269" y="381"/>
                      </a:lnTo>
                      <a:lnTo>
                        <a:pt x="268" y="379"/>
                      </a:lnTo>
                      <a:lnTo>
                        <a:pt x="267" y="377"/>
                      </a:lnTo>
                      <a:lnTo>
                        <a:pt x="267" y="376"/>
                      </a:lnTo>
                      <a:lnTo>
                        <a:pt x="267" y="371"/>
                      </a:lnTo>
                      <a:lnTo>
                        <a:pt x="264" y="361"/>
                      </a:lnTo>
                      <a:lnTo>
                        <a:pt x="261" y="351"/>
                      </a:lnTo>
                      <a:lnTo>
                        <a:pt x="257" y="342"/>
                      </a:lnTo>
                      <a:lnTo>
                        <a:pt x="254" y="332"/>
                      </a:lnTo>
                      <a:lnTo>
                        <a:pt x="252" y="322"/>
                      </a:lnTo>
                      <a:lnTo>
                        <a:pt x="252" y="313"/>
                      </a:lnTo>
                      <a:lnTo>
                        <a:pt x="252" y="302"/>
                      </a:lnTo>
                      <a:lnTo>
                        <a:pt x="253" y="293"/>
                      </a:lnTo>
                      <a:lnTo>
                        <a:pt x="256" y="283"/>
                      </a:lnTo>
                      <a:lnTo>
                        <a:pt x="259" y="274"/>
                      </a:lnTo>
                      <a:lnTo>
                        <a:pt x="263" y="265"/>
                      </a:lnTo>
                      <a:lnTo>
                        <a:pt x="266" y="257"/>
                      </a:lnTo>
                      <a:lnTo>
                        <a:pt x="271" y="249"/>
                      </a:lnTo>
                      <a:lnTo>
                        <a:pt x="276" y="241"/>
                      </a:lnTo>
                      <a:lnTo>
                        <a:pt x="280" y="234"/>
                      </a:lnTo>
                      <a:lnTo>
                        <a:pt x="287" y="227"/>
                      </a:lnTo>
                      <a:lnTo>
                        <a:pt x="293" y="220"/>
                      </a:lnTo>
                      <a:lnTo>
                        <a:pt x="300" y="214"/>
                      </a:lnTo>
                      <a:lnTo>
                        <a:pt x="303" y="210"/>
                      </a:lnTo>
                      <a:lnTo>
                        <a:pt x="307" y="207"/>
                      </a:lnTo>
                      <a:lnTo>
                        <a:pt x="314" y="200"/>
                      </a:lnTo>
                      <a:lnTo>
                        <a:pt x="317" y="195"/>
                      </a:lnTo>
                      <a:lnTo>
                        <a:pt x="321" y="191"/>
                      </a:lnTo>
                      <a:lnTo>
                        <a:pt x="327" y="184"/>
                      </a:lnTo>
                      <a:lnTo>
                        <a:pt x="333" y="175"/>
                      </a:lnTo>
                      <a:lnTo>
                        <a:pt x="338" y="166"/>
                      </a:lnTo>
                      <a:lnTo>
                        <a:pt x="343" y="158"/>
                      </a:lnTo>
                      <a:lnTo>
                        <a:pt x="349" y="148"/>
                      </a:lnTo>
                      <a:lnTo>
                        <a:pt x="350" y="143"/>
                      </a:lnTo>
                      <a:lnTo>
                        <a:pt x="352" y="137"/>
                      </a:lnTo>
                      <a:lnTo>
                        <a:pt x="356" y="125"/>
                      </a:lnTo>
                      <a:lnTo>
                        <a:pt x="357" y="114"/>
                      </a:lnTo>
                      <a:lnTo>
                        <a:pt x="357" y="110"/>
                      </a:lnTo>
                      <a:lnTo>
                        <a:pt x="357" y="108"/>
                      </a:lnTo>
                      <a:lnTo>
                        <a:pt x="357" y="103"/>
                      </a:lnTo>
                      <a:lnTo>
                        <a:pt x="357" y="96"/>
                      </a:lnTo>
                      <a:lnTo>
                        <a:pt x="356" y="89"/>
                      </a:lnTo>
                      <a:lnTo>
                        <a:pt x="354" y="82"/>
                      </a:lnTo>
                      <a:lnTo>
                        <a:pt x="353" y="77"/>
                      </a:lnTo>
                      <a:lnTo>
                        <a:pt x="350" y="71"/>
                      </a:lnTo>
                      <a:lnTo>
                        <a:pt x="348" y="66"/>
                      </a:lnTo>
                      <a:lnTo>
                        <a:pt x="345" y="60"/>
                      </a:lnTo>
                      <a:lnTo>
                        <a:pt x="343" y="56"/>
                      </a:lnTo>
                      <a:lnTo>
                        <a:pt x="335" y="46"/>
                      </a:lnTo>
                      <a:lnTo>
                        <a:pt x="330" y="43"/>
                      </a:lnTo>
                      <a:lnTo>
                        <a:pt x="326" y="39"/>
                      </a:lnTo>
                      <a:lnTo>
                        <a:pt x="321" y="35"/>
                      </a:lnTo>
                      <a:lnTo>
                        <a:pt x="315" y="32"/>
                      </a:lnTo>
                      <a:lnTo>
                        <a:pt x="310" y="29"/>
                      </a:lnTo>
                      <a:lnTo>
                        <a:pt x="304" y="2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7" name="Freeform 46"/>
                <p:cNvSpPr>
                  <a:spLocks noChangeAspect="1"/>
                </p:cNvSpPr>
                <p:nvPr/>
              </p:nvSpPr>
              <p:spPr bwMode="auto">
                <a:xfrm>
                  <a:off x="2368" y="2629"/>
                  <a:ext cx="812" cy="237"/>
                </a:xfrm>
                <a:custGeom>
                  <a:avLst/>
                  <a:gdLst>
                    <a:gd name="T0" fmla="*/ 368 w 812"/>
                    <a:gd name="T1" fmla="*/ 166 h 237"/>
                    <a:gd name="T2" fmla="*/ 318 w 812"/>
                    <a:gd name="T3" fmla="*/ 151 h 237"/>
                    <a:gd name="T4" fmla="*/ 243 w 812"/>
                    <a:gd name="T5" fmla="*/ 112 h 237"/>
                    <a:gd name="T6" fmla="*/ 198 w 812"/>
                    <a:gd name="T7" fmla="*/ 86 h 237"/>
                    <a:gd name="T8" fmla="*/ 155 w 812"/>
                    <a:gd name="T9" fmla="*/ 61 h 237"/>
                    <a:gd name="T10" fmla="*/ 101 w 812"/>
                    <a:gd name="T11" fmla="*/ 41 h 237"/>
                    <a:gd name="T12" fmla="*/ 60 w 812"/>
                    <a:gd name="T13" fmla="*/ 35 h 237"/>
                    <a:gd name="T14" fmla="*/ 29 w 812"/>
                    <a:gd name="T15" fmla="*/ 39 h 237"/>
                    <a:gd name="T16" fmla="*/ 8 w 812"/>
                    <a:gd name="T17" fmla="*/ 53 h 237"/>
                    <a:gd name="T18" fmla="*/ 0 w 812"/>
                    <a:gd name="T19" fmla="*/ 77 h 237"/>
                    <a:gd name="T20" fmla="*/ 8 w 812"/>
                    <a:gd name="T21" fmla="*/ 102 h 237"/>
                    <a:gd name="T22" fmla="*/ 23 w 812"/>
                    <a:gd name="T23" fmla="*/ 116 h 237"/>
                    <a:gd name="T24" fmla="*/ 79 w 812"/>
                    <a:gd name="T25" fmla="*/ 137 h 237"/>
                    <a:gd name="T26" fmla="*/ 170 w 812"/>
                    <a:gd name="T27" fmla="*/ 165 h 237"/>
                    <a:gd name="T28" fmla="*/ 261 w 812"/>
                    <a:gd name="T29" fmla="*/ 203 h 237"/>
                    <a:gd name="T30" fmla="*/ 319 w 812"/>
                    <a:gd name="T31" fmla="*/ 231 h 237"/>
                    <a:gd name="T32" fmla="*/ 353 w 812"/>
                    <a:gd name="T33" fmla="*/ 237 h 237"/>
                    <a:gd name="T34" fmla="*/ 400 w 812"/>
                    <a:gd name="T35" fmla="*/ 235 h 237"/>
                    <a:gd name="T36" fmla="*/ 434 w 812"/>
                    <a:gd name="T37" fmla="*/ 226 h 237"/>
                    <a:gd name="T38" fmla="*/ 605 w 812"/>
                    <a:gd name="T39" fmla="*/ 156 h 237"/>
                    <a:gd name="T40" fmla="*/ 637 w 812"/>
                    <a:gd name="T41" fmla="*/ 156 h 237"/>
                    <a:gd name="T42" fmla="*/ 645 w 812"/>
                    <a:gd name="T43" fmla="*/ 152 h 237"/>
                    <a:gd name="T44" fmla="*/ 657 w 812"/>
                    <a:gd name="T45" fmla="*/ 143 h 237"/>
                    <a:gd name="T46" fmla="*/ 662 w 812"/>
                    <a:gd name="T47" fmla="*/ 135 h 237"/>
                    <a:gd name="T48" fmla="*/ 686 w 812"/>
                    <a:gd name="T49" fmla="*/ 113 h 237"/>
                    <a:gd name="T50" fmla="*/ 718 w 812"/>
                    <a:gd name="T51" fmla="*/ 115 h 237"/>
                    <a:gd name="T52" fmla="*/ 743 w 812"/>
                    <a:gd name="T53" fmla="*/ 127 h 237"/>
                    <a:gd name="T54" fmla="*/ 761 w 812"/>
                    <a:gd name="T55" fmla="*/ 127 h 237"/>
                    <a:gd name="T56" fmla="*/ 779 w 812"/>
                    <a:gd name="T57" fmla="*/ 116 h 237"/>
                    <a:gd name="T58" fmla="*/ 783 w 812"/>
                    <a:gd name="T59" fmla="*/ 110 h 237"/>
                    <a:gd name="T60" fmla="*/ 784 w 812"/>
                    <a:gd name="T61" fmla="*/ 107 h 237"/>
                    <a:gd name="T62" fmla="*/ 777 w 812"/>
                    <a:gd name="T63" fmla="*/ 91 h 237"/>
                    <a:gd name="T64" fmla="*/ 762 w 812"/>
                    <a:gd name="T65" fmla="*/ 75 h 237"/>
                    <a:gd name="T66" fmla="*/ 741 w 812"/>
                    <a:gd name="T67" fmla="*/ 68 h 237"/>
                    <a:gd name="T68" fmla="*/ 727 w 812"/>
                    <a:gd name="T69" fmla="*/ 60 h 237"/>
                    <a:gd name="T70" fmla="*/ 763 w 812"/>
                    <a:gd name="T71" fmla="*/ 50 h 237"/>
                    <a:gd name="T72" fmla="*/ 782 w 812"/>
                    <a:gd name="T73" fmla="*/ 48 h 237"/>
                    <a:gd name="T74" fmla="*/ 802 w 812"/>
                    <a:gd name="T75" fmla="*/ 44 h 237"/>
                    <a:gd name="T76" fmla="*/ 806 w 812"/>
                    <a:gd name="T77" fmla="*/ 41 h 237"/>
                    <a:gd name="T78" fmla="*/ 812 w 812"/>
                    <a:gd name="T79" fmla="*/ 34 h 237"/>
                    <a:gd name="T80" fmla="*/ 812 w 812"/>
                    <a:gd name="T81" fmla="*/ 25 h 237"/>
                    <a:gd name="T82" fmla="*/ 811 w 812"/>
                    <a:gd name="T83" fmla="*/ 20 h 237"/>
                    <a:gd name="T84" fmla="*/ 803 w 812"/>
                    <a:gd name="T85" fmla="*/ 6 h 237"/>
                    <a:gd name="T86" fmla="*/ 787 w 812"/>
                    <a:gd name="T87" fmla="*/ 0 h 237"/>
                    <a:gd name="T88" fmla="*/ 752 w 812"/>
                    <a:gd name="T89" fmla="*/ 7 h 237"/>
                    <a:gd name="T90" fmla="*/ 712 w 812"/>
                    <a:gd name="T91" fmla="*/ 30 h 237"/>
                    <a:gd name="T92" fmla="*/ 688 w 812"/>
                    <a:gd name="T93" fmla="*/ 55 h 237"/>
                    <a:gd name="T94" fmla="*/ 684 w 812"/>
                    <a:gd name="T95" fmla="*/ 59 h 237"/>
                    <a:gd name="T96" fmla="*/ 672 w 812"/>
                    <a:gd name="T97" fmla="*/ 68 h 237"/>
                    <a:gd name="T98" fmla="*/ 657 w 812"/>
                    <a:gd name="T99" fmla="*/ 75 h 237"/>
                    <a:gd name="T100" fmla="*/ 647 w 812"/>
                    <a:gd name="T101" fmla="*/ 80 h 237"/>
                    <a:gd name="T102" fmla="*/ 620 w 812"/>
                    <a:gd name="T103" fmla="*/ 89 h 237"/>
                    <a:gd name="T104" fmla="*/ 594 w 812"/>
                    <a:gd name="T105" fmla="*/ 104 h 237"/>
                    <a:gd name="T106" fmla="*/ 576 w 812"/>
                    <a:gd name="T107" fmla="*/ 111 h 237"/>
                    <a:gd name="T108" fmla="*/ 535 w 812"/>
                    <a:gd name="T109" fmla="*/ 128 h 237"/>
                    <a:gd name="T110" fmla="*/ 474 w 812"/>
                    <a:gd name="T111" fmla="*/ 148 h 237"/>
                    <a:gd name="T112" fmla="*/ 400 w 812"/>
                    <a:gd name="T113" fmla="*/ 164 h 23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12"/>
                    <a:gd name="T172" fmla="*/ 0 h 237"/>
                    <a:gd name="T173" fmla="*/ 812 w 812"/>
                    <a:gd name="T174" fmla="*/ 237 h 23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12" h="237">
                      <a:moveTo>
                        <a:pt x="400" y="164"/>
                      </a:moveTo>
                      <a:lnTo>
                        <a:pt x="384" y="166"/>
                      </a:lnTo>
                      <a:lnTo>
                        <a:pt x="376" y="166"/>
                      </a:lnTo>
                      <a:lnTo>
                        <a:pt x="368" y="166"/>
                      </a:lnTo>
                      <a:lnTo>
                        <a:pt x="353" y="163"/>
                      </a:lnTo>
                      <a:lnTo>
                        <a:pt x="346" y="161"/>
                      </a:lnTo>
                      <a:lnTo>
                        <a:pt x="339" y="159"/>
                      </a:lnTo>
                      <a:lnTo>
                        <a:pt x="318" y="151"/>
                      </a:lnTo>
                      <a:lnTo>
                        <a:pt x="297" y="143"/>
                      </a:lnTo>
                      <a:lnTo>
                        <a:pt x="278" y="132"/>
                      </a:lnTo>
                      <a:lnTo>
                        <a:pt x="259" y="122"/>
                      </a:lnTo>
                      <a:lnTo>
                        <a:pt x="243" y="112"/>
                      </a:lnTo>
                      <a:lnTo>
                        <a:pt x="228" y="103"/>
                      </a:lnTo>
                      <a:lnTo>
                        <a:pt x="218" y="98"/>
                      </a:lnTo>
                      <a:lnTo>
                        <a:pt x="208" y="93"/>
                      </a:lnTo>
                      <a:lnTo>
                        <a:pt x="198" y="86"/>
                      </a:lnTo>
                      <a:lnTo>
                        <a:pt x="188" y="79"/>
                      </a:lnTo>
                      <a:lnTo>
                        <a:pt x="177" y="73"/>
                      </a:lnTo>
                      <a:lnTo>
                        <a:pt x="167" y="67"/>
                      </a:lnTo>
                      <a:lnTo>
                        <a:pt x="155" y="61"/>
                      </a:lnTo>
                      <a:lnTo>
                        <a:pt x="145" y="56"/>
                      </a:lnTo>
                      <a:lnTo>
                        <a:pt x="134" y="52"/>
                      </a:lnTo>
                      <a:lnTo>
                        <a:pt x="122" y="48"/>
                      </a:lnTo>
                      <a:lnTo>
                        <a:pt x="101" y="41"/>
                      </a:lnTo>
                      <a:lnTo>
                        <a:pt x="91" y="38"/>
                      </a:lnTo>
                      <a:lnTo>
                        <a:pt x="81" y="37"/>
                      </a:lnTo>
                      <a:lnTo>
                        <a:pt x="71" y="36"/>
                      </a:lnTo>
                      <a:lnTo>
                        <a:pt x="60" y="35"/>
                      </a:lnTo>
                      <a:lnTo>
                        <a:pt x="49" y="36"/>
                      </a:lnTo>
                      <a:lnTo>
                        <a:pt x="39" y="37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4" y="41"/>
                      </a:lnTo>
                      <a:lnTo>
                        <a:pt x="20" y="43"/>
                      </a:lnTo>
                      <a:lnTo>
                        <a:pt x="14" y="48"/>
                      </a:lnTo>
                      <a:lnTo>
                        <a:pt x="8" y="53"/>
                      </a:lnTo>
                      <a:lnTo>
                        <a:pt x="4" y="58"/>
                      </a:lnTo>
                      <a:lnTo>
                        <a:pt x="2" y="64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4" y="91"/>
                      </a:lnTo>
                      <a:lnTo>
                        <a:pt x="6" y="96"/>
                      </a:lnTo>
                      <a:lnTo>
                        <a:pt x="8" y="102"/>
                      </a:lnTo>
                      <a:lnTo>
                        <a:pt x="12" y="105"/>
                      </a:lnTo>
                      <a:lnTo>
                        <a:pt x="15" y="109"/>
                      </a:lnTo>
                      <a:lnTo>
                        <a:pt x="19" y="113"/>
                      </a:lnTo>
                      <a:lnTo>
                        <a:pt x="23" y="116"/>
                      </a:lnTo>
                      <a:lnTo>
                        <a:pt x="28" y="118"/>
                      </a:lnTo>
                      <a:lnTo>
                        <a:pt x="34" y="121"/>
                      </a:lnTo>
                      <a:lnTo>
                        <a:pt x="56" y="129"/>
                      </a:lnTo>
                      <a:lnTo>
                        <a:pt x="79" y="137"/>
                      </a:lnTo>
                      <a:lnTo>
                        <a:pt x="102" y="144"/>
                      </a:lnTo>
                      <a:lnTo>
                        <a:pt x="126" y="151"/>
                      </a:lnTo>
                      <a:lnTo>
                        <a:pt x="148" y="157"/>
                      </a:lnTo>
                      <a:lnTo>
                        <a:pt x="170" y="165"/>
                      </a:lnTo>
                      <a:lnTo>
                        <a:pt x="192" y="173"/>
                      </a:lnTo>
                      <a:lnTo>
                        <a:pt x="214" y="182"/>
                      </a:lnTo>
                      <a:lnTo>
                        <a:pt x="237" y="192"/>
                      </a:lnTo>
                      <a:lnTo>
                        <a:pt x="261" y="203"/>
                      </a:lnTo>
                      <a:lnTo>
                        <a:pt x="283" y="214"/>
                      </a:lnTo>
                      <a:lnTo>
                        <a:pt x="306" y="226"/>
                      </a:lnTo>
                      <a:lnTo>
                        <a:pt x="312" y="229"/>
                      </a:lnTo>
                      <a:lnTo>
                        <a:pt x="319" y="231"/>
                      </a:lnTo>
                      <a:lnTo>
                        <a:pt x="326" y="233"/>
                      </a:lnTo>
                      <a:lnTo>
                        <a:pt x="334" y="235"/>
                      </a:lnTo>
                      <a:lnTo>
                        <a:pt x="344" y="237"/>
                      </a:lnTo>
                      <a:lnTo>
                        <a:pt x="353" y="237"/>
                      </a:lnTo>
                      <a:lnTo>
                        <a:pt x="373" y="237"/>
                      </a:lnTo>
                      <a:lnTo>
                        <a:pt x="381" y="237"/>
                      </a:lnTo>
                      <a:lnTo>
                        <a:pt x="391" y="237"/>
                      </a:lnTo>
                      <a:lnTo>
                        <a:pt x="400" y="235"/>
                      </a:lnTo>
                      <a:lnTo>
                        <a:pt x="409" y="233"/>
                      </a:lnTo>
                      <a:lnTo>
                        <a:pt x="417" y="231"/>
                      </a:lnTo>
                      <a:lnTo>
                        <a:pt x="425" y="230"/>
                      </a:lnTo>
                      <a:lnTo>
                        <a:pt x="434" y="226"/>
                      </a:lnTo>
                      <a:lnTo>
                        <a:pt x="443" y="224"/>
                      </a:lnTo>
                      <a:lnTo>
                        <a:pt x="483" y="207"/>
                      </a:lnTo>
                      <a:lnTo>
                        <a:pt x="524" y="190"/>
                      </a:lnTo>
                      <a:lnTo>
                        <a:pt x="605" y="156"/>
                      </a:lnTo>
                      <a:lnTo>
                        <a:pt x="613" y="152"/>
                      </a:lnTo>
                      <a:lnTo>
                        <a:pt x="622" y="149"/>
                      </a:lnTo>
                      <a:lnTo>
                        <a:pt x="631" y="157"/>
                      </a:lnTo>
                      <a:lnTo>
                        <a:pt x="637" y="156"/>
                      </a:lnTo>
                      <a:lnTo>
                        <a:pt x="643" y="154"/>
                      </a:lnTo>
                      <a:lnTo>
                        <a:pt x="643" y="153"/>
                      </a:lnTo>
                      <a:lnTo>
                        <a:pt x="645" y="152"/>
                      </a:lnTo>
                      <a:lnTo>
                        <a:pt x="648" y="150"/>
                      </a:lnTo>
                      <a:lnTo>
                        <a:pt x="650" y="149"/>
                      </a:lnTo>
                      <a:lnTo>
                        <a:pt x="653" y="147"/>
                      </a:lnTo>
                      <a:lnTo>
                        <a:pt x="657" y="143"/>
                      </a:lnTo>
                      <a:lnTo>
                        <a:pt x="657" y="141"/>
                      </a:lnTo>
                      <a:lnTo>
                        <a:pt x="658" y="139"/>
                      </a:lnTo>
                      <a:lnTo>
                        <a:pt x="659" y="139"/>
                      </a:lnTo>
                      <a:lnTo>
                        <a:pt x="662" y="135"/>
                      </a:lnTo>
                      <a:lnTo>
                        <a:pt x="664" y="130"/>
                      </a:lnTo>
                      <a:lnTo>
                        <a:pt x="671" y="117"/>
                      </a:lnTo>
                      <a:lnTo>
                        <a:pt x="679" y="115"/>
                      </a:lnTo>
                      <a:lnTo>
                        <a:pt x="686" y="113"/>
                      </a:lnTo>
                      <a:lnTo>
                        <a:pt x="694" y="112"/>
                      </a:lnTo>
                      <a:lnTo>
                        <a:pt x="703" y="112"/>
                      </a:lnTo>
                      <a:lnTo>
                        <a:pt x="711" y="113"/>
                      </a:lnTo>
                      <a:lnTo>
                        <a:pt x="718" y="115"/>
                      </a:lnTo>
                      <a:lnTo>
                        <a:pt x="726" y="118"/>
                      </a:lnTo>
                      <a:lnTo>
                        <a:pt x="734" y="122"/>
                      </a:lnTo>
                      <a:lnTo>
                        <a:pt x="738" y="125"/>
                      </a:lnTo>
                      <a:lnTo>
                        <a:pt x="743" y="127"/>
                      </a:lnTo>
                      <a:lnTo>
                        <a:pt x="747" y="128"/>
                      </a:lnTo>
                      <a:lnTo>
                        <a:pt x="752" y="129"/>
                      </a:lnTo>
                      <a:lnTo>
                        <a:pt x="756" y="128"/>
                      </a:lnTo>
                      <a:lnTo>
                        <a:pt x="761" y="127"/>
                      </a:lnTo>
                      <a:lnTo>
                        <a:pt x="766" y="125"/>
                      </a:lnTo>
                      <a:lnTo>
                        <a:pt x="770" y="123"/>
                      </a:lnTo>
                      <a:lnTo>
                        <a:pt x="776" y="120"/>
                      </a:lnTo>
                      <a:lnTo>
                        <a:pt x="779" y="116"/>
                      </a:lnTo>
                      <a:lnTo>
                        <a:pt x="780" y="115"/>
                      </a:lnTo>
                      <a:lnTo>
                        <a:pt x="782" y="113"/>
                      </a:lnTo>
                      <a:lnTo>
                        <a:pt x="783" y="111"/>
                      </a:lnTo>
                      <a:lnTo>
                        <a:pt x="783" y="110"/>
                      </a:lnTo>
                      <a:lnTo>
                        <a:pt x="784" y="109"/>
                      </a:lnTo>
                      <a:lnTo>
                        <a:pt x="784" y="107"/>
                      </a:lnTo>
                      <a:lnTo>
                        <a:pt x="784" y="105"/>
                      </a:lnTo>
                      <a:lnTo>
                        <a:pt x="783" y="101"/>
                      </a:lnTo>
                      <a:lnTo>
                        <a:pt x="781" y="95"/>
                      </a:lnTo>
                      <a:lnTo>
                        <a:pt x="777" y="91"/>
                      </a:lnTo>
                      <a:lnTo>
                        <a:pt x="774" y="86"/>
                      </a:lnTo>
                      <a:lnTo>
                        <a:pt x="770" y="82"/>
                      </a:lnTo>
                      <a:lnTo>
                        <a:pt x="766" y="78"/>
                      </a:lnTo>
                      <a:lnTo>
                        <a:pt x="762" y="75"/>
                      </a:lnTo>
                      <a:lnTo>
                        <a:pt x="756" y="72"/>
                      </a:lnTo>
                      <a:lnTo>
                        <a:pt x="752" y="70"/>
                      </a:lnTo>
                      <a:lnTo>
                        <a:pt x="746" y="68"/>
                      </a:lnTo>
                      <a:lnTo>
                        <a:pt x="741" y="68"/>
                      </a:lnTo>
                      <a:lnTo>
                        <a:pt x="728" y="67"/>
                      </a:lnTo>
                      <a:lnTo>
                        <a:pt x="721" y="67"/>
                      </a:lnTo>
                      <a:lnTo>
                        <a:pt x="715" y="68"/>
                      </a:lnTo>
                      <a:lnTo>
                        <a:pt x="727" y="60"/>
                      </a:lnTo>
                      <a:lnTo>
                        <a:pt x="734" y="57"/>
                      </a:lnTo>
                      <a:lnTo>
                        <a:pt x="741" y="55"/>
                      </a:lnTo>
                      <a:lnTo>
                        <a:pt x="756" y="51"/>
                      </a:lnTo>
                      <a:lnTo>
                        <a:pt x="763" y="50"/>
                      </a:lnTo>
                      <a:lnTo>
                        <a:pt x="770" y="50"/>
                      </a:lnTo>
                      <a:lnTo>
                        <a:pt x="777" y="49"/>
                      </a:lnTo>
                      <a:lnTo>
                        <a:pt x="779" y="48"/>
                      </a:lnTo>
                      <a:lnTo>
                        <a:pt x="782" y="48"/>
                      </a:lnTo>
                      <a:lnTo>
                        <a:pt x="794" y="47"/>
                      </a:lnTo>
                      <a:lnTo>
                        <a:pt x="797" y="46"/>
                      </a:lnTo>
                      <a:lnTo>
                        <a:pt x="799" y="45"/>
                      </a:lnTo>
                      <a:lnTo>
                        <a:pt x="802" y="44"/>
                      </a:lnTo>
                      <a:lnTo>
                        <a:pt x="803" y="43"/>
                      </a:lnTo>
                      <a:lnTo>
                        <a:pt x="805" y="43"/>
                      </a:lnTo>
                      <a:lnTo>
                        <a:pt x="805" y="41"/>
                      </a:lnTo>
                      <a:lnTo>
                        <a:pt x="806" y="41"/>
                      </a:lnTo>
                      <a:lnTo>
                        <a:pt x="808" y="40"/>
                      </a:lnTo>
                      <a:lnTo>
                        <a:pt x="809" y="38"/>
                      </a:lnTo>
                      <a:lnTo>
                        <a:pt x="811" y="36"/>
                      </a:lnTo>
                      <a:lnTo>
                        <a:pt x="812" y="34"/>
                      </a:lnTo>
                      <a:lnTo>
                        <a:pt x="812" y="32"/>
                      </a:lnTo>
                      <a:lnTo>
                        <a:pt x="812" y="29"/>
                      </a:lnTo>
                      <a:lnTo>
                        <a:pt x="812" y="28"/>
                      </a:lnTo>
                      <a:lnTo>
                        <a:pt x="812" y="25"/>
                      </a:lnTo>
                      <a:lnTo>
                        <a:pt x="812" y="23"/>
                      </a:lnTo>
                      <a:lnTo>
                        <a:pt x="812" y="22"/>
                      </a:lnTo>
                      <a:lnTo>
                        <a:pt x="811" y="21"/>
                      </a:lnTo>
                      <a:lnTo>
                        <a:pt x="811" y="20"/>
                      </a:lnTo>
                      <a:lnTo>
                        <a:pt x="810" y="16"/>
                      </a:lnTo>
                      <a:lnTo>
                        <a:pt x="808" y="12"/>
                      </a:lnTo>
                      <a:lnTo>
                        <a:pt x="805" y="8"/>
                      </a:lnTo>
                      <a:lnTo>
                        <a:pt x="803" y="6"/>
                      </a:lnTo>
                      <a:lnTo>
                        <a:pt x="799" y="3"/>
                      </a:lnTo>
                      <a:lnTo>
                        <a:pt x="796" y="1"/>
                      </a:lnTo>
                      <a:lnTo>
                        <a:pt x="791" y="0"/>
                      </a:lnTo>
                      <a:lnTo>
                        <a:pt x="787" y="0"/>
                      </a:lnTo>
                      <a:lnTo>
                        <a:pt x="783" y="0"/>
                      </a:lnTo>
                      <a:lnTo>
                        <a:pt x="767" y="3"/>
                      </a:lnTo>
                      <a:lnTo>
                        <a:pt x="759" y="5"/>
                      </a:lnTo>
                      <a:lnTo>
                        <a:pt x="752" y="7"/>
                      </a:lnTo>
                      <a:lnTo>
                        <a:pt x="738" y="13"/>
                      </a:lnTo>
                      <a:lnTo>
                        <a:pt x="725" y="21"/>
                      </a:lnTo>
                      <a:lnTo>
                        <a:pt x="718" y="25"/>
                      </a:lnTo>
                      <a:lnTo>
                        <a:pt x="712" y="30"/>
                      </a:lnTo>
                      <a:lnTo>
                        <a:pt x="706" y="35"/>
                      </a:lnTo>
                      <a:lnTo>
                        <a:pt x="700" y="41"/>
                      </a:lnTo>
                      <a:lnTo>
                        <a:pt x="692" y="50"/>
                      </a:lnTo>
                      <a:lnTo>
                        <a:pt x="688" y="55"/>
                      </a:lnTo>
                      <a:lnTo>
                        <a:pt x="685" y="56"/>
                      </a:lnTo>
                      <a:lnTo>
                        <a:pt x="685" y="57"/>
                      </a:lnTo>
                      <a:lnTo>
                        <a:pt x="684" y="59"/>
                      </a:lnTo>
                      <a:lnTo>
                        <a:pt x="682" y="60"/>
                      </a:lnTo>
                      <a:lnTo>
                        <a:pt x="681" y="61"/>
                      </a:lnTo>
                      <a:lnTo>
                        <a:pt x="676" y="64"/>
                      </a:lnTo>
                      <a:lnTo>
                        <a:pt x="672" y="68"/>
                      </a:lnTo>
                      <a:lnTo>
                        <a:pt x="667" y="70"/>
                      </a:lnTo>
                      <a:lnTo>
                        <a:pt x="664" y="72"/>
                      </a:lnTo>
                      <a:lnTo>
                        <a:pt x="663" y="74"/>
                      </a:lnTo>
                      <a:lnTo>
                        <a:pt x="657" y="75"/>
                      </a:lnTo>
                      <a:lnTo>
                        <a:pt x="652" y="78"/>
                      </a:lnTo>
                      <a:lnTo>
                        <a:pt x="650" y="79"/>
                      </a:lnTo>
                      <a:lnTo>
                        <a:pt x="648" y="79"/>
                      </a:lnTo>
                      <a:lnTo>
                        <a:pt x="647" y="80"/>
                      </a:lnTo>
                      <a:lnTo>
                        <a:pt x="643" y="82"/>
                      </a:lnTo>
                      <a:lnTo>
                        <a:pt x="630" y="85"/>
                      </a:lnTo>
                      <a:lnTo>
                        <a:pt x="625" y="87"/>
                      </a:lnTo>
                      <a:lnTo>
                        <a:pt x="620" y="89"/>
                      </a:lnTo>
                      <a:lnTo>
                        <a:pt x="613" y="93"/>
                      </a:lnTo>
                      <a:lnTo>
                        <a:pt x="607" y="96"/>
                      </a:lnTo>
                      <a:lnTo>
                        <a:pt x="600" y="100"/>
                      </a:lnTo>
                      <a:lnTo>
                        <a:pt x="594" y="104"/>
                      </a:lnTo>
                      <a:lnTo>
                        <a:pt x="582" y="109"/>
                      </a:lnTo>
                      <a:lnTo>
                        <a:pt x="580" y="109"/>
                      </a:lnTo>
                      <a:lnTo>
                        <a:pt x="579" y="110"/>
                      </a:lnTo>
                      <a:lnTo>
                        <a:pt x="576" y="111"/>
                      </a:lnTo>
                      <a:lnTo>
                        <a:pt x="571" y="114"/>
                      </a:lnTo>
                      <a:lnTo>
                        <a:pt x="558" y="119"/>
                      </a:lnTo>
                      <a:lnTo>
                        <a:pt x="547" y="123"/>
                      </a:lnTo>
                      <a:lnTo>
                        <a:pt x="535" y="128"/>
                      </a:lnTo>
                      <a:lnTo>
                        <a:pt x="523" y="132"/>
                      </a:lnTo>
                      <a:lnTo>
                        <a:pt x="499" y="141"/>
                      </a:lnTo>
                      <a:lnTo>
                        <a:pt x="487" y="144"/>
                      </a:lnTo>
                      <a:lnTo>
                        <a:pt x="474" y="148"/>
                      </a:lnTo>
                      <a:lnTo>
                        <a:pt x="450" y="154"/>
                      </a:lnTo>
                      <a:lnTo>
                        <a:pt x="424" y="159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8" name="Freeform 47"/>
                <p:cNvSpPr>
                  <a:spLocks noChangeAspect="1"/>
                </p:cNvSpPr>
                <p:nvPr/>
              </p:nvSpPr>
              <p:spPr bwMode="auto">
                <a:xfrm>
                  <a:off x="1861" y="2608"/>
                  <a:ext cx="480" cy="486"/>
                </a:xfrm>
                <a:custGeom>
                  <a:avLst/>
                  <a:gdLst>
                    <a:gd name="T0" fmla="*/ 12 w 480"/>
                    <a:gd name="T1" fmla="*/ 76 h 486"/>
                    <a:gd name="T2" fmla="*/ 2 w 480"/>
                    <a:gd name="T3" fmla="*/ 99 h 486"/>
                    <a:gd name="T4" fmla="*/ 2 w 480"/>
                    <a:gd name="T5" fmla="*/ 156 h 486"/>
                    <a:gd name="T6" fmla="*/ 11 w 480"/>
                    <a:gd name="T7" fmla="*/ 205 h 486"/>
                    <a:gd name="T8" fmla="*/ 32 w 480"/>
                    <a:gd name="T9" fmla="*/ 272 h 486"/>
                    <a:gd name="T10" fmla="*/ 60 w 480"/>
                    <a:gd name="T11" fmla="*/ 338 h 486"/>
                    <a:gd name="T12" fmla="*/ 81 w 480"/>
                    <a:gd name="T13" fmla="*/ 361 h 486"/>
                    <a:gd name="T14" fmla="*/ 106 w 480"/>
                    <a:gd name="T15" fmla="*/ 375 h 486"/>
                    <a:gd name="T16" fmla="*/ 127 w 480"/>
                    <a:gd name="T17" fmla="*/ 398 h 486"/>
                    <a:gd name="T18" fmla="*/ 106 w 480"/>
                    <a:gd name="T19" fmla="*/ 437 h 486"/>
                    <a:gd name="T20" fmla="*/ 105 w 480"/>
                    <a:gd name="T21" fmla="*/ 452 h 486"/>
                    <a:gd name="T22" fmla="*/ 116 w 480"/>
                    <a:gd name="T23" fmla="*/ 465 h 486"/>
                    <a:gd name="T24" fmla="*/ 161 w 480"/>
                    <a:gd name="T25" fmla="*/ 458 h 486"/>
                    <a:gd name="T26" fmla="*/ 173 w 480"/>
                    <a:gd name="T27" fmla="*/ 484 h 486"/>
                    <a:gd name="T28" fmla="*/ 182 w 480"/>
                    <a:gd name="T29" fmla="*/ 486 h 486"/>
                    <a:gd name="T30" fmla="*/ 187 w 480"/>
                    <a:gd name="T31" fmla="*/ 486 h 486"/>
                    <a:gd name="T32" fmla="*/ 194 w 480"/>
                    <a:gd name="T33" fmla="*/ 484 h 486"/>
                    <a:gd name="T34" fmla="*/ 205 w 480"/>
                    <a:gd name="T35" fmla="*/ 474 h 486"/>
                    <a:gd name="T36" fmla="*/ 244 w 480"/>
                    <a:gd name="T37" fmla="*/ 479 h 486"/>
                    <a:gd name="T38" fmla="*/ 248 w 480"/>
                    <a:gd name="T39" fmla="*/ 474 h 486"/>
                    <a:gd name="T40" fmla="*/ 254 w 480"/>
                    <a:gd name="T41" fmla="*/ 463 h 486"/>
                    <a:gd name="T42" fmla="*/ 254 w 480"/>
                    <a:gd name="T43" fmla="*/ 458 h 486"/>
                    <a:gd name="T44" fmla="*/ 252 w 480"/>
                    <a:gd name="T45" fmla="*/ 447 h 486"/>
                    <a:gd name="T46" fmla="*/ 247 w 480"/>
                    <a:gd name="T47" fmla="*/ 430 h 486"/>
                    <a:gd name="T48" fmla="*/ 245 w 480"/>
                    <a:gd name="T49" fmla="*/ 396 h 486"/>
                    <a:gd name="T50" fmla="*/ 235 w 480"/>
                    <a:gd name="T51" fmla="*/ 371 h 486"/>
                    <a:gd name="T52" fmla="*/ 194 w 480"/>
                    <a:gd name="T53" fmla="*/ 344 h 486"/>
                    <a:gd name="T54" fmla="*/ 136 w 480"/>
                    <a:gd name="T55" fmla="*/ 323 h 486"/>
                    <a:gd name="T56" fmla="*/ 117 w 480"/>
                    <a:gd name="T57" fmla="*/ 312 h 486"/>
                    <a:gd name="T58" fmla="*/ 100 w 480"/>
                    <a:gd name="T59" fmla="*/ 290 h 486"/>
                    <a:gd name="T60" fmla="*/ 85 w 480"/>
                    <a:gd name="T61" fmla="*/ 243 h 486"/>
                    <a:gd name="T62" fmla="*/ 75 w 480"/>
                    <a:gd name="T63" fmla="*/ 187 h 486"/>
                    <a:gd name="T64" fmla="*/ 71 w 480"/>
                    <a:gd name="T65" fmla="*/ 138 h 486"/>
                    <a:gd name="T66" fmla="*/ 101 w 480"/>
                    <a:gd name="T67" fmla="*/ 103 h 486"/>
                    <a:gd name="T68" fmla="*/ 176 w 480"/>
                    <a:gd name="T69" fmla="*/ 87 h 486"/>
                    <a:gd name="T70" fmla="*/ 235 w 480"/>
                    <a:gd name="T71" fmla="*/ 88 h 486"/>
                    <a:gd name="T72" fmla="*/ 344 w 480"/>
                    <a:gd name="T73" fmla="*/ 110 h 486"/>
                    <a:gd name="T74" fmla="*/ 427 w 480"/>
                    <a:gd name="T75" fmla="*/ 125 h 486"/>
                    <a:gd name="T76" fmla="*/ 439 w 480"/>
                    <a:gd name="T77" fmla="*/ 123 h 486"/>
                    <a:gd name="T78" fmla="*/ 454 w 480"/>
                    <a:gd name="T79" fmla="*/ 116 h 486"/>
                    <a:gd name="T80" fmla="*/ 467 w 480"/>
                    <a:gd name="T81" fmla="*/ 105 h 486"/>
                    <a:gd name="T82" fmla="*/ 478 w 480"/>
                    <a:gd name="T83" fmla="*/ 79 h 486"/>
                    <a:gd name="T84" fmla="*/ 476 w 480"/>
                    <a:gd name="T85" fmla="*/ 44 h 486"/>
                    <a:gd name="T86" fmla="*/ 475 w 480"/>
                    <a:gd name="T87" fmla="*/ 40 h 486"/>
                    <a:gd name="T88" fmla="*/ 458 w 480"/>
                    <a:gd name="T89" fmla="*/ 21 h 486"/>
                    <a:gd name="T90" fmla="*/ 403 w 480"/>
                    <a:gd name="T91" fmla="*/ 8 h 486"/>
                    <a:gd name="T92" fmla="*/ 329 w 480"/>
                    <a:gd name="T93" fmla="*/ 0 h 486"/>
                    <a:gd name="T94" fmla="*/ 256 w 480"/>
                    <a:gd name="T95" fmla="*/ 4 h 486"/>
                    <a:gd name="T96" fmla="*/ 95 w 480"/>
                    <a:gd name="T97" fmla="*/ 40 h 4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0"/>
                    <a:gd name="T148" fmla="*/ 0 h 486"/>
                    <a:gd name="T149" fmla="*/ 480 w 480"/>
                    <a:gd name="T150" fmla="*/ 486 h 4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0" h="486">
                      <a:moveTo>
                        <a:pt x="28" y="65"/>
                      </a:moveTo>
                      <a:lnTo>
                        <a:pt x="22" y="68"/>
                      </a:lnTo>
                      <a:lnTo>
                        <a:pt x="17" y="72"/>
                      </a:lnTo>
                      <a:lnTo>
                        <a:pt x="12" y="76"/>
                      </a:lnTo>
                      <a:lnTo>
                        <a:pt x="9" y="81"/>
                      </a:lnTo>
                      <a:lnTo>
                        <a:pt x="5" y="86"/>
                      </a:lnTo>
                      <a:lnTo>
                        <a:pt x="4" y="92"/>
                      </a:lnTo>
                      <a:lnTo>
                        <a:pt x="2" y="99"/>
                      </a:lnTo>
                      <a:lnTo>
                        <a:pt x="2" y="106"/>
                      </a:lnTo>
                      <a:lnTo>
                        <a:pt x="0" y="119"/>
                      </a:lnTo>
                      <a:lnTo>
                        <a:pt x="0" y="131"/>
                      </a:lnTo>
                      <a:lnTo>
                        <a:pt x="2" y="156"/>
                      </a:lnTo>
                      <a:lnTo>
                        <a:pt x="3" y="169"/>
                      </a:lnTo>
                      <a:lnTo>
                        <a:pt x="4" y="181"/>
                      </a:lnTo>
                      <a:lnTo>
                        <a:pt x="7" y="193"/>
                      </a:lnTo>
                      <a:lnTo>
                        <a:pt x="11" y="205"/>
                      </a:lnTo>
                      <a:lnTo>
                        <a:pt x="15" y="222"/>
                      </a:lnTo>
                      <a:lnTo>
                        <a:pt x="20" y="239"/>
                      </a:lnTo>
                      <a:lnTo>
                        <a:pt x="26" y="256"/>
                      </a:lnTo>
                      <a:lnTo>
                        <a:pt x="32" y="272"/>
                      </a:lnTo>
                      <a:lnTo>
                        <a:pt x="42" y="297"/>
                      </a:lnTo>
                      <a:lnTo>
                        <a:pt x="53" y="323"/>
                      </a:lnTo>
                      <a:lnTo>
                        <a:pt x="56" y="331"/>
                      </a:lnTo>
                      <a:lnTo>
                        <a:pt x="60" y="338"/>
                      </a:lnTo>
                      <a:lnTo>
                        <a:pt x="64" y="345"/>
                      </a:lnTo>
                      <a:lnTo>
                        <a:pt x="69" y="351"/>
                      </a:lnTo>
                      <a:lnTo>
                        <a:pt x="75" y="356"/>
                      </a:lnTo>
                      <a:lnTo>
                        <a:pt x="81" y="361"/>
                      </a:lnTo>
                      <a:lnTo>
                        <a:pt x="88" y="366"/>
                      </a:lnTo>
                      <a:lnTo>
                        <a:pt x="97" y="370"/>
                      </a:lnTo>
                      <a:lnTo>
                        <a:pt x="102" y="373"/>
                      </a:lnTo>
                      <a:lnTo>
                        <a:pt x="106" y="375"/>
                      </a:lnTo>
                      <a:lnTo>
                        <a:pt x="114" y="381"/>
                      </a:lnTo>
                      <a:lnTo>
                        <a:pt x="121" y="389"/>
                      </a:lnTo>
                      <a:lnTo>
                        <a:pt x="124" y="394"/>
                      </a:lnTo>
                      <a:lnTo>
                        <a:pt x="127" y="398"/>
                      </a:lnTo>
                      <a:lnTo>
                        <a:pt x="119" y="407"/>
                      </a:lnTo>
                      <a:lnTo>
                        <a:pt x="114" y="416"/>
                      </a:lnTo>
                      <a:lnTo>
                        <a:pt x="109" y="426"/>
                      </a:lnTo>
                      <a:lnTo>
                        <a:pt x="106" y="437"/>
                      </a:lnTo>
                      <a:lnTo>
                        <a:pt x="104" y="440"/>
                      </a:lnTo>
                      <a:lnTo>
                        <a:pt x="104" y="445"/>
                      </a:lnTo>
                      <a:lnTo>
                        <a:pt x="104" y="449"/>
                      </a:lnTo>
                      <a:lnTo>
                        <a:pt x="105" y="452"/>
                      </a:lnTo>
                      <a:lnTo>
                        <a:pt x="107" y="456"/>
                      </a:lnTo>
                      <a:lnTo>
                        <a:pt x="109" y="459"/>
                      </a:lnTo>
                      <a:lnTo>
                        <a:pt x="112" y="462"/>
                      </a:lnTo>
                      <a:lnTo>
                        <a:pt x="116" y="465"/>
                      </a:lnTo>
                      <a:lnTo>
                        <a:pt x="123" y="468"/>
                      </a:lnTo>
                      <a:lnTo>
                        <a:pt x="131" y="471"/>
                      </a:lnTo>
                      <a:lnTo>
                        <a:pt x="140" y="472"/>
                      </a:lnTo>
                      <a:lnTo>
                        <a:pt x="161" y="458"/>
                      </a:lnTo>
                      <a:lnTo>
                        <a:pt x="162" y="474"/>
                      </a:lnTo>
                      <a:lnTo>
                        <a:pt x="165" y="478"/>
                      </a:lnTo>
                      <a:lnTo>
                        <a:pt x="169" y="481"/>
                      </a:lnTo>
                      <a:lnTo>
                        <a:pt x="173" y="484"/>
                      </a:lnTo>
                      <a:lnTo>
                        <a:pt x="177" y="486"/>
                      </a:lnTo>
                      <a:lnTo>
                        <a:pt x="180" y="486"/>
                      </a:lnTo>
                      <a:lnTo>
                        <a:pt x="181" y="486"/>
                      </a:lnTo>
                      <a:lnTo>
                        <a:pt x="182" y="486"/>
                      </a:lnTo>
                      <a:lnTo>
                        <a:pt x="183" y="486"/>
                      </a:lnTo>
                      <a:lnTo>
                        <a:pt x="186" y="486"/>
                      </a:lnTo>
                      <a:lnTo>
                        <a:pt x="187" y="486"/>
                      </a:lnTo>
                      <a:lnTo>
                        <a:pt x="189" y="486"/>
                      </a:lnTo>
                      <a:lnTo>
                        <a:pt x="190" y="485"/>
                      </a:lnTo>
                      <a:lnTo>
                        <a:pt x="191" y="485"/>
                      </a:lnTo>
                      <a:lnTo>
                        <a:pt x="194" y="484"/>
                      </a:lnTo>
                      <a:lnTo>
                        <a:pt x="196" y="482"/>
                      </a:lnTo>
                      <a:lnTo>
                        <a:pt x="200" y="480"/>
                      </a:lnTo>
                      <a:lnTo>
                        <a:pt x="202" y="478"/>
                      </a:lnTo>
                      <a:lnTo>
                        <a:pt x="205" y="474"/>
                      </a:lnTo>
                      <a:lnTo>
                        <a:pt x="210" y="474"/>
                      </a:lnTo>
                      <a:lnTo>
                        <a:pt x="222" y="482"/>
                      </a:lnTo>
                      <a:lnTo>
                        <a:pt x="242" y="481"/>
                      </a:lnTo>
                      <a:lnTo>
                        <a:pt x="244" y="479"/>
                      </a:lnTo>
                      <a:lnTo>
                        <a:pt x="246" y="477"/>
                      </a:lnTo>
                      <a:lnTo>
                        <a:pt x="247" y="475"/>
                      </a:lnTo>
                      <a:lnTo>
                        <a:pt x="247" y="474"/>
                      </a:lnTo>
                      <a:lnTo>
                        <a:pt x="248" y="474"/>
                      </a:lnTo>
                      <a:lnTo>
                        <a:pt x="250" y="472"/>
                      </a:lnTo>
                      <a:lnTo>
                        <a:pt x="252" y="467"/>
                      </a:lnTo>
                      <a:lnTo>
                        <a:pt x="253" y="465"/>
                      </a:lnTo>
                      <a:lnTo>
                        <a:pt x="254" y="463"/>
                      </a:lnTo>
                      <a:lnTo>
                        <a:pt x="254" y="460"/>
                      </a:lnTo>
                      <a:lnTo>
                        <a:pt x="254" y="458"/>
                      </a:lnTo>
                      <a:lnTo>
                        <a:pt x="254" y="455"/>
                      </a:lnTo>
                      <a:lnTo>
                        <a:pt x="254" y="452"/>
                      </a:lnTo>
                      <a:lnTo>
                        <a:pt x="252" y="447"/>
                      </a:lnTo>
                      <a:lnTo>
                        <a:pt x="251" y="441"/>
                      </a:lnTo>
                      <a:lnTo>
                        <a:pt x="248" y="435"/>
                      </a:lnTo>
                      <a:lnTo>
                        <a:pt x="247" y="432"/>
                      </a:lnTo>
                      <a:lnTo>
                        <a:pt x="247" y="430"/>
                      </a:lnTo>
                      <a:lnTo>
                        <a:pt x="246" y="423"/>
                      </a:lnTo>
                      <a:lnTo>
                        <a:pt x="247" y="416"/>
                      </a:lnTo>
                      <a:lnTo>
                        <a:pt x="247" y="406"/>
                      </a:lnTo>
                      <a:lnTo>
                        <a:pt x="245" y="396"/>
                      </a:lnTo>
                      <a:lnTo>
                        <a:pt x="244" y="391"/>
                      </a:lnTo>
                      <a:lnTo>
                        <a:pt x="244" y="387"/>
                      </a:lnTo>
                      <a:lnTo>
                        <a:pt x="240" y="379"/>
                      </a:lnTo>
                      <a:lnTo>
                        <a:pt x="235" y="371"/>
                      </a:lnTo>
                      <a:lnTo>
                        <a:pt x="229" y="364"/>
                      </a:lnTo>
                      <a:lnTo>
                        <a:pt x="222" y="359"/>
                      </a:lnTo>
                      <a:lnTo>
                        <a:pt x="214" y="353"/>
                      </a:lnTo>
                      <a:lnTo>
                        <a:pt x="194" y="344"/>
                      </a:lnTo>
                      <a:lnTo>
                        <a:pt x="176" y="335"/>
                      </a:lnTo>
                      <a:lnTo>
                        <a:pt x="156" y="328"/>
                      </a:lnTo>
                      <a:lnTo>
                        <a:pt x="146" y="325"/>
                      </a:lnTo>
                      <a:lnTo>
                        <a:pt x="136" y="323"/>
                      </a:lnTo>
                      <a:lnTo>
                        <a:pt x="132" y="322"/>
                      </a:lnTo>
                      <a:lnTo>
                        <a:pt x="129" y="321"/>
                      </a:lnTo>
                      <a:lnTo>
                        <a:pt x="124" y="317"/>
                      </a:lnTo>
                      <a:lnTo>
                        <a:pt x="117" y="312"/>
                      </a:lnTo>
                      <a:lnTo>
                        <a:pt x="112" y="308"/>
                      </a:lnTo>
                      <a:lnTo>
                        <a:pt x="108" y="302"/>
                      </a:lnTo>
                      <a:lnTo>
                        <a:pt x="103" y="296"/>
                      </a:lnTo>
                      <a:lnTo>
                        <a:pt x="100" y="290"/>
                      </a:lnTo>
                      <a:lnTo>
                        <a:pt x="96" y="283"/>
                      </a:lnTo>
                      <a:lnTo>
                        <a:pt x="94" y="276"/>
                      </a:lnTo>
                      <a:lnTo>
                        <a:pt x="92" y="270"/>
                      </a:lnTo>
                      <a:lnTo>
                        <a:pt x="85" y="243"/>
                      </a:lnTo>
                      <a:lnTo>
                        <a:pt x="81" y="229"/>
                      </a:lnTo>
                      <a:lnTo>
                        <a:pt x="80" y="215"/>
                      </a:lnTo>
                      <a:lnTo>
                        <a:pt x="77" y="201"/>
                      </a:lnTo>
                      <a:lnTo>
                        <a:pt x="75" y="187"/>
                      </a:lnTo>
                      <a:lnTo>
                        <a:pt x="74" y="173"/>
                      </a:lnTo>
                      <a:lnTo>
                        <a:pt x="74" y="159"/>
                      </a:lnTo>
                      <a:lnTo>
                        <a:pt x="73" y="148"/>
                      </a:lnTo>
                      <a:lnTo>
                        <a:pt x="71" y="138"/>
                      </a:lnTo>
                      <a:lnTo>
                        <a:pt x="67" y="119"/>
                      </a:lnTo>
                      <a:lnTo>
                        <a:pt x="78" y="113"/>
                      </a:lnTo>
                      <a:lnTo>
                        <a:pt x="89" y="108"/>
                      </a:lnTo>
                      <a:lnTo>
                        <a:pt x="101" y="103"/>
                      </a:lnTo>
                      <a:lnTo>
                        <a:pt x="112" y="99"/>
                      </a:lnTo>
                      <a:lnTo>
                        <a:pt x="137" y="92"/>
                      </a:lnTo>
                      <a:lnTo>
                        <a:pt x="162" y="89"/>
                      </a:lnTo>
                      <a:lnTo>
                        <a:pt x="176" y="87"/>
                      </a:lnTo>
                      <a:lnTo>
                        <a:pt x="191" y="86"/>
                      </a:lnTo>
                      <a:lnTo>
                        <a:pt x="206" y="85"/>
                      </a:lnTo>
                      <a:lnTo>
                        <a:pt x="221" y="86"/>
                      </a:lnTo>
                      <a:lnTo>
                        <a:pt x="235" y="88"/>
                      </a:lnTo>
                      <a:lnTo>
                        <a:pt x="250" y="90"/>
                      </a:lnTo>
                      <a:lnTo>
                        <a:pt x="265" y="92"/>
                      </a:lnTo>
                      <a:lnTo>
                        <a:pt x="279" y="96"/>
                      </a:lnTo>
                      <a:lnTo>
                        <a:pt x="344" y="110"/>
                      </a:lnTo>
                      <a:lnTo>
                        <a:pt x="377" y="117"/>
                      </a:lnTo>
                      <a:lnTo>
                        <a:pt x="410" y="123"/>
                      </a:lnTo>
                      <a:lnTo>
                        <a:pt x="418" y="124"/>
                      </a:lnTo>
                      <a:lnTo>
                        <a:pt x="427" y="125"/>
                      </a:lnTo>
                      <a:lnTo>
                        <a:pt x="433" y="124"/>
                      </a:lnTo>
                      <a:lnTo>
                        <a:pt x="435" y="123"/>
                      </a:lnTo>
                      <a:lnTo>
                        <a:pt x="437" y="123"/>
                      </a:lnTo>
                      <a:lnTo>
                        <a:pt x="439" y="123"/>
                      </a:lnTo>
                      <a:lnTo>
                        <a:pt x="444" y="121"/>
                      </a:lnTo>
                      <a:lnTo>
                        <a:pt x="449" y="119"/>
                      </a:lnTo>
                      <a:lnTo>
                        <a:pt x="452" y="117"/>
                      </a:lnTo>
                      <a:lnTo>
                        <a:pt x="454" y="116"/>
                      </a:lnTo>
                      <a:lnTo>
                        <a:pt x="456" y="114"/>
                      </a:lnTo>
                      <a:lnTo>
                        <a:pt x="459" y="113"/>
                      </a:lnTo>
                      <a:lnTo>
                        <a:pt x="462" y="109"/>
                      </a:lnTo>
                      <a:lnTo>
                        <a:pt x="467" y="105"/>
                      </a:lnTo>
                      <a:lnTo>
                        <a:pt x="472" y="96"/>
                      </a:lnTo>
                      <a:lnTo>
                        <a:pt x="476" y="88"/>
                      </a:lnTo>
                      <a:lnTo>
                        <a:pt x="477" y="83"/>
                      </a:lnTo>
                      <a:lnTo>
                        <a:pt x="478" y="79"/>
                      </a:lnTo>
                      <a:lnTo>
                        <a:pt x="480" y="70"/>
                      </a:lnTo>
                      <a:lnTo>
                        <a:pt x="480" y="62"/>
                      </a:lnTo>
                      <a:lnTo>
                        <a:pt x="478" y="53"/>
                      </a:lnTo>
                      <a:lnTo>
                        <a:pt x="476" y="44"/>
                      </a:lnTo>
                      <a:lnTo>
                        <a:pt x="476" y="42"/>
                      </a:lnTo>
                      <a:lnTo>
                        <a:pt x="475" y="42"/>
                      </a:lnTo>
                      <a:lnTo>
                        <a:pt x="475" y="40"/>
                      </a:lnTo>
                      <a:lnTo>
                        <a:pt x="473" y="35"/>
                      </a:lnTo>
                      <a:lnTo>
                        <a:pt x="469" y="29"/>
                      </a:lnTo>
                      <a:lnTo>
                        <a:pt x="464" y="25"/>
                      </a:lnTo>
                      <a:lnTo>
                        <a:pt x="458" y="21"/>
                      </a:lnTo>
                      <a:lnTo>
                        <a:pt x="455" y="20"/>
                      </a:lnTo>
                      <a:lnTo>
                        <a:pt x="452" y="19"/>
                      </a:lnTo>
                      <a:lnTo>
                        <a:pt x="427" y="13"/>
                      </a:lnTo>
                      <a:lnTo>
                        <a:pt x="403" y="8"/>
                      </a:lnTo>
                      <a:lnTo>
                        <a:pt x="378" y="4"/>
                      </a:lnTo>
                      <a:lnTo>
                        <a:pt x="354" y="2"/>
                      </a:lnTo>
                      <a:lnTo>
                        <a:pt x="342" y="1"/>
                      </a:lnTo>
                      <a:lnTo>
                        <a:pt x="329" y="0"/>
                      </a:lnTo>
                      <a:lnTo>
                        <a:pt x="305" y="0"/>
                      </a:lnTo>
                      <a:lnTo>
                        <a:pt x="292" y="0"/>
                      </a:lnTo>
                      <a:lnTo>
                        <a:pt x="280" y="1"/>
                      </a:lnTo>
                      <a:lnTo>
                        <a:pt x="256" y="4"/>
                      </a:lnTo>
                      <a:lnTo>
                        <a:pt x="214" y="9"/>
                      </a:lnTo>
                      <a:lnTo>
                        <a:pt x="174" y="17"/>
                      </a:lnTo>
                      <a:lnTo>
                        <a:pt x="134" y="28"/>
                      </a:lnTo>
                      <a:lnTo>
                        <a:pt x="95" y="40"/>
                      </a:lnTo>
                      <a:lnTo>
                        <a:pt x="61" y="52"/>
                      </a:lnTo>
                      <a:lnTo>
                        <a:pt x="28" y="6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9" name="Freeform 48"/>
                <p:cNvSpPr>
                  <a:spLocks noChangeAspect="1"/>
                </p:cNvSpPr>
                <p:nvPr/>
              </p:nvSpPr>
              <p:spPr bwMode="auto">
                <a:xfrm>
                  <a:off x="2282" y="3046"/>
                  <a:ext cx="804" cy="669"/>
                </a:xfrm>
                <a:custGeom>
                  <a:avLst/>
                  <a:gdLst>
                    <a:gd name="T0" fmla="*/ 4 w 804"/>
                    <a:gd name="T1" fmla="*/ 81 h 669"/>
                    <a:gd name="T2" fmla="*/ 14 w 804"/>
                    <a:gd name="T3" fmla="*/ 102 h 669"/>
                    <a:gd name="T4" fmla="*/ 33 w 804"/>
                    <a:gd name="T5" fmla="*/ 117 h 669"/>
                    <a:gd name="T6" fmla="*/ 77 w 804"/>
                    <a:gd name="T7" fmla="*/ 137 h 669"/>
                    <a:gd name="T8" fmla="*/ 292 w 804"/>
                    <a:gd name="T9" fmla="*/ 202 h 669"/>
                    <a:gd name="T10" fmla="*/ 338 w 804"/>
                    <a:gd name="T11" fmla="*/ 225 h 669"/>
                    <a:gd name="T12" fmla="*/ 351 w 804"/>
                    <a:gd name="T13" fmla="*/ 247 h 669"/>
                    <a:gd name="T14" fmla="*/ 354 w 804"/>
                    <a:gd name="T15" fmla="*/ 275 h 669"/>
                    <a:gd name="T16" fmla="*/ 346 w 804"/>
                    <a:gd name="T17" fmla="*/ 315 h 669"/>
                    <a:gd name="T18" fmla="*/ 346 w 804"/>
                    <a:gd name="T19" fmla="*/ 356 h 669"/>
                    <a:gd name="T20" fmla="*/ 358 w 804"/>
                    <a:gd name="T21" fmla="*/ 376 h 669"/>
                    <a:gd name="T22" fmla="*/ 384 w 804"/>
                    <a:gd name="T23" fmla="*/ 427 h 669"/>
                    <a:gd name="T24" fmla="*/ 429 w 804"/>
                    <a:gd name="T25" fmla="*/ 494 h 669"/>
                    <a:gd name="T26" fmla="*/ 455 w 804"/>
                    <a:gd name="T27" fmla="*/ 535 h 669"/>
                    <a:gd name="T28" fmla="*/ 482 w 804"/>
                    <a:gd name="T29" fmla="*/ 580 h 669"/>
                    <a:gd name="T30" fmla="*/ 498 w 804"/>
                    <a:gd name="T31" fmla="*/ 624 h 669"/>
                    <a:gd name="T32" fmla="*/ 510 w 804"/>
                    <a:gd name="T33" fmla="*/ 645 h 669"/>
                    <a:gd name="T34" fmla="*/ 525 w 804"/>
                    <a:gd name="T35" fmla="*/ 659 h 669"/>
                    <a:gd name="T36" fmla="*/ 547 w 804"/>
                    <a:gd name="T37" fmla="*/ 667 h 669"/>
                    <a:gd name="T38" fmla="*/ 573 w 804"/>
                    <a:gd name="T39" fmla="*/ 667 h 669"/>
                    <a:gd name="T40" fmla="*/ 577 w 804"/>
                    <a:gd name="T41" fmla="*/ 664 h 669"/>
                    <a:gd name="T42" fmla="*/ 581 w 804"/>
                    <a:gd name="T43" fmla="*/ 661 h 669"/>
                    <a:gd name="T44" fmla="*/ 600 w 804"/>
                    <a:gd name="T45" fmla="*/ 626 h 669"/>
                    <a:gd name="T46" fmla="*/ 605 w 804"/>
                    <a:gd name="T47" fmla="*/ 615 h 669"/>
                    <a:gd name="T48" fmla="*/ 621 w 804"/>
                    <a:gd name="T49" fmla="*/ 588 h 669"/>
                    <a:gd name="T50" fmla="*/ 673 w 804"/>
                    <a:gd name="T51" fmla="*/ 551 h 669"/>
                    <a:gd name="T52" fmla="*/ 732 w 804"/>
                    <a:gd name="T53" fmla="*/ 531 h 669"/>
                    <a:gd name="T54" fmla="*/ 779 w 804"/>
                    <a:gd name="T55" fmla="*/ 529 h 669"/>
                    <a:gd name="T56" fmla="*/ 784 w 804"/>
                    <a:gd name="T57" fmla="*/ 528 h 669"/>
                    <a:gd name="T58" fmla="*/ 796 w 804"/>
                    <a:gd name="T59" fmla="*/ 520 h 669"/>
                    <a:gd name="T60" fmla="*/ 803 w 804"/>
                    <a:gd name="T61" fmla="*/ 509 h 669"/>
                    <a:gd name="T62" fmla="*/ 804 w 804"/>
                    <a:gd name="T63" fmla="*/ 503 h 669"/>
                    <a:gd name="T64" fmla="*/ 803 w 804"/>
                    <a:gd name="T65" fmla="*/ 490 h 669"/>
                    <a:gd name="T66" fmla="*/ 798 w 804"/>
                    <a:gd name="T67" fmla="*/ 479 h 669"/>
                    <a:gd name="T68" fmla="*/ 789 w 804"/>
                    <a:gd name="T69" fmla="*/ 459 h 669"/>
                    <a:gd name="T70" fmla="*/ 765 w 804"/>
                    <a:gd name="T71" fmla="*/ 437 h 669"/>
                    <a:gd name="T72" fmla="*/ 741 w 804"/>
                    <a:gd name="T73" fmla="*/ 430 h 669"/>
                    <a:gd name="T74" fmla="*/ 703 w 804"/>
                    <a:gd name="T75" fmla="*/ 437 h 669"/>
                    <a:gd name="T76" fmla="*/ 670 w 804"/>
                    <a:gd name="T77" fmla="*/ 456 h 669"/>
                    <a:gd name="T78" fmla="*/ 597 w 804"/>
                    <a:gd name="T79" fmla="*/ 513 h 669"/>
                    <a:gd name="T80" fmla="*/ 571 w 804"/>
                    <a:gd name="T81" fmla="*/ 546 h 669"/>
                    <a:gd name="T82" fmla="*/ 557 w 804"/>
                    <a:gd name="T83" fmla="*/ 565 h 669"/>
                    <a:gd name="T84" fmla="*/ 529 w 804"/>
                    <a:gd name="T85" fmla="*/ 530 h 669"/>
                    <a:gd name="T86" fmla="*/ 501 w 804"/>
                    <a:gd name="T87" fmla="*/ 478 h 669"/>
                    <a:gd name="T88" fmla="*/ 471 w 804"/>
                    <a:gd name="T89" fmla="*/ 406 h 669"/>
                    <a:gd name="T90" fmla="*/ 447 w 804"/>
                    <a:gd name="T91" fmla="*/ 335 h 669"/>
                    <a:gd name="T92" fmla="*/ 438 w 804"/>
                    <a:gd name="T93" fmla="*/ 281 h 669"/>
                    <a:gd name="T94" fmla="*/ 437 w 804"/>
                    <a:gd name="T95" fmla="*/ 225 h 669"/>
                    <a:gd name="T96" fmla="*/ 439 w 804"/>
                    <a:gd name="T97" fmla="*/ 197 h 669"/>
                    <a:gd name="T98" fmla="*/ 426 w 804"/>
                    <a:gd name="T99" fmla="*/ 174 h 669"/>
                    <a:gd name="T100" fmla="*/ 388 w 804"/>
                    <a:gd name="T101" fmla="*/ 139 h 669"/>
                    <a:gd name="T102" fmla="*/ 343 w 804"/>
                    <a:gd name="T103" fmla="*/ 118 h 669"/>
                    <a:gd name="T104" fmla="*/ 328 w 804"/>
                    <a:gd name="T105" fmla="*/ 108 h 669"/>
                    <a:gd name="T106" fmla="*/ 189 w 804"/>
                    <a:gd name="T107" fmla="*/ 41 h 669"/>
                    <a:gd name="T108" fmla="*/ 135 w 804"/>
                    <a:gd name="T109" fmla="*/ 17 h 669"/>
                    <a:gd name="T110" fmla="*/ 60 w 804"/>
                    <a:gd name="T111" fmla="*/ 1 h 669"/>
                    <a:gd name="T112" fmla="*/ 26 w 804"/>
                    <a:gd name="T113" fmla="*/ 6 h 669"/>
                    <a:gd name="T114" fmla="*/ 7 w 804"/>
                    <a:gd name="T115" fmla="*/ 25 h 669"/>
                    <a:gd name="T116" fmla="*/ 0 w 804"/>
                    <a:gd name="T117" fmla="*/ 49 h 66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04"/>
                    <a:gd name="T178" fmla="*/ 0 h 669"/>
                    <a:gd name="T179" fmla="*/ 804 w 804"/>
                    <a:gd name="T180" fmla="*/ 669 h 66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04" h="669">
                      <a:moveTo>
                        <a:pt x="0" y="60"/>
                      </a:moveTo>
                      <a:lnTo>
                        <a:pt x="0" y="65"/>
                      </a:lnTo>
                      <a:lnTo>
                        <a:pt x="1" y="70"/>
                      </a:lnTo>
                      <a:lnTo>
                        <a:pt x="4" y="81"/>
                      </a:lnTo>
                      <a:lnTo>
                        <a:pt x="7" y="89"/>
                      </a:lnTo>
                      <a:lnTo>
                        <a:pt x="9" y="93"/>
                      </a:lnTo>
                      <a:lnTo>
                        <a:pt x="12" y="98"/>
                      </a:lnTo>
                      <a:lnTo>
                        <a:pt x="14" y="102"/>
                      </a:lnTo>
                      <a:lnTo>
                        <a:pt x="17" y="105"/>
                      </a:lnTo>
                      <a:lnTo>
                        <a:pt x="21" y="108"/>
                      </a:lnTo>
                      <a:lnTo>
                        <a:pt x="24" y="111"/>
                      </a:lnTo>
                      <a:lnTo>
                        <a:pt x="33" y="117"/>
                      </a:lnTo>
                      <a:lnTo>
                        <a:pt x="42" y="124"/>
                      </a:lnTo>
                      <a:lnTo>
                        <a:pt x="44" y="125"/>
                      </a:lnTo>
                      <a:lnTo>
                        <a:pt x="47" y="127"/>
                      </a:lnTo>
                      <a:lnTo>
                        <a:pt x="77" y="137"/>
                      </a:lnTo>
                      <a:lnTo>
                        <a:pt x="108" y="147"/>
                      </a:lnTo>
                      <a:lnTo>
                        <a:pt x="196" y="174"/>
                      </a:lnTo>
                      <a:lnTo>
                        <a:pt x="285" y="201"/>
                      </a:lnTo>
                      <a:lnTo>
                        <a:pt x="292" y="202"/>
                      </a:lnTo>
                      <a:lnTo>
                        <a:pt x="299" y="204"/>
                      </a:lnTo>
                      <a:lnTo>
                        <a:pt x="312" y="210"/>
                      </a:lnTo>
                      <a:lnTo>
                        <a:pt x="325" y="217"/>
                      </a:lnTo>
                      <a:lnTo>
                        <a:pt x="338" y="225"/>
                      </a:lnTo>
                      <a:lnTo>
                        <a:pt x="340" y="229"/>
                      </a:lnTo>
                      <a:lnTo>
                        <a:pt x="344" y="235"/>
                      </a:lnTo>
                      <a:lnTo>
                        <a:pt x="349" y="242"/>
                      </a:lnTo>
                      <a:lnTo>
                        <a:pt x="351" y="247"/>
                      </a:lnTo>
                      <a:lnTo>
                        <a:pt x="353" y="254"/>
                      </a:lnTo>
                      <a:lnTo>
                        <a:pt x="354" y="261"/>
                      </a:lnTo>
                      <a:lnTo>
                        <a:pt x="355" y="268"/>
                      </a:lnTo>
                      <a:lnTo>
                        <a:pt x="354" y="275"/>
                      </a:lnTo>
                      <a:lnTo>
                        <a:pt x="353" y="282"/>
                      </a:lnTo>
                      <a:lnTo>
                        <a:pt x="350" y="284"/>
                      </a:lnTo>
                      <a:lnTo>
                        <a:pt x="350" y="288"/>
                      </a:lnTo>
                      <a:lnTo>
                        <a:pt x="346" y="315"/>
                      </a:lnTo>
                      <a:lnTo>
                        <a:pt x="345" y="343"/>
                      </a:lnTo>
                      <a:lnTo>
                        <a:pt x="345" y="347"/>
                      </a:lnTo>
                      <a:lnTo>
                        <a:pt x="345" y="352"/>
                      </a:lnTo>
                      <a:lnTo>
                        <a:pt x="346" y="356"/>
                      </a:lnTo>
                      <a:lnTo>
                        <a:pt x="348" y="360"/>
                      </a:lnTo>
                      <a:lnTo>
                        <a:pt x="350" y="365"/>
                      </a:lnTo>
                      <a:lnTo>
                        <a:pt x="352" y="368"/>
                      </a:lnTo>
                      <a:lnTo>
                        <a:pt x="358" y="376"/>
                      </a:lnTo>
                      <a:lnTo>
                        <a:pt x="365" y="394"/>
                      </a:lnTo>
                      <a:lnTo>
                        <a:pt x="374" y="411"/>
                      </a:lnTo>
                      <a:lnTo>
                        <a:pt x="378" y="419"/>
                      </a:lnTo>
                      <a:lnTo>
                        <a:pt x="384" y="427"/>
                      </a:lnTo>
                      <a:lnTo>
                        <a:pt x="395" y="444"/>
                      </a:lnTo>
                      <a:lnTo>
                        <a:pt x="407" y="460"/>
                      </a:lnTo>
                      <a:lnTo>
                        <a:pt x="419" y="477"/>
                      </a:lnTo>
                      <a:lnTo>
                        <a:pt x="429" y="494"/>
                      </a:lnTo>
                      <a:lnTo>
                        <a:pt x="440" y="512"/>
                      </a:lnTo>
                      <a:lnTo>
                        <a:pt x="443" y="518"/>
                      </a:lnTo>
                      <a:lnTo>
                        <a:pt x="447" y="524"/>
                      </a:lnTo>
                      <a:lnTo>
                        <a:pt x="455" y="535"/>
                      </a:lnTo>
                      <a:lnTo>
                        <a:pt x="463" y="545"/>
                      </a:lnTo>
                      <a:lnTo>
                        <a:pt x="470" y="557"/>
                      </a:lnTo>
                      <a:lnTo>
                        <a:pt x="476" y="568"/>
                      </a:lnTo>
                      <a:lnTo>
                        <a:pt x="482" y="580"/>
                      </a:lnTo>
                      <a:lnTo>
                        <a:pt x="488" y="593"/>
                      </a:lnTo>
                      <a:lnTo>
                        <a:pt x="492" y="605"/>
                      </a:lnTo>
                      <a:lnTo>
                        <a:pt x="496" y="618"/>
                      </a:lnTo>
                      <a:lnTo>
                        <a:pt x="498" y="624"/>
                      </a:lnTo>
                      <a:lnTo>
                        <a:pt x="501" y="629"/>
                      </a:lnTo>
                      <a:lnTo>
                        <a:pt x="503" y="636"/>
                      </a:lnTo>
                      <a:lnTo>
                        <a:pt x="506" y="641"/>
                      </a:lnTo>
                      <a:lnTo>
                        <a:pt x="510" y="645"/>
                      </a:lnTo>
                      <a:lnTo>
                        <a:pt x="513" y="650"/>
                      </a:lnTo>
                      <a:lnTo>
                        <a:pt x="517" y="653"/>
                      </a:lnTo>
                      <a:lnTo>
                        <a:pt x="521" y="657"/>
                      </a:lnTo>
                      <a:lnTo>
                        <a:pt x="525" y="659"/>
                      </a:lnTo>
                      <a:lnTo>
                        <a:pt x="531" y="662"/>
                      </a:lnTo>
                      <a:lnTo>
                        <a:pt x="536" y="664"/>
                      </a:lnTo>
                      <a:lnTo>
                        <a:pt x="541" y="666"/>
                      </a:lnTo>
                      <a:lnTo>
                        <a:pt x="547" y="667"/>
                      </a:lnTo>
                      <a:lnTo>
                        <a:pt x="553" y="668"/>
                      </a:lnTo>
                      <a:lnTo>
                        <a:pt x="567" y="669"/>
                      </a:lnTo>
                      <a:lnTo>
                        <a:pt x="571" y="668"/>
                      </a:lnTo>
                      <a:lnTo>
                        <a:pt x="573" y="667"/>
                      </a:lnTo>
                      <a:lnTo>
                        <a:pt x="575" y="666"/>
                      </a:lnTo>
                      <a:lnTo>
                        <a:pt x="576" y="665"/>
                      </a:lnTo>
                      <a:lnTo>
                        <a:pt x="577" y="665"/>
                      </a:lnTo>
                      <a:lnTo>
                        <a:pt x="577" y="664"/>
                      </a:lnTo>
                      <a:lnTo>
                        <a:pt x="578" y="664"/>
                      </a:lnTo>
                      <a:lnTo>
                        <a:pt x="580" y="662"/>
                      </a:lnTo>
                      <a:lnTo>
                        <a:pt x="581" y="661"/>
                      </a:lnTo>
                      <a:lnTo>
                        <a:pt x="588" y="650"/>
                      </a:lnTo>
                      <a:lnTo>
                        <a:pt x="594" y="638"/>
                      </a:lnTo>
                      <a:lnTo>
                        <a:pt x="600" y="627"/>
                      </a:lnTo>
                      <a:lnTo>
                        <a:pt x="600" y="626"/>
                      </a:lnTo>
                      <a:lnTo>
                        <a:pt x="600" y="625"/>
                      </a:lnTo>
                      <a:lnTo>
                        <a:pt x="601" y="623"/>
                      </a:lnTo>
                      <a:lnTo>
                        <a:pt x="601" y="621"/>
                      </a:lnTo>
                      <a:lnTo>
                        <a:pt x="605" y="615"/>
                      </a:lnTo>
                      <a:lnTo>
                        <a:pt x="607" y="610"/>
                      </a:lnTo>
                      <a:lnTo>
                        <a:pt x="608" y="605"/>
                      </a:lnTo>
                      <a:lnTo>
                        <a:pt x="615" y="597"/>
                      </a:lnTo>
                      <a:lnTo>
                        <a:pt x="621" y="588"/>
                      </a:lnTo>
                      <a:lnTo>
                        <a:pt x="629" y="581"/>
                      </a:lnTo>
                      <a:lnTo>
                        <a:pt x="643" y="569"/>
                      </a:lnTo>
                      <a:lnTo>
                        <a:pt x="659" y="558"/>
                      </a:lnTo>
                      <a:lnTo>
                        <a:pt x="673" y="551"/>
                      </a:lnTo>
                      <a:lnTo>
                        <a:pt x="687" y="544"/>
                      </a:lnTo>
                      <a:lnTo>
                        <a:pt x="702" y="539"/>
                      </a:lnTo>
                      <a:lnTo>
                        <a:pt x="717" y="535"/>
                      </a:lnTo>
                      <a:lnTo>
                        <a:pt x="732" y="531"/>
                      </a:lnTo>
                      <a:lnTo>
                        <a:pt x="748" y="530"/>
                      </a:lnTo>
                      <a:lnTo>
                        <a:pt x="763" y="529"/>
                      </a:lnTo>
                      <a:lnTo>
                        <a:pt x="779" y="529"/>
                      </a:lnTo>
                      <a:lnTo>
                        <a:pt x="780" y="529"/>
                      </a:lnTo>
                      <a:lnTo>
                        <a:pt x="781" y="529"/>
                      </a:lnTo>
                      <a:lnTo>
                        <a:pt x="782" y="529"/>
                      </a:lnTo>
                      <a:lnTo>
                        <a:pt x="784" y="528"/>
                      </a:lnTo>
                      <a:lnTo>
                        <a:pt x="786" y="528"/>
                      </a:lnTo>
                      <a:lnTo>
                        <a:pt x="787" y="527"/>
                      </a:lnTo>
                      <a:lnTo>
                        <a:pt x="790" y="526"/>
                      </a:lnTo>
                      <a:lnTo>
                        <a:pt x="796" y="520"/>
                      </a:lnTo>
                      <a:lnTo>
                        <a:pt x="798" y="517"/>
                      </a:lnTo>
                      <a:lnTo>
                        <a:pt x="800" y="515"/>
                      </a:lnTo>
                      <a:lnTo>
                        <a:pt x="802" y="512"/>
                      </a:lnTo>
                      <a:lnTo>
                        <a:pt x="803" y="509"/>
                      </a:lnTo>
                      <a:lnTo>
                        <a:pt x="803" y="508"/>
                      </a:lnTo>
                      <a:lnTo>
                        <a:pt x="804" y="506"/>
                      </a:lnTo>
                      <a:lnTo>
                        <a:pt x="804" y="503"/>
                      </a:lnTo>
                      <a:lnTo>
                        <a:pt x="804" y="500"/>
                      </a:lnTo>
                      <a:lnTo>
                        <a:pt x="804" y="496"/>
                      </a:lnTo>
                      <a:lnTo>
                        <a:pt x="804" y="493"/>
                      </a:lnTo>
                      <a:lnTo>
                        <a:pt x="803" y="490"/>
                      </a:lnTo>
                      <a:lnTo>
                        <a:pt x="802" y="486"/>
                      </a:lnTo>
                      <a:lnTo>
                        <a:pt x="800" y="482"/>
                      </a:lnTo>
                      <a:lnTo>
                        <a:pt x="799" y="480"/>
                      </a:lnTo>
                      <a:lnTo>
                        <a:pt x="798" y="479"/>
                      </a:lnTo>
                      <a:lnTo>
                        <a:pt x="797" y="475"/>
                      </a:lnTo>
                      <a:lnTo>
                        <a:pt x="795" y="471"/>
                      </a:lnTo>
                      <a:lnTo>
                        <a:pt x="793" y="466"/>
                      </a:lnTo>
                      <a:lnTo>
                        <a:pt x="789" y="459"/>
                      </a:lnTo>
                      <a:lnTo>
                        <a:pt x="783" y="452"/>
                      </a:lnTo>
                      <a:lnTo>
                        <a:pt x="778" y="447"/>
                      </a:lnTo>
                      <a:lnTo>
                        <a:pt x="772" y="442"/>
                      </a:lnTo>
                      <a:lnTo>
                        <a:pt x="765" y="437"/>
                      </a:lnTo>
                      <a:lnTo>
                        <a:pt x="757" y="433"/>
                      </a:lnTo>
                      <a:lnTo>
                        <a:pt x="749" y="430"/>
                      </a:lnTo>
                      <a:lnTo>
                        <a:pt x="745" y="430"/>
                      </a:lnTo>
                      <a:lnTo>
                        <a:pt x="741" y="430"/>
                      </a:lnTo>
                      <a:lnTo>
                        <a:pt x="731" y="430"/>
                      </a:lnTo>
                      <a:lnTo>
                        <a:pt x="721" y="431"/>
                      </a:lnTo>
                      <a:lnTo>
                        <a:pt x="712" y="433"/>
                      </a:lnTo>
                      <a:lnTo>
                        <a:pt x="703" y="437"/>
                      </a:lnTo>
                      <a:lnTo>
                        <a:pt x="694" y="440"/>
                      </a:lnTo>
                      <a:lnTo>
                        <a:pt x="685" y="444"/>
                      </a:lnTo>
                      <a:lnTo>
                        <a:pt x="678" y="450"/>
                      </a:lnTo>
                      <a:lnTo>
                        <a:pt x="670" y="456"/>
                      </a:lnTo>
                      <a:lnTo>
                        <a:pt x="642" y="478"/>
                      </a:lnTo>
                      <a:lnTo>
                        <a:pt x="614" y="499"/>
                      </a:lnTo>
                      <a:lnTo>
                        <a:pt x="605" y="506"/>
                      </a:lnTo>
                      <a:lnTo>
                        <a:pt x="597" y="513"/>
                      </a:lnTo>
                      <a:lnTo>
                        <a:pt x="589" y="521"/>
                      </a:lnTo>
                      <a:lnTo>
                        <a:pt x="583" y="529"/>
                      </a:lnTo>
                      <a:lnTo>
                        <a:pt x="576" y="537"/>
                      </a:lnTo>
                      <a:lnTo>
                        <a:pt x="571" y="546"/>
                      </a:lnTo>
                      <a:lnTo>
                        <a:pt x="566" y="556"/>
                      </a:lnTo>
                      <a:lnTo>
                        <a:pt x="560" y="565"/>
                      </a:lnTo>
                      <a:lnTo>
                        <a:pt x="557" y="565"/>
                      </a:lnTo>
                      <a:lnTo>
                        <a:pt x="556" y="565"/>
                      </a:lnTo>
                      <a:lnTo>
                        <a:pt x="546" y="554"/>
                      </a:lnTo>
                      <a:lnTo>
                        <a:pt x="538" y="542"/>
                      </a:lnTo>
                      <a:lnTo>
                        <a:pt x="529" y="530"/>
                      </a:lnTo>
                      <a:lnTo>
                        <a:pt x="521" y="517"/>
                      </a:lnTo>
                      <a:lnTo>
                        <a:pt x="513" y="504"/>
                      </a:lnTo>
                      <a:lnTo>
                        <a:pt x="507" y="492"/>
                      </a:lnTo>
                      <a:lnTo>
                        <a:pt x="501" y="478"/>
                      </a:lnTo>
                      <a:lnTo>
                        <a:pt x="496" y="465"/>
                      </a:lnTo>
                      <a:lnTo>
                        <a:pt x="489" y="446"/>
                      </a:lnTo>
                      <a:lnTo>
                        <a:pt x="481" y="430"/>
                      </a:lnTo>
                      <a:lnTo>
                        <a:pt x="471" y="406"/>
                      </a:lnTo>
                      <a:lnTo>
                        <a:pt x="466" y="394"/>
                      </a:lnTo>
                      <a:lnTo>
                        <a:pt x="461" y="382"/>
                      </a:lnTo>
                      <a:lnTo>
                        <a:pt x="454" y="359"/>
                      </a:lnTo>
                      <a:lnTo>
                        <a:pt x="447" y="335"/>
                      </a:lnTo>
                      <a:lnTo>
                        <a:pt x="446" y="329"/>
                      </a:lnTo>
                      <a:lnTo>
                        <a:pt x="445" y="324"/>
                      </a:lnTo>
                      <a:lnTo>
                        <a:pt x="440" y="302"/>
                      </a:lnTo>
                      <a:lnTo>
                        <a:pt x="438" y="281"/>
                      </a:lnTo>
                      <a:lnTo>
                        <a:pt x="436" y="258"/>
                      </a:lnTo>
                      <a:lnTo>
                        <a:pt x="436" y="236"/>
                      </a:lnTo>
                      <a:lnTo>
                        <a:pt x="436" y="231"/>
                      </a:lnTo>
                      <a:lnTo>
                        <a:pt x="437" y="225"/>
                      </a:lnTo>
                      <a:lnTo>
                        <a:pt x="439" y="217"/>
                      </a:lnTo>
                      <a:lnTo>
                        <a:pt x="440" y="210"/>
                      </a:lnTo>
                      <a:lnTo>
                        <a:pt x="439" y="203"/>
                      </a:lnTo>
                      <a:lnTo>
                        <a:pt x="439" y="197"/>
                      </a:lnTo>
                      <a:lnTo>
                        <a:pt x="436" y="190"/>
                      </a:lnTo>
                      <a:lnTo>
                        <a:pt x="433" y="184"/>
                      </a:lnTo>
                      <a:lnTo>
                        <a:pt x="430" y="179"/>
                      </a:lnTo>
                      <a:lnTo>
                        <a:pt x="426" y="174"/>
                      </a:lnTo>
                      <a:lnTo>
                        <a:pt x="418" y="164"/>
                      </a:lnTo>
                      <a:lnTo>
                        <a:pt x="408" y="155"/>
                      </a:lnTo>
                      <a:lnTo>
                        <a:pt x="399" y="147"/>
                      </a:lnTo>
                      <a:lnTo>
                        <a:pt x="388" y="139"/>
                      </a:lnTo>
                      <a:lnTo>
                        <a:pt x="378" y="133"/>
                      </a:lnTo>
                      <a:lnTo>
                        <a:pt x="366" y="127"/>
                      </a:lnTo>
                      <a:lnTo>
                        <a:pt x="355" y="122"/>
                      </a:lnTo>
                      <a:lnTo>
                        <a:pt x="343" y="118"/>
                      </a:lnTo>
                      <a:lnTo>
                        <a:pt x="339" y="115"/>
                      </a:lnTo>
                      <a:lnTo>
                        <a:pt x="336" y="112"/>
                      </a:lnTo>
                      <a:lnTo>
                        <a:pt x="331" y="110"/>
                      </a:lnTo>
                      <a:lnTo>
                        <a:pt x="328" y="108"/>
                      </a:lnTo>
                      <a:lnTo>
                        <a:pt x="292" y="92"/>
                      </a:lnTo>
                      <a:lnTo>
                        <a:pt x="258" y="76"/>
                      </a:lnTo>
                      <a:lnTo>
                        <a:pt x="223" y="59"/>
                      </a:lnTo>
                      <a:lnTo>
                        <a:pt x="189" y="41"/>
                      </a:lnTo>
                      <a:lnTo>
                        <a:pt x="172" y="32"/>
                      </a:lnTo>
                      <a:lnTo>
                        <a:pt x="154" y="24"/>
                      </a:lnTo>
                      <a:lnTo>
                        <a:pt x="144" y="20"/>
                      </a:lnTo>
                      <a:lnTo>
                        <a:pt x="135" y="17"/>
                      </a:lnTo>
                      <a:lnTo>
                        <a:pt x="117" y="11"/>
                      </a:lnTo>
                      <a:lnTo>
                        <a:pt x="98" y="7"/>
                      </a:lnTo>
                      <a:lnTo>
                        <a:pt x="79" y="3"/>
                      </a:lnTo>
                      <a:lnTo>
                        <a:pt x="60" y="1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0" y="4"/>
                      </a:lnTo>
                      <a:lnTo>
                        <a:pt x="26" y="6"/>
                      </a:lnTo>
                      <a:lnTo>
                        <a:pt x="21" y="9"/>
                      </a:lnTo>
                      <a:lnTo>
                        <a:pt x="14" y="15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5" y="30"/>
                      </a:lnTo>
                      <a:lnTo>
                        <a:pt x="3" y="34"/>
                      </a:lnTo>
                      <a:lnTo>
                        <a:pt x="2" y="39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0" name="Freeform 49"/>
                <p:cNvSpPr>
                  <a:spLocks noChangeAspect="1"/>
                </p:cNvSpPr>
                <p:nvPr/>
              </p:nvSpPr>
              <p:spPr bwMode="auto">
                <a:xfrm>
                  <a:off x="1471" y="3026"/>
                  <a:ext cx="788" cy="432"/>
                </a:xfrm>
                <a:custGeom>
                  <a:avLst/>
                  <a:gdLst>
                    <a:gd name="T0" fmla="*/ 787 w 788"/>
                    <a:gd name="T1" fmla="*/ 82 h 432"/>
                    <a:gd name="T2" fmla="*/ 777 w 788"/>
                    <a:gd name="T3" fmla="*/ 48 h 432"/>
                    <a:gd name="T4" fmla="*/ 750 w 788"/>
                    <a:gd name="T5" fmla="*/ 26 h 432"/>
                    <a:gd name="T6" fmla="*/ 714 w 788"/>
                    <a:gd name="T7" fmla="*/ 22 h 432"/>
                    <a:gd name="T8" fmla="*/ 691 w 788"/>
                    <a:gd name="T9" fmla="*/ 34 h 432"/>
                    <a:gd name="T10" fmla="*/ 634 w 788"/>
                    <a:gd name="T11" fmla="*/ 105 h 432"/>
                    <a:gd name="T12" fmla="*/ 566 w 788"/>
                    <a:gd name="T13" fmla="*/ 213 h 432"/>
                    <a:gd name="T14" fmla="*/ 530 w 788"/>
                    <a:gd name="T15" fmla="*/ 286 h 432"/>
                    <a:gd name="T16" fmla="*/ 510 w 788"/>
                    <a:gd name="T17" fmla="*/ 314 h 432"/>
                    <a:gd name="T18" fmla="*/ 478 w 788"/>
                    <a:gd name="T19" fmla="*/ 331 h 432"/>
                    <a:gd name="T20" fmla="*/ 431 w 788"/>
                    <a:gd name="T21" fmla="*/ 280 h 432"/>
                    <a:gd name="T22" fmla="*/ 371 w 788"/>
                    <a:gd name="T23" fmla="*/ 226 h 432"/>
                    <a:gd name="T24" fmla="*/ 300 w 788"/>
                    <a:gd name="T25" fmla="*/ 178 h 432"/>
                    <a:gd name="T26" fmla="*/ 257 w 788"/>
                    <a:gd name="T27" fmla="*/ 144 h 432"/>
                    <a:gd name="T28" fmla="*/ 228 w 788"/>
                    <a:gd name="T29" fmla="*/ 94 h 432"/>
                    <a:gd name="T30" fmla="*/ 198 w 788"/>
                    <a:gd name="T31" fmla="*/ 21 h 432"/>
                    <a:gd name="T32" fmla="*/ 184 w 788"/>
                    <a:gd name="T33" fmla="*/ 6 h 432"/>
                    <a:gd name="T34" fmla="*/ 155 w 788"/>
                    <a:gd name="T35" fmla="*/ 0 h 432"/>
                    <a:gd name="T36" fmla="*/ 123 w 788"/>
                    <a:gd name="T37" fmla="*/ 22 h 432"/>
                    <a:gd name="T38" fmla="*/ 120 w 788"/>
                    <a:gd name="T39" fmla="*/ 57 h 432"/>
                    <a:gd name="T40" fmla="*/ 118 w 788"/>
                    <a:gd name="T41" fmla="*/ 89 h 432"/>
                    <a:gd name="T42" fmla="*/ 106 w 788"/>
                    <a:gd name="T43" fmla="*/ 127 h 432"/>
                    <a:gd name="T44" fmla="*/ 95 w 788"/>
                    <a:gd name="T45" fmla="*/ 146 h 432"/>
                    <a:gd name="T46" fmla="*/ 80 w 788"/>
                    <a:gd name="T47" fmla="*/ 162 h 432"/>
                    <a:gd name="T48" fmla="*/ 25 w 788"/>
                    <a:gd name="T49" fmla="*/ 219 h 432"/>
                    <a:gd name="T50" fmla="*/ 0 w 788"/>
                    <a:gd name="T51" fmla="*/ 266 h 432"/>
                    <a:gd name="T52" fmla="*/ 3 w 788"/>
                    <a:gd name="T53" fmla="*/ 287 h 432"/>
                    <a:gd name="T54" fmla="*/ 32 w 788"/>
                    <a:gd name="T55" fmla="*/ 300 h 432"/>
                    <a:gd name="T56" fmla="*/ 50 w 788"/>
                    <a:gd name="T57" fmla="*/ 295 h 432"/>
                    <a:gd name="T58" fmla="*/ 74 w 788"/>
                    <a:gd name="T59" fmla="*/ 283 h 432"/>
                    <a:gd name="T60" fmla="*/ 91 w 788"/>
                    <a:gd name="T61" fmla="*/ 269 h 432"/>
                    <a:gd name="T62" fmla="*/ 97 w 788"/>
                    <a:gd name="T63" fmla="*/ 264 h 432"/>
                    <a:gd name="T64" fmla="*/ 118 w 788"/>
                    <a:gd name="T65" fmla="*/ 237 h 432"/>
                    <a:gd name="T66" fmla="*/ 130 w 788"/>
                    <a:gd name="T67" fmla="*/ 211 h 432"/>
                    <a:gd name="T68" fmla="*/ 140 w 788"/>
                    <a:gd name="T69" fmla="*/ 169 h 432"/>
                    <a:gd name="T70" fmla="*/ 150 w 788"/>
                    <a:gd name="T71" fmla="*/ 131 h 432"/>
                    <a:gd name="T72" fmla="*/ 172 w 788"/>
                    <a:gd name="T73" fmla="*/ 116 h 432"/>
                    <a:gd name="T74" fmla="*/ 190 w 788"/>
                    <a:gd name="T75" fmla="*/ 130 h 432"/>
                    <a:gd name="T76" fmla="*/ 207 w 788"/>
                    <a:gd name="T77" fmla="*/ 158 h 432"/>
                    <a:gd name="T78" fmla="*/ 250 w 788"/>
                    <a:gd name="T79" fmla="*/ 223 h 432"/>
                    <a:gd name="T80" fmla="*/ 373 w 788"/>
                    <a:gd name="T81" fmla="*/ 329 h 432"/>
                    <a:gd name="T82" fmla="*/ 433 w 788"/>
                    <a:gd name="T83" fmla="*/ 377 h 432"/>
                    <a:gd name="T84" fmla="*/ 454 w 788"/>
                    <a:gd name="T85" fmla="*/ 413 h 432"/>
                    <a:gd name="T86" fmla="*/ 496 w 788"/>
                    <a:gd name="T87" fmla="*/ 432 h 432"/>
                    <a:gd name="T88" fmla="*/ 517 w 788"/>
                    <a:gd name="T89" fmla="*/ 427 h 432"/>
                    <a:gd name="T90" fmla="*/ 561 w 788"/>
                    <a:gd name="T91" fmla="*/ 399 h 432"/>
                    <a:gd name="T92" fmla="*/ 577 w 788"/>
                    <a:gd name="T93" fmla="*/ 384 h 432"/>
                    <a:gd name="T94" fmla="*/ 646 w 788"/>
                    <a:gd name="T95" fmla="*/ 310 h 432"/>
                    <a:gd name="T96" fmla="*/ 693 w 788"/>
                    <a:gd name="T97" fmla="*/ 253 h 432"/>
                    <a:gd name="T98" fmla="*/ 714 w 788"/>
                    <a:gd name="T99" fmla="*/ 225 h 432"/>
                    <a:gd name="T100" fmla="*/ 753 w 788"/>
                    <a:gd name="T101" fmla="*/ 165 h 432"/>
                    <a:gd name="T102" fmla="*/ 782 w 788"/>
                    <a:gd name="T103" fmla="*/ 106 h 4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88"/>
                    <a:gd name="T157" fmla="*/ 0 h 432"/>
                    <a:gd name="T158" fmla="*/ 788 w 788"/>
                    <a:gd name="T159" fmla="*/ 432 h 4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88" h="432">
                      <a:moveTo>
                        <a:pt x="782" y="106"/>
                      </a:moveTo>
                      <a:lnTo>
                        <a:pt x="784" y="98"/>
                      </a:lnTo>
                      <a:lnTo>
                        <a:pt x="786" y="91"/>
                      </a:lnTo>
                      <a:lnTo>
                        <a:pt x="786" y="87"/>
                      </a:lnTo>
                      <a:lnTo>
                        <a:pt x="787" y="82"/>
                      </a:lnTo>
                      <a:lnTo>
                        <a:pt x="788" y="75"/>
                      </a:lnTo>
                      <a:lnTo>
                        <a:pt x="785" y="64"/>
                      </a:lnTo>
                      <a:lnTo>
                        <a:pt x="784" y="60"/>
                      </a:lnTo>
                      <a:lnTo>
                        <a:pt x="782" y="55"/>
                      </a:lnTo>
                      <a:lnTo>
                        <a:pt x="777" y="48"/>
                      </a:lnTo>
                      <a:lnTo>
                        <a:pt x="770" y="39"/>
                      </a:lnTo>
                      <a:lnTo>
                        <a:pt x="766" y="35"/>
                      </a:lnTo>
                      <a:lnTo>
                        <a:pt x="763" y="33"/>
                      </a:lnTo>
                      <a:lnTo>
                        <a:pt x="755" y="27"/>
                      </a:lnTo>
                      <a:lnTo>
                        <a:pt x="750" y="26"/>
                      </a:lnTo>
                      <a:lnTo>
                        <a:pt x="747" y="24"/>
                      </a:lnTo>
                      <a:lnTo>
                        <a:pt x="738" y="21"/>
                      </a:lnTo>
                      <a:lnTo>
                        <a:pt x="728" y="21"/>
                      </a:lnTo>
                      <a:lnTo>
                        <a:pt x="719" y="21"/>
                      </a:lnTo>
                      <a:lnTo>
                        <a:pt x="714" y="22"/>
                      </a:lnTo>
                      <a:lnTo>
                        <a:pt x="708" y="24"/>
                      </a:lnTo>
                      <a:lnTo>
                        <a:pt x="703" y="25"/>
                      </a:lnTo>
                      <a:lnTo>
                        <a:pt x="699" y="27"/>
                      </a:lnTo>
                      <a:lnTo>
                        <a:pt x="694" y="31"/>
                      </a:lnTo>
                      <a:lnTo>
                        <a:pt x="691" y="34"/>
                      </a:lnTo>
                      <a:lnTo>
                        <a:pt x="679" y="48"/>
                      </a:lnTo>
                      <a:lnTo>
                        <a:pt x="667" y="62"/>
                      </a:lnTo>
                      <a:lnTo>
                        <a:pt x="656" y="76"/>
                      </a:lnTo>
                      <a:lnTo>
                        <a:pt x="644" y="90"/>
                      </a:lnTo>
                      <a:lnTo>
                        <a:pt x="634" y="105"/>
                      </a:lnTo>
                      <a:lnTo>
                        <a:pt x="623" y="120"/>
                      </a:lnTo>
                      <a:lnTo>
                        <a:pt x="603" y="150"/>
                      </a:lnTo>
                      <a:lnTo>
                        <a:pt x="583" y="182"/>
                      </a:lnTo>
                      <a:lnTo>
                        <a:pt x="573" y="198"/>
                      </a:lnTo>
                      <a:lnTo>
                        <a:pt x="566" y="213"/>
                      </a:lnTo>
                      <a:lnTo>
                        <a:pt x="558" y="232"/>
                      </a:lnTo>
                      <a:lnTo>
                        <a:pt x="549" y="250"/>
                      </a:lnTo>
                      <a:lnTo>
                        <a:pt x="544" y="259"/>
                      </a:lnTo>
                      <a:lnTo>
                        <a:pt x="539" y="267"/>
                      </a:lnTo>
                      <a:lnTo>
                        <a:pt x="530" y="286"/>
                      </a:lnTo>
                      <a:lnTo>
                        <a:pt x="525" y="293"/>
                      </a:lnTo>
                      <a:lnTo>
                        <a:pt x="523" y="296"/>
                      </a:lnTo>
                      <a:lnTo>
                        <a:pt x="521" y="300"/>
                      </a:lnTo>
                      <a:lnTo>
                        <a:pt x="516" y="307"/>
                      </a:lnTo>
                      <a:lnTo>
                        <a:pt x="510" y="314"/>
                      </a:lnTo>
                      <a:lnTo>
                        <a:pt x="504" y="320"/>
                      </a:lnTo>
                      <a:lnTo>
                        <a:pt x="499" y="327"/>
                      </a:lnTo>
                      <a:lnTo>
                        <a:pt x="493" y="333"/>
                      </a:lnTo>
                      <a:lnTo>
                        <a:pt x="486" y="339"/>
                      </a:lnTo>
                      <a:lnTo>
                        <a:pt x="478" y="331"/>
                      </a:lnTo>
                      <a:lnTo>
                        <a:pt x="470" y="324"/>
                      </a:lnTo>
                      <a:lnTo>
                        <a:pt x="455" y="309"/>
                      </a:lnTo>
                      <a:lnTo>
                        <a:pt x="448" y="301"/>
                      </a:lnTo>
                      <a:lnTo>
                        <a:pt x="441" y="292"/>
                      </a:lnTo>
                      <a:lnTo>
                        <a:pt x="431" y="280"/>
                      </a:lnTo>
                      <a:lnTo>
                        <a:pt x="419" y="267"/>
                      </a:lnTo>
                      <a:lnTo>
                        <a:pt x="408" y="256"/>
                      </a:lnTo>
                      <a:lnTo>
                        <a:pt x="397" y="246"/>
                      </a:lnTo>
                      <a:lnTo>
                        <a:pt x="383" y="235"/>
                      </a:lnTo>
                      <a:lnTo>
                        <a:pt x="371" y="226"/>
                      </a:lnTo>
                      <a:lnTo>
                        <a:pt x="358" y="216"/>
                      </a:lnTo>
                      <a:lnTo>
                        <a:pt x="344" y="208"/>
                      </a:lnTo>
                      <a:lnTo>
                        <a:pt x="328" y="198"/>
                      </a:lnTo>
                      <a:lnTo>
                        <a:pt x="313" y="188"/>
                      </a:lnTo>
                      <a:lnTo>
                        <a:pt x="300" y="178"/>
                      </a:lnTo>
                      <a:lnTo>
                        <a:pt x="288" y="170"/>
                      </a:lnTo>
                      <a:lnTo>
                        <a:pt x="276" y="160"/>
                      </a:lnTo>
                      <a:lnTo>
                        <a:pt x="264" y="151"/>
                      </a:lnTo>
                      <a:lnTo>
                        <a:pt x="260" y="147"/>
                      </a:lnTo>
                      <a:lnTo>
                        <a:pt x="257" y="144"/>
                      </a:lnTo>
                      <a:lnTo>
                        <a:pt x="254" y="139"/>
                      </a:lnTo>
                      <a:lnTo>
                        <a:pt x="251" y="136"/>
                      </a:lnTo>
                      <a:lnTo>
                        <a:pt x="243" y="122"/>
                      </a:lnTo>
                      <a:lnTo>
                        <a:pt x="235" y="108"/>
                      </a:lnTo>
                      <a:lnTo>
                        <a:pt x="228" y="94"/>
                      </a:lnTo>
                      <a:lnTo>
                        <a:pt x="221" y="80"/>
                      </a:lnTo>
                      <a:lnTo>
                        <a:pt x="215" y="65"/>
                      </a:lnTo>
                      <a:lnTo>
                        <a:pt x="208" y="51"/>
                      </a:lnTo>
                      <a:lnTo>
                        <a:pt x="203" y="36"/>
                      </a:lnTo>
                      <a:lnTo>
                        <a:pt x="198" y="21"/>
                      </a:lnTo>
                      <a:lnTo>
                        <a:pt x="196" y="17"/>
                      </a:lnTo>
                      <a:lnTo>
                        <a:pt x="193" y="14"/>
                      </a:lnTo>
                      <a:lnTo>
                        <a:pt x="190" y="10"/>
                      </a:lnTo>
                      <a:lnTo>
                        <a:pt x="187" y="7"/>
                      </a:lnTo>
                      <a:lnTo>
                        <a:pt x="184" y="6"/>
                      </a:lnTo>
                      <a:lnTo>
                        <a:pt x="180" y="4"/>
                      </a:lnTo>
                      <a:lnTo>
                        <a:pt x="176" y="2"/>
                      </a:lnTo>
                      <a:lnTo>
                        <a:pt x="172" y="1"/>
                      </a:lnTo>
                      <a:lnTo>
                        <a:pt x="163" y="0"/>
                      </a:lnTo>
                      <a:lnTo>
                        <a:pt x="155" y="0"/>
                      </a:lnTo>
                      <a:lnTo>
                        <a:pt x="148" y="2"/>
                      </a:lnTo>
                      <a:lnTo>
                        <a:pt x="141" y="5"/>
                      </a:lnTo>
                      <a:lnTo>
                        <a:pt x="135" y="9"/>
                      </a:lnTo>
                      <a:lnTo>
                        <a:pt x="128" y="15"/>
                      </a:lnTo>
                      <a:lnTo>
                        <a:pt x="123" y="22"/>
                      </a:lnTo>
                      <a:lnTo>
                        <a:pt x="120" y="26"/>
                      </a:lnTo>
                      <a:lnTo>
                        <a:pt x="118" y="30"/>
                      </a:lnTo>
                      <a:lnTo>
                        <a:pt x="116" y="39"/>
                      </a:lnTo>
                      <a:lnTo>
                        <a:pt x="118" y="48"/>
                      </a:lnTo>
                      <a:lnTo>
                        <a:pt x="120" y="57"/>
                      </a:lnTo>
                      <a:lnTo>
                        <a:pt x="121" y="68"/>
                      </a:lnTo>
                      <a:lnTo>
                        <a:pt x="121" y="77"/>
                      </a:lnTo>
                      <a:lnTo>
                        <a:pt x="120" y="83"/>
                      </a:lnTo>
                      <a:lnTo>
                        <a:pt x="119" y="86"/>
                      </a:lnTo>
                      <a:lnTo>
                        <a:pt x="118" y="89"/>
                      </a:lnTo>
                      <a:lnTo>
                        <a:pt x="116" y="96"/>
                      </a:lnTo>
                      <a:lnTo>
                        <a:pt x="116" y="103"/>
                      </a:lnTo>
                      <a:lnTo>
                        <a:pt x="113" y="109"/>
                      </a:lnTo>
                      <a:lnTo>
                        <a:pt x="111" y="115"/>
                      </a:lnTo>
                      <a:lnTo>
                        <a:pt x="106" y="127"/>
                      </a:lnTo>
                      <a:lnTo>
                        <a:pt x="103" y="131"/>
                      </a:lnTo>
                      <a:lnTo>
                        <a:pt x="101" y="137"/>
                      </a:lnTo>
                      <a:lnTo>
                        <a:pt x="99" y="138"/>
                      </a:lnTo>
                      <a:lnTo>
                        <a:pt x="97" y="141"/>
                      </a:lnTo>
                      <a:lnTo>
                        <a:pt x="95" y="146"/>
                      </a:lnTo>
                      <a:lnTo>
                        <a:pt x="90" y="150"/>
                      </a:lnTo>
                      <a:lnTo>
                        <a:pt x="87" y="154"/>
                      </a:lnTo>
                      <a:lnTo>
                        <a:pt x="85" y="156"/>
                      </a:lnTo>
                      <a:lnTo>
                        <a:pt x="83" y="158"/>
                      </a:lnTo>
                      <a:lnTo>
                        <a:pt x="80" y="162"/>
                      </a:lnTo>
                      <a:lnTo>
                        <a:pt x="64" y="177"/>
                      </a:lnTo>
                      <a:lnTo>
                        <a:pt x="49" y="192"/>
                      </a:lnTo>
                      <a:lnTo>
                        <a:pt x="38" y="204"/>
                      </a:lnTo>
                      <a:lnTo>
                        <a:pt x="32" y="210"/>
                      </a:lnTo>
                      <a:lnTo>
                        <a:pt x="25" y="219"/>
                      </a:lnTo>
                      <a:lnTo>
                        <a:pt x="18" y="228"/>
                      </a:lnTo>
                      <a:lnTo>
                        <a:pt x="11" y="241"/>
                      </a:lnTo>
                      <a:lnTo>
                        <a:pt x="4" y="254"/>
                      </a:lnTo>
                      <a:lnTo>
                        <a:pt x="2" y="260"/>
                      </a:lnTo>
                      <a:lnTo>
                        <a:pt x="0" y="266"/>
                      </a:lnTo>
                      <a:lnTo>
                        <a:pt x="0" y="267"/>
                      </a:lnTo>
                      <a:lnTo>
                        <a:pt x="0" y="271"/>
                      </a:lnTo>
                      <a:lnTo>
                        <a:pt x="0" y="276"/>
                      </a:lnTo>
                      <a:lnTo>
                        <a:pt x="1" y="281"/>
                      </a:lnTo>
                      <a:lnTo>
                        <a:pt x="3" y="287"/>
                      </a:lnTo>
                      <a:lnTo>
                        <a:pt x="5" y="291"/>
                      </a:lnTo>
                      <a:lnTo>
                        <a:pt x="9" y="297"/>
                      </a:lnTo>
                      <a:lnTo>
                        <a:pt x="18" y="299"/>
                      </a:lnTo>
                      <a:lnTo>
                        <a:pt x="28" y="300"/>
                      </a:lnTo>
                      <a:lnTo>
                        <a:pt x="32" y="300"/>
                      </a:lnTo>
                      <a:lnTo>
                        <a:pt x="37" y="300"/>
                      </a:lnTo>
                      <a:lnTo>
                        <a:pt x="42" y="299"/>
                      </a:lnTo>
                      <a:lnTo>
                        <a:pt x="47" y="297"/>
                      </a:lnTo>
                      <a:lnTo>
                        <a:pt x="48" y="296"/>
                      </a:lnTo>
                      <a:lnTo>
                        <a:pt x="50" y="295"/>
                      </a:lnTo>
                      <a:lnTo>
                        <a:pt x="53" y="294"/>
                      </a:lnTo>
                      <a:lnTo>
                        <a:pt x="60" y="291"/>
                      </a:lnTo>
                      <a:lnTo>
                        <a:pt x="67" y="288"/>
                      </a:lnTo>
                      <a:lnTo>
                        <a:pt x="70" y="285"/>
                      </a:lnTo>
                      <a:lnTo>
                        <a:pt x="74" y="283"/>
                      </a:lnTo>
                      <a:lnTo>
                        <a:pt x="76" y="281"/>
                      </a:lnTo>
                      <a:lnTo>
                        <a:pt x="80" y="279"/>
                      </a:lnTo>
                      <a:lnTo>
                        <a:pt x="82" y="276"/>
                      </a:lnTo>
                      <a:lnTo>
                        <a:pt x="85" y="274"/>
                      </a:lnTo>
                      <a:lnTo>
                        <a:pt x="91" y="269"/>
                      </a:lnTo>
                      <a:lnTo>
                        <a:pt x="94" y="267"/>
                      </a:lnTo>
                      <a:lnTo>
                        <a:pt x="95" y="266"/>
                      </a:lnTo>
                      <a:lnTo>
                        <a:pt x="95" y="265"/>
                      </a:lnTo>
                      <a:lnTo>
                        <a:pt x="96" y="264"/>
                      </a:lnTo>
                      <a:lnTo>
                        <a:pt x="97" y="264"/>
                      </a:lnTo>
                      <a:lnTo>
                        <a:pt x="104" y="255"/>
                      </a:lnTo>
                      <a:lnTo>
                        <a:pt x="113" y="247"/>
                      </a:lnTo>
                      <a:lnTo>
                        <a:pt x="117" y="240"/>
                      </a:lnTo>
                      <a:lnTo>
                        <a:pt x="118" y="237"/>
                      </a:lnTo>
                      <a:lnTo>
                        <a:pt x="118" y="236"/>
                      </a:lnTo>
                      <a:lnTo>
                        <a:pt x="119" y="235"/>
                      </a:lnTo>
                      <a:lnTo>
                        <a:pt x="122" y="232"/>
                      </a:lnTo>
                      <a:lnTo>
                        <a:pt x="130" y="211"/>
                      </a:lnTo>
                      <a:lnTo>
                        <a:pt x="133" y="199"/>
                      </a:lnTo>
                      <a:lnTo>
                        <a:pt x="135" y="194"/>
                      </a:lnTo>
                      <a:lnTo>
                        <a:pt x="137" y="189"/>
                      </a:lnTo>
                      <a:lnTo>
                        <a:pt x="139" y="178"/>
                      </a:lnTo>
                      <a:lnTo>
                        <a:pt x="140" y="169"/>
                      </a:lnTo>
                      <a:lnTo>
                        <a:pt x="141" y="161"/>
                      </a:lnTo>
                      <a:lnTo>
                        <a:pt x="142" y="153"/>
                      </a:lnTo>
                      <a:lnTo>
                        <a:pt x="144" y="145"/>
                      </a:lnTo>
                      <a:lnTo>
                        <a:pt x="146" y="138"/>
                      </a:lnTo>
                      <a:lnTo>
                        <a:pt x="150" y="131"/>
                      </a:lnTo>
                      <a:lnTo>
                        <a:pt x="153" y="125"/>
                      </a:lnTo>
                      <a:lnTo>
                        <a:pt x="158" y="119"/>
                      </a:lnTo>
                      <a:lnTo>
                        <a:pt x="163" y="113"/>
                      </a:lnTo>
                      <a:lnTo>
                        <a:pt x="168" y="114"/>
                      </a:lnTo>
                      <a:lnTo>
                        <a:pt x="172" y="116"/>
                      </a:lnTo>
                      <a:lnTo>
                        <a:pt x="177" y="117"/>
                      </a:lnTo>
                      <a:lnTo>
                        <a:pt x="180" y="120"/>
                      </a:lnTo>
                      <a:lnTo>
                        <a:pt x="184" y="123"/>
                      </a:lnTo>
                      <a:lnTo>
                        <a:pt x="187" y="126"/>
                      </a:lnTo>
                      <a:lnTo>
                        <a:pt x="190" y="130"/>
                      </a:lnTo>
                      <a:lnTo>
                        <a:pt x="193" y="135"/>
                      </a:lnTo>
                      <a:lnTo>
                        <a:pt x="196" y="141"/>
                      </a:lnTo>
                      <a:lnTo>
                        <a:pt x="200" y="147"/>
                      </a:lnTo>
                      <a:lnTo>
                        <a:pt x="203" y="152"/>
                      </a:lnTo>
                      <a:lnTo>
                        <a:pt x="207" y="158"/>
                      </a:lnTo>
                      <a:lnTo>
                        <a:pt x="215" y="174"/>
                      </a:lnTo>
                      <a:lnTo>
                        <a:pt x="225" y="190"/>
                      </a:lnTo>
                      <a:lnTo>
                        <a:pt x="235" y="204"/>
                      </a:lnTo>
                      <a:lnTo>
                        <a:pt x="245" y="217"/>
                      </a:lnTo>
                      <a:lnTo>
                        <a:pt x="250" y="223"/>
                      </a:lnTo>
                      <a:lnTo>
                        <a:pt x="257" y="230"/>
                      </a:lnTo>
                      <a:lnTo>
                        <a:pt x="270" y="242"/>
                      </a:lnTo>
                      <a:lnTo>
                        <a:pt x="327" y="293"/>
                      </a:lnTo>
                      <a:lnTo>
                        <a:pt x="357" y="317"/>
                      </a:lnTo>
                      <a:lnTo>
                        <a:pt x="373" y="329"/>
                      </a:lnTo>
                      <a:lnTo>
                        <a:pt x="389" y="341"/>
                      </a:lnTo>
                      <a:lnTo>
                        <a:pt x="400" y="349"/>
                      </a:lnTo>
                      <a:lnTo>
                        <a:pt x="412" y="358"/>
                      </a:lnTo>
                      <a:lnTo>
                        <a:pt x="422" y="367"/>
                      </a:lnTo>
                      <a:lnTo>
                        <a:pt x="433" y="377"/>
                      </a:lnTo>
                      <a:lnTo>
                        <a:pt x="436" y="381"/>
                      </a:lnTo>
                      <a:lnTo>
                        <a:pt x="440" y="385"/>
                      </a:lnTo>
                      <a:lnTo>
                        <a:pt x="446" y="394"/>
                      </a:lnTo>
                      <a:lnTo>
                        <a:pt x="450" y="403"/>
                      </a:lnTo>
                      <a:lnTo>
                        <a:pt x="454" y="413"/>
                      </a:lnTo>
                      <a:lnTo>
                        <a:pt x="462" y="419"/>
                      </a:lnTo>
                      <a:lnTo>
                        <a:pt x="470" y="425"/>
                      </a:lnTo>
                      <a:lnTo>
                        <a:pt x="479" y="428"/>
                      </a:lnTo>
                      <a:lnTo>
                        <a:pt x="489" y="432"/>
                      </a:lnTo>
                      <a:lnTo>
                        <a:pt x="496" y="432"/>
                      </a:lnTo>
                      <a:lnTo>
                        <a:pt x="500" y="432"/>
                      </a:lnTo>
                      <a:lnTo>
                        <a:pt x="503" y="432"/>
                      </a:lnTo>
                      <a:lnTo>
                        <a:pt x="510" y="431"/>
                      </a:lnTo>
                      <a:lnTo>
                        <a:pt x="514" y="429"/>
                      </a:lnTo>
                      <a:lnTo>
                        <a:pt x="517" y="427"/>
                      </a:lnTo>
                      <a:lnTo>
                        <a:pt x="523" y="424"/>
                      </a:lnTo>
                      <a:lnTo>
                        <a:pt x="529" y="421"/>
                      </a:lnTo>
                      <a:lnTo>
                        <a:pt x="540" y="414"/>
                      </a:lnTo>
                      <a:lnTo>
                        <a:pt x="551" y="406"/>
                      </a:lnTo>
                      <a:lnTo>
                        <a:pt x="561" y="399"/>
                      </a:lnTo>
                      <a:lnTo>
                        <a:pt x="570" y="391"/>
                      </a:lnTo>
                      <a:lnTo>
                        <a:pt x="573" y="387"/>
                      </a:lnTo>
                      <a:lnTo>
                        <a:pt x="576" y="385"/>
                      </a:lnTo>
                      <a:lnTo>
                        <a:pt x="576" y="384"/>
                      </a:lnTo>
                      <a:lnTo>
                        <a:pt x="577" y="384"/>
                      </a:lnTo>
                      <a:lnTo>
                        <a:pt x="578" y="384"/>
                      </a:lnTo>
                      <a:lnTo>
                        <a:pt x="587" y="375"/>
                      </a:lnTo>
                      <a:lnTo>
                        <a:pt x="595" y="367"/>
                      </a:lnTo>
                      <a:lnTo>
                        <a:pt x="621" y="338"/>
                      </a:lnTo>
                      <a:lnTo>
                        <a:pt x="646" y="310"/>
                      </a:lnTo>
                      <a:lnTo>
                        <a:pt x="653" y="301"/>
                      </a:lnTo>
                      <a:lnTo>
                        <a:pt x="658" y="295"/>
                      </a:lnTo>
                      <a:lnTo>
                        <a:pt x="662" y="291"/>
                      </a:lnTo>
                      <a:lnTo>
                        <a:pt x="677" y="273"/>
                      </a:lnTo>
                      <a:lnTo>
                        <a:pt x="693" y="253"/>
                      </a:lnTo>
                      <a:lnTo>
                        <a:pt x="700" y="243"/>
                      </a:lnTo>
                      <a:lnTo>
                        <a:pt x="704" y="239"/>
                      </a:lnTo>
                      <a:lnTo>
                        <a:pt x="708" y="233"/>
                      </a:lnTo>
                      <a:lnTo>
                        <a:pt x="713" y="227"/>
                      </a:lnTo>
                      <a:lnTo>
                        <a:pt x="714" y="225"/>
                      </a:lnTo>
                      <a:lnTo>
                        <a:pt x="717" y="221"/>
                      </a:lnTo>
                      <a:lnTo>
                        <a:pt x="726" y="210"/>
                      </a:lnTo>
                      <a:lnTo>
                        <a:pt x="734" y="198"/>
                      </a:lnTo>
                      <a:lnTo>
                        <a:pt x="742" y="185"/>
                      </a:lnTo>
                      <a:lnTo>
                        <a:pt x="753" y="165"/>
                      </a:lnTo>
                      <a:lnTo>
                        <a:pt x="763" y="146"/>
                      </a:lnTo>
                      <a:lnTo>
                        <a:pt x="766" y="141"/>
                      </a:lnTo>
                      <a:lnTo>
                        <a:pt x="768" y="136"/>
                      </a:lnTo>
                      <a:lnTo>
                        <a:pt x="773" y="126"/>
                      </a:lnTo>
                      <a:lnTo>
                        <a:pt x="782" y="10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44" name="Text Box 50"/>
              <p:cNvSpPr txBox="1">
                <a:spLocks noChangeArrowheads="1"/>
              </p:cNvSpPr>
              <p:nvPr/>
            </p:nvSpPr>
            <p:spPr bwMode="auto">
              <a:xfrm>
                <a:off x="1002" y="2073"/>
                <a:ext cx="278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i</a:t>
                </a:r>
                <a:endParaRPr kumimoji="0" lang="en-CA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216" name="Picture 5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1200"/>
              <a:ext cx="26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7" name="Group 52"/>
            <p:cNvGrpSpPr>
              <a:grpSpLocks noChangeAspect="1"/>
            </p:cNvGrpSpPr>
            <p:nvPr/>
          </p:nvGrpSpPr>
          <p:grpSpPr bwMode="auto">
            <a:xfrm rot="902222">
              <a:off x="48" y="1286"/>
              <a:ext cx="821" cy="682"/>
              <a:chOff x="1471" y="2266"/>
              <a:chExt cx="1746" cy="1449"/>
            </a:xfrm>
          </p:grpSpPr>
          <p:grpSp>
            <p:nvGrpSpPr>
              <p:cNvPr id="232" name="Group 53"/>
              <p:cNvGrpSpPr>
                <a:grpSpLocks noChangeAspect="1"/>
              </p:cNvGrpSpPr>
              <p:nvPr/>
            </p:nvGrpSpPr>
            <p:grpSpPr bwMode="auto">
              <a:xfrm>
                <a:off x="2895" y="2582"/>
                <a:ext cx="322" cy="418"/>
                <a:chOff x="2895" y="2582"/>
                <a:chExt cx="322" cy="418"/>
              </a:xfrm>
            </p:grpSpPr>
            <p:sp>
              <p:nvSpPr>
                <p:cNvPr id="240" name="Freeform 54"/>
                <p:cNvSpPr>
                  <a:spLocks noChangeAspect="1"/>
                </p:cNvSpPr>
                <p:nvPr/>
              </p:nvSpPr>
              <p:spPr bwMode="auto">
                <a:xfrm>
                  <a:off x="2895" y="2582"/>
                  <a:ext cx="322" cy="418"/>
                </a:xfrm>
                <a:custGeom>
                  <a:avLst/>
                  <a:gdLst>
                    <a:gd name="T0" fmla="*/ 20 w 322"/>
                    <a:gd name="T1" fmla="*/ 319 h 418"/>
                    <a:gd name="T2" fmla="*/ 5 w 322"/>
                    <a:gd name="T3" fmla="*/ 347 h 418"/>
                    <a:gd name="T4" fmla="*/ 1 w 322"/>
                    <a:gd name="T5" fmla="*/ 386 h 418"/>
                    <a:gd name="T6" fmla="*/ 8 w 322"/>
                    <a:gd name="T7" fmla="*/ 398 h 418"/>
                    <a:gd name="T8" fmla="*/ 23 w 322"/>
                    <a:gd name="T9" fmla="*/ 410 h 418"/>
                    <a:gd name="T10" fmla="*/ 54 w 322"/>
                    <a:gd name="T11" fmla="*/ 417 h 418"/>
                    <a:gd name="T12" fmla="*/ 83 w 322"/>
                    <a:gd name="T13" fmla="*/ 413 h 418"/>
                    <a:gd name="T14" fmla="*/ 107 w 322"/>
                    <a:gd name="T15" fmla="*/ 399 h 418"/>
                    <a:gd name="T16" fmla="*/ 120 w 322"/>
                    <a:gd name="T17" fmla="*/ 384 h 418"/>
                    <a:gd name="T18" fmla="*/ 121 w 322"/>
                    <a:gd name="T19" fmla="*/ 378 h 418"/>
                    <a:gd name="T20" fmla="*/ 133 w 322"/>
                    <a:gd name="T21" fmla="*/ 362 h 418"/>
                    <a:gd name="T22" fmla="*/ 150 w 322"/>
                    <a:gd name="T23" fmla="*/ 333 h 418"/>
                    <a:gd name="T24" fmla="*/ 171 w 322"/>
                    <a:gd name="T25" fmla="*/ 288 h 418"/>
                    <a:gd name="T26" fmla="*/ 237 w 322"/>
                    <a:gd name="T27" fmla="*/ 196 h 418"/>
                    <a:gd name="T28" fmla="*/ 315 w 322"/>
                    <a:gd name="T29" fmla="*/ 90 h 418"/>
                    <a:gd name="T30" fmla="*/ 321 w 322"/>
                    <a:gd name="T31" fmla="*/ 76 h 418"/>
                    <a:gd name="T32" fmla="*/ 322 w 322"/>
                    <a:gd name="T33" fmla="*/ 72 h 418"/>
                    <a:gd name="T34" fmla="*/ 319 w 322"/>
                    <a:gd name="T35" fmla="*/ 42 h 418"/>
                    <a:gd name="T36" fmla="*/ 306 w 322"/>
                    <a:gd name="T37" fmla="*/ 20 h 418"/>
                    <a:gd name="T38" fmla="*/ 277 w 322"/>
                    <a:gd name="T39" fmla="*/ 1 h 418"/>
                    <a:gd name="T40" fmla="*/ 211 w 322"/>
                    <a:gd name="T41" fmla="*/ 6 h 418"/>
                    <a:gd name="T42" fmla="*/ 207 w 322"/>
                    <a:gd name="T43" fmla="*/ 24 h 418"/>
                    <a:gd name="T44" fmla="*/ 185 w 322"/>
                    <a:gd name="T45" fmla="*/ 66 h 418"/>
                    <a:gd name="T46" fmla="*/ 163 w 322"/>
                    <a:gd name="T47" fmla="*/ 105 h 418"/>
                    <a:gd name="T48" fmla="*/ 144 w 322"/>
                    <a:gd name="T49" fmla="*/ 140 h 418"/>
                    <a:gd name="T50" fmla="*/ 52 w 322"/>
                    <a:gd name="T51" fmla="*/ 280 h 418"/>
                    <a:gd name="T52" fmla="*/ 37 w 322"/>
                    <a:gd name="T53" fmla="*/ 298 h 418"/>
                    <a:gd name="T54" fmla="*/ 48 w 322"/>
                    <a:gd name="T55" fmla="*/ 318 h 418"/>
                    <a:gd name="T56" fmla="*/ 106 w 322"/>
                    <a:gd name="T57" fmla="*/ 238 h 418"/>
                    <a:gd name="T58" fmla="*/ 170 w 322"/>
                    <a:gd name="T59" fmla="*/ 138 h 418"/>
                    <a:gd name="T60" fmla="*/ 181 w 322"/>
                    <a:gd name="T61" fmla="*/ 117 h 418"/>
                    <a:gd name="T62" fmla="*/ 188 w 322"/>
                    <a:gd name="T63" fmla="*/ 104 h 418"/>
                    <a:gd name="T64" fmla="*/ 226 w 322"/>
                    <a:gd name="T65" fmla="*/ 38 h 418"/>
                    <a:gd name="T66" fmla="*/ 269 w 322"/>
                    <a:gd name="T67" fmla="*/ 21 h 418"/>
                    <a:gd name="T68" fmla="*/ 297 w 322"/>
                    <a:gd name="T69" fmla="*/ 47 h 418"/>
                    <a:gd name="T70" fmla="*/ 291 w 322"/>
                    <a:gd name="T71" fmla="*/ 83 h 418"/>
                    <a:gd name="T72" fmla="*/ 220 w 322"/>
                    <a:gd name="T73" fmla="*/ 181 h 418"/>
                    <a:gd name="T74" fmla="*/ 203 w 322"/>
                    <a:gd name="T75" fmla="*/ 208 h 418"/>
                    <a:gd name="T76" fmla="*/ 165 w 322"/>
                    <a:gd name="T77" fmla="*/ 259 h 418"/>
                    <a:gd name="T78" fmla="*/ 134 w 322"/>
                    <a:gd name="T79" fmla="*/ 316 h 418"/>
                    <a:gd name="T80" fmla="*/ 131 w 322"/>
                    <a:gd name="T81" fmla="*/ 319 h 418"/>
                    <a:gd name="T82" fmla="*/ 120 w 322"/>
                    <a:gd name="T83" fmla="*/ 345 h 418"/>
                    <a:gd name="T84" fmla="*/ 107 w 322"/>
                    <a:gd name="T85" fmla="*/ 364 h 418"/>
                    <a:gd name="T86" fmla="*/ 83 w 322"/>
                    <a:gd name="T87" fmla="*/ 389 h 418"/>
                    <a:gd name="T88" fmla="*/ 55 w 322"/>
                    <a:gd name="T89" fmla="*/ 399 h 418"/>
                    <a:gd name="T90" fmla="*/ 27 w 322"/>
                    <a:gd name="T91" fmla="*/ 387 h 418"/>
                    <a:gd name="T92" fmla="*/ 21 w 322"/>
                    <a:gd name="T93" fmla="*/ 369 h 418"/>
                    <a:gd name="T94" fmla="*/ 37 w 322"/>
                    <a:gd name="T95" fmla="*/ 350 h 418"/>
                    <a:gd name="T96" fmla="*/ 62 w 322"/>
                    <a:gd name="T97" fmla="*/ 350 h 418"/>
                    <a:gd name="T98" fmla="*/ 89 w 322"/>
                    <a:gd name="T99" fmla="*/ 365 h 418"/>
                    <a:gd name="T100" fmla="*/ 90 w 322"/>
                    <a:gd name="T101" fmla="*/ 350 h 418"/>
                    <a:gd name="T102" fmla="*/ 75 w 322"/>
                    <a:gd name="T103" fmla="*/ 330 h 4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2"/>
                    <a:gd name="T157" fmla="*/ 0 h 418"/>
                    <a:gd name="T158" fmla="*/ 322 w 322"/>
                    <a:gd name="T159" fmla="*/ 418 h 4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2" h="418">
                      <a:moveTo>
                        <a:pt x="37" y="298"/>
                      </a:moveTo>
                      <a:lnTo>
                        <a:pt x="35" y="299"/>
                      </a:lnTo>
                      <a:lnTo>
                        <a:pt x="30" y="303"/>
                      </a:lnTo>
                      <a:lnTo>
                        <a:pt x="27" y="308"/>
                      </a:lnTo>
                      <a:lnTo>
                        <a:pt x="20" y="319"/>
                      </a:lnTo>
                      <a:lnTo>
                        <a:pt x="14" y="329"/>
                      </a:lnTo>
                      <a:lnTo>
                        <a:pt x="10" y="341"/>
                      </a:lnTo>
                      <a:lnTo>
                        <a:pt x="7" y="343"/>
                      </a:lnTo>
                      <a:lnTo>
                        <a:pt x="6" y="344"/>
                      </a:lnTo>
                      <a:lnTo>
                        <a:pt x="5" y="347"/>
                      </a:lnTo>
                      <a:lnTo>
                        <a:pt x="2" y="351"/>
                      </a:lnTo>
                      <a:lnTo>
                        <a:pt x="1" y="357"/>
                      </a:lnTo>
                      <a:lnTo>
                        <a:pt x="0" y="363"/>
                      </a:lnTo>
                      <a:lnTo>
                        <a:pt x="1" y="369"/>
                      </a:lnTo>
                      <a:lnTo>
                        <a:pt x="1" y="386"/>
                      </a:lnTo>
                      <a:lnTo>
                        <a:pt x="2" y="387"/>
                      </a:lnTo>
                      <a:lnTo>
                        <a:pt x="3" y="389"/>
                      </a:lnTo>
                      <a:lnTo>
                        <a:pt x="5" y="392"/>
                      </a:lnTo>
                      <a:lnTo>
                        <a:pt x="7" y="393"/>
                      </a:lnTo>
                      <a:lnTo>
                        <a:pt x="8" y="398"/>
                      </a:lnTo>
                      <a:lnTo>
                        <a:pt x="11" y="402"/>
                      </a:lnTo>
                      <a:lnTo>
                        <a:pt x="15" y="406"/>
                      </a:lnTo>
                      <a:lnTo>
                        <a:pt x="21" y="408"/>
                      </a:lnTo>
                      <a:lnTo>
                        <a:pt x="21" y="409"/>
                      </a:lnTo>
                      <a:lnTo>
                        <a:pt x="23" y="410"/>
                      </a:lnTo>
                      <a:lnTo>
                        <a:pt x="27" y="411"/>
                      </a:lnTo>
                      <a:lnTo>
                        <a:pt x="34" y="414"/>
                      </a:lnTo>
                      <a:lnTo>
                        <a:pt x="41" y="415"/>
                      </a:lnTo>
                      <a:lnTo>
                        <a:pt x="48" y="416"/>
                      </a:lnTo>
                      <a:lnTo>
                        <a:pt x="54" y="417"/>
                      </a:lnTo>
                      <a:lnTo>
                        <a:pt x="60" y="418"/>
                      </a:lnTo>
                      <a:lnTo>
                        <a:pt x="66" y="417"/>
                      </a:lnTo>
                      <a:lnTo>
                        <a:pt x="72" y="416"/>
                      </a:lnTo>
                      <a:lnTo>
                        <a:pt x="78" y="415"/>
                      </a:lnTo>
                      <a:lnTo>
                        <a:pt x="83" y="413"/>
                      </a:lnTo>
                      <a:lnTo>
                        <a:pt x="89" y="410"/>
                      </a:lnTo>
                      <a:lnTo>
                        <a:pt x="96" y="407"/>
                      </a:lnTo>
                      <a:lnTo>
                        <a:pt x="101" y="404"/>
                      </a:lnTo>
                      <a:lnTo>
                        <a:pt x="106" y="400"/>
                      </a:lnTo>
                      <a:lnTo>
                        <a:pt x="107" y="399"/>
                      </a:lnTo>
                      <a:lnTo>
                        <a:pt x="109" y="398"/>
                      </a:lnTo>
                      <a:lnTo>
                        <a:pt x="111" y="396"/>
                      </a:lnTo>
                      <a:lnTo>
                        <a:pt x="116" y="391"/>
                      </a:lnTo>
                      <a:lnTo>
                        <a:pt x="119" y="386"/>
                      </a:lnTo>
                      <a:lnTo>
                        <a:pt x="120" y="384"/>
                      </a:lnTo>
                      <a:lnTo>
                        <a:pt x="120" y="383"/>
                      </a:lnTo>
                      <a:lnTo>
                        <a:pt x="120" y="382"/>
                      </a:lnTo>
                      <a:lnTo>
                        <a:pt x="121" y="380"/>
                      </a:lnTo>
                      <a:lnTo>
                        <a:pt x="120" y="379"/>
                      </a:lnTo>
                      <a:lnTo>
                        <a:pt x="121" y="378"/>
                      </a:lnTo>
                      <a:lnTo>
                        <a:pt x="124" y="375"/>
                      </a:lnTo>
                      <a:lnTo>
                        <a:pt x="126" y="373"/>
                      </a:lnTo>
                      <a:lnTo>
                        <a:pt x="127" y="372"/>
                      </a:lnTo>
                      <a:lnTo>
                        <a:pt x="128" y="371"/>
                      </a:lnTo>
                      <a:lnTo>
                        <a:pt x="133" y="362"/>
                      </a:lnTo>
                      <a:lnTo>
                        <a:pt x="136" y="357"/>
                      </a:lnTo>
                      <a:lnTo>
                        <a:pt x="137" y="355"/>
                      </a:lnTo>
                      <a:lnTo>
                        <a:pt x="139" y="352"/>
                      </a:lnTo>
                      <a:lnTo>
                        <a:pt x="144" y="342"/>
                      </a:lnTo>
                      <a:lnTo>
                        <a:pt x="150" y="333"/>
                      </a:lnTo>
                      <a:lnTo>
                        <a:pt x="151" y="331"/>
                      </a:lnTo>
                      <a:lnTo>
                        <a:pt x="151" y="329"/>
                      </a:lnTo>
                      <a:lnTo>
                        <a:pt x="157" y="315"/>
                      </a:lnTo>
                      <a:lnTo>
                        <a:pt x="164" y="301"/>
                      </a:lnTo>
                      <a:lnTo>
                        <a:pt x="171" y="288"/>
                      </a:lnTo>
                      <a:lnTo>
                        <a:pt x="180" y="276"/>
                      </a:lnTo>
                      <a:lnTo>
                        <a:pt x="191" y="262"/>
                      </a:lnTo>
                      <a:lnTo>
                        <a:pt x="203" y="249"/>
                      </a:lnTo>
                      <a:lnTo>
                        <a:pt x="219" y="222"/>
                      </a:lnTo>
                      <a:lnTo>
                        <a:pt x="237" y="196"/>
                      </a:lnTo>
                      <a:lnTo>
                        <a:pt x="295" y="113"/>
                      </a:lnTo>
                      <a:lnTo>
                        <a:pt x="300" y="108"/>
                      </a:lnTo>
                      <a:lnTo>
                        <a:pt x="306" y="102"/>
                      </a:lnTo>
                      <a:lnTo>
                        <a:pt x="310" y="97"/>
                      </a:lnTo>
                      <a:lnTo>
                        <a:pt x="315" y="90"/>
                      </a:lnTo>
                      <a:lnTo>
                        <a:pt x="315" y="89"/>
                      </a:lnTo>
                      <a:lnTo>
                        <a:pt x="316" y="88"/>
                      </a:lnTo>
                      <a:lnTo>
                        <a:pt x="318" y="85"/>
                      </a:lnTo>
                      <a:lnTo>
                        <a:pt x="320" y="81"/>
                      </a:lnTo>
                      <a:lnTo>
                        <a:pt x="321" y="76"/>
                      </a:lnTo>
                      <a:lnTo>
                        <a:pt x="321" y="75"/>
                      </a:lnTo>
                      <a:lnTo>
                        <a:pt x="321" y="74"/>
                      </a:lnTo>
                      <a:lnTo>
                        <a:pt x="322" y="74"/>
                      </a:lnTo>
                      <a:lnTo>
                        <a:pt x="322" y="72"/>
                      </a:lnTo>
                      <a:lnTo>
                        <a:pt x="322" y="65"/>
                      </a:lnTo>
                      <a:lnTo>
                        <a:pt x="322" y="59"/>
                      </a:lnTo>
                      <a:lnTo>
                        <a:pt x="321" y="54"/>
                      </a:lnTo>
                      <a:lnTo>
                        <a:pt x="321" y="48"/>
                      </a:lnTo>
                      <a:lnTo>
                        <a:pt x="319" y="42"/>
                      </a:lnTo>
                      <a:lnTo>
                        <a:pt x="317" y="38"/>
                      </a:lnTo>
                      <a:lnTo>
                        <a:pt x="315" y="32"/>
                      </a:lnTo>
                      <a:lnTo>
                        <a:pt x="312" y="28"/>
                      </a:lnTo>
                      <a:lnTo>
                        <a:pt x="309" y="24"/>
                      </a:lnTo>
                      <a:lnTo>
                        <a:pt x="306" y="20"/>
                      </a:lnTo>
                      <a:lnTo>
                        <a:pt x="301" y="16"/>
                      </a:lnTo>
                      <a:lnTo>
                        <a:pt x="298" y="12"/>
                      </a:lnTo>
                      <a:lnTo>
                        <a:pt x="293" y="9"/>
                      </a:lnTo>
                      <a:lnTo>
                        <a:pt x="288" y="6"/>
                      </a:lnTo>
                      <a:lnTo>
                        <a:pt x="277" y="1"/>
                      </a:lnTo>
                      <a:lnTo>
                        <a:pt x="225" y="0"/>
                      </a:lnTo>
                      <a:lnTo>
                        <a:pt x="222" y="1"/>
                      </a:lnTo>
                      <a:lnTo>
                        <a:pt x="218" y="2"/>
                      </a:lnTo>
                      <a:lnTo>
                        <a:pt x="214" y="4"/>
                      </a:lnTo>
                      <a:lnTo>
                        <a:pt x="211" y="6"/>
                      </a:lnTo>
                      <a:lnTo>
                        <a:pt x="209" y="10"/>
                      </a:lnTo>
                      <a:lnTo>
                        <a:pt x="207" y="12"/>
                      </a:lnTo>
                      <a:lnTo>
                        <a:pt x="207" y="16"/>
                      </a:lnTo>
                      <a:lnTo>
                        <a:pt x="207" y="22"/>
                      </a:lnTo>
                      <a:lnTo>
                        <a:pt x="207" y="24"/>
                      </a:lnTo>
                      <a:lnTo>
                        <a:pt x="203" y="33"/>
                      </a:lnTo>
                      <a:lnTo>
                        <a:pt x="198" y="44"/>
                      </a:lnTo>
                      <a:lnTo>
                        <a:pt x="192" y="54"/>
                      </a:lnTo>
                      <a:lnTo>
                        <a:pt x="187" y="63"/>
                      </a:lnTo>
                      <a:lnTo>
                        <a:pt x="185" y="66"/>
                      </a:lnTo>
                      <a:lnTo>
                        <a:pt x="185" y="68"/>
                      </a:lnTo>
                      <a:lnTo>
                        <a:pt x="182" y="73"/>
                      </a:lnTo>
                      <a:lnTo>
                        <a:pt x="176" y="83"/>
                      </a:lnTo>
                      <a:lnTo>
                        <a:pt x="164" y="103"/>
                      </a:lnTo>
                      <a:lnTo>
                        <a:pt x="163" y="105"/>
                      </a:lnTo>
                      <a:lnTo>
                        <a:pt x="162" y="108"/>
                      </a:lnTo>
                      <a:lnTo>
                        <a:pt x="159" y="115"/>
                      </a:lnTo>
                      <a:lnTo>
                        <a:pt x="157" y="121"/>
                      </a:lnTo>
                      <a:lnTo>
                        <a:pt x="150" y="134"/>
                      </a:lnTo>
                      <a:lnTo>
                        <a:pt x="144" y="140"/>
                      </a:lnTo>
                      <a:lnTo>
                        <a:pt x="139" y="147"/>
                      </a:lnTo>
                      <a:lnTo>
                        <a:pt x="128" y="163"/>
                      </a:lnTo>
                      <a:lnTo>
                        <a:pt x="116" y="180"/>
                      </a:lnTo>
                      <a:lnTo>
                        <a:pt x="96" y="213"/>
                      </a:lnTo>
                      <a:lnTo>
                        <a:pt x="52" y="280"/>
                      </a:lnTo>
                      <a:lnTo>
                        <a:pt x="48" y="282"/>
                      </a:lnTo>
                      <a:lnTo>
                        <a:pt x="43" y="286"/>
                      </a:lnTo>
                      <a:lnTo>
                        <a:pt x="39" y="292"/>
                      </a:lnTo>
                      <a:lnTo>
                        <a:pt x="38" y="296"/>
                      </a:lnTo>
                      <a:lnTo>
                        <a:pt x="37" y="298"/>
                      </a:lnTo>
                      <a:lnTo>
                        <a:pt x="69" y="328"/>
                      </a:lnTo>
                      <a:lnTo>
                        <a:pt x="67" y="327"/>
                      </a:lnTo>
                      <a:lnTo>
                        <a:pt x="65" y="327"/>
                      </a:lnTo>
                      <a:lnTo>
                        <a:pt x="40" y="328"/>
                      </a:lnTo>
                      <a:lnTo>
                        <a:pt x="48" y="318"/>
                      </a:lnTo>
                      <a:lnTo>
                        <a:pt x="66" y="294"/>
                      </a:lnTo>
                      <a:lnTo>
                        <a:pt x="75" y="282"/>
                      </a:lnTo>
                      <a:lnTo>
                        <a:pt x="83" y="270"/>
                      </a:lnTo>
                      <a:lnTo>
                        <a:pt x="95" y="254"/>
                      </a:lnTo>
                      <a:lnTo>
                        <a:pt x="106" y="238"/>
                      </a:lnTo>
                      <a:lnTo>
                        <a:pt x="128" y="205"/>
                      </a:lnTo>
                      <a:lnTo>
                        <a:pt x="138" y="188"/>
                      </a:lnTo>
                      <a:lnTo>
                        <a:pt x="144" y="180"/>
                      </a:lnTo>
                      <a:lnTo>
                        <a:pt x="150" y="172"/>
                      </a:lnTo>
                      <a:lnTo>
                        <a:pt x="170" y="138"/>
                      </a:lnTo>
                      <a:lnTo>
                        <a:pt x="170" y="137"/>
                      </a:lnTo>
                      <a:lnTo>
                        <a:pt x="171" y="136"/>
                      </a:lnTo>
                      <a:lnTo>
                        <a:pt x="172" y="133"/>
                      </a:lnTo>
                      <a:lnTo>
                        <a:pt x="180" y="119"/>
                      </a:lnTo>
                      <a:lnTo>
                        <a:pt x="181" y="117"/>
                      </a:lnTo>
                      <a:lnTo>
                        <a:pt x="181" y="116"/>
                      </a:lnTo>
                      <a:lnTo>
                        <a:pt x="182" y="115"/>
                      </a:lnTo>
                      <a:lnTo>
                        <a:pt x="184" y="112"/>
                      </a:lnTo>
                      <a:lnTo>
                        <a:pt x="188" y="104"/>
                      </a:lnTo>
                      <a:lnTo>
                        <a:pt x="196" y="90"/>
                      </a:lnTo>
                      <a:lnTo>
                        <a:pt x="204" y="76"/>
                      </a:lnTo>
                      <a:lnTo>
                        <a:pt x="218" y="54"/>
                      </a:lnTo>
                      <a:lnTo>
                        <a:pt x="222" y="46"/>
                      </a:lnTo>
                      <a:lnTo>
                        <a:pt x="226" y="38"/>
                      </a:lnTo>
                      <a:lnTo>
                        <a:pt x="228" y="31"/>
                      </a:lnTo>
                      <a:lnTo>
                        <a:pt x="229" y="24"/>
                      </a:lnTo>
                      <a:lnTo>
                        <a:pt x="231" y="21"/>
                      </a:lnTo>
                      <a:lnTo>
                        <a:pt x="268" y="20"/>
                      </a:lnTo>
                      <a:lnTo>
                        <a:pt x="269" y="21"/>
                      </a:lnTo>
                      <a:lnTo>
                        <a:pt x="277" y="26"/>
                      </a:lnTo>
                      <a:lnTo>
                        <a:pt x="286" y="32"/>
                      </a:lnTo>
                      <a:lnTo>
                        <a:pt x="290" y="34"/>
                      </a:lnTo>
                      <a:lnTo>
                        <a:pt x="293" y="40"/>
                      </a:lnTo>
                      <a:lnTo>
                        <a:pt x="297" y="47"/>
                      </a:lnTo>
                      <a:lnTo>
                        <a:pt x="299" y="51"/>
                      </a:lnTo>
                      <a:lnTo>
                        <a:pt x="301" y="54"/>
                      </a:lnTo>
                      <a:lnTo>
                        <a:pt x="303" y="64"/>
                      </a:lnTo>
                      <a:lnTo>
                        <a:pt x="303" y="66"/>
                      </a:lnTo>
                      <a:lnTo>
                        <a:pt x="291" y="83"/>
                      </a:lnTo>
                      <a:lnTo>
                        <a:pt x="268" y="114"/>
                      </a:lnTo>
                      <a:lnTo>
                        <a:pt x="247" y="146"/>
                      </a:lnTo>
                      <a:lnTo>
                        <a:pt x="226" y="178"/>
                      </a:lnTo>
                      <a:lnTo>
                        <a:pt x="222" y="179"/>
                      </a:lnTo>
                      <a:lnTo>
                        <a:pt x="220" y="181"/>
                      </a:lnTo>
                      <a:lnTo>
                        <a:pt x="217" y="184"/>
                      </a:lnTo>
                      <a:lnTo>
                        <a:pt x="212" y="192"/>
                      </a:lnTo>
                      <a:lnTo>
                        <a:pt x="208" y="200"/>
                      </a:lnTo>
                      <a:lnTo>
                        <a:pt x="207" y="202"/>
                      </a:lnTo>
                      <a:lnTo>
                        <a:pt x="203" y="208"/>
                      </a:lnTo>
                      <a:lnTo>
                        <a:pt x="199" y="215"/>
                      </a:lnTo>
                      <a:lnTo>
                        <a:pt x="190" y="227"/>
                      </a:lnTo>
                      <a:lnTo>
                        <a:pt x="180" y="241"/>
                      </a:lnTo>
                      <a:lnTo>
                        <a:pt x="171" y="253"/>
                      </a:lnTo>
                      <a:lnTo>
                        <a:pt x="165" y="259"/>
                      </a:lnTo>
                      <a:lnTo>
                        <a:pt x="161" y="266"/>
                      </a:lnTo>
                      <a:lnTo>
                        <a:pt x="153" y="280"/>
                      </a:lnTo>
                      <a:lnTo>
                        <a:pt x="148" y="285"/>
                      </a:lnTo>
                      <a:lnTo>
                        <a:pt x="145" y="292"/>
                      </a:lnTo>
                      <a:lnTo>
                        <a:pt x="134" y="316"/>
                      </a:lnTo>
                      <a:lnTo>
                        <a:pt x="133" y="317"/>
                      </a:lnTo>
                      <a:lnTo>
                        <a:pt x="132" y="317"/>
                      </a:lnTo>
                      <a:lnTo>
                        <a:pt x="132" y="318"/>
                      </a:lnTo>
                      <a:lnTo>
                        <a:pt x="131" y="319"/>
                      </a:lnTo>
                      <a:lnTo>
                        <a:pt x="130" y="321"/>
                      </a:lnTo>
                      <a:lnTo>
                        <a:pt x="130" y="324"/>
                      </a:lnTo>
                      <a:lnTo>
                        <a:pt x="127" y="331"/>
                      </a:lnTo>
                      <a:lnTo>
                        <a:pt x="123" y="338"/>
                      </a:lnTo>
                      <a:lnTo>
                        <a:pt x="120" y="345"/>
                      </a:lnTo>
                      <a:lnTo>
                        <a:pt x="116" y="351"/>
                      </a:lnTo>
                      <a:lnTo>
                        <a:pt x="113" y="355"/>
                      </a:lnTo>
                      <a:lnTo>
                        <a:pt x="111" y="358"/>
                      </a:lnTo>
                      <a:lnTo>
                        <a:pt x="110" y="361"/>
                      </a:lnTo>
                      <a:lnTo>
                        <a:pt x="107" y="364"/>
                      </a:lnTo>
                      <a:lnTo>
                        <a:pt x="103" y="371"/>
                      </a:lnTo>
                      <a:lnTo>
                        <a:pt x="96" y="377"/>
                      </a:lnTo>
                      <a:lnTo>
                        <a:pt x="93" y="380"/>
                      </a:lnTo>
                      <a:lnTo>
                        <a:pt x="90" y="384"/>
                      </a:lnTo>
                      <a:lnTo>
                        <a:pt x="83" y="389"/>
                      </a:lnTo>
                      <a:lnTo>
                        <a:pt x="79" y="393"/>
                      </a:lnTo>
                      <a:lnTo>
                        <a:pt x="75" y="395"/>
                      </a:lnTo>
                      <a:lnTo>
                        <a:pt x="70" y="397"/>
                      </a:lnTo>
                      <a:lnTo>
                        <a:pt x="65" y="398"/>
                      </a:lnTo>
                      <a:lnTo>
                        <a:pt x="55" y="399"/>
                      </a:lnTo>
                      <a:lnTo>
                        <a:pt x="51" y="398"/>
                      </a:lnTo>
                      <a:lnTo>
                        <a:pt x="46" y="398"/>
                      </a:lnTo>
                      <a:lnTo>
                        <a:pt x="36" y="394"/>
                      </a:lnTo>
                      <a:lnTo>
                        <a:pt x="33" y="393"/>
                      </a:lnTo>
                      <a:lnTo>
                        <a:pt x="27" y="387"/>
                      </a:lnTo>
                      <a:lnTo>
                        <a:pt x="25" y="384"/>
                      </a:lnTo>
                      <a:lnTo>
                        <a:pt x="22" y="380"/>
                      </a:lnTo>
                      <a:lnTo>
                        <a:pt x="21" y="378"/>
                      </a:lnTo>
                      <a:lnTo>
                        <a:pt x="21" y="374"/>
                      </a:lnTo>
                      <a:lnTo>
                        <a:pt x="21" y="369"/>
                      </a:lnTo>
                      <a:lnTo>
                        <a:pt x="21" y="366"/>
                      </a:lnTo>
                      <a:lnTo>
                        <a:pt x="25" y="360"/>
                      </a:lnTo>
                      <a:lnTo>
                        <a:pt x="29" y="356"/>
                      </a:lnTo>
                      <a:lnTo>
                        <a:pt x="34" y="351"/>
                      </a:lnTo>
                      <a:lnTo>
                        <a:pt x="37" y="350"/>
                      </a:lnTo>
                      <a:lnTo>
                        <a:pt x="41" y="349"/>
                      </a:lnTo>
                      <a:lnTo>
                        <a:pt x="47" y="347"/>
                      </a:lnTo>
                      <a:lnTo>
                        <a:pt x="55" y="346"/>
                      </a:lnTo>
                      <a:lnTo>
                        <a:pt x="57" y="348"/>
                      </a:lnTo>
                      <a:lnTo>
                        <a:pt x="62" y="350"/>
                      </a:lnTo>
                      <a:lnTo>
                        <a:pt x="68" y="354"/>
                      </a:lnTo>
                      <a:lnTo>
                        <a:pt x="73" y="358"/>
                      </a:lnTo>
                      <a:lnTo>
                        <a:pt x="77" y="364"/>
                      </a:lnTo>
                      <a:lnTo>
                        <a:pt x="80" y="365"/>
                      </a:lnTo>
                      <a:lnTo>
                        <a:pt x="89" y="365"/>
                      </a:lnTo>
                      <a:lnTo>
                        <a:pt x="89" y="364"/>
                      </a:lnTo>
                      <a:lnTo>
                        <a:pt x="90" y="362"/>
                      </a:lnTo>
                      <a:lnTo>
                        <a:pt x="90" y="361"/>
                      </a:lnTo>
                      <a:lnTo>
                        <a:pt x="91" y="355"/>
                      </a:lnTo>
                      <a:lnTo>
                        <a:pt x="90" y="350"/>
                      </a:lnTo>
                      <a:lnTo>
                        <a:pt x="89" y="345"/>
                      </a:lnTo>
                      <a:lnTo>
                        <a:pt x="87" y="341"/>
                      </a:lnTo>
                      <a:lnTo>
                        <a:pt x="83" y="336"/>
                      </a:lnTo>
                      <a:lnTo>
                        <a:pt x="80" y="334"/>
                      </a:lnTo>
                      <a:lnTo>
                        <a:pt x="75" y="330"/>
                      </a:lnTo>
                      <a:lnTo>
                        <a:pt x="69" y="328"/>
                      </a:lnTo>
                      <a:lnTo>
                        <a:pt x="37" y="29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1" name="Freeform 55"/>
                <p:cNvSpPr>
                  <a:spLocks noChangeAspect="1"/>
                </p:cNvSpPr>
                <p:nvPr/>
              </p:nvSpPr>
              <p:spPr bwMode="auto">
                <a:xfrm>
                  <a:off x="2916" y="2602"/>
                  <a:ext cx="284" cy="378"/>
                </a:xfrm>
                <a:custGeom>
                  <a:avLst/>
                  <a:gdLst>
                    <a:gd name="T0" fmla="*/ 46 w 284"/>
                    <a:gd name="T1" fmla="*/ 307 h 378"/>
                    <a:gd name="T2" fmla="*/ 54 w 284"/>
                    <a:gd name="T3" fmla="*/ 310 h 378"/>
                    <a:gd name="T4" fmla="*/ 63 w 284"/>
                    <a:gd name="T5" fmla="*/ 316 h 378"/>
                    <a:gd name="T6" fmla="*/ 69 w 284"/>
                    <a:gd name="T7" fmla="*/ 325 h 378"/>
                    <a:gd name="T8" fmla="*/ 71 w 284"/>
                    <a:gd name="T9" fmla="*/ 335 h 378"/>
                    <a:gd name="T10" fmla="*/ 70 w 284"/>
                    <a:gd name="T11" fmla="*/ 342 h 378"/>
                    <a:gd name="T12" fmla="*/ 68 w 284"/>
                    <a:gd name="T13" fmla="*/ 345 h 378"/>
                    <a:gd name="T14" fmla="*/ 57 w 284"/>
                    <a:gd name="T15" fmla="*/ 343 h 378"/>
                    <a:gd name="T16" fmla="*/ 47 w 284"/>
                    <a:gd name="T17" fmla="*/ 334 h 378"/>
                    <a:gd name="T18" fmla="*/ 37 w 284"/>
                    <a:gd name="T19" fmla="*/ 328 h 378"/>
                    <a:gd name="T20" fmla="*/ 26 w 284"/>
                    <a:gd name="T21" fmla="*/ 327 h 378"/>
                    <a:gd name="T22" fmla="*/ 17 w 284"/>
                    <a:gd name="T23" fmla="*/ 329 h 378"/>
                    <a:gd name="T24" fmla="*/ 9 w 284"/>
                    <a:gd name="T25" fmla="*/ 335 h 378"/>
                    <a:gd name="T26" fmla="*/ 0 w 284"/>
                    <a:gd name="T27" fmla="*/ 346 h 378"/>
                    <a:gd name="T28" fmla="*/ 0 w 284"/>
                    <a:gd name="T29" fmla="*/ 354 h 378"/>
                    <a:gd name="T30" fmla="*/ 2 w 284"/>
                    <a:gd name="T31" fmla="*/ 360 h 378"/>
                    <a:gd name="T32" fmla="*/ 7 w 284"/>
                    <a:gd name="T33" fmla="*/ 367 h 378"/>
                    <a:gd name="T34" fmla="*/ 16 w 284"/>
                    <a:gd name="T35" fmla="*/ 374 h 378"/>
                    <a:gd name="T36" fmla="*/ 31 w 284"/>
                    <a:gd name="T37" fmla="*/ 378 h 378"/>
                    <a:gd name="T38" fmla="*/ 45 w 284"/>
                    <a:gd name="T39" fmla="*/ 378 h 378"/>
                    <a:gd name="T40" fmla="*/ 55 w 284"/>
                    <a:gd name="T41" fmla="*/ 375 h 378"/>
                    <a:gd name="T42" fmla="*/ 63 w 284"/>
                    <a:gd name="T43" fmla="*/ 369 h 378"/>
                    <a:gd name="T44" fmla="*/ 73 w 284"/>
                    <a:gd name="T45" fmla="*/ 360 h 378"/>
                    <a:gd name="T46" fmla="*/ 82 w 284"/>
                    <a:gd name="T47" fmla="*/ 350 h 378"/>
                    <a:gd name="T48" fmla="*/ 89 w 284"/>
                    <a:gd name="T49" fmla="*/ 341 h 378"/>
                    <a:gd name="T50" fmla="*/ 93 w 284"/>
                    <a:gd name="T51" fmla="*/ 335 h 378"/>
                    <a:gd name="T52" fmla="*/ 100 w 284"/>
                    <a:gd name="T53" fmla="*/ 325 h 378"/>
                    <a:gd name="T54" fmla="*/ 107 w 284"/>
                    <a:gd name="T55" fmla="*/ 311 h 378"/>
                    <a:gd name="T56" fmla="*/ 110 w 284"/>
                    <a:gd name="T57" fmla="*/ 300 h 378"/>
                    <a:gd name="T58" fmla="*/ 112 w 284"/>
                    <a:gd name="T59" fmla="*/ 298 h 378"/>
                    <a:gd name="T60" fmla="*/ 112 w 284"/>
                    <a:gd name="T61" fmla="*/ 297 h 378"/>
                    <a:gd name="T62" fmla="*/ 114 w 284"/>
                    <a:gd name="T63" fmla="*/ 296 h 378"/>
                    <a:gd name="T64" fmla="*/ 128 w 284"/>
                    <a:gd name="T65" fmla="*/ 265 h 378"/>
                    <a:gd name="T66" fmla="*/ 141 w 284"/>
                    <a:gd name="T67" fmla="*/ 246 h 378"/>
                    <a:gd name="T68" fmla="*/ 151 w 284"/>
                    <a:gd name="T69" fmla="*/ 233 h 378"/>
                    <a:gd name="T70" fmla="*/ 170 w 284"/>
                    <a:gd name="T71" fmla="*/ 207 h 378"/>
                    <a:gd name="T72" fmla="*/ 183 w 284"/>
                    <a:gd name="T73" fmla="*/ 188 h 378"/>
                    <a:gd name="T74" fmla="*/ 188 w 284"/>
                    <a:gd name="T75" fmla="*/ 180 h 378"/>
                    <a:gd name="T76" fmla="*/ 197 w 284"/>
                    <a:gd name="T77" fmla="*/ 164 h 378"/>
                    <a:gd name="T78" fmla="*/ 202 w 284"/>
                    <a:gd name="T79" fmla="*/ 159 h 378"/>
                    <a:gd name="T80" fmla="*/ 227 w 284"/>
                    <a:gd name="T81" fmla="*/ 126 h 378"/>
                    <a:gd name="T82" fmla="*/ 272 w 284"/>
                    <a:gd name="T83" fmla="*/ 63 h 378"/>
                    <a:gd name="T84" fmla="*/ 284 w 284"/>
                    <a:gd name="T85" fmla="*/ 44 h 378"/>
                    <a:gd name="T86" fmla="*/ 280 w 284"/>
                    <a:gd name="T87" fmla="*/ 31 h 378"/>
                    <a:gd name="T88" fmla="*/ 273 w 284"/>
                    <a:gd name="T89" fmla="*/ 21 h 378"/>
                    <a:gd name="T90" fmla="*/ 266 w 284"/>
                    <a:gd name="T91" fmla="*/ 13 h 378"/>
                    <a:gd name="T92" fmla="*/ 250 w 284"/>
                    <a:gd name="T93" fmla="*/ 1 h 378"/>
                    <a:gd name="T94" fmla="*/ 211 w 284"/>
                    <a:gd name="T95" fmla="*/ 1 h 378"/>
                    <a:gd name="T96" fmla="*/ 209 w 284"/>
                    <a:gd name="T97" fmla="*/ 11 h 378"/>
                    <a:gd name="T98" fmla="*/ 202 w 284"/>
                    <a:gd name="T99" fmla="*/ 26 h 378"/>
                    <a:gd name="T100" fmla="*/ 184 w 284"/>
                    <a:gd name="T101" fmla="*/ 56 h 378"/>
                    <a:gd name="T102" fmla="*/ 168 w 284"/>
                    <a:gd name="T103" fmla="*/ 85 h 378"/>
                    <a:gd name="T104" fmla="*/ 162 w 284"/>
                    <a:gd name="T105" fmla="*/ 95 h 378"/>
                    <a:gd name="T106" fmla="*/ 161 w 284"/>
                    <a:gd name="T107" fmla="*/ 96 h 378"/>
                    <a:gd name="T108" fmla="*/ 160 w 284"/>
                    <a:gd name="T109" fmla="*/ 99 h 378"/>
                    <a:gd name="T110" fmla="*/ 151 w 284"/>
                    <a:gd name="T111" fmla="*/ 116 h 378"/>
                    <a:gd name="T112" fmla="*/ 150 w 284"/>
                    <a:gd name="T113" fmla="*/ 118 h 378"/>
                    <a:gd name="T114" fmla="*/ 124 w 284"/>
                    <a:gd name="T115" fmla="*/ 160 h 378"/>
                    <a:gd name="T116" fmla="*/ 108 w 284"/>
                    <a:gd name="T117" fmla="*/ 185 h 378"/>
                    <a:gd name="T118" fmla="*/ 75 w 284"/>
                    <a:gd name="T119" fmla="*/ 234 h 378"/>
                    <a:gd name="T120" fmla="*/ 54 w 284"/>
                    <a:gd name="T121" fmla="*/ 262 h 378"/>
                    <a:gd name="T122" fmla="*/ 27 w 284"/>
                    <a:gd name="T123" fmla="*/ 298 h 378"/>
                    <a:gd name="T124" fmla="*/ 45 w 284"/>
                    <a:gd name="T125" fmla="*/ 307 h 3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4"/>
                    <a:gd name="T190" fmla="*/ 0 h 378"/>
                    <a:gd name="T191" fmla="*/ 284 w 284"/>
                    <a:gd name="T192" fmla="*/ 378 h 3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4" h="378">
                      <a:moveTo>
                        <a:pt x="45" y="307"/>
                      </a:moveTo>
                      <a:lnTo>
                        <a:pt x="46" y="307"/>
                      </a:lnTo>
                      <a:lnTo>
                        <a:pt x="48" y="308"/>
                      </a:lnTo>
                      <a:lnTo>
                        <a:pt x="54" y="310"/>
                      </a:lnTo>
                      <a:lnTo>
                        <a:pt x="60" y="314"/>
                      </a:lnTo>
                      <a:lnTo>
                        <a:pt x="63" y="316"/>
                      </a:lnTo>
                      <a:lnTo>
                        <a:pt x="67" y="321"/>
                      </a:lnTo>
                      <a:lnTo>
                        <a:pt x="69" y="325"/>
                      </a:lnTo>
                      <a:lnTo>
                        <a:pt x="70" y="329"/>
                      </a:lnTo>
                      <a:lnTo>
                        <a:pt x="71" y="335"/>
                      </a:lnTo>
                      <a:lnTo>
                        <a:pt x="70" y="341"/>
                      </a:lnTo>
                      <a:lnTo>
                        <a:pt x="70" y="342"/>
                      </a:lnTo>
                      <a:lnTo>
                        <a:pt x="69" y="343"/>
                      </a:lnTo>
                      <a:lnTo>
                        <a:pt x="68" y="345"/>
                      </a:lnTo>
                      <a:lnTo>
                        <a:pt x="60" y="345"/>
                      </a:lnTo>
                      <a:lnTo>
                        <a:pt x="57" y="343"/>
                      </a:lnTo>
                      <a:lnTo>
                        <a:pt x="53" y="338"/>
                      </a:lnTo>
                      <a:lnTo>
                        <a:pt x="47" y="334"/>
                      </a:lnTo>
                      <a:lnTo>
                        <a:pt x="42" y="330"/>
                      </a:lnTo>
                      <a:lnTo>
                        <a:pt x="37" y="328"/>
                      </a:lnTo>
                      <a:lnTo>
                        <a:pt x="34" y="326"/>
                      </a:lnTo>
                      <a:lnTo>
                        <a:pt x="26" y="327"/>
                      </a:lnTo>
                      <a:lnTo>
                        <a:pt x="20" y="328"/>
                      </a:lnTo>
                      <a:lnTo>
                        <a:pt x="17" y="329"/>
                      </a:lnTo>
                      <a:lnTo>
                        <a:pt x="14" y="331"/>
                      </a:lnTo>
                      <a:lnTo>
                        <a:pt x="9" y="335"/>
                      </a:lnTo>
                      <a:lnTo>
                        <a:pt x="4" y="340"/>
                      </a:lnTo>
                      <a:lnTo>
                        <a:pt x="0" y="346"/>
                      </a:lnTo>
                      <a:lnTo>
                        <a:pt x="0" y="349"/>
                      </a:lnTo>
                      <a:lnTo>
                        <a:pt x="0" y="354"/>
                      </a:lnTo>
                      <a:lnTo>
                        <a:pt x="0" y="358"/>
                      </a:lnTo>
                      <a:lnTo>
                        <a:pt x="2" y="360"/>
                      </a:lnTo>
                      <a:lnTo>
                        <a:pt x="4" y="364"/>
                      </a:lnTo>
                      <a:lnTo>
                        <a:pt x="7" y="367"/>
                      </a:lnTo>
                      <a:lnTo>
                        <a:pt x="12" y="373"/>
                      </a:lnTo>
                      <a:lnTo>
                        <a:pt x="16" y="374"/>
                      </a:lnTo>
                      <a:lnTo>
                        <a:pt x="25" y="378"/>
                      </a:lnTo>
                      <a:lnTo>
                        <a:pt x="31" y="378"/>
                      </a:lnTo>
                      <a:lnTo>
                        <a:pt x="35" y="378"/>
                      </a:lnTo>
                      <a:lnTo>
                        <a:pt x="45" y="378"/>
                      </a:lnTo>
                      <a:lnTo>
                        <a:pt x="50" y="377"/>
                      </a:lnTo>
                      <a:lnTo>
                        <a:pt x="55" y="375"/>
                      </a:lnTo>
                      <a:lnTo>
                        <a:pt x="59" y="372"/>
                      </a:lnTo>
                      <a:lnTo>
                        <a:pt x="63" y="369"/>
                      </a:lnTo>
                      <a:lnTo>
                        <a:pt x="70" y="364"/>
                      </a:lnTo>
                      <a:lnTo>
                        <a:pt x="73" y="360"/>
                      </a:lnTo>
                      <a:lnTo>
                        <a:pt x="76" y="357"/>
                      </a:lnTo>
                      <a:lnTo>
                        <a:pt x="82" y="350"/>
                      </a:lnTo>
                      <a:lnTo>
                        <a:pt x="87" y="343"/>
                      </a:lnTo>
                      <a:lnTo>
                        <a:pt x="89" y="341"/>
                      </a:lnTo>
                      <a:lnTo>
                        <a:pt x="91" y="338"/>
                      </a:lnTo>
                      <a:lnTo>
                        <a:pt x="93" y="335"/>
                      </a:lnTo>
                      <a:lnTo>
                        <a:pt x="96" y="331"/>
                      </a:lnTo>
                      <a:lnTo>
                        <a:pt x="100" y="325"/>
                      </a:lnTo>
                      <a:lnTo>
                        <a:pt x="103" y="318"/>
                      </a:lnTo>
                      <a:lnTo>
                        <a:pt x="107" y="311"/>
                      </a:lnTo>
                      <a:lnTo>
                        <a:pt x="110" y="304"/>
                      </a:lnTo>
                      <a:lnTo>
                        <a:pt x="110" y="300"/>
                      </a:lnTo>
                      <a:lnTo>
                        <a:pt x="111" y="299"/>
                      </a:lnTo>
                      <a:lnTo>
                        <a:pt x="112" y="298"/>
                      </a:lnTo>
                      <a:lnTo>
                        <a:pt x="112" y="297"/>
                      </a:lnTo>
                      <a:lnTo>
                        <a:pt x="113" y="297"/>
                      </a:lnTo>
                      <a:lnTo>
                        <a:pt x="114" y="296"/>
                      </a:lnTo>
                      <a:lnTo>
                        <a:pt x="125" y="272"/>
                      </a:lnTo>
                      <a:lnTo>
                        <a:pt x="128" y="265"/>
                      </a:lnTo>
                      <a:lnTo>
                        <a:pt x="133" y="260"/>
                      </a:lnTo>
                      <a:lnTo>
                        <a:pt x="141" y="246"/>
                      </a:lnTo>
                      <a:lnTo>
                        <a:pt x="146" y="239"/>
                      </a:lnTo>
                      <a:lnTo>
                        <a:pt x="151" y="233"/>
                      </a:lnTo>
                      <a:lnTo>
                        <a:pt x="160" y="221"/>
                      </a:lnTo>
                      <a:lnTo>
                        <a:pt x="170" y="207"/>
                      </a:lnTo>
                      <a:lnTo>
                        <a:pt x="179" y="195"/>
                      </a:lnTo>
                      <a:lnTo>
                        <a:pt x="183" y="188"/>
                      </a:lnTo>
                      <a:lnTo>
                        <a:pt x="188" y="182"/>
                      </a:lnTo>
                      <a:lnTo>
                        <a:pt x="188" y="180"/>
                      </a:lnTo>
                      <a:lnTo>
                        <a:pt x="192" y="172"/>
                      </a:lnTo>
                      <a:lnTo>
                        <a:pt x="197" y="164"/>
                      </a:lnTo>
                      <a:lnTo>
                        <a:pt x="201" y="161"/>
                      </a:lnTo>
                      <a:lnTo>
                        <a:pt x="202" y="159"/>
                      </a:lnTo>
                      <a:lnTo>
                        <a:pt x="206" y="158"/>
                      </a:lnTo>
                      <a:lnTo>
                        <a:pt x="227" y="126"/>
                      </a:lnTo>
                      <a:lnTo>
                        <a:pt x="249" y="94"/>
                      </a:lnTo>
                      <a:lnTo>
                        <a:pt x="272" y="63"/>
                      </a:lnTo>
                      <a:lnTo>
                        <a:pt x="284" y="46"/>
                      </a:lnTo>
                      <a:lnTo>
                        <a:pt x="284" y="44"/>
                      </a:lnTo>
                      <a:lnTo>
                        <a:pt x="281" y="35"/>
                      </a:lnTo>
                      <a:lnTo>
                        <a:pt x="280" y="31"/>
                      </a:lnTo>
                      <a:lnTo>
                        <a:pt x="278" y="28"/>
                      </a:lnTo>
                      <a:lnTo>
                        <a:pt x="273" y="21"/>
                      </a:lnTo>
                      <a:lnTo>
                        <a:pt x="271" y="14"/>
                      </a:lnTo>
                      <a:lnTo>
                        <a:pt x="266" y="13"/>
                      </a:lnTo>
                      <a:lnTo>
                        <a:pt x="258" y="7"/>
                      </a:lnTo>
                      <a:lnTo>
                        <a:pt x="250" y="1"/>
                      </a:lnTo>
                      <a:lnTo>
                        <a:pt x="249" y="0"/>
                      </a:lnTo>
                      <a:lnTo>
                        <a:pt x="211" y="1"/>
                      </a:lnTo>
                      <a:lnTo>
                        <a:pt x="209" y="4"/>
                      </a:lnTo>
                      <a:lnTo>
                        <a:pt x="209" y="11"/>
                      </a:lnTo>
                      <a:lnTo>
                        <a:pt x="206" y="18"/>
                      </a:lnTo>
                      <a:lnTo>
                        <a:pt x="202" y="26"/>
                      </a:lnTo>
                      <a:lnTo>
                        <a:pt x="198" y="34"/>
                      </a:lnTo>
                      <a:lnTo>
                        <a:pt x="184" y="56"/>
                      </a:lnTo>
                      <a:lnTo>
                        <a:pt x="176" y="70"/>
                      </a:lnTo>
                      <a:lnTo>
                        <a:pt x="168" y="85"/>
                      </a:lnTo>
                      <a:lnTo>
                        <a:pt x="164" y="92"/>
                      </a:lnTo>
                      <a:lnTo>
                        <a:pt x="162" y="95"/>
                      </a:lnTo>
                      <a:lnTo>
                        <a:pt x="161" y="96"/>
                      </a:lnTo>
                      <a:lnTo>
                        <a:pt x="161" y="97"/>
                      </a:lnTo>
                      <a:lnTo>
                        <a:pt x="160" y="99"/>
                      </a:lnTo>
                      <a:lnTo>
                        <a:pt x="153" y="114"/>
                      </a:lnTo>
                      <a:lnTo>
                        <a:pt x="151" y="116"/>
                      </a:lnTo>
                      <a:lnTo>
                        <a:pt x="150" y="117"/>
                      </a:lnTo>
                      <a:lnTo>
                        <a:pt x="150" y="118"/>
                      </a:lnTo>
                      <a:lnTo>
                        <a:pt x="130" y="152"/>
                      </a:lnTo>
                      <a:lnTo>
                        <a:pt x="124" y="160"/>
                      </a:lnTo>
                      <a:lnTo>
                        <a:pt x="118" y="168"/>
                      </a:lnTo>
                      <a:lnTo>
                        <a:pt x="108" y="185"/>
                      </a:lnTo>
                      <a:lnTo>
                        <a:pt x="86" y="218"/>
                      </a:lnTo>
                      <a:lnTo>
                        <a:pt x="75" y="234"/>
                      </a:lnTo>
                      <a:lnTo>
                        <a:pt x="63" y="250"/>
                      </a:lnTo>
                      <a:lnTo>
                        <a:pt x="54" y="262"/>
                      </a:lnTo>
                      <a:lnTo>
                        <a:pt x="46" y="274"/>
                      </a:lnTo>
                      <a:lnTo>
                        <a:pt x="27" y="298"/>
                      </a:lnTo>
                      <a:lnTo>
                        <a:pt x="19" y="308"/>
                      </a:lnTo>
                      <a:lnTo>
                        <a:pt x="45" y="30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33" name="Group 56"/>
              <p:cNvGrpSpPr>
                <a:grpSpLocks noChangeAspect="1"/>
              </p:cNvGrpSpPr>
              <p:nvPr/>
            </p:nvGrpSpPr>
            <p:grpSpPr bwMode="auto">
              <a:xfrm>
                <a:off x="1471" y="2266"/>
                <a:ext cx="1709" cy="1449"/>
                <a:chOff x="1471" y="2266"/>
                <a:chExt cx="1709" cy="1449"/>
              </a:xfrm>
            </p:grpSpPr>
            <p:sp>
              <p:nvSpPr>
                <p:cNvPr id="234" name="Freeform 57"/>
                <p:cNvSpPr>
                  <a:spLocks noChangeAspect="1"/>
                </p:cNvSpPr>
                <p:nvPr/>
              </p:nvSpPr>
              <p:spPr bwMode="auto">
                <a:xfrm>
                  <a:off x="2351" y="2266"/>
                  <a:ext cx="351" cy="352"/>
                </a:xfrm>
                <a:custGeom>
                  <a:avLst/>
                  <a:gdLst>
                    <a:gd name="T0" fmla="*/ 201 w 351"/>
                    <a:gd name="T1" fmla="*/ 22 h 352"/>
                    <a:gd name="T2" fmla="*/ 175 w 351"/>
                    <a:gd name="T3" fmla="*/ 7 h 352"/>
                    <a:gd name="T4" fmla="*/ 151 w 351"/>
                    <a:gd name="T5" fmla="*/ 1 h 352"/>
                    <a:gd name="T6" fmla="*/ 127 w 351"/>
                    <a:gd name="T7" fmla="*/ 0 h 352"/>
                    <a:gd name="T8" fmla="*/ 100 w 351"/>
                    <a:gd name="T9" fmla="*/ 7 h 352"/>
                    <a:gd name="T10" fmla="*/ 73 w 351"/>
                    <a:gd name="T11" fmla="*/ 20 h 352"/>
                    <a:gd name="T12" fmla="*/ 55 w 351"/>
                    <a:gd name="T13" fmla="*/ 35 h 352"/>
                    <a:gd name="T14" fmla="*/ 33 w 351"/>
                    <a:gd name="T15" fmla="*/ 61 h 352"/>
                    <a:gd name="T16" fmla="*/ 15 w 351"/>
                    <a:gd name="T17" fmla="*/ 95 h 352"/>
                    <a:gd name="T18" fmla="*/ 4 w 351"/>
                    <a:gd name="T19" fmla="*/ 133 h 352"/>
                    <a:gd name="T20" fmla="*/ 0 w 351"/>
                    <a:gd name="T21" fmla="*/ 204 h 352"/>
                    <a:gd name="T22" fmla="*/ 10 w 351"/>
                    <a:gd name="T23" fmla="*/ 254 h 352"/>
                    <a:gd name="T24" fmla="*/ 24 w 351"/>
                    <a:gd name="T25" fmla="*/ 289 h 352"/>
                    <a:gd name="T26" fmla="*/ 39 w 351"/>
                    <a:gd name="T27" fmla="*/ 310 h 352"/>
                    <a:gd name="T28" fmla="*/ 53 w 351"/>
                    <a:gd name="T29" fmla="*/ 324 h 352"/>
                    <a:gd name="T30" fmla="*/ 69 w 351"/>
                    <a:gd name="T31" fmla="*/ 337 h 352"/>
                    <a:gd name="T32" fmla="*/ 93 w 351"/>
                    <a:gd name="T33" fmla="*/ 348 h 352"/>
                    <a:gd name="T34" fmla="*/ 131 w 351"/>
                    <a:gd name="T35" fmla="*/ 352 h 352"/>
                    <a:gd name="T36" fmla="*/ 158 w 351"/>
                    <a:gd name="T37" fmla="*/ 345 h 352"/>
                    <a:gd name="T38" fmla="*/ 167 w 351"/>
                    <a:gd name="T39" fmla="*/ 340 h 352"/>
                    <a:gd name="T40" fmla="*/ 180 w 351"/>
                    <a:gd name="T41" fmla="*/ 332 h 352"/>
                    <a:gd name="T42" fmla="*/ 189 w 351"/>
                    <a:gd name="T43" fmla="*/ 324 h 352"/>
                    <a:gd name="T44" fmla="*/ 198 w 351"/>
                    <a:gd name="T45" fmla="*/ 314 h 352"/>
                    <a:gd name="T46" fmla="*/ 225 w 351"/>
                    <a:gd name="T47" fmla="*/ 266 h 352"/>
                    <a:gd name="T48" fmla="*/ 248 w 351"/>
                    <a:gd name="T49" fmla="*/ 225 h 352"/>
                    <a:gd name="T50" fmla="*/ 259 w 351"/>
                    <a:gd name="T51" fmla="*/ 228 h 352"/>
                    <a:gd name="T52" fmla="*/ 269 w 351"/>
                    <a:gd name="T53" fmla="*/ 236 h 352"/>
                    <a:gd name="T54" fmla="*/ 284 w 351"/>
                    <a:gd name="T55" fmla="*/ 253 h 352"/>
                    <a:gd name="T56" fmla="*/ 296 w 351"/>
                    <a:gd name="T57" fmla="*/ 261 h 352"/>
                    <a:gd name="T58" fmla="*/ 311 w 351"/>
                    <a:gd name="T59" fmla="*/ 265 h 352"/>
                    <a:gd name="T60" fmla="*/ 325 w 351"/>
                    <a:gd name="T61" fmla="*/ 264 h 352"/>
                    <a:gd name="T62" fmla="*/ 335 w 351"/>
                    <a:gd name="T63" fmla="*/ 259 h 352"/>
                    <a:gd name="T64" fmla="*/ 344 w 351"/>
                    <a:gd name="T65" fmla="*/ 252 h 352"/>
                    <a:gd name="T66" fmla="*/ 350 w 351"/>
                    <a:gd name="T67" fmla="*/ 237 h 352"/>
                    <a:gd name="T68" fmla="*/ 349 w 351"/>
                    <a:gd name="T69" fmla="*/ 222 h 352"/>
                    <a:gd name="T70" fmla="*/ 340 w 351"/>
                    <a:gd name="T71" fmla="*/ 208 h 352"/>
                    <a:gd name="T72" fmla="*/ 328 w 351"/>
                    <a:gd name="T73" fmla="*/ 199 h 352"/>
                    <a:gd name="T74" fmla="*/ 297 w 351"/>
                    <a:gd name="T75" fmla="*/ 186 h 352"/>
                    <a:gd name="T76" fmla="*/ 277 w 351"/>
                    <a:gd name="T77" fmla="*/ 176 h 352"/>
                    <a:gd name="T78" fmla="*/ 262 w 351"/>
                    <a:gd name="T79" fmla="*/ 159 h 352"/>
                    <a:gd name="T80" fmla="*/ 253 w 351"/>
                    <a:gd name="T81" fmla="*/ 131 h 352"/>
                    <a:gd name="T82" fmla="*/ 244 w 351"/>
                    <a:gd name="T83" fmla="*/ 90 h 352"/>
                    <a:gd name="T84" fmla="*/ 227 w 351"/>
                    <a:gd name="T85" fmla="*/ 53 h 35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1"/>
                    <a:gd name="T130" fmla="*/ 0 h 352"/>
                    <a:gd name="T131" fmla="*/ 351 w 351"/>
                    <a:gd name="T132" fmla="*/ 352 h 35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1" h="352">
                      <a:moveTo>
                        <a:pt x="210" y="31"/>
                      </a:moveTo>
                      <a:lnTo>
                        <a:pt x="206" y="26"/>
                      </a:lnTo>
                      <a:lnTo>
                        <a:pt x="201" y="22"/>
                      </a:lnTo>
                      <a:lnTo>
                        <a:pt x="196" y="18"/>
                      </a:lnTo>
                      <a:lnTo>
                        <a:pt x="192" y="14"/>
                      </a:lnTo>
                      <a:lnTo>
                        <a:pt x="175" y="7"/>
                      </a:lnTo>
                      <a:lnTo>
                        <a:pt x="167" y="5"/>
                      </a:lnTo>
                      <a:lnTo>
                        <a:pt x="159" y="3"/>
                      </a:lnTo>
                      <a:lnTo>
                        <a:pt x="151" y="1"/>
                      </a:lnTo>
                      <a:lnTo>
                        <a:pt x="143" y="0"/>
                      </a:lnTo>
                      <a:lnTo>
                        <a:pt x="135" y="0"/>
                      </a:lnTo>
                      <a:lnTo>
                        <a:pt x="127" y="0"/>
                      </a:lnTo>
                      <a:lnTo>
                        <a:pt x="112" y="2"/>
                      </a:lnTo>
                      <a:lnTo>
                        <a:pt x="106" y="4"/>
                      </a:lnTo>
                      <a:lnTo>
                        <a:pt x="100" y="7"/>
                      </a:lnTo>
                      <a:lnTo>
                        <a:pt x="85" y="13"/>
                      </a:lnTo>
                      <a:lnTo>
                        <a:pt x="79" y="16"/>
                      </a:lnTo>
                      <a:lnTo>
                        <a:pt x="73" y="20"/>
                      </a:lnTo>
                      <a:lnTo>
                        <a:pt x="66" y="24"/>
                      </a:lnTo>
                      <a:lnTo>
                        <a:pt x="60" y="29"/>
                      </a:lnTo>
                      <a:lnTo>
                        <a:pt x="55" y="35"/>
                      </a:lnTo>
                      <a:lnTo>
                        <a:pt x="50" y="40"/>
                      </a:lnTo>
                      <a:lnTo>
                        <a:pt x="41" y="50"/>
                      </a:lnTo>
                      <a:lnTo>
                        <a:pt x="33" y="61"/>
                      </a:lnTo>
                      <a:lnTo>
                        <a:pt x="26" y="71"/>
                      </a:lnTo>
                      <a:lnTo>
                        <a:pt x="20" y="83"/>
                      </a:lnTo>
                      <a:lnTo>
                        <a:pt x="15" y="95"/>
                      </a:lnTo>
                      <a:lnTo>
                        <a:pt x="10" y="107"/>
                      </a:lnTo>
                      <a:lnTo>
                        <a:pt x="7" y="120"/>
                      </a:lnTo>
                      <a:lnTo>
                        <a:pt x="4" y="133"/>
                      </a:lnTo>
                      <a:lnTo>
                        <a:pt x="1" y="15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3" y="228"/>
                      </a:lnTo>
                      <a:lnTo>
                        <a:pt x="6" y="241"/>
                      </a:lnTo>
                      <a:lnTo>
                        <a:pt x="10" y="254"/>
                      </a:lnTo>
                      <a:lnTo>
                        <a:pt x="13" y="265"/>
                      </a:lnTo>
                      <a:lnTo>
                        <a:pt x="18" y="277"/>
                      </a:lnTo>
                      <a:lnTo>
                        <a:pt x="24" y="289"/>
                      </a:lnTo>
                      <a:lnTo>
                        <a:pt x="28" y="294"/>
                      </a:lnTo>
                      <a:lnTo>
                        <a:pt x="31" y="299"/>
                      </a:lnTo>
                      <a:lnTo>
                        <a:pt x="39" y="310"/>
                      </a:lnTo>
                      <a:lnTo>
                        <a:pt x="44" y="314"/>
                      </a:lnTo>
                      <a:lnTo>
                        <a:pt x="48" y="319"/>
                      </a:lnTo>
                      <a:lnTo>
                        <a:pt x="53" y="324"/>
                      </a:lnTo>
                      <a:lnTo>
                        <a:pt x="59" y="329"/>
                      </a:lnTo>
                      <a:lnTo>
                        <a:pt x="64" y="333"/>
                      </a:lnTo>
                      <a:lnTo>
                        <a:pt x="69" y="337"/>
                      </a:lnTo>
                      <a:lnTo>
                        <a:pt x="74" y="340"/>
                      </a:lnTo>
                      <a:lnTo>
                        <a:pt x="80" y="343"/>
                      </a:lnTo>
                      <a:lnTo>
                        <a:pt x="93" y="348"/>
                      </a:lnTo>
                      <a:lnTo>
                        <a:pt x="105" y="351"/>
                      </a:lnTo>
                      <a:lnTo>
                        <a:pt x="117" y="352"/>
                      </a:lnTo>
                      <a:lnTo>
                        <a:pt x="131" y="352"/>
                      </a:lnTo>
                      <a:lnTo>
                        <a:pt x="145" y="349"/>
                      </a:lnTo>
                      <a:lnTo>
                        <a:pt x="154" y="346"/>
                      </a:lnTo>
                      <a:lnTo>
                        <a:pt x="158" y="345"/>
                      </a:lnTo>
                      <a:lnTo>
                        <a:pt x="163" y="343"/>
                      </a:lnTo>
                      <a:lnTo>
                        <a:pt x="164" y="341"/>
                      </a:lnTo>
                      <a:lnTo>
                        <a:pt x="167" y="340"/>
                      </a:lnTo>
                      <a:lnTo>
                        <a:pt x="171" y="338"/>
                      </a:lnTo>
                      <a:lnTo>
                        <a:pt x="179" y="334"/>
                      </a:lnTo>
                      <a:lnTo>
                        <a:pt x="180" y="332"/>
                      </a:lnTo>
                      <a:lnTo>
                        <a:pt x="182" y="331"/>
                      </a:lnTo>
                      <a:lnTo>
                        <a:pt x="186" y="328"/>
                      </a:lnTo>
                      <a:lnTo>
                        <a:pt x="189" y="324"/>
                      </a:lnTo>
                      <a:lnTo>
                        <a:pt x="193" y="321"/>
                      </a:lnTo>
                      <a:lnTo>
                        <a:pt x="195" y="317"/>
                      </a:lnTo>
                      <a:lnTo>
                        <a:pt x="198" y="314"/>
                      </a:lnTo>
                      <a:lnTo>
                        <a:pt x="204" y="306"/>
                      </a:lnTo>
                      <a:lnTo>
                        <a:pt x="214" y="286"/>
                      </a:lnTo>
                      <a:lnTo>
                        <a:pt x="225" y="266"/>
                      </a:lnTo>
                      <a:lnTo>
                        <a:pt x="235" y="245"/>
                      </a:lnTo>
                      <a:lnTo>
                        <a:pt x="244" y="225"/>
                      </a:lnTo>
                      <a:lnTo>
                        <a:pt x="248" y="225"/>
                      </a:lnTo>
                      <a:lnTo>
                        <a:pt x="252" y="226"/>
                      </a:lnTo>
                      <a:lnTo>
                        <a:pt x="256" y="227"/>
                      </a:lnTo>
                      <a:lnTo>
                        <a:pt x="259" y="228"/>
                      </a:lnTo>
                      <a:lnTo>
                        <a:pt x="263" y="230"/>
                      </a:lnTo>
                      <a:lnTo>
                        <a:pt x="266" y="234"/>
                      </a:lnTo>
                      <a:lnTo>
                        <a:pt x="269" y="236"/>
                      </a:lnTo>
                      <a:lnTo>
                        <a:pt x="272" y="240"/>
                      </a:lnTo>
                      <a:lnTo>
                        <a:pt x="280" y="249"/>
                      </a:lnTo>
                      <a:lnTo>
                        <a:pt x="284" y="253"/>
                      </a:lnTo>
                      <a:lnTo>
                        <a:pt x="287" y="255"/>
                      </a:lnTo>
                      <a:lnTo>
                        <a:pt x="291" y="259"/>
                      </a:lnTo>
                      <a:lnTo>
                        <a:pt x="296" y="261"/>
                      </a:lnTo>
                      <a:lnTo>
                        <a:pt x="300" y="262"/>
                      </a:lnTo>
                      <a:lnTo>
                        <a:pt x="305" y="264"/>
                      </a:lnTo>
                      <a:lnTo>
                        <a:pt x="311" y="265"/>
                      </a:lnTo>
                      <a:lnTo>
                        <a:pt x="317" y="265"/>
                      </a:lnTo>
                      <a:lnTo>
                        <a:pt x="320" y="264"/>
                      </a:lnTo>
                      <a:lnTo>
                        <a:pt x="325" y="264"/>
                      </a:lnTo>
                      <a:lnTo>
                        <a:pt x="328" y="262"/>
                      </a:lnTo>
                      <a:lnTo>
                        <a:pt x="333" y="262"/>
                      </a:lnTo>
                      <a:lnTo>
                        <a:pt x="335" y="259"/>
                      </a:lnTo>
                      <a:lnTo>
                        <a:pt x="339" y="257"/>
                      </a:lnTo>
                      <a:lnTo>
                        <a:pt x="341" y="255"/>
                      </a:lnTo>
                      <a:lnTo>
                        <a:pt x="344" y="252"/>
                      </a:lnTo>
                      <a:lnTo>
                        <a:pt x="347" y="247"/>
                      </a:lnTo>
                      <a:lnTo>
                        <a:pt x="349" y="241"/>
                      </a:lnTo>
                      <a:lnTo>
                        <a:pt x="350" y="237"/>
                      </a:lnTo>
                      <a:lnTo>
                        <a:pt x="351" y="232"/>
                      </a:lnTo>
                      <a:lnTo>
                        <a:pt x="350" y="227"/>
                      </a:lnTo>
                      <a:lnTo>
                        <a:pt x="349" y="222"/>
                      </a:lnTo>
                      <a:lnTo>
                        <a:pt x="347" y="217"/>
                      </a:lnTo>
                      <a:lnTo>
                        <a:pt x="345" y="213"/>
                      </a:lnTo>
                      <a:lnTo>
                        <a:pt x="340" y="208"/>
                      </a:lnTo>
                      <a:lnTo>
                        <a:pt x="337" y="205"/>
                      </a:lnTo>
                      <a:lnTo>
                        <a:pt x="333" y="201"/>
                      </a:lnTo>
                      <a:lnTo>
                        <a:pt x="328" y="199"/>
                      </a:lnTo>
                      <a:lnTo>
                        <a:pt x="316" y="193"/>
                      </a:lnTo>
                      <a:lnTo>
                        <a:pt x="305" y="189"/>
                      </a:lnTo>
                      <a:lnTo>
                        <a:pt x="297" y="186"/>
                      </a:lnTo>
                      <a:lnTo>
                        <a:pt x="289" y="184"/>
                      </a:lnTo>
                      <a:lnTo>
                        <a:pt x="283" y="180"/>
                      </a:lnTo>
                      <a:lnTo>
                        <a:pt x="277" y="176"/>
                      </a:lnTo>
                      <a:lnTo>
                        <a:pt x="270" y="171"/>
                      </a:lnTo>
                      <a:lnTo>
                        <a:pt x="266" y="166"/>
                      </a:lnTo>
                      <a:lnTo>
                        <a:pt x="262" y="159"/>
                      </a:lnTo>
                      <a:lnTo>
                        <a:pt x="258" y="153"/>
                      </a:lnTo>
                      <a:lnTo>
                        <a:pt x="255" y="142"/>
                      </a:lnTo>
                      <a:lnTo>
                        <a:pt x="253" y="131"/>
                      </a:lnTo>
                      <a:lnTo>
                        <a:pt x="251" y="117"/>
                      </a:lnTo>
                      <a:lnTo>
                        <a:pt x="248" y="104"/>
                      </a:lnTo>
                      <a:lnTo>
                        <a:pt x="244" y="90"/>
                      </a:lnTo>
                      <a:lnTo>
                        <a:pt x="239" y="77"/>
                      </a:lnTo>
                      <a:lnTo>
                        <a:pt x="234" y="65"/>
                      </a:lnTo>
                      <a:lnTo>
                        <a:pt x="227" y="53"/>
                      </a:lnTo>
                      <a:lnTo>
                        <a:pt x="219" y="42"/>
                      </a:lnTo>
                      <a:lnTo>
                        <a:pt x="210" y="3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5" name="Freeform 58"/>
                <p:cNvSpPr>
                  <a:spLocks noChangeAspect="1"/>
                </p:cNvSpPr>
                <p:nvPr/>
              </p:nvSpPr>
              <p:spPr bwMode="auto">
                <a:xfrm>
                  <a:off x="2122" y="2623"/>
                  <a:ext cx="357" cy="538"/>
                </a:xfrm>
                <a:custGeom>
                  <a:avLst/>
                  <a:gdLst>
                    <a:gd name="T0" fmla="*/ 229 w 357"/>
                    <a:gd name="T1" fmla="*/ 2 h 538"/>
                    <a:gd name="T2" fmla="*/ 191 w 357"/>
                    <a:gd name="T3" fmla="*/ 4 h 538"/>
                    <a:gd name="T4" fmla="*/ 151 w 357"/>
                    <a:gd name="T5" fmla="*/ 18 h 538"/>
                    <a:gd name="T6" fmla="*/ 116 w 357"/>
                    <a:gd name="T7" fmla="*/ 41 h 538"/>
                    <a:gd name="T8" fmla="*/ 87 w 357"/>
                    <a:gd name="T9" fmla="*/ 67 h 538"/>
                    <a:gd name="T10" fmla="*/ 54 w 357"/>
                    <a:gd name="T11" fmla="*/ 113 h 538"/>
                    <a:gd name="T12" fmla="*/ 31 w 357"/>
                    <a:gd name="T13" fmla="*/ 159 h 538"/>
                    <a:gd name="T14" fmla="*/ 18 w 357"/>
                    <a:gd name="T15" fmla="*/ 191 h 538"/>
                    <a:gd name="T16" fmla="*/ 8 w 357"/>
                    <a:gd name="T17" fmla="*/ 237 h 538"/>
                    <a:gd name="T18" fmla="*/ 7 w 357"/>
                    <a:gd name="T19" fmla="*/ 276 h 538"/>
                    <a:gd name="T20" fmla="*/ 5 w 357"/>
                    <a:gd name="T21" fmla="*/ 307 h 538"/>
                    <a:gd name="T22" fmla="*/ 1 w 357"/>
                    <a:gd name="T23" fmla="*/ 351 h 538"/>
                    <a:gd name="T24" fmla="*/ 5 w 357"/>
                    <a:gd name="T25" fmla="*/ 406 h 538"/>
                    <a:gd name="T26" fmla="*/ 8 w 357"/>
                    <a:gd name="T27" fmla="*/ 415 h 538"/>
                    <a:gd name="T28" fmla="*/ 13 w 357"/>
                    <a:gd name="T29" fmla="*/ 433 h 538"/>
                    <a:gd name="T30" fmla="*/ 18 w 357"/>
                    <a:gd name="T31" fmla="*/ 452 h 538"/>
                    <a:gd name="T32" fmla="*/ 28 w 357"/>
                    <a:gd name="T33" fmla="*/ 472 h 538"/>
                    <a:gd name="T34" fmla="*/ 38 w 357"/>
                    <a:gd name="T35" fmla="*/ 487 h 538"/>
                    <a:gd name="T36" fmla="*/ 57 w 357"/>
                    <a:gd name="T37" fmla="*/ 504 h 538"/>
                    <a:gd name="T38" fmla="*/ 81 w 357"/>
                    <a:gd name="T39" fmla="*/ 520 h 538"/>
                    <a:gd name="T40" fmla="*/ 108 w 357"/>
                    <a:gd name="T41" fmla="*/ 531 h 538"/>
                    <a:gd name="T42" fmla="*/ 133 w 357"/>
                    <a:gd name="T43" fmla="*/ 537 h 538"/>
                    <a:gd name="T44" fmla="*/ 155 w 357"/>
                    <a:gd name="T45" fmla="*/ 538 h 538"/>
                    <a:gd name="T46" fmla="*/ 177 w 357"/>
                    <a:gd name="T47" fmla="*/ 534 h 538"/>
                    <a:gd name="T48" fmla="*/ 203 w 357"/>
                    <a:gd name="T49" fmla="*/ 526 h 538"/>
                    <a:gd name="T50" fmla="*/ 219 w 357"/>
                    <a:gd name="T51" fmla="*/ 518 h 538"/>
                    <a:gd name="T52" fmla="*/ 236 w 357"/>
                    <a:gd name="T53" fmla="*/ 500 h 538"/>
                    <a:gd name="T54" fmla="*/ 245 w 357"/>
                    <a:gd name="T55" fmla="*/ 488 h 538"/>
                    <a:gd name="T56" fmla="*/ 249 w 357"/>
                    <a:gd name="T57" fmla="*/ 485 h 538"/>
                    <a:gd name="T58" fmla="*/ 252 w 357"/>
                    <a:gd name="T59" fmla="*/ 480 h 538"/>
                    <a:gd name="T60" fmla="*/ 259 w 357"/>
                    <a:gd name="T61" fmla="*/ 464 h 538"/>
                    <a:gd name="T62" fmla="*/ 264 w 357"/>
                    <a:gd name="T63" fmla="*/ 454 h 538"/>
                    <a:gd name="T64" fmla="*/ 268 w 357"/>
                    <a:gd name="T65" fmla="*/ 440 h 538"/>
                    <a:gd name="T66" fmla="*/ 269 w 357"/>
                    <a:gd name="T67" fmla="*/ 433 h 538"/>
                    <a:gd name="T68" fmla="*/ 272 w 357"/>
                    <a:gd name="T69" fmla="*/ 412 h 538"/>
                    <a:gd name="T70" fmla="*/ 271 w 357"/>
                    <a:gd name="T71" fmla="*/ 401 h 538"/>
                    <a:gd name="T72" fmla="*/ 268 w 357"/>
                    <a:gd name="T73" fmla="*/ 379 h 538"/>
                    <a:gd name="T74" fmla="*/ 267 w 357"/>
                    <a:gd name="T75" fmla="*/ 371 h 538"/>
                    <a:gd name="T76" fmla="*/ 257 w 357"/>
                    <a:gd name="T77" fmla="*/ 342 h 538"/>
                    <a:gd name="T78" fmla="*/ 252 w 357"/>
                    <a:gd name="T79" fmla="*/ 313 h 538"/>
                    <a:gd name="T80" fmla="*/ 256 w 357"/>
                    <a:gd name="T81" fmla="*/ 283 h 538"/>
                    <a:gd name="T82" fmla="*/ 266 w 357"/>
                    <a:gd name="T83" fmla="*/ 257 h 538"/>
                    <a:gd name="T84" fmla="*/ 280 w 357"/>
                    <a:gd name="T85" fmla="*/ 234 h 538"/>
                    <a:gd name="T86" fmla="*/ 300 w 357"/>
                    <a:gd name="T87" fmla="*/ 214 h 538"/>
                    <a:gd name="T88" fmla="*/ 314 w 357"/>
                    <a:gd name="T89" fmla="*/ 200 h 538"/>
                    <a:gd name="T90" fmla="*/ 327 w 357"/>
                    <a:gd name="T91" fmla="*/ 184 h 538"/>
                    <a:gd name="T92" fmla="*/ 343 w 357"/>
                    <a:gd name="T93" fmla="*/ 158 h 538"/>
                    <a:gd name="T94" fmla="*/ 352 w 357"/>
                    <a:gd name="T95" fmla="*/ 137 h 538"/>
                    <a:gd name="T96" fmla="*/ 357 w 357"/>
                    <a:gd name="T97" fmla="*/ 110 h 538"/>
                    <a:gd name="T98" fmla="*/ 357 w 357"/>
                    <a:gd name="T99" fmla="*/ 96 h 538"/>
                    <a:gd name="T100" fmla="*/ 353 w 357"/>
                    <a:gd name="T101" fmla="*/ 77 h 538"/>
                    <a:gd name="T102" fmla="*/ 345 w 357"/>
                    <a:gd name="T103" fmla="*/ 60 h 538"/>
                    <a:gd name="T104" fmla="*/ 330 w 357"/>
                    <a:gd name="T105" fmla="*/ 43 h 538"/>
                    <a:gd name="T106" fmla="*/ 315 w 357"/>
                    <a:gd name="T107" fmla="*/ 32 h 53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57"/>
                    <a:gd name="T163" fmla="*/ 0 h 538"/>
                    <a:gd name="T164" fmla="*/ 357 w 357"/>
                    <a:gd name="T165" fmla="*/ 538 h 53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57" h="538">
                      <a:moveTo>
                        <a:pt x="304" y="26"/>
                      </a:moveTo>
                      <a:lnTo>
                        <a:pt x="266" y="13"/>
                      </a:lnTo>
                      <a:lnTo>
                        <a:pt x="229" y="2"/>
                      </a:lnTo>
                      <a:lnTo>
                        <a:pt x="221" y="0"/>
                      </a:lnTo>
                      <a:lnTo>
                        <a:pt x="214" y="0"/>
                      </a:lnTo>
                      <a:lnTo>
                        <a:pt x="191" y="4"/>
                      </a:lnTo>
                      <a:lnTo>
                        <a:pt x="181" y="5"/>
                      </a:lnTo>
                      <a:lnTo>
                        <a:pt x="170" y="10"/>
                      </a:lnTo>
                      <a:lnTo>
                        <a:pt x="151" y="18"/>
                      </a:lnTo>
                      <a:lnTo>
                        <a:pt x="141" y="24"/>
                      </a:lnTo>
                      <a:lnTo>
                        <a:pt x="132" y="30"/>
                      </a:lnTo>
                      <a:lnTo>
                        <a:pt x="116" y="41"/>
                      </a:lnTo>
                      <a:lnTo>
                        <a:pt x="108" y="47"/>
                      </a:lnTo>
                      <a:lnTo>
                        <a:pt x="101" y="54"/>
                      </a:lnTo>
                      <a:lnTo>
                        <a:pt x="87" y="67"/>
                      </a:lnTo>
                      <a:lnTo>
                        <a:pt x="75" y="82"/>
                      </a:lnTo>
                      <a:lnTo>
                        <a:pt x="63" y="97"/>
                      </a:lnTo>
                      <a:lnTo>
                        <a:pt x="54" y="113"/>
                      </a:lnTo>
                      <a:lnTo>
                        <a:pt x="44" y="130"/>
                      </a:lnTo>
                      <a:lnTo>
                        <a:pt x="36" y="147"/>
                      </a:lnTo>
                      <a:lnTo>
                        <a:pt x="31" y="159"/>
                      </a:lnTo>
                      <a:lnTo>
                        <a:pt x="27" y="169"/>
                      </a:lnTo>
                      <a:lnTo>
                        <a:pt x="21" y="181"/>
                      </a:lnTo>
                      <a:lnTo>
                        <a:pt x="18" y="191"/>
                      </a:lnTo>
                      <a:lnTo>
                        <a:pt x="12" y="215"/>
                      </a:lnTo>
                      <a:lnTo>
                        <a:pt x="9" y="225"/>
                      </a:lnTo>
                      <a:lnTo>
                        <a:pt x="8" y="237"/>
                      </a:lnTo>
                      <a:lnTo>
                        <a:pt x="7" y="250"/>
                      </a:lnTo>
                      <a:lnTo>
                        <a:pt x="8" y="261"/>
                      </a:lnTo>
                      <a:lnTo>
                        <a:pt x="7" y="276"/>
                      </a:lnTo>
                      <a:lnTo>
                        <a:pt x="7" y="292"/>
                      </a:lnTo>
                      <a:lnTo>
                        <a:pt x="6" y="300"/>
                      </a:lnTo>
                      <a:lnTo>
                        <a:pt x="5" y="307"/>
                      </a:lnTo>
                      <a:lnTo>
                        <a:pt x="7" y="323"/>
                      </a:lnTo>
                      <a:lnTo>
                        <a:pt x="4" y="334"/>
                      </a:lnTo>
                      <a:lnTo>
                        <a:pt x="1" y="351"/>
                      </a:lnTo>
                      <a:lnTo>
                        <a:pt x="0" y="370"/>
                      </a:lnTo>
                      <a:lnTo>
                        <a:pt x="2" y="388"/>
                      </a:lnTo>
                      <a:lnTo>
                        <a:pt x="5" y="406"/>
                      </a:lnTo>
                      <a:lnTo>
                        <a:pt x="6" y="409"/>
                      </a:lnTo>
                      <a:lnTo>
                        <a:pt x="7" y="413"/>
                      </a:lnTo>
                      <a:lnTo>
                        <a:pt x="8" y="415"/>
                      </a:lnTo>
                      <a:lnTo>
                        <a:pt x="11" y="418"/>
                      </a:lnTo>
                      <a:lnTo>
                        <a:pt x="12" y="425"/>
                      </a:lnTo>
                      <a:lnTo>
                        <a:pt x="13" y="433"/>
                      </a:lnTo>
                      <a:lnTo>
                        <a:pt x="14" y="439"/>
                      </a:lnTo>
                      <a:lnTo>
                        <a:pt x="16" y="446"/>
                      </a:lnTo>
                      <a:lnTo>
                        <a:pt x="18" y="452"/>
                      </a:lnTo>
                      <a:lnTo>
                        <a:pt x="21" y="459"/>
                      </a:lnTo>
                      <a:lnTo>
                        <a:pt x="24" y="465"/>
                      </a:lnTo>
                      <a:lnTo>
                        <a:pt x="28" y="472"/>
                      </a:lnTo>
                      <a:lnTo>
                        <a:pt x="30" y="478"/>
                      </a:lnTo>
                      <a:lnTo>
                        <a:pt x="35" y="483"/>
                      </a:lnTo>
                      <a:lnTo>
                        <a:pt x="38" y="487"/>
                      </a:lnTo>
                      <a:lnTo>
                        <a:pt x="43" y="492"/>
                      </a:lnTo>
                      <a:lnTo>
                        <a:pt x="49" y="498"/>
                      </a:lnTo>
                      <a:lnTo>
                        <a:pt x="57" y="504"/>
                      </a:lnTo>
                      <a:lnTo>
                        <a:pt x="64" y="509"/>
                      </a:lnTo>
                      <a:lnTo>
                        <a:pt x="73" y="514"/>
                      </a:lnTo>
                      <a:lnTo>
                        <a:pt x="81" y="520"/>
                      </a:lnTo>
                      <a:lnTo>
                        <a:pt x="91" y="524"/>
                      </a:lnTo>
                      <a:lnTo>
                        <a:pt x="98" y="527"/>
                      </a:lnTo>
                      <a:lnTo>
                        <a:pt x="108" y="531"/>
                      </a:lnTo>
                      <a:lnTo>
                        <a:pt x="116" y="534"/>
                      </a:lnTo>
                      <a:lnTo>
                        <a:pt x="126" y="536"/>
                      </a:lnTo>
                      <a:lnTo>
                        <a:pt x="133" y="537"/>
                      </a:lnTo>
                      <a:lnTo>
                        <a:pt x="143" y="538"/>
                      </a:lnTo>
                      <a:lnTo>
                        <a:pt x="151" y="538"/>
                      </a:lnTo>
                      <a:lnTo>
                        <a:pt x="155" y="538"/>
                      </a:lnTo>
                      <a:lnTo>
                        <a:pt x="160" y="538"/>
                      </a:lnTo>
                      <a:lnTo>
                        <a:pt x="168" y="536"/>
                      </a:lnTo>
                      <a:lnTo>
                        <a:pt x="177" y="534"/>
                      </a:lnTo>
                      <a:lnTo>
                        <a:pt x="186" y="533"/>
                      </a:lnTo>
                      <a:lnTo>
                        <a:pt x="195" y="529"/>
                      </a:lnTo>
                      <a:lnTo>
                        <a:pt x="203" y="526"/>
                      </a:lnTo>
                      <a:lnTo>
                        <a:pt x="212" y="522"/>
                      </a:lnTo>
                      <a:lnTo>
                        <a:pt x="217" y="520"/>
                      </a:lnTo>
                      <a:lnTo>
                        <a:pt x="219" y="518"/>
                      </a:lnTo>
                      <a:lnTo>
                        <a:pt x="221" y="516"/>
                      </a:lnTo>
                      <a:lnTo>
                        <a:pt x="229" y="508"/>
                      </a:lnTo>
                      <a:lnTo>
                        <a:pt x="236" y="500"/>
                      </a:lnTo>
                      <a:lnTo>
                        <a:pt x="239" y="496"/>
                      </a:lnTo>
                      <a:lnTo>
                        <a:pt x="243" y="492"/>
                      </a:lnTo>
                      <a:lnTo>
                        <a:pt x="245" y="488"/>
                      </a:lnTo>
                      <a:lnTo>
                        <a:pt x="247" y="486"/>
                      </a:lnTo>
                      <a:lnTo>
                        <a:pt x="248" y="485"/>
                      </a:lnTo>
                      <a:lnTo>
                        <a:pt x="249" y="485"/>
                      </a:lnTo>
                      <a:lnTo>
                        <a:pt x="249" y="483"/>
                      </a:lnTo>
                      <a:lnTo>
                        <a:pt x="250" y="482"/>
                      </a:lnTo>
                      <a:lnTo>
                        <a:pt x="252" y="480"/>
                      </a:lnTo>
                      <a:lnTo>
                        <a:pt x="254" y="476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0" y="463"/>
                      </a:lnTo>
                      <a:lnTo>
                        <a:pt x="262" y="458"/>
                      </a:lnTo>
                      <a:lnTo>
                        <a:pt x="264" y="454"/>
                      </a:lnTo>
                      <a:lnTo>
                        <a:pt x="266" y="450"/>
                      </a:lnTo>
                      <a:lnTo>
                        <a:pt x="266" y="445"/>
                      </a:lnTo>
                      <a:lnTo>
                        <a:pt x="268" y="440"/>
                      </a:lnTo>
                      <a:lnTo>
                        <a:pt x="269" y="435"/>
                      </a:lnTo>
                      <a:lnTo>
                        <a:pt x="269" y="434"/>
                      </a:lnTo>
                      <a:lnTo>
                        <a:pt x="269" y="433"/>
                      </a:lnTo>
                      <a:lnTo>
                        <a:pt x="270" y="431"/>
                      </a:lnTo>
                      <a:lnTo>
                        <a:pt x="271" y="421"/>
                      </a:lnTo>
                      <a:lnTo>
                        <a:pt x="272" y="412"/>
                      </a:lnTo>
                      <a:lnTo>
                        <a:pt x="271" y="409"/>
                      </a:lnTo>
                      <a:lnTo>
                        <a:pt x="271" y="407"/>
                      </a:lnTo>
                      <a:lnTo>
                        <a:pt x="271" y="401"/>
                      </a:lnTo>
                      <a:lnTo>
                        <a:pt x="271" y="392"/>
                      </a:lnTo>
                      <a:lnTo>
                        <a:pt x="269" y="381"/>
                      </a:lnTo>
                      <a:lnTo>
                        <a:pt x="268" y="379"/>
                      </a:lnTo>
                      <a:lnTo>
                        <a:pt x="267" y="377"/>
                      </a:lnTo>
                      <a:lnTo>
                        <a:pt x="267" y="376"/>
                      </a:lnTo>
                      <a:lnTo>
                        <a:pt x="267" y="371"/>
                      </a:lnTo>
                      <a:lnTo>
                        <a:pt x="264" y="361"/>
                      </a:lnTo>
                      <a:lnTo>
                        <a:pt x="261" y="351"/>
                      </a:lnTo>
                      <a:lnTo>
                        <a:pt x="257" y="342"/>
                      </a:lnTo>
                      <a:lnTo>
                        <a:pt x="254" y="332"/>
                      </a:lnTo>
                      <a:lnTo>
                        <a:pt x="252" y="322"/>
                      </a:lnTo>
                      <a:lnTo>
                        <a:pt x="252" y="313"/>
                      </a:lnTo>
                      <a:lnTo>
                        <a:pt x="252" y="302"/>
                      </a:lnTo>
                      <a:lnTo>
                        <a:pt x="253" y="293"/>
                      </a:lnTo>
                      <a:lnTo>
                        <a:pt x="256" y="283"/>
                      </a:lnTo>
                      <a:lnTo>
                        <a:pt x="259" y="274"/>
                      </a:lnTo>
                      <a:lnTo>
                        <a:pt x="263" y="265"/>
                      </a:lnTo>
                      <a:lnTo>
                        <a:pt x="266" y="257"/>
                      </a:lnTo>
                      <a:lnTo>
                        <a:pt x="271" y="249"/>
                      </a:lnTo>
                      <a:lnTo>
                        <a:pt x="276" y="241"/>
                      </a:lnTo>
                      <a:lnTo>
                        <a:pt x="280" y="234"/>
                      </a:lnTo>
                      <a:lnTo>
                        <a:pt x="287" y="227"/>
                      </a:lnTo>
                      <a:lnTo>
                        <a:pt x="293" y="220"/>
                      </a:lnTo>
                      <a:lnTo>
                        <a:pt x="300" y="214"/>
                      </a:lnTo>
                      <a:lnTo>
                        <a:pt x="303" y="210"/>
                      </a:lnTo>
                      <a:lnTo>
                        <a:pt x="307" y="207"/>
                      </a:lnTo>
                      <a:lnTo>
                        <a:pt x="314" y="200"/>
                      </a:lnTo>
                      <a:lnTo>
                        <a:pt x="317" y="195"/>
                      </a:lnTo>
                      <a:lnTo>
                        <a:pt x="321" y="191"/>
                      </a:lnTo>
                      <a:lnTo>
                        <a:pt x="327" y="184"/>
                      </a:lnTo>
                      <a:lnTo>
                        <a:pt x="333" y="175"/>
                      </a:lnTo>
                      <a:lnTo>
                        <a:pt x="338" y="166"/>
                      </a:lnTo>
                      <a:lnTo>
                        <a:pt x="343" y="158"/>
                      </a:lnTo>
                      <a:lnTo>
                        <a:pt x="349" y="148"/>
                      </a:lnTo>
                      <a:lnTo>
                        <a:pt x="350" y="143"/>
                      </a:lnTo>
                      <a:lnTo>
                        <a:pt x="352" y="137"/>
                      </a:lnTo>
                      <a:lnTo>
                        <a:pt x="356" y="125"/>
                      </a:lnTo>
                      <a:lnTo>
                        <a:pt x="357" y="114"/>
                      </a:lnTo>
                      <a:lnTo>
                        <a:pt x="357" y="110"/>
                      </a:lnTo>
                      <a:lnTo>
                        <a:pt x="357" y="108"/>
                      </a:lnTo>
                      <a:lnTo>
                        <a:pt x="357" y="103"/>
                      </a:lnTo>
                      <a:lnTo>
                        <a:pt x="357" y="96"/>
                      </a:lnTo>
                      <a:lnTo>
                        <a:pt x="356" y="89"/>
                      </a:lnTo>
                      <a:lnTo>
                        <a:pt x="354" y="82"/>
                      </a:lnTo>
                      <a:lnTo>
                        <a:pt x="353" y="77"/>
                      </a:lnTo>
                      <a:lnTo>
                        <a:pt x="350" y="71"/>
                      </a:lnTo>
                      <a:lnTo>
                        <a:pt x="348" y="66"/>
                      </a:lnTo>
                      <a:lnTo>
                        <a:pt x="345" y="60"/>
                      </a:lnTo>
                      <a:lnTo>
                        <a:pt x="343" y="56"/>
                      </a:lnTo>
                      <a:lnTo>
                        <a:pt x="335" y="46"/>
                      </a:lnTo>
                      <a:lnTo>
                        <a:pt x="330" y="43"/>
                      </a:lnTo>
                      <a:lnTo>
                        <a:pt x="326" y="39"/>
                      </a:lnTo>
                      <a:lnTo>
                        <a:pt x="321" y="35"/>
                      </a:lnTo>
                      <a:lnTo>
                        <a:pt x="315" y="32"/>
                      </a:lnTo>
                      <a:lnTo>
                        <a:pt x="310" y="29"/>
                      </a:lnTo>
                      <a:lnTo>
                        <a:pt x="304" y="2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6" name="Freeform 59"/>
                <p:cNvSpPr>
                  <a:spLocks noChangeAspect="1"/>
                </p:cNvSpPr>
                <p:nvPr/>
              </p:nvSpPr>
              <p:spPr bwMode="auto">
                <a:xfrm>
                  <a:off x="2368" y="2629"/>
                  <a:ext cx="812" cy="237"/>
                </a:xfrm>
                <a:custGeom>
                  <a:avLst/>
                  <a:gdLst>
                    <a:gd name="T0" fmla="*/ 368 w 812"/>
                    <a:gd name="T1" fmla="*/ 166 h 237"/>
                    <a:gd name="T2" fmla="*/ 318 w 812"/>
                    <a:gd name="T3" fmla="*/ 151 h 237"/>
                    <a:gd name="T4" fmla="*/ 243 w 812"/>
                    <a:gd name="T5" fmla="*/ 112 h 237"/>
                    <a:gd name="T6" fmla="*/ 198 w 812"/>
                    <a:gd name="T7" fmla="*/ 86 h 237"/>
                    <a:gd name="T8" fmla="*/ 155 w 812"/>
                    <a:gd name="T9" fmla="*/ 61 h 237"/>
                    <a:gd name="T10" fmla="*/ 101 w 812"/>
                    <a:gd name="T11" fmla="*/ 41 h 237"/>
                    <a:gd name="T12" fmla="*/ 60 w 812"/>
                    <a:gd name="T13" fmla="*/ 35 h 237"/>
                    <a:gd name="T14" fmla="*/ 29 w 812"/>
                    <a:gd name="T15" fmla="*/ 39 h 237"/>
                    <a:gd name="T16" fmla="*/ 8 w 812"/>
                    <a:gd name="T17" fmla="*/ 53 h 237"/>
                    <a:gd name="T18" fmla="*/ 0 w 812"/>
                    <a:gd name="T19" fmla="*/ 77 h 237"/>
                    <a:gd name="T20" fmla="*/ 8 w 812"/>
                    <a:gd name="T21" fmla="*/ 102 h 237"/>
                    <a:gd name="T22" fmla="*/ 23 w 812"/>
                    <a:gd name="T23" fmla="*/ 116 h 237"/>
                    <a:gd name="T24" fmla="*/ 79 w 812"/>
                    <a:gd name="T25" fmla="*/ 137 h 237"/>
                    <a:gd name="T26" fmla="*/ 170 w 812"/>
                    <a:gd name="T27" fmla="*/ 165 h 237"/>
                    <a:gd name="T28" fmla="*/ 261 w 812"/>
                    <a:gd name="T29" fmla="*/ 203 h 237"/>
                    <a:gd name="T30" fmla="*/ 319 w 812"/>
                    <a:gd name="T31" fmla="*/ 231 h 237"/>
                    <a:gd name="T32" fmla="*/ 353 w 812"/>
                    <a:gd name="T33" fmla="*/ 237 h 237"/>
                    <a:gd name="T34" fmla="*/ 400 w 812"/>
                    <a:gd name="T35" fmla="*/ 235 h 237"/>
                    <a:gd name="T36" fmla="*/ 434 w 812"/>
                    <a:gd name="T37" fmla="*/ 226 h 237"/>
                    <a:gd name="T38" fmla="*/ 605 w 812"/>
                    <a:gd name="T39" fmla="*/ 156 h 237"/>
                    <a:gd name="T40" fmla="*/ 637 w 812"/>
                    <a:gd name="T41" fmla="*/ 156 h 237"/>
                    <a:gd name="T42" fmla="*/ 645 w 812"/>
                    <a:gd name="T43" fmla="*/ 152 h 237"/>
                    <a:gd name="T44" fmla="*/ 657 w 812"/>
                    <a:gd name="T45" fmla="*/ 143 h 237"/>
                    <a:gd name="T46" fmla="*/ 662 w 812"/>
                    <a:gd name="T47" fmla="*/ 135 h 237"/>
                    <a:gd name="T48" fmla="*/ 686 w 812"/>
                    <a:gd name="T49" fmla="*/ 113 h 237"/>
                    <a:gd name="T50" fmla="*/ 718 w 812"/>
                    <a:gd name="T51" fmla="*/ 115 h 237"/>
                    <a:gd name="T52" fmla="*/ 743 w 812"/>
                    <a:gd name="T53" fmla="*/ 127 h 237"/>
                    <a:gd name="T54" fmla="*/ 761 w 812"/>
                    <a:gd name="T55" fmla="*/ 127 h 237"/>
                    <a:gd name="T56" fmla="*/ 779 w 812"/>
                    <a:gd name="T57" fmla="*/ 116 h 237"/>
                    <a:gd name="T58" fmla="*/ 783 w 812"/>
                    <a:gd name="T59" fmla="*/ 110 h 237"/>
                    <a:gd name="T60" fmla="*/ 784 w 812"/>
                    <a:gd name="T61" fmla="*/ 107 h 237"/>
                    <a:gd name="T62" fmla="*/ 777 w 812"/>
                    <a:gd name="T63" fmla="*/ 91 h 237"/>
                    <a:gd name="T64" fmla="*/ 762 w 812"/>
                    <a:gd name="T65" fmla="*/ 75 h 237"/>
                    <a:gd name="T66" fmla="*/ 741 w 812"/>
                    <a:gd name="T67" fmla="*/ 68 h 237"/>
                    <a:gd name="T68" fmla="*/ 727 w 812"/>
                    <a:gd name="T69" fmla="*/ 60 h 237"/>
                    <a:gd name="T70" fmla="*/ 763 w 812"/>
                    <a:gd name="T71" fmla="*/ 50 h 237"/>
                    <a:gd name="T72" fmla="*/ 782 w 812"/>
                    <a:gd name="T73" fmla="*/ 48 h 237"/>
                    <a:gd name="T74" fmla="*/ 802 w 812"/>
                    <a:gd name="T75" fmla="*/ 44 h 237"/>
                    <a:gd name="T76" fmla="*/ 806 w 812"/>
                    <a:gd name="T77" fmla="*/ 41 h 237"/>
                    <a:gd name="T78" fmla="*/ 812 w 812"/>
                    <a:gd name="T79" fmla="*/ 34 h 237"/>
                    <a:gd name="T80" fmla="*/ 812 w 812"/>
                    <a:gd name="T81" fmla="*/ 25 h 237"/>
                    <a:gd name="T82" fmla="*/ 811 w 812"/>
                    <a:gd name="T83" fmla="*/ 20 h 237"/>
                    <a:gd name="T84" fmla="*/ 803 w 812"/>
                    <a:gd name="T85" fmla="*/ 6 h 237"/>
                    <a:gd name="T86" fmla="*/ 787 w 812"/>
                    <a:gd name="T87" fmla="*/ 0 h 237"/>
                    <a:gd name="T88" fmla="*/ 752 w 812"/>
                    <a:gd name="T89" fmla="*/ 7 h 237"/>
                    <a:gd name="T90" fmla="*/ 712 w 812"/>
                    <a:gd name="T91" fmla="*/ 30 h 237"/>
                    <a:gd name="T92" fmla="*/ 688 w 812"/>
                    <a:gd name="T93" fmla="*/ 55 h 237"/>
                    <a:gd name="T94" fmla="*/ 684 w 812"/>
                    <a:gd name="T95" fmla="*/ 59 h 237"/>
                    <a:gd name="T96" fmla="*/ 672 w 812"/>
                    <a:gd name="T97" fmla="*/ 68 h 237"/>
                    <a:gd name="T98" fmla="*/ 657 w 812"/>
                    <a:gd name="T99" fmla="*/ 75 h 237"/>
                    <a:gd name="T100" fmla="*/ 647 w 812"/>
                    <a:gd name="T101" fmla="*/ 80 h 237"/>
                    <a:gd name="T102" fmla="*/ 620 w 812"/>
                    <a:gd name="T103" fmla="*/ 89 h 237"/>
                    <a:gd name="T104" fmla="*/ 594 w 812"/>
                    <a:gd name="T105" fmla="*/ 104 h 237"/>
                    <a:gd name="T106" fmla="*/ 576 w 812"/>
                    <a:gd name="T107" fmla="*/ 111 h 237"/>
                    <a:gd name="T108" fmla="*/ 535 w 812"/>
                    <a:gd name="T109" fmla="*/ 128 h 237"/>
                    <a:gd name="T110" fmla="*/ 474 w 812"/>
                    <a:gd name="T111" fmla="*/ 148 h 237"/>
                    <a:gd name="T112" fmla="*/ 400 w 812"/>
                    <a:gd name="T113" fmla="*/ 164 h 23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12"/>
                    <a:gd name="T172" fmla="*/ 0 h 237"/>
                    <a:gd name="T173" fmla="*/ 812 w 812"/>
                    <a:gd name="T174" fmla="*/ 237 h 23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12" h="237">
                      <a:moveTo>
                        <a:pt x="400" y="164"/>
                      </a:moveTo>
                      <a:lnTo>
                        <a:pt x="384" y="166"/>
                      </a:lnTo>
                      <a:lnTo>
                        <a:pt x="376" y="166"/>
                      </a:lnTo>
                      <a:lnTo>
                        <a:pt x="368" y="166"/>
                      </a:lnTo>
                      <a:lnTo>
                        <a:pt x="353" y="163"/>
                      </a:lnTo>
                      <a:lnTo>
                        <a:pt x="346" y="161"/>
                      </a:lnTo>
                      <a:lnTo>
                        <a:pt x="339" y="159"/>
                      </a:lnTo>
                      <a:lnTo>
                        <a:pt x="318" y="151"/>
                      </a:lnTo>
                      <a:lnTo>
                        <a:pt x="297" y="143"/>
                      </a:lnTo>
                      <a:lnTo>
                        <a:pt x="278" y="132"/>
                      </a:lnTo>
                      <a:lnTo>
                        <a:pt x="259" y="122"/>
                      </a:lnTo>
                      <a:lnTo>
                        <a:pt x="243" y="112"/>
                      </a:lnTo>
                      <a:lnTo>
                        <a:pt x="228" y="103"/>
                      </a:lnTo>
                      <a:lnTo>
                        <a:pt x="218" y="98"/>
                      </a:lnTo>
                      <a:lnTo>
                        <a:pt x="208" y="93"/>
                      </a:lnTo>
                      <a:lnTo>
                        <a:pt x="198" y="86"/>
                      </a:lnTo>
                      <a:lnTo>
                        <a:pt x="188" y="79"/>
                      </a:lnTo>
                      <a:lnTo>
                        <a:pt x="177" y="73"/>
                      </a:lnTo>
                      <a:lnTo>
                        <a:pt x="167" y="67"/>
                      </a:lnTo>
                      <a:lnTo>
                        <a:pt x="155" y="61"/>
                      </a:lnTo>
                      <a:lnTo>
                        <a:pt x="145" y="56"/>
                      </a:lnTo>
                      <a:lnTo>
                        <a:pt x="134" y="52"/>
                      </a:lnTo>
                      <a:lnTo>
                        <a:pt x="122" y="48"/>
                      </a:lnTo>
                      <a:lnTo>
                        <a:pt x="101" y="41"/>
                      </a:lnTo>
                      <a:lnTo>
                        <a:pt x="91" y="38"/>
                      </a:lnTo>
                      <a:lnTo>
                        <a:pt x="81" y="37"/>
                      </a:lnTo>
                      <a:lnTo>
                        <a:pt x="71" y="36"/>
                      </a:lnTo>
                      <a:lnTo>
                        <a:pt x="60" y="35"/>
                      </a:lnTo>
                      <a:lnTo>
                        <a:pt x="49" y="36"/>
                      </a:lnTo>
                      <a:lnTo>
                        <a:pt x="39" y="37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4" y="41"/>
                      </a:lnTo>
                      <a:lnTo>
                        <a:pt x="20" y="43"/>
                      </a:lnTo>
                      <a:lnTo>
                        <a:pt x="14" y="48"/>
                      </a:lnTo>
                      <a:lnTo>
                        <a:pt x="8" y="53"/>
                      </a:lnTo>
                      <a:lnTo>
                        <a:pt x="4" y="58"/>
                      </a:lnTo>
                      <a:lnTo>
                        <a:pt x="2" y="64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4" y="91"/>
                      </a:lnTo>
                      <a:lnTo>
                        <a:pt x="6" y="96"/>
                      </a:lnTo>
                      <a:lnTo>
                        <a:pt x="8" y="102"/>
                      </a:lnTo>
                      <a:lnTo>
                        <a:pt x="12" y="105"/>
                      </a:lnTo>
                      <a:lnTo>
                        <a:pt x="15" y="109"/>
                      </a:lnTo>
                      <a:lnTo>
                        <a:pt x="19" y="113"/>
                      </a:lnTo>
                      <a:lnTo>
                        <a:pt x="23" y="116"/>
                      </a:lnTo>
                      <a:lnTo>
                        <a:pt x="28" y="118"/>
                      </a:lnTo>
                      <a:lnTo>
                        <a:pt x="34" y="121"/>
                      </a:lnTo>
                      <a:lnTo>
                        <a:pt x="56" y="129"/>
                      </a:lnTo>
                      <a:lnTo>
                        <a:pt x="79" y="137"/>
                      </a:lnTo>
                      <a:lnTo>
                        <a:pt x="102" y="144"/>
                      </a:lnTo>
                      <a:lnTo>
                        <a:pt x="126" y="151"/>
                      </a:lnTo>
                      <a:lnTo>
                        <a:pt x="148" y="157"/>
                      </a:lnTo>
                      <a:lnTo>
                        <a:pt x="170" y="165"/>
                      </a:lnTo>
                      <a:lnTo>
                        <a:pt x="192" y="173"/>
                      </a:lnTo>
                      <a:lnTo>
                        <a:pt x="214" y="182"/>
                      </a:lnTo>
                      <a:lnTo>
                        <a:pt x="237" y="192"/>
                      </a:lnTo>
                      <a:lnTo>
                        <a:pt x="261" y="203"/>
                      </a:lnTo>
                      <a:lnTo>
                        <a:pt x="283" y="214"/>
                      </a:lnTo>
                      <a:lnTo>
                        <a:pt x="306" y="226"/>
                      </a:lnTo>
                      <a:lnTo>
                        <a:pt x="312" y="229"/>
                      </a:lnTo>
                      <a:lnTo>
                        <a:pt x="319" y="231"/>
                      </a:lnTo>
                      <a:lnTo>
                        <a:pt x="326" y="233"/>
                      </a:lnTo>
                      <a:lnTo>
                        <a:pt x="334" y="235"/>
                      </a:lnTo>
                      <a:lnTo>
                        <a:pt x="344" y="237"/>
                      </a:lnTo>
                      <a:lnTo>
                        <a:pt x="353" y="237"/>
                      </a:lnTo>
                      <a:lnTo>
                        <a:pt x="373" y="237"/>
                      </a:lnTo>
                      <a:lnTo>
                        <a:pt x="381" y="237"/>
                      </a:lnTo>
                      <a:lnTo>
                        <a:pt x="391" y="237"/>
                      </a:lnTo>
                      <a:lnTo>
                        <a:pt x="400" y="235"/>
                      </a:lnTo>
                      <a:lnTo>
                        <a:pt x="409" y="233"/>
                      </a:lnTo>
                      <a:lnTo>
                        <a:pt x="417" y="231"/>
                      </a:lnTo>
                      <a:lnTo>
                        <a:pt x="425" y="230"/>
                      </a:lnTo>
                      <a:lnTo>
                        <a:pt x="434" y="226"/>
                      </a:lnTo>
                      <a:lnTo>
                        <a:pt x="443" y="224"/>
                      </a:lnTo>
                      <a:lnTo>
                        <a:pt x="483" y="207"/>
                      </a:lnTo>
                      <a:lnTo>
                        <a:pt x="524" y="190"/>
                      </a:lnTo>
                      <a:lnTo>
                        <a:pt x="605" y="156"/>
                      </a:lnTo>
                      <a:lnTo>
                        <a:pt x="613" y="152"/>
                      </a:lnTo>
                      <a:lnTo>
                        <a:pt x="622" y="149"/>
                      </a:lnTo>
                      <a:lnTo>
                        <a:pt x="631" y="157"/>
                      </a:lnTo>
                      <a:lnTo>
                        <a:pt x="637" y="156"/>
                      </a:lnTo>
                      <a:lnTo>
                        <a:pt x="643" y="154"/>
                      </a:lnTo>
                      <a:lnTo>
                        <a:pt x="643" y="153"/>
                      </a:lnTo>
                      <a:lnTo>
                        <a:pt x="645" y="152"/>
                      </a:lnTo>
                      <a:lnTo>
                        <a:pt x="648" y="150"/>
                      </a:lnTo>
                      <a:lnTo>
                        <a:pt x="650" y="149"/>
                      </a:lnTo>
                      <a:lnTo>
                        <a:pt x="653" y="147"/>
                      </a:lnTo>
                      <a:lnTo>
                        <a:pt x="657" y="143"/>
                      </a:lnTo>
                      <a:lnTo>
                        <a:pt x="657" y="141"/>
                      </a:lnTo>
                      <a:lnTo>
                        <a:pt x="658" y="139"/>
                      </a:lnTo>
                      <a:lnTo>
                        <a:pt x="659" y="139"/>
                      </a:lnTo>
                      <a:lnTo>
                        <a:pt x="662" y="135"/>
                      </a:lnTo>
                      <a:lnTo>
                        <a:pt x="664" y="130"/>
                      </a:lnTo>
                      <a:lnTo>
                        <a:pt x="671" y="117"/>
                      </a:lnTo>
                      <a:lnTo>
                        <a:pt x="679" y="115"/>
                      </a:lnTo>
                      <a:lnTo>
                        <a:pt x="686" y="113"/>
                      </a:lnTo>
                      <a:lnTo>
                        <a:pt x="694" y="112"/>
                      </a:lnTo>
                      <a:lnTo>
                        <a:pt x="703" y="112"/>
                      </a:lnTo>
                      <a:lnTo>
                        <a:pt x="711" y="113"/>
                      </a:lnTo>
                      <a:lnTo>
                        <a:pt x="718" y="115"/>
                      </a:lnTo>
                      <a:lnTo>
                        <a:pt x="726" y="118"/>
                      </a:lnTo>
                      <a:lnTo>
                        <a:pt x="734" y="122"/>
                      </a:lnTo>
                      <a:lnTo>
                        <a:pt x="738" y="125"/>
                      </a:lnTo>
                      <a:lnTo>
                        <a:pt x="743" y="127"/>
                      </a:lnTo>
                      <a:lnTo>
                        <a:pt x="747" y="128"/>
                      </a:lnTo>
                      <a:lnTo>
                        <a:pt x="752" y="129"/>
                      </a:lnTo>
                      <a:lnTo>
                        <a:pt x="756" y="128"/>
                      </a:lnTo>
                      <a:lnTo>
                        <a:pt x="761" y="127"/>
                      </a:lnTo>
                      <a:lnTo>
                        <a:pt x="766" y="125"/>
                      </a:lnTo>
                      <a:lnTo>
                        <a:pt x="770" y="123"/>
                      </a:lnTo>
                      <a:lnTo>
                        <a:pt x="776" y="120"/>
                      </a:lnTo>
                      <a:lnTo>
                        <a:pt x="779" y="116"/>
                      </a:lnTo>
                      <a:lnTo>
                        <a:pt x="780" y="115"/>
                      </a:lnTo>
                      <a:lnTo>
                        <a:pt x="782" y="113"/>
                      </a:lnTo>
                      <a:lnTo>
                        <a:pt x="783" y="111"/>
                      </a:lnTo>
                      <a:lnTo>
                        <a:pt x="783" y="110"/>
                      </a:lnTo>
                      <a:lnTo>
                        <a:pt x="784" y="109"/>
                      </a:lnTo>
                      <a:lnTo>
                        <a:pt x="784" y="107"/>
                      </a:lnTo>
                      <a:lnTo>
                        <a:pt x="784" y="105"/>
                      </a:lnTo>
                      <a:lnTo>
                        <a:pt x="783" y="101"/>
                      </a:lnTo>
                      <a:lnTo>
                        <a:pt x="781" y="95"/>
                      </a:lnTo>
                      <a:lnTo>
                        <a:pt x="777" y="91"/>
                      </a:lnTo>
                      <a:lnTo>
                        <a:pt x="774" y="86"/>
                      </a:lnTo>
                      <a:lnTo>
                        <a:pt x="770" y="82"/>
                      </a:lnTo>
                      <a:lnTo>
                        <a:pt x="766" y="78"/>
                      </a:lnTo>
                      <a:lnTo>
                        <a:pt x="762" y="75"/>
                      </a:lnTo>
                      <a:lnTo>
                        <a:pt x="756" y="72"/>
                      </a:lnTo>
                      <a:lnTo>
                        <a:pt x="752" y="70"/>
                      </a:lnTo>
                      <a:lnTo>
                        <a:pt x="746" y="68"/>
                      </a:lnTo>
                      <a:lnTo>
                        <a:pt x="741" y="68"/>
                      </a:lnTo>
                      <a:lnTo>
                        <a:pt x="728" y="67"/>
                      </a:lnTo>
                      <a:lnTo>
                        <a:pt x="721" y="67"/>
                      </a:lnTo>
                      <a:lnTo>
                        <a:pt x="715" y="68"/>
                      </a:lnTo>
                      <a:lnTo>
                        <a:pt x="727" y="60"/>
                      </a:lnTo>
                      <a:lnTo>
                        <a:pt x="734" y="57"/>
                      </a:lnTo>
                      <a:lnTo>
                        <a:pt x="741" y="55"/>
                      </a:lnTo>
                      <a:lnTo>
                        <a:pt x="756" y="51"/>
                      </a:lnTo>
                      <a:lnTo>
                        <a:pt x="763" y="50"/>
                      </a:lnTo>
                      <a:lnTo>
                        <a:pt x="770" y="50"/>
                      </a:lnTo>
                      <a:lnTo>
                        <a:pt x="777" y="49"/>
                      </a:lnTo>
                      <a:lnTo>
                        <a:pt x="779" y="48"/>
                      </a:lnTo>
                      <a:lnTo>
                        <a:pt x="782" y="48"/>
                      </a:lnTo>
                      <a:lnTo>
                        <a:pt x="794" y="47"/>
                      </a:lnTo>
                      <a:lnTo>
                        <a:pt x="797" y="46"/>
                      </a:lnTo>
                      <a:lnTo>
                        <a:pt x="799" y="45"/>
                      </a:lnTo>
                      <a:lnTo>
                        <a:pt x="802" y="44"/>
                      </a:lnTo>
                      <a:lnTo>
                        <a:pt x="803" y="43"/>
                      </a:lnTo>
                      <a:lnTo>
                        <a:pt x="805" y="43"/>
                      </a:lnTo>
                      <a:lnTo>
                        <a:pt x="805" y="41"/>
                      </a:lnTo>
                      <a:lnTo>
                        <a:pt x="806" y="41"/>
                      </a:lnTo>
                      <a:lnTo>
                        <a:pt x="808" y="40"/>
                      </a:lnTo>
                      <a:lnTo>
                        <a:pt x="809" y="38"/>
                      </a:lnTo>
                      <a:lnTo>
                        <a:pt x="811" y="36"/>
                      </a:lnTo>
                      <a:lnTo>
                        <a:pt x="812" y="34"/>
                      </a:lnTo>
                      <a:lnTo>
                        <a:pt x="812" y="32"/>
                      </a:lnTo>
                      <a:lnTo>
                        <a:pt x="812" y="29"/>
                      </a:lnTo>
                      <a:lnTo>
                        <a:pt x="812" y="28"/>
                      </a:lnTo>
                      <a:lnTo>
                        <a:pt x="812" y="25"/>
                      </a:lnTo>
                      <a:lnTo>
                        <a:pt x="812" y="23"/>
                      </a:lnTo>
                      <a:lnTo>
                        <a:pt x="812" y="22"/>
                      </a:lnTo>
                      <a:lnTo>
                        <a:pt x="811" y="21"/>
                      </a:lnTo>
                      <a:lnTo>
                        <a:pt x="811" y="20"/>
                      </a:lnTo>
                      <a:lnTo>
                        <a:pt x="810" y="16"/>
                      </a:lnTo>
                      <a:lnTo>
                        <a:pt x="808" y="12"/>
                      </a:lnTo>
                      <a:lnTo>
                        <a:pt x="805" y="8"/>
                      </a:lnTo>
                      <a:lnTo>
                        <a:pt x="803" y="6"/>
                      </a:lnTo>
                      <a:lnTo>
                        <a:pt x="799" y="3"/>
                      </a:lnTo>
                      <a:lnTo>
                        <a:pt x="796" y="1"/>
                      </a:lnTo>
                      <a:lnTo>
                        <a:pt x="791" y="0"/>
                      </a:lnTo>
                      <a:lnTo>
                        <a:pt x="787" y="0"/>
                      </a:lnTo>
                      <a:lnTo>
                        <a:pt x="783" y="0"/>
                      </a:lnTo>
                      <a:lnTo>
                        <a:pt x="767" y="3"/>
                      </a:lnTo>
                      <a:lnTo>
                        <a:pt x="759" y="5"/>
                      </a:lnTo>
                      <a:lnTo>
                        <a:pt x="752" y="7"/>
                      </a:lnTo>
                      <a:lnTo>
                        <a:pt x="738" y="13"/>
                      </a:lnTo>
                      <a:lnTo>
                        <a:pt x="725" y="21"/>
                      </a:lnTo>
                      <a:lnTo>
                        <a:pt x="718" y="25"/>
                      </a:lnTo>
                      <a:lnTo>
                        <a:pt x="712" y="30"/>
                      </a:lnTo>
                      <a:lnTo>
                        <a:pt x="706" y="35"/>
                      </a:lnTo>
                      <a:lnTo>
                        <a:pt x="700" y="41"/>
                      </a:lnTo>
                      <a:lnTo>
                        <a:pt x="692" y="50"/>
                      </a:lnTo>
                      <a:lnTo>
                        <a:pt x="688" y="55"/>
                      </a:lnTo>
                      <a:lnTo>
                        <a:pt x="685" y="56"/>
                      </a:lnTo>
                      <a:lnTo>
                        <a:pt x="685" y="57"/>
                      </a:lnTo>
                      <a:lnTo>
                        <a:pt x="684" y="59"/>
                      </a:lnTo>
                      <a:lnTo>
                        <a:pt x="682" y="60"/>
                      </a:lnTo>
                      <a:lnTo>
                        <a:pt x="681" y="61"/>
                      </a:lnTo>
                      <a:lnTo>
                        <a:pt x="676" y="64"/>
                      </a:lnTo>
                      <a:lnTo>
                        <a:pt x="672" y="68"/>
                      </a:lnTo>
                      <a:lnTo>
                        <a:pt x="667" y="70"/>
                      </a:lnTo>
                      <a:lnTo>
                        <a:pt x="664" y="72"/>
                      </a:lnTo>
                      <a:lnTo>
                        <a:pt x="663" y="74"/>
                      </a:lnTo>
                      <a:lnTo>
                        <a:pt x="657" y="75"/>
                      </a:lnTo>
                      <a:lnTo>
                        <a:pt x="652" y="78"/>
                      </a:lnTo>
                      <a:lnTo>
                        <a:pt x="650" y="79"/>
                      </a:lnTo>
                      <a:lnTo>
                        <a:pt x="648" y="79"/>
                      </a:lnTo>
                      <a:lnTo>
                        <a:pt x="647" y="80"/>
                      </a:lnTo>
                      <a:lnTo>
                        <a:pt x="643" y="82"/>
                      </a:lnTo>
                      <a:lnTo>
                        <a:pt x="630" y="85"/>
                      </a:lnTo>
                      <a:lnTo>
                        <a:pt x="625" y="87"/>
                      </a:lnTo>
                      <a:lnTo>
                        <a:pt x="620" y="89"/>
                      </a:lnTo>
                      <a:lnTo>
                        <a:pt x="613" y="93"/>
                      </a:lnTo>
                      <a:lnTo>
                        <a:pt x="607" y="96"/>
                      </a:lnTo>
                      <a:lnTo>
                        <a:pt x="600" y="100"/>
                      </a:lnTo>
                      <a:lnTo>
                        <a:pt x="594" y="104"/>
                      </a:lnTo>
                      <a:lnTo>
                        <a:pt x="582" y="109"/>
                      </a:lnTo>
                      <a:lnTo>
                        <a:pt x="580" y="109"/>
                      </a:lnTo>
                      <a:lnTo>
                        <a:pt x="579" y="110"/>
                      </a:lnTo>
                      <a:lnTo>
                        <a:pt x="576" y="111"/>
                      </a:lnTo>
                      <a:lnTo>
                        <a:pt x="571" y="114"/>
                      </a:lnTo>
                      <a:lnTo>
                        <a:pt x="558" y="119"/>
                      </a:lnTo>
                      <a:lnTo>
                        <a:pt x="547" y="123"/>
                      </a:lnTo>
                      <a:lnTo>
                        <a:pt x="535" y="128"/>
                      </a:lnTo>
                      <a:lnTo>
                        <a:pt x="523" y="132"/>
                      </a:lnTo>
                      <a:lnTo>
                        <a:pt x="499" y="141"/>
                      </a:lnTo>
                      <a:lnTo>
                        <a:pt x="487" y="144"/>
                      </a:lnTo>
                      <a:lnTo>
                        <a:pt x="474" y="148"/>
                      </a:lnTo>
                      <a:lnTo>
                        <a:pt x="450" y="154"/>
                      </a:lnTo>
                      <a:lnTo>
                        <a:pt x="424" y="159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7" name="Freeform 60"/>
                <p:cNvSpPr>
                  <a:spLocks noChangeAspect="1"/>
                </p:cNvSpPr>
                <p:nvPr/>
              </p:nvSpPr>
              <p:spPr bwMode="auto">
                <a:xfrm>
                  <a:off x="1861" y="2608"/>
                  <a:ext cx="480" cy="486"/>
                </a:xfrm>
                <a:custGeom>
                  <a:avLst/>
                  <a:gdLst>
                    <a:gd name="T0" fmla="*/ 12 w 480"/>
                    <a:gd name="T1" fmla="*/ 76 h 486"/>
                    <a:gd name="T2" fmla="*/ 2 w 480"/>
                    <a:gd name="T3" fmla="*/ 99 h 486"/>
                    <a:gd name="T4" fmla="*/ 2 w 480"/>
                    <a:gd name="T5" fmla="*/ 156 h 486"/>
                    <a:gd name="T6" fmla="*/ 11 w 480"/>
                    <a:gd name="T7" fmla="*/ 205 h 486"/>
                    <a:gd name="T8" fmla="*/ 32 w 480"/>
                    <a:gd name="T9" fmla="*/ 272 h 486"/>
                    <a:gd name="T10" fmla="*/ 60 w 480"/>
                    <a:gd name="T11" fmla="*/ 338 h 486"/>
                    <a:gd name="T12" fmla="*/ 81 w 480"/>
                    <a:gd name="T13" fmla="*/ 361 h 486"/>
                    <a:gd name="T14" fmla="*/ 106 w 480"/>
                    <a:gd name="T15" fmla="*/ 375 h 486"/>
                    <a:gd name="T16" fmla="*/ 127 w 480"/>
                    <a:gd name="T17" fmla="*/ 398 h 486"/>
                    <a:gd name="T18" fmla="*/ 106 w 480"/>
                    <a:gd name="T19" fmla="*/ 437 h 486"/>
                    <a:gd name="T20" fmla="*/ 105 w 480"/>
                    <a:gd name="T21" fmla="*/ 452 h 486"/>
                    <a:gd name="T22" fmla="*/ 116 w 480"/>
                    <a:gd name="T23" fmla="*/ 465 h 486"/>
                    <a:gd name="T24" fmla="*/ 161 w 480"/>
                    <a:gd name="T25" fmla="*/ 458 h 486"/>
                    <a:gd name="T26" fmla="*/ 173 w 480"/>
                    <a:gd name="T27" fmla="*/ 484 h 486"/>
                    <a:gd name="T28" fmla="*/ 182 w 480"/>
                    <a:gd name="T29" fmla="*/ 486 h 486"/>
                    <a:gd name="T30" fmla="*/ 187 w 480"/>
                    <a:gd name="T31" fmla="*/ 486 h 486"/>
                    <a:gd name="T32" fmla="*/ 194 w 480"/>
                    <a:gd name="T33" fmla="*/ 484 h 486"/>
                    <a:gd name="T34" fmla="*/ 205 w 480"/>
                    <a:gd name="T35" fmla="*/ 474 h 486"/>
                    <a:gd name="T36" fmla="*/ 244 w 480"/>
                    <a:gd name="T37" fmla="*/ 479 h 486"/>
                    <a:gd name="T38" fmla="*/ 248 w 480"/>
                    <a:gd name="T39" fmla="*/ 474 h 486"/>
                    <a:gd name="T40" fmla="*/ 254 w 480"/>
                    <a:gd name="T41" fmla="*/ 463 h 486"/>
                    <a:gd name="T42" fmla="*/ 254 w 480"/>
                    <a:gd name="T43" fmla="*/ 458 h 486"/>
                    <a:gd name="T44" fmla="*/ 252 w 480"/>
                    <a:gd name="T45" fmla="*/ 447 h 486"/>
                    <a:gd name="T46" fmla="*/ 247 w 480"/>
                    <a:gd name="T47" fmla="*/ 430 h 486"/>
                    <a:gd name="T48" fmla="*/ 245 w 480"/>
                    <a:gd name="T49" fmla="*/ 396 h 486"/>
                    <a:gd name="T50" fmla="*/ 235 w 480"/>
                    <a:gd name="T51" fmla="*/ 371 h 486"/>
                    <a:gd name="T52" fmla="*/ 194 w 480"/>
                    <a:gd name="T53" fmla="*/ 344 h 486"/>
                    <a:gd name="T54" fmla="*/ 136 w 480"/>
                    <a:gd name="T55" fmla="*/ 323 h 486"/>
                    <a:gd name="T56" fmla="*/ 117 w 480"/>
                    <a:gd name="T57" fmla="*/ 312 h 486"/>
                    <a:gd name="T58" fmla="*/ 100 w 480"/>
                    <a:gd name="T59" fmla="*/ 290 h 486"/>
                    <a:gd name="T60" fmla="*/ 85 w 480"/>
                    <a:gd name="T61" fmla="*/ 243 h 486"/>
                    <a:gd name="T62" fmla="*/ 75 w 480"/>
                    <a:gd name="T63" fmla="*/ 187 h 486"/>
                    <a:gd name="T64" fmla="*/ 71 w 480"/>
                    <a:gd name="T65" fmla="*/ 138 h 486"/>
                    <a:gd name="T66" fmla="*/ 101 w 480"/>
                    <a:gd name="T67" fmla="*/ 103 h 486"/>
                    <a:gd name="T68" fmla="*/ 176 w 480"/>
                    <a:gd name="T69" fmla="*/ 87 h 486"/>
                    <a:gd name="T70" fmla="*/ 235 w 480"/>
                    <a:gd name="T71" fmla="*/ 88 h 486"/>
                    <a:gd name="T72" fmla="*/ 344 w 480"/>
                    <a:gd name="T73" fmla="*/ 110 h 486"/>
                    <a:gd name="T74" fmla="*/ 427 w 480"/>
                    <a:gd name="T75" fmla="*/ 125 h 486"/>
                    <a:gd name="T76" fmla="*/ 439 w 480"/>
                    <a:gd name="T77" fmla="*/ 123 h 486"/>
                    <a:gd name="T78" fmla="*/ 454 w 480"/>
                    <a:gd name="T79" fmla="*/ 116 h 486"/>
                    <a:gd name="T80" fmla="*/ 467 w 480"/>
                    <a:gd name="T81" fmla="*/ 105 h 486"/>
                    <a:gd name="T82" fmla="*/ 478 w 480"/>
                    <a:gd name="T83" fmla="*/ 79 h 486"/>
                    <a:gd name="T84" fmla="*/ 476 w 480"/>
                    <a:gd name="T85" fmla="*/ 44 h 486"/>
                    <a:gd name="T86" fmla="*/ 475 w 480"/>
                    <a:gd name="T87" fmla="*/ 40 h 486"/>
                    <a:gd name="T88" fmla="*/ 458 w 480"/>
                    <a:gd name="T89" fmla="*/ 21 h 486"/>
                    <a:gd name="T90" fmla="*/ 403 w 480"/>
                    <a:gd name="T91" fmla="*/ 8 h 486"/>
                    <a:gd name="T92" fmla="*/ 329 w 480"/>
                    <a:gd name="T93" fmla="*/ 0 h 486"/>
                    <a:gd name="T94" fmla="*/ 256 w 480"/>
                    <a:gd name="T95" fmla="*/ 4 h 486"/>
                    <a:gd name="T96" fmla="*/ 95 w 480"/>
                    <a:gd name="T97" fmla="*/ 40 h 4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0"/>
                    <a:gd name="T148" fmla="*/ 0 h 486"/>
                    <a:gd name="T149" fmla="*/ 480 w 480"/>
                    <a:gd name="T150" fmla="*/ 486 h 4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0" h="486">
                      <a:moveTo>
                        <a:pt x="28" y="65"/>
                      </a:moveTo>
                      <a:lnTo>
                        <a:pt x="22" y="68"/>
                      </a:lnTo>
                      <a:lnTo>
                        <a:pt x="17" y="72"/>
                      </a:lnTo>
                      <a:lnTo>
                        <a:pt x="12" y="76"/>
                      </a:lnTo>
                      <a:lnTo>
                        <a:pt x="9" y="81"/>
                      </a:lnTo>
                      <a:lnTo>
                        <a:pt x="5" y="86"/>
                      </a:lnTo>
                      <a:lnTo>
                        <a:pt x="4" y="92"/>
                      </a:lnTo>
                      <a:lnTo>
                        <a:pt x="2" y="99"/>
                      </a:lnTo>
                      <a:lnTo>
                        <a:pt x="2" y="106"/>
                      </a:lnTo>
                      <a:lnTo>
                        <a:pt x="0" y="119"/>
                      </a:lnTo>
                      <a:lnTo>
                        <a:pt x="0" y="131"/>
                      </a:lnTo>
                      <a:lnTo>
                        <a:pt x="2" y="156"/>
                      </a:lnTo>
                      <a:lnTo>
                        <a:pt x="3" y="169"/>
                      </a:lnTo>
                      <a:lnTo>
                        <a:pt x="4" y="181"/>
                      </a:lnTo>
                      <a:lnTo>
                        <a:pt x="7" y="193"/>
                      </a:lnTo>
                      <a:lnTo>
                        <a:pt x="11" y="205"/>
                      </a:lnTo>
                      <a:lnTo>
                        <a:pt x="15" y="222"/>
                      </a:lnTo>
                      <a:lnTo>
                        <a:pt x="20" y="239"/>
                      </a:lnTo>
                      <a:lnTo>
                        <a:pt x="26" y="256"/>
                      </a:lnTo>
                      <a:lnTo>
                        <a:pt x="32" y="272"/>
                      </a:lnTo>
                      <a:lnTo>
                        <a:pt x="42" y="297"/>
                      </a:lnTo>
                      <a:lnTo>
                        <a:pt x="53" y="323"/>
                      </a:lnTo>
                      <a:lnTo>
                        <a:pt x="56" y="331"/>
                      </a:lnTo>
                      <a:lnTo>
                        <a:pt x="60" y="338"/>
                      </a:lnTo>
                      <a:lnTo>
                        <a:pt x="64" y="345"/>
                      </a:lnTo>
                      <a:lnTo>
                        <a:pt x="69" y="351"/>
                      </a:lnTo>
                      <a:lnTo>
                        <a:pt x="75" y="356"/>
                      </a:lnTo>
                      <a:lnTo>
                        <a:pt x="81" y="361"/>
                      </a:lnTo>
                      <a:lnTo>
                        <a:pt x="88" y="366"/>
                      </a:lnTo>
                      <a:lnTo>
                        <a:pt x="97" y="370"/>
                      </a:lnTo>
                      <a:lnTo>
                        <a:pt x="102" y="373"/>
                      </a:lnTo>
                      <a:lnTo>
                        <a:pt x="106" y="375"/>
                      </a:lnTo>
                      <a:lnTo>
                        <a:pt x="114" y="381"/>
                      </a:lnTo>
                      <a:lnTo>
                        <a:pt x="121" y="389"/>
                      </a:lnTo>
                      <a:lnTo>
                        <a:pt x="124" y="394"/>
                      </a:lnTo>
                      <a:lnTo>
                        <a:pt x="127" y="398"/>
                      </a:lnTo>
                      <a:lnTo>
                        <a:pt x="119" y="407"/>
                      </a:lnTo>
                      <a:lnTo>
                        <a:pt x="114" y="416"/>
                      </a:lnTo>
                      <a:lnTo>
                        <a:pt x="109" y="426"/>
                      </a:lnTo>
                      <a:lnTo>
                        <a:pt x="106" y="437"/>
                      </a:lnTo>
                      <a:lnTo>
                        <a:pt x="104" y="440"/>
                      </a:lnTo>
                      <a:lnTo>
                        <a:pt x="104" y="445"/>
                      </a:lnTo>
                      <a:lnTo>
                        <a:pt x="104" y="449"/>
                      </a:lnTo>
                      <a:lnTo>
                        <a:pt x="105" y="452"/>
                      </a:lnTo>
                      <a:lnTo>
                        <a:pt x="107" y="456"/>
                      </a:lnTo>
                      <a:lnTo>
                        <a:pt x="109" y="459"/>
                      </a:lnTo>
                      <a:lnTo>
                        <a:pt x="112" y="462"/>
                      </a:lnTo>
                      <a:lnTo>
                        <a:pt x="116" y="465"/>
                      </a:lnTo>
                      <a:lnTo>
                        <a:pt x="123" y="468"/>
                      </a:lnTo>
                      <a:lnTo>
                        <a:pt x="131" y="471"/>
                      </a:lnTo>
                      <a:lnTo>
                        <a:pt x="140" y="472"/>
                      </a:lnTo>
                      <a:lnTo>
                        <a:pt x="161" y="458"/>
                      </a:lnTo>
                      <a:lnTo>
                        <a:pt x="162" y="474"/>
                      </a:lnTo>
                      <a:lnTo>
                        <a:pt x="165" y="478"/>
                      </a:lnTo>
                      <a:lnTo>
                        <a:pt x="169" y="481"/>
                      </a:lnTo>
                      <a:lnTo>
                        <a:pt x="173" y="484"/>
                      </a:lnTo>
                      <a:lnTo>
                        <a:pt x="177" y="486"/>
                      </a:lnTo>
                      <a:lnTo>
                        <a:pt x="180" y="486"/>
                      </a:lnTo>
                      <a:lnTo>
                        <a:pt x="181" y="486"/>
                      </a:lnTo>
                      <a:lnTo>
                        <a:pt x="182" y="486"/>
                      </a:lnTo>
                      <a:lnTo>
                        <a:pt x="183" y="486"/>
                      </a:lnTo>
                      <a:lnTo>
                        <a:pt x="186" y="486"/>
                      </a:lnTo>
                      <a:lnTo>
                        <a:pt x="187" y="486"/>
                      </a:lnTo>
                      <a:lnTo>
                        <a:pt x="189" y="486"/>
                      </a:lnTo>
                      <a:lnTo>
                        <a:pt x="190" y="485"/>
                      </a:lnTo>
                      <a:lnTo>
                        <a:pt x="191" y="485"/>
                      </a:lnTo>
                      <a:lnTo>
                        <a:pt x="194" y="484"/>
                      </a:lnTo>
                      <a:lnTo>
                        <a:pt x="196" y="482"/>
                      </a:lnTo>
                      <a:lnTo>
                        <a:pt x="200" y="480"/>
                      </a:lnTo>
                      <a:lnTo>
                        <a:pt x="202" y="478"/>
                      </a:lnTo>
                      <a:lnTo>
                        <a:pt x="205" y="474"/>
                      </a:lnTo>
                      <a:lnTo>
                        <a:pt x="210" y="474"/>
                      </a:lnTo>
                      <a:lnTo>
                        <a:pt x="222" y="482"/>
                      </a:lnTo>
                      <a:lnTo>
                        <a:pt x="242" y="481"/>
                      </a:lnTo>
                      <a:lnTo>
                        <a:pt x="244" y="479"/>
                      </a:lnTo>
                      <a:lnTo>
                        <a:pt x="246" y="477"/>
                      </a:lnTo>
                      <a:lnTo>
                        <a:pt x="247" y="475"/>
                      </a:lnTo>
                      <a:lnTo>
                        <a:pt x="247" y="474"/>
                      </a:lnTo>
                      <a:lnTo>
                        <a:pt x="248" y="474"/>
                      </a:lnTo>
                      <a:lnTo>
                        <a:pt x="250" y="472"/>
                      </a:lnTo>
                      <a:lnTo>
                        <a:pt x="252" y="467"/>
                      </a:lnTo>
                      <a:lnTo>
                        <a:pt x="253" y="465"/>
                      </a:lnTo>
                      <a:lnTo>
                        <a:pt x="254" y="463"/>
                      </a:lnTo>
                      <a:lnTo>
                        <a:pt x="254" y="460"/>
                      </a:lnTo>
                      <a:lnTo>
                        <a:pt x="254" y="458"/>
                      </a:lnTo>
                      <a:lnTo>
                        <a:pt x="254" y="455"/>
                      </a:lnTo>
                      <a:lnTo>
                        <a:pt x="254" y="452"/>
                      </a:lnTo>
                      <a:lnTo>
                        <a:pt x="252" y="447"/>
                      </a:lnTo>
                      <a:lnTo>
                        <a:pt x="251" y="441"/>
                      </a:lnTo>
                      <a:lnTo>
                        <a:pt x="248" y="435"/>
                      </a:lnTo>
                      <a:lnTo>
                        <a:pt x="247" y="432"/>
                      </a:lnTo>
                      <a:lnTo>
                        <a:pt x="247" y="430"/>
                      </a:lnTo>
                      <a:lnTo>
                        <a:pt x="246" y="423"/>
                      </a:lnTo>
                      <a:lnTo>
                        <a:pt x="247" y="416"/>
                      </a:lnTo>
                      <a:lnTo>
                        <a:pt x="247" y="406"/>
                      </a:lnTo>
                      <a:lnTo>
                        <a:pt x="245" y="396"/>
                      </a:lnTo>
                      <a:lnTo>
                        <a:pt x="244" y="391"/>
                      </a:lnTo>
                      <a:lnTo>
                        <a:pt x="244" y="387"/>
                      </a:lnTo>
                      <a:lnTo>
                        <a:pt x="240" y="379"/>
                      </a:lnTo>
                      <a:lnTo>
                        <a:pt x="235" y="371"/>
                      </a:lnTo>
                      <a:lnTo>
                        <a:pt x="229" y="364"/>
                      </a:lnTo>
                      <a:lnTo>
                        <a:pt x="222" y="359"/>
                      </a:lnTo>
                      <a:lnTo>
                        <a:pt x="214" y="353"/>
                      </a:lnTo>
                      <a:lnTo>
                        <a:pt x="194" y="344"/>
                      </a:lnTo>
                      <a:lnTo>
                        <a:pt x="176" y="335"/>
                      </a:lnTo>
                      <a:lnTo>
                        <a:pt x="156" y="328"/>
                      </a:lnTo>
                      <a:lnTo>
                        <a:pt x="146" y="325"/>
                      </a:lnTo>
                      <a:lnTo>
                        <a:pt x="136" y="323"/>
                      </a:lnTo>
                      <a:lnTo>
                        <a:pt x="132" y="322"/>
                      </a:lnTo>
                      <a:lnTo>
                        <a:pt x="129" y="321"/>
                      </a:lnTo>
                      <a:lnTo>
                        <a:pt x="124" y="317"/>
                      </a:lnTo>
                      <a:lnTo>
                        <a:pt x="117" y="312"/>
                      </a:lnTo>
                      <a:lnTo>
                        <a:pt x="112" y="308"/>
                      </a:lnTo>
                      <a:lnTo>
                        <a:pt x="108" y="302"/>
                      </a:lnTo>
                      <a:lnTo>
                        <a:pt x="103" y="296"/>
                      </a:lnTo>
                      <a:lnTo>
                        <a:pt x="100" y="290"/>
                      </a:lnTo>
                      <a:lnTo>
                        <a:pt x="96" y="283"/>
                      </a:lnTo>
                      <a:lnTo>
                        <a:pt x="94" y="276"/>
                      </a:lnTo>
                      <a:lnTo>
                        <a:pt x="92" y="270"/>
                      </a:lnTo>
                      <a:lnTo>
                        <a:pt x="85" y="243"/>
                      </a:lnTo>
                      <a:lnTo>
                        <a:pt x="81" y="229"/>
                      </a:lnTo>
                      <a:lnTo>
                        <a:pt x="80" y="215"/>
                      </a:lnTo>
                      <a:lnTo>
                        <a:pt x="77" y="201"/>
                      </a:lnTo>
                      <a:lnTo>
                        <a:pt x="75" y="187"/>
                      </a:lnTo>
                      <a:lnTo>
                        <a:pt x="74" y="173"/>
                      </a:lnTo>
                      <a:lnTo>
                        <a:pt x="74" y="159"/>
                      </a:lnTo>
                      <a:lnTo>
                        <a:pt x="73" y="148"/>
                      </a:lnTo>
                      <a:lnTo>
                        <a:pt x="71" y="138"/>
                      </a:lnTo>
                      <a:lnTo>
                        <a:pt x="67" y="119"/>
                      </a:lnTo>
                      <a:lnTo>
                        <a:pt x="78" y="113"/>
                      </a:lnTo>
                      <a:lnTo>
                        <a:pt x="89" y="108"/>
                      </a:lnTo>
                      <a:lnTo>
                        <a:pt x="101" y="103"/>
                      </a:lnTo>
                      <a:lnTo>
                        <a:pt x="112" y="99"/>
                      </a:lnTo>
                      <a:lnTo>
                        <a:pt x="137" y="92"/>
                      </a:lnTo>
                      <a:lnTo>
                        <a:pt x="162" y="89"/>
                      </a:lnTo>
                      <a:lnTo>
                        <a:pt x="176" y="87"/>
                      </a:lnTo>
                      <a:lnTo>
                        <a:pt x="191" y="86"/>
                      </a:lnTo>
                      <a:lnTo>
                        <a:pt x="206" y="85"/>
                      </a:lnTo>
                      <a:lnTo>
                        <a:pt x="221" y="86"/>
                      </a:lnTo>
                      <a:lnTo>
                        <a:pt x="235" y="88"/>
                      </a:lnTo>
                      <a:lnTo>
                        <a:pt x="250" y="90"/>
                      </a:lnTo>
                      <a:lnTo>
                        <a:pt x="265" y="92"/>
                      </a:lnTo>
                      <a:lnTo>
                        <a:pt x="279" y="96"/>
                      </a:lnTo>
                      <a:lnTo>
                        <a:pt x="344" y="110"/>
                      </a:lnTo>
                      <a:lnTo>
                        <a:pt x="377" y="117"/>
                      </a:lnTo>
                      <a:lnTo>
                        <a:pt x="410" y="123"/>
                      </a:lnTo>
                      <a:lnTo>
                        <a:pt x="418" y="124"/>
                      </a:lnTo>
                      <a:lnTo>
                        <a:pt x="427" y="125"/>
                      </a:lnTo>
                      <a:lnTo>
                        <a:pt x="433" y="124"/>
                      </a:lnTo>
                      <a:lnTo>
                        <a:pt x="435" y="123"/>
                      </a:lnTo>
                      <a:lnTo>
                        <a:pt x="437" y="123"/>
                      </a:lnTo>
                      <a:lnTo>
                        <a:pt x="439" y="123"/>
                      </a:lnTo>
                      <a:lnTo>
                        <a:pt x="444" y="121"/>
                      </a:lnTo>
                      <a:lnTo>
                        <a:pt x="449" y="119"/>
                      </a:lnTo>
                      <a:lnTo>
                        <a:pt x="452" y="117"/>
                      </a:lnTo>
                      <a:lnTo>
                        <a:pt x="454" y="116"/>
                      </a:lnTo>
                      <a:lnTo>
                        <a:pt x="456" y="114"/>
                      </a:lnTo>
                      <a:lnTo>
                        <a:pt x="459" y="113"/>
                      </a:lnTo>
                      <a:lnTo>
                        <a:pt x="462" y="109"/>
                      </a:lnTo>
                      <a:lnTo>
                        <a:pt x="467" y="105"/>
                      </a:lnTo>
                      <a:lnTo>
                        <a:pt x="472" y="96"/>
                      </a:lnTo>
                      <a:lnTo>
                        <a:pt x="476" y="88"/>
                      </a:lnTo>
                      <a:lnTo>
                        <a:pt x="477" y="83"/>
                      </a:lnTo>
                      <a:lnTo>
                        <a:pt x="478" y="79"/>
                      </a:lnTo>
                      <a:lnTo>
                        <a:pt x="480" y="70"/>
                      </a:lnTo>
                      <a:lnTo>
                        <a:pt x="480" y="62"/>
                      </a:lnTo>
                      <a:lnTo>
                        <a:pt x="478" y="53"/>
                      </a:lnTo>
                      <a:lnTo>
                        <a:pt x="476" y="44"/>
                      </a:lnTo>
                      <a:lnTo>
                        <a:pt x="476" y="42"/>
                      </a:lnTo>
                      <a:lnTo>
                        <a:pt x="475" y="42"/>
                      </a:lnTo>
                      <a:lnTo>
                        <a:pt x="475" y="40"/>
                      </a:lnTo>
                      <a:lnTo>
                        <a:pt x="473" y="35"/>
                      </a:lnTo>
                      <a:lnTo>
                        <a:pt x="469" y="29"/>
                      </a:lnTo>
                      <a:lnTo>
                        <a:pt x="464" y="25"/>
                      </a:lnTo>
                      <a:lnTo>
                        <a:pt x="458" y="21"/>
                      </a:lnTo>
                      <a:lnTo>
                        <a:pt x="455" y="20"/>
                      </a:lnTo>
                      <a:lnTo>
                        <a:pt x="452" y="19"/>
                      </a:lnTo>
                      <a:lnTo>
                        <a:pt x="427" y="13"/>
                      </a:lnTo>
                      <a:lnTo>
                        <a:pt x="403" y="8"/>
                      </a:lnTo>
                      <a:lnTo>
                        <a:pt x="378" y="4"/>
                      </a:lnTo>
                      <a:lnTo>
                        <a:pt x="354" y="2"/>
                      </a:lnTo>
                      <a:lnTo>
                        <a:pt x="342" y="1"/>
                      </a:lnTo>
                      <a:lnTo>
                        <a:pt x="329" y="0"/>
                      </a:lnTo>
                      <a:lnTo>
                        <a:pt x="305" y="0"/>
                      </a:lnTo>
                      <a:lnTo>
                        <a:pt x="292" y="0"/>
                      </a:lnTo>
                      <a:lnTo>
                        <a:pt x="280" y="1"/>
                      </a:lnTo>
                      <a:lnTo>
                        <a:pt x="256" y="4"/>
                      </a:lnTo>
                      <a:lnTo>
                        <a:pt x="214" y="9"/>
                      </a:lnTo>
                      <a:lnTo>
                        <a:pt x="174" y="17"/>
                      </a:lnTo>
                      <a:lnTo>
                        <a:pt x="134" y="28"/>
                      </a:lnTo>
                      <a:lnTo>
                        <a:pt x="95" y="40"/>
                      </a:lnTo>
                      <a:lnTo>
                        <a:pt x="61" y="52"/>
                      </a:lnTo>
                      <a:lnTo>
                        <a:pt x="28" y="6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8" name="Freeform 61"/>
                <p:cNvSpPr>
                  <a:spLocks noChangeAspect="1"/>
                </p:cNvSpPr>
                <p:nvPr/>
              </p:nvSpPr>
              <p:spPr bwMode="auto">
                <a:xfrm>
                  <a:off x="2282" y="3046"/>
                  <a:ext cx="804" cy="669"/>
                </a:xfrm>
                <a:custGeom>
                  <a:avLst/>
                  <a:gdLst>
                    <a:gd name="T0" fmla="*/ 4 w 804"/>
                    <a:gd name="T1" fmla="*/ 81 h 669"/>
                    <a:gd name="T2" fmla="*/ 14 w 804"/>
                    <a:gd name="T3" fmla="*/ 102 h 669"/>
                    <a:gd name="T4" fmla="*/ 33 w 804"/>
                    <a:gd name="T5" fmla="*/ 117 h 669"/>
                    <a:gd name="T6" fmla="*/ 77 w 804"/>
                    <a:gd name="T7" fmla="*/ 137 h 669"/>
                    <a:gd name="T8" fmla="*/ 292 w 804"/>
                    <a:gd name="T9" fmla="*/ 202 h 669"/>
                    <a:gd name="T10" fmla="*/ 338 w 804"/>
                    <a:gd name="T11" fmla="*/ 225 h 669"/>
                    <a:gd name="T12" fmla="*/ 351 w 804"/>
                    <a:gd name="T13" fmla="*/ 247 h 669"/>
                    <a:gd name="T14" fmla="*/ 354 w 804"/>
                    <a:gd name="T15" fmla="*/ 275 h 669"/>
                    <a:gd name="T16" fmla="*/ 346 w 804"/>
                    <a:gd name="T17" fmla="*/ 315 h 669"/>
                    <a:gd name="T18" fmla="*/ 346 w 804"/>
                    <a:gd name="T19" fmla="*/ 356 h 669"/>
                    <a:gd name="T20" fmla="*/ 358 w 804"/>
                    <a:gd name="T21" fmla="*/ 376 h 669"/>
                    <a:gd name="T22" fmla="*/ 384 w 804"/>
                    <a:gd name="T23" fmla="*/ 427 h 669"/>
                    <a:gd name="T24" fmla="*/ 429 w 804"/>
                    <a:gd name="T25" fmla="*/ 494 h 669"/>
                    <a:gd name="T26" fmla="*/ 455 w 804"/>
                    <a:gd name="T27" fmla="*/ 535 h 669"/>
                    <a:gd name="T28" fmla="*/ 482 w 804"/>
                    <a:gd name="T29" fmla="*/ 580 h 669"/>
                    <a:gd name="T30" fmla="*/ 498 w 804"/>
                    <a:gd name="T31" fmla="*/ 624 h 669"/>
                    <a:gd name="T32" fmla="*/ 510 w 804"/>
                    <a:gd name="T33" fmla="*/ 645 h 669"/>
                    <a:gd name="T34" fmla="*/ 525 w 804"/>
                    <a:gd name="T35" fmla="*/ 659 h 669"/>
                    <a:gd name="T36" fmla="*/ 547 w 804"/>
                    <a:gd name="T37" fmla="*/ 667 h 669"/>
                    <a:gd name="T38" fmla="*/ 573 w 804"/>
                    <a:gd name="T39" fmla="*/ 667 h 669"/>
                    <a:gd name="T40" fmla="*/ 577 w 804"/>
                    <a:gd name="T41" fmla="*/ 664 h 669"/>
                    <a:gd name="T42" fmla="*/ 581 w 804"/>
                    <a:gd name="T43" fmla="*/ 661 h 669"/>
                    <a:gd name="T44" fmla="*/ 600 w 804"/>
                    <a:gd name="T45" fmla="*/ 626 h 669"/>
                    <a:gd name="T46" fmla="*/ 605 w 804"/>
                    <a:gd name="T47" fmla="*/ 615 h 669"/>
                    <a:gd name="T48" fmla="*/ 621 w 804"/>
                    <a:gd name="T49" fmla="*/ 588 h 669"/>
                    <a:gd name="T50" fmla="*/ 673 w 804"/>
                    <a:gd name="T51" fmla="*/ 551 h 669"/>
                    <a:gd name="T52" fmla="*/ 732 w 804"/>
                    <a:gd name="T53" fmla="*/ 531 h 669"/>
                    <a:gd name="T54" fmla="*/ 779 w 804"/>
                    <a:gd name="T55" fmla="*/ 529 h 669"/>
                    <a:gd name="T56" fmla="*/ 784 w 804"/>
                    <a:gd name="T57" fmla="*/ 528 h 669"/>
                    <a:gd name="T58" fmla="*/ 796 w 804"/>
                    <a:gd name="T59" fmla="*/ 520 h 669"/>
                    <a:gd name="T60" fmla="*/ 803 w 804"/>
                    <a:gd name="T61" fmla="*/ 509 h 669"/>
                    <a:gd name="T62" fmla="*/ 804 w 804"/>
                    <a:gd name="T63" fmla="*/ 503 h 669"/>
                    <a:gd name="T64" fmla="*/ 803 w 804"/>
                    <a:gd name="T65" fmla="*/ 490 h 669"/>
                    <a:gd name="T66" fmla="*/ 798 w 804"/>
                    <a:gd name="T67" fmla="*/ 479 h 669"/>
                    <a:gd name="T68" fmla="*/ 789 w 804"/>
                    <a:gd name="T69" fmla="*/ 459 h 669"/>
                    <a:gd name="T70" fmla="*/ 765 w 804"/>
                    <a:gd name="T71" fmla="*/ 437 h 669"/>
                    <a:gd name="T72" fmla="*/ 741 w 804"/>
                    <a:gd name="T73" fmla="*/ 430 h 669"/>
                    <a:gd name="T74" fmla="*/ 703 w 804"/>
                    <a:gd name="T75" fmla="*/ 437 h 669"/>
                    <a:gd name="T76" fmla="*/ 670 w 804"/>
                    <a:gd name="T77" fmla="*/ 456 h 669"/>
                    <a:gd name="T78" fmla="*/ 597 w 804"/>
                    <a:gd name="T79" fmla="*/ 513 h 669"/>
                    <a:gd name="T80" fmla="*/ 571 w 804"/>
                    <a:gd name="T81" fmla="*/ 546 h 669"/>
                    <a:gd name="T82" fmla="*/ 557 w 804"/>
                    <a:gd name="T83" fmla="*/ 565 h 669"/>
                    <a:gd name="T84" fmla="*/ 529 w 804"/>
                    <a:gd name="T85" fmla="*/ 530 h 669"/>
                    <a:gd name="T86" fmla="*/ 501 w 804"/>
                    <a:gd name="T87" fmla="*/ 478 h 669"/>
                    <a:gd name="T88" fmla="*/ 471 w 804"/>
                    <a:gd name="T89" fmla="*/ 406 h 669"/>
                    <a:gd name="T90" fmla="*/ 447 w 804"/>
                    <a:gd name="T91" fmla="*/ 335 h 669"/>
                    <a:gd name="T92" fmla="*/ 438 w 804"/>
                    <a:gd name="T93" fmla="*/ 281 h 669"/>
                    <a:gd name="T94" fmla="*/ 437 w 804"/>
                    <a:gd name="T95" fmla="*/ 225 h 669"/>
                    <a:gd name="T96" fmla="*/ 439 w 804"/>
                    <a:gd name="T97" fmla="*/ 197 h 669"/>
                    <a:gd name="T98" fmla="*/ 426 w 804"/>
                    <a:gd name="T99" fmla="*/ 174 h 669"/>
                    <a:gd name="T100" fmla="*/ 388 w 804"/>
                    <a:gd name="T101" fmla="*/ 139 h 669"/>
                    <a:gd name="T102" fmla="*/ 343 w 804"/>
                    <a:gd name="T103" fmla="*/ 118 h 669"/>
                    <a:gd name="T104" fmla="*/ 328 w 804"/>
                    <a:gd name="T105" fmla="*/ 108 h 669"/>
                    <a:gd name="T106" fmla="*/ 189 w 804"/>
                    <a:gd name="T107" fmla="*/ 41 h 669"/>
                    <a:gd name="T108" fmla="*/ 135 w 804"/>
                    <a:gd name="T109" fmla="*/ 17 h 669"/>
                    <a:gd name="T110" fmla="*/ 60 w 804"/>
                    <a:gd name="T111" fmla="*/ 1 h 669"/>
                    <a:gd name="T112" fmla="*/ 26 w 804"/>
                    <a:gd name="T113" fmla="*/ 6 h 669"/>
                    <a:gd name="T114" fmla="*/ 7 w 804"/>
                    <a:gd name="T115" fmla="*/ 25 h 669"/>
                    <a:gd name="T116" fmla="*/ 0 w 804"/>
                    <a:gd name="T117" fmla="*/ 49 h 66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04"/>
                    <a:gd name="T178" fmla="*/ 0 h 669"/>
                    <a:gd name="T179" fmla="*/ 804 w 804"/>
                    <a:gd name="T180" fmla="*/ 669 h 66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04" h="669">
                      <a:moveTo>
                        <a:pt x="0" y="60"/>
                      </a:moveTo>
                      <a:lnTo>
                        <a:pt x="0" y="65"/>
                      </a:lnTo>
                      <a:lnTo>
                        <a:pt x="1" y="70"/>
                      </a:lnTo>
                      <a:lnTo>
                        <a:pt x="4" y="81"/>
                      </a:lnTo>
                      <a:lnTo>
                        <a:pt x="7" y="89"/>
                      </a:lnTo>
                      <a:lnTo>
                        <a:pt x="9" y="93"/>
                      </a:lnTo>
                      <a:lnTo>
                        <a:pt x="12" y="98"/>
                      </a:lnTo>
                      <a:lnTo>
                        <a:pt x="14" y="102"/>
                      </a:lnTo>
                      <a:lnTo>
                        <a:pt x="17" y="105"/>
                      </a:lnTo>
                      <a:lnTo>
                        <a:pt x="21" y="108"/>
                      </a:lnTo>
                      <a:lnTo>
                        <a:pt x="24" y="111"/>
                      </a:lnTo>
                      <a:lnTo>
                        <a:pt x="33" y="117"/>
                      </a:lnTo>
                      <a:lnTo>
                        <a:pt x="42" y="124"/>
                      </a:lnTo>
                      <a:lnTo>
                        <a:pt x="44" y="125"/>
                      </a:lnTo>
                      <a:lnTo>
                        <a:pt x="47" y="127"/>
                      </a:lnTo>
                      <a:lnTo>
                        <a:pt x="77" y="137"/>
                      </a:lnTo>
                      <a:lnTo>
                        <a:pt x="108" y="147"/>
                      </a:lnTo>
                      <a:lnTo>
                        <a:pt x="196" y="174"/>
                      </a:lnTo>
                      <a:lnTo>
                        <a:pt x="285" y="201"/>
                      </a:lnTo>
                      <a:lnTo>
                        <a:pt x="292" y="202"/>
                      </a:lnTo>
                      <a:lnTo>
                        <a:pt x="299" y="204"/>
                      </a:lnTo>
                      <a:lnTo>
                        <a:pt x="312" y="210"/>
                      </a:lnTo>
                      <a:lnTo>
                        <a:pt x="325" y="217"/>
                      </a:lnTo>
                      <a:lnTo>
                        <a:pt x="338" y="225"/>
                      </a:lnTo>
                      <a:lnTo>
                        <a:pt x="340" y="229"/>
                      </a:lnTo>
                      <a:lnTo>
                        <a:pt x="344" y="235"/>
                      </a:lnTo>
                      <a:lnTo>
                        <a:pt x="349" y="242"/>
                      </a:lnTo>
                      <a:lnTo>
                        <a:pt x="351" y="247"/>
                      </a:lnTo>
                      <a:lnTo>
                        <a:pt x="353" y="254"/>
                      </a:lnTo>
                      <a:lnTo>
                        <a:pt x="354" y="261"/>
                      </a:lnTo>
                      <a:lnTo>
                        <a:pt x="355" y="268"/>
                      </a:lnTo>
                      <a:lnTo>
                        <a:pt x="354" y="275"/>
                      </a:lnTo>
                      <a:lnTo>
                        <a:pt x="353" y="282"/>
                      </a:lnTo>
                      <a:lnTo>
                        <a:pt x="350" y="284"/>
                      </a:lnTo>
                      <a:lnTo>
                        <a:pt x="350" y="288"/>
                      </a:lnTo>
                      <a:lnTo>
                        <a:pt x="346" y="315"/>
                      </a:lnTo>
                      <a:lnTo>
                        <a:pt x="345" y="343"/>
                      </a:lnTo>
                      <a:lnTo>
                        <a:pt x="345" y="347"/>
                      </a:lnTo>
                      <a:lnTo>
                        <a:pt x="345" y="352"/>
                      </a:lnTo>
                      <a:lnTo>
                        <a:pt x="346" y="356"/>
                      </a:lnTo>
                      <a:lnTo>
                        <a:pt x="348" y="360"/>
                      </a:lnTo>
                      <a:lnTo>
                        <a:pt x="350" y="365"/>
                      </a:lnTo>
                      <a:lnTo>
                        <a:pt x="352" y="368"/>
                      </a:lnTo>
                      <a:lnTo>
                        <a:pt x="358" y="376"/>
                      </a:lnTo>
                      <a:lnTo>
                        <a:pt x="365" y="394"/>
                      </a:lnTo>
                      <a:lnTo>
                        <a:pt x="374" y="411"/>
                      </a:lnTo>
                      <a:lnTo>
                        <a:pt x="378" y="419"/>
                      </a:lnTo>
                      <a:lnTo>
                        <a:pt x="384" y="427"/>
                      </a:lnTo>
                      <a:lnTo>
                        <a:pt x="395" y="444"/>
                      </a:lnTo>
                      <a:lnTo>
                        <a:pt x="407" y="460"/>
                      </a:lnTo>
                      <a:lnTo>
                        <a:pt x="419" y="477"/>
                      </a:lnTo>
                      <a:lnTo>
                        <a:pt x="429" y="494"/>
                      </a:lnTo>
                      <a:lnTo>
                        <a:pt x="440" y="512"/>
                      </a:lnTo>
                      <a:lnTo>
                        <a:pt x="443" y="518"/>
                      </a:lnTo>
                      <a:lnTo>
                        <a:pt x="447" y="524"/>
                      </a:lnTo>
                      <a:lnTo>
                        <a:pt x="455" y="535"/>
                      </a:lnTo>
                      <a:lnTo>
                        <a:pt x="463" y="545"/>
                      </a:lnTo>
                      <a:lnTo>
                        <a:pt x="470" y="557"/>
                      </a:lnTo>
                      <a:lnTo>
                        <a:pt x="476" y="568"/>
                      </a:lnTo>
                      <a:lnTo>
                        <a:pt x="482" y="580"/>
                      </a:lnTo>
                      <a:lnTo>
                        <a:pt x="488" y="593"/>
                      </a:lnTo>
                      <a:lnTo>
                        <a:pt x="492" y="605"/>
                      </a:lnTo>
                      <a:lnTo>
                        <a:pt x="496" y="618"/>
                      </a:lnTo>
                      <a:lnTo>
                        <a:pt x="498" y="624"/>
                      </a:lnTo>
                      <a:lnTo>
                        <a:pt x="501" y="629"/>
                      </a:lnTo>
                      <a:lnTo>
                        <a:pt x="503" y="636"/>
                      </a:lnTo>
                      <a:lnTo>
                        <a:pt x="506" y="641"/>
                      </a:lnTo>
                      <a:lnTo>
                        <a:pt x="510" y="645"/>
                      </a:lnTo>
                      <a:lnTo>
                        <a:pt x="513" y="650"/>
                      </a:lnTo>
                      <a:lnTo>
                        <a:pt x="517" y="653"/>
                      </a:lnTo>
                      <a:lnTo>
                        <a:pt x="521" y="657"/>
                      </a:lnTo>
                      <a:lnTo>
                        <a:pt x="525" y="659"/>
                      </a:lnTo>
                      <a:lnTo>
                        <a:pt x="531" y="662"/>
                      </a:lnTo>
                      <a:lnTo>
                        <a:pt x="536" y="664"/>
                      </a:lnTo>
                      <a:lnTo>
                        <a:pt x="541" y="666"/>
                      </a:lnTo>
                      <a:lnTo>
                        <a:pt x="547" y="667"/>
                      </a:lnTo>
                      <a:lnTo>
                        <a:pt x="553" y="668"/>
                      </a:lnTo>
                      <a:lnTo>
                        <a:pt x="567" y="669"/>
                      </a:lnTo>
                      <a:lnTo>
                        <a:pt x="571" y="668"/>
                      </a:lnTo>
                      <a:lnTo>
                        <a:pt x="573" y="667"/>
                      </a:lnTo>
                      <a:lnTo>
                        <a:pt x="575" y="666"/>
                      </a:lnTo>
                      <a:lnTo>
                        <a:pt x="576" y="665"/>
                      </a:lnTo>
                      <a:lnTo>
                        <a:pt x="577" y="665"/>
                      </a:lnTo>
                      <a:lnTo>
                        <a:pt x="577" y="664"/>
                      </a:lnTo>
                      <a:lnTo>
                        <a:pt x="578" y="664"/>
                      </a:lnTo>
                      <a:lnTo>
                        <a:pt x="580" y="662"/>
                      </a:lnTo>
                      <a:lnTo>
                        <a:pt x="581" y="661"/>
                      </a:lnTo>
                      <a:lnTo>
                        <a:pt x="588" y="650"/>
                      </a:lnTo>
                      <a:lnTo>
                        <a:pt x="594" y="638"/>
                      </a:lnTo>
                      <a:lnTo>
                        <a:pt x="600" y="627"/>
                      </a:lnTo>
                      <a:lnTo>
                        <a:pt x="600" y="626"/>
                      </a:lnTo>
                      <a:lnTo>
                        <a:pt x="600" y="625"/>
                      </a:lnTo>
                      <a:lnTo>
                        <a:pt x="601" y="623"/>
                      </a:lnTo>
                      <a:lnTo>
                        <a:pt x="601" y="621"/>
                      </a:lnTo>
                      <a:lnTo>
                        <a:pt x="605" y="615"/>
                      </a:lnTo>
                      <a:lnTo>
                        <a:pt x="607" y="610"/>
                      </a:lnTo>
                      <a:lnTo>
                        <a:pt x="608" y="605"/>
                      </a:lnTo>
                      <a:lnTo>
                        <a:pt x="615" y="597"/>
                      </a:lnTo>
                      <a:lnTo>
                        <a:pt x="621" y="588"/>
                      </a:lnTo>
                      <a:lnTo>
                        <a:pt x="629" y="581"/>
                      </a:lnTo>
                      <a:lnTo>
                        <a:pt x="643" y="569"/>
                      </a:lnTo>
                      <a:lnTo>
                        <a:pt x="659" y="558"/>
                      </a:lnTo>
                      <a:lnTo>
                        <a:pt x="673" y="551"/>
                      </a:lnTo>
                      <a:lnTo>
                        <a:pt x="687" y="544"/>
                      </a:lnTo>
                      <a:lnTo>
                        <a:pt x="702" y="539"/>
                      </a:lnTo>
                      <a:lnTo>
                        <a:pt x="717" y="535"/>
                      </a:lnTo>
                      <a:lnTo>
                        <a:pt x="732" y="531"/>
                      </a:lnTo>
                      <a:lnTo>
                        <a:pt x="748" y="530"/>
                      </a:lnTo>
                      <a:lnTo>
                        <a:pt x="763" y="529"/>
                      </a:lnTo>
                      <a:lnTo>
                        <a:pt x="779" y="529"/>
                      </a:lnTo>
                      <a:lnTo>
                        <a:pt x="780" y="529"/>
                      </a:lnTo>
                      <a:lnTo>
                        <a:pt x="781" y="529"/>
                      </a:lnTo>
                      <a:lnTo>
                        <a:pt x="782" y="529"/>
                      </a:lnTo>
                      <a:lnTo>
                        <a:pt x="784" y="528"/>
                      </a:lnTo>
                      <a:lnTo>
                        <a:pt x="786" y="528"/>
                      </a:lnTo>
                      <a:lnTo>
                        <a:pt x="787" y="527"/>
                      </a:lnTo>
                      <a:lnTo>
                        <a:pt x="790" y="526"/>
                      </a:lnTo>
                      <a:lnTo>
                        <a:pt x="796" y="520"/>
                      </a:lnTo>
                      <a:lnTo>
                        <a:pt x="798" y="517"/>
                      </a:lnTo>
                      <a:lnTo>
                        <a:pt x="800" y="515"/>
                      </a:lnTo>
                      <a:lnTo>
                        <a:pt x="802" y="512"/>
                      </a:lnTo>
                      <a:lnTo>
                        <a:pt x="803" y="509"/>
                      </a:lnTo>
                      <a:lnTo>
                        <a:pt x="803" y="508"/>
                      </a:lnTo>
                      <a:lnTo>
                        <a:pt x="804" y="506"/>
                      </a:lnTo>
                      <a:lnTo>
                        <a:pt x="804" y="503"/>
                      </a:lnTo>
                      <a:lnTo>
                        <a:pt x="804" y="500"/>
                      </a:lnTo>
                      <a:lnTo>
                        <a:pt x="804" y="496"/>
                      </a:lnTo>
                      <a:lnTo>
                        <a:pt x="804" y="493"/>
                      </a:lnTo>
                      <a:lnTo>
                        <a:pt x="803" y="490"/>
                      </a:lnTo>
                      <a:lnTo>
                        <a:pt x="802" y="486"/>
                      </a:lnTo>
                      <a:lnTo>
                        <a:pt x="800" y="482"/>
                      </a:lnTo>
                      <a:lnTo>
                        <a:pt x="799" y="480"/>
                      </a:lnTo>
                      <a:lnTo>
                        <a:pt x="798" y="479"/>
                      </a:lnTo>
                      <a:lnTo>
                        <a:pt x="797" y="475"/>
                      </a:lnTo>
                      <a:lnTo>
                        <a:pt x="795" y="471"/>
                      </a:lnTo>
                      <a:lnTo>
                        <a:pt x="793" y="466"/>
                      </a:lnTo>
                      <a:lnTo>
                        <a:pt x="789" y="459"/>
                      </a:lnTo>
                      <a:lnTo>
                        <a:pt x="783" y="452"/>
                      </a:lnTo>
                      <a:lnTo>
                        <a:pt x="778" y="447"/>
                      </a:lnTo>
                      <a:lnTo>
                        <a:pt x="772" y="442"/>
                      </a:lnTo>
                      <a:lnTo>
                        <a:pt x="765" y="437"/>
                      </a:lnTo>
                      <a:lnTo>
                        <a:pt x="757" y="433"/>
                      </a:lnTo>
                      <a:lnTo>
                        <a:pt x="749" y="430"/>
                      </a:lnTo>
                      <a:lnTo>
                        <a:pt x="745" y="430"/>
                      </a:lnTo>
                      <a:lnTo>
                        <a:pt x="741" y="430"/>
                      </a:lnTo>
                      <a:lnTo>
                        <a:pt x="731" y="430"/>
                      </a:lnTo>
                      <a:lnTo>
                        <a:pt x="721" y="431"/>
                      </a:lnTo>
                      <a:lnTo>
                        <a:pt x="712" y="433"/>
                      </a:lnTo>
                      <a:lnTo>
                        <a:pt x="703" y="437"/>
                      </a:lnTo>
                      <a:lnTo>
                        <a:pt x="694" y="440"/>
                      </a:lnTo>
                      <a:lnTo>
                        <a:pt x="685" y="444"/>
                      </a:lnTo>
                      <a:lnTo>
                        <a:pt x="678" y="450"/>
                      </a:lnTo>
                      <a:lnTo>
                        <a:pt x="670" y="456"/>
                      </a:lnTo>
                      <a:lnTo>
                        <a:pt x="642" y="478"/>
                      </a:lnTo>
                      <a:lnTo>
                        <a:pt x="614" y="499"/>
                      </a:lnTo>
                      <a:lnTo>
                        <a:pt x="605" y="506"/>
                      </a:lnTo>
                      <a:lnTo>
                        <a:pt x="597" y="513"/>
                      </a:lnTo>
                      <a:lnTo>
                        <a:pt x="589" y="521"/>
                      </a:lnTo>
                      <a:lnTo>
                        <a:pt x="583" y="529"/>
                      </a:lnTo>
                      <a:lnTo>
                        <a:pt x="576" y="537"/>
                      </a:lnTo>
                      <a:lnTo>
                        <a:pt x="571" y="546"/>
                      </a:lnTo>
                      <a:lnTo>
                        <a:pt x="566" y="556"/>
                      </a:lnTo>
                      <a:lnTo>
                        <a:pt x="560" y="565"/>
                      </a:lnTo>
                      <a:lnTo>
                        <a:pt x="557" y="565"/>
                      </a:lnTo>
                      <a:lnTo>
                        <a:pt x="556" y="565"/>
                      </a:lnTo>
                      <a:lnTo>
                        <a:pt x="546" y="554"/>
                      </a:lnTo>
                      <a:lnTo>
                        <a:pt x="538" y="542"/>
                      </a:lnTo>
                      <a:lnTo>
                        <a:pt x="529" y="530"/>
                      </a:lnTo>
                      <a:lnTo>
                        <a:pt x="521" y="517"/>
                      </a:lnTo>
                      <a:lnTo>
                        <a:pt x="513" y="504"/>
                      </a:lnTo>
                      <a:lnTo>
                        <a:pt x="507" y="492"/>
                      </a:lnTo>
                      <a:lnTo>
                        <a:pt x="501" y="478"/>
                      </a:lnTo>
                      <a:lnTo>
                        <a:pt x="496" y="465"/>
                      </a:lnTo>
                      <a:lnTo>
                        <a:pt x="489" y="446"/>
                      </a:lnTo>
                      <a:lnTo>
                        <a:pt x="481" y="430"/>
                      </a:lnTo>
                      <a:lnTo>
                        <a:pt x="471" y="406"/>
                      </a:lnTo>
                      <a:lnTo>
                        <a:pt x="466" y="394"/>
                      </a:lnTo>
                      <a:lnTo>
                        <a:pt x="461" y="382"/>
                      </a:lnTo>
                      <a:lnTo>
                        <a:pt x="454" y="359"/>
                      </a:lnTo>
                      <a:lnTo>
                        <a:pt x="447" y="335"/>
                      </a:lnTo>
                      <a:lnTo>
                        <a:pt x="446" y="329"/>
                      </a:lnTo>
                      <a:lnTo>
                        <a:pt x="445" y="324"/>
                      </a:lnTo>
                      <a:lnTo>
                        <a:pt x="440" y="302"/>
                      </a:lnTo>
                      <a:lnTo>
                        <a:pt x="438" y="281"/>
                      </a:lnTo>
                      <a:lnTo>
                        <a:pt x="436" y="258"/>
                      </a:lnTo>
                      <a:lnTo>
                        <a:pt x="436" y="236"/>
                      </a:lnTo>
                      <a:lnTo>
                        <a:pt x="436" y="231"/>
                      </a:lnTo>
                      <a:lnTo>
                        <a:pt x="437" y="225"/>
                      </a:lnTo>
                      <a:lnTo>
                        <a:pt x="439" y="217"/>
                      </a:lnTo>
                      <a:lnTo>
                        <a:pt x="440" y="210"/>
                      </a:lnTo>
                      <a:lnTo>
                        <a:pt x="439" y="203"/>
                      </a:lnTo>
                      <a:lnTo>
                        <a:pt x="439" y="197"/>
                      </a:lnTo>
                      <a:lnTo>
                        <a:pt x="436" y="190"/>
                      </a:lnTo>
                      <a:lnTo>
                        <a:pt x="433" y="184"/>
                      </a:lnTo>
                      <a:lnTo>
                        <a:pt x="430" y="179"/>
                      </a:lnTo>
                      <a:lnTo>
                        <a:pt x="426" y="174"/>
                      </a:lnTo>
                      <a:lnTo>
                        <a:pt x="418" y="164"/>
                      </a:lnTo>
                      <a:lnTo>
                        <a:pt x="408" y="155"/>
                      </a:lnTo>
                      <a:lnTo>
                        <a:pt x="399" y="147"/>
                      </a:lnTo>
                      <a:lnTo>
                        <a:pt x="388" y="139"/>
                      </a:lnTo>
                      <a:lnTo>
                        <a:pt x="378" y="133"/>
                      </a:lnTo>
                      <a:lnTo>
                        <a:pt x="366" y="127"/>
                      </a:lnTo>
                      <a:lnTo>
                        <a:pt x="355" y="122"/>
                      </a:lnTo>
                      <a:lnTo>
                        <a:pt x="343" y="118"/>
                      </a:lnTo>
                      <a:lnTo>
                        <a:pt x="339" y="115"/>
                      </a:lnTo>
                      <a:lnTo>
                        <a:pt x="336" y="112"/>
                      </a:lnTo>
                      <a:lnTo>
                        <a:pt x="331" y="110"/>
                      </a:lnTo>
                      <a:lnTo>
                        <a:pt x="328" y="108"/>
                      </a:lnTo>
                      <a:lnTo>
                        <a:pt x="292" y="92"/>
                      </a:lnTo>
                      <a:lnTo>
                        <a:pt x="258" y="76"/>
                      </a:lnTo>
                      <a:lnTo>
                        <a:pt x="223" y="59"/>
                      </a:lnTo>
                      <a:lnTo>
                        <a:pt x="189" y="41"/>
                      </a:lnTo>
                      <a:lnTo>
                        <a:pt x="172" y="32"/>
                      </a:lnTo>
                      <a:lnTo>
                        <a:pt x="154" y="24"/>
                      </a:lnTo>
                      <a:lnTo>
                        <a:pt x="144" y="20"/>
                      </a:lnTo>
                      <a:lnTo>
                        <a:pt x="135" y="17"/>
                      </a:lnTo>
                      <a:lnTo>
                        <a:pt x="117" y="11"/>
                      </a:lnTo>
                      <a:lnTo>
                        <a:pt x="98" y="7"/>
                      </a:lnTo>
                      <a:lnTo>
                        <a:pt x="79" y="3"/>
                      </a:lnTo>
                      <a:lnTo>
                        <a:pt x="60" y="1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0" y="4"/>
                      </a:lnTo>
                      <a:lnTo>
                        <a:pt x="26" y="6"/>
                      </a:lnTo>
                      <a:lnTo>
                        <a:pt x="21" y="9"/>
                      </a:lnTo>
                      <a:lnTo>
                        <a:pt x="14" y="15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5" y="30"/>
                      </a:lnTo>
                      <a:lnTo>
                        <a:pt x="3" y="34"/>
                      </a:lnTo>
                      <a:lnTo>
                        <a:pt x="2" y="39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9" name="Freeform 62"/>
                <p:cNvSpPr>
                  <a:spLocks noChangeAspect="1"/>
                </p:cNvSpPr>
                <p:nvPr/>
              </p:nvSpPr>
              <p:spPr bwMode="auto">
                <a:xfrm>
                  <a:off x="1471" y="3026"/>
                  <a:ext cx="788" cy="432"/>
                </a:xfrm>
                <a:custGeom>
                  <a:avLst/>
                  <a:gdLst>
                    <a:gd name="T0" fmla="*/ 787 w 788"/>
                    <a:gd name="T1" fmla="*/ 82 h 432"/>
                    <a:gd name="T2" fmla="*/ 777 w 788"/>
                    <a:gd name="T3" fmla="*/ 48 h 432"/>
                    <a:gd name="T4" fmla="*/ 750 w 788"/>
                    <a:gd name="T5" fmla="*/ 26 h 432"/>
                    <a:gd name="T6" fmla="*/ 714 w 788"/>
                    <a:gd name="T7" fmla="*/ 22 h 432"/>
                    <a:gd name="T8" fmla="*/ 691 w 788"/>
                    <a:gd name="T9" fmla="*/ 34 h 432"/>
                    <a:gd name="T10" fmla="*/ 634 w 788"/>
                    <a:gd name="T11" fmla="*/ 105 h 432"/>
                    <a:gd name="T12" fmla="*/ 566 w 788"/>
                    <a:gd name="T13" fmla="*/ 213 h 432"/>
                    <a:gd name="T14" fmla="*/ 530 w 788"/>
                    <a:gd name="T15" fmla="*/ 286 h 432"/>
                    <a:gd name="T16" fmla="*/ 510 w 788"/>
                    <a:gd name="T17" fmla="*/ 314 h 432"/>
                    <a:gd name="T18" fmla="*/ 478 w 788"/>
                    <a:gd name="T19" fmla="*/ 331 h 432"/>
                    <a:gd name="T20" fmla="*/ 431 w 788"/>
                    <a:gd name="T21" fmla="*/ 280 h 432"/>
                    <a:gd name="T22" fmla="*/ 371 w 788"/>
                    <a:gd name="T23" fmla="*/ 226 h 432"/>
                    <a:gd name="T24" fmla="*/ 300 w 788"/>
                    <a:gd name="T25" fmla="*/ 178 h 432"/>
                    <a:gd name="T26" fmla="*/ 257 w 788"/>
                    <a:gd name="T27" fmla="*/ 144 h 432"/>
                    <a:gd name="T28" fmla="*/ 228 w 788"/>
                    <a:gd name="T29" fmla="*/ 94 h 432"/>
                    <a:gd name="T30" fmla="*/ 198 w 788"/>
                    <a:gd name="T31" fmla="*/ 21 h 432"/>
                    <a:gd name="T32" fmla="*/ 184 w 788"/>
                    <a:gd name="T33" fmla="*/ 6 h 432"/>
                    <a:gd name="T34" fmla="*/ 155 w 788"/>
                    <a:gd name="T35" fmla="*/ 0 h 432"/>
                    <a:gd name="T36" fmla="*/ 123 w 788"/>
                    <a:gd name="T37" fmla="*/ 22 h 432"/>
                    <a:gd name="T38" fmla="*/ 120 w 788"/>
                    <a:gd name="T39" fmla="*/ 57 h 432"/>
                    <a:gd name="T40" fmla="*/ 118 w 788"/>
                    <a:gd name="T41" fmla="*/ 89 h 432"/>
                    <a:gd name="T42" fmla="*/ 106 w 788"/>
                    <a:gd name="T43" fmla="*/ 127 h 432"/>
                    <a:gd name="T44" fmla="*/ 95 w 788"/>
                    <a:gd name="T45" fmla="*/ 146 h 432"/>
                    <a:gd name="T46" fmla="*/ 80 w 788"/>
                    <a:gd name="T47" fmla="*/ 162 h 432"/>
                    <a:gd name="T48" fmla="*/ 25 w 788"/>
                    <a:gd name="T49" fmla="*/ 219 h 432"/>
                    <a:gd name="T50" fmla="*/ 0 w 788"/>
                    <a:gd name="T51" fmla="*/ 266 h 432"/>
                    <a:gd name="T52" fmla="*/ 3 w 788"/>
                    <a:gd name="T53" fmla="*/ 287 h 432"/>
                    <a:gd name="T54" fmla="*/ 32 w 788"/>
                    <a:gd name="T55" fmla="*/ 300 h 432"/>
                    <a:gd name="T56" fmla="*/ 50 w 788"/>
                    <a:gd name="T57" fmla="*/ 295 h 432"/>
                    <a:gd name="T58" fmla="*/ 74 w 788"/>
                    <a:gd name="T59" fmla="*/ 283 h 432"/>
                    <a:gd name="T60" fmla="*/ 91 w 788"/>
                    <a:gd name="T61" fmla="*/ 269 h 432"/>
                    <a:gd name="T62" fmla="*/ 97 w 788"/>
                    <a:gd name="T63" fmla="*/ 264 h 432"/>
                    <a:gd name="T64" fmla="*/ 118 w 788"/>
                    <a:gd name="T65" fmla="*/ 237 h 432"/>
                    <a:gd name="T66" fmla="*/ 130 w 788"/>
                    <a:gd name="T67" fmla="*/ 211 h 432"/>
                    <a:gd name="T68" fmla="*/ 140 w 788"/>
                    <a:gd name="T69" fmla="*/ 169 h 432"/>
                    <a:gd name="T70" fmla="*/ 150 w 788"/>
                    <a:gd name="T71" fmla="*/ 131 h 432"/>
                    <a:gd name="T72" fmla="*/ 172 w 788"/>
                    <a:gd name="T73" fmla="*/ 116 h 432"/>
                    <a:gd name="T74" fmla="*/ 190 w 788"/>
                    <a:gd name="T75" fmla="*/ 130 h 432"/>
                    <a:gd name="T76" fmla="*/ 207 w 788"/>
                    <a:gd name="T77" fmla="*/ 158 h 432"/>
                    <a:gd name="T78" fmla="*/ 250 w 788"/>
                    <a:gd name="T79" fmla="*/ 223 h 432"/>
                    <a:gd name="T80" fmla="*/ 373 w 788"/>
                    <a:gd name="T81" fmla="*/ 329 h 432"/>
                    <a:gd name="T82" fmla="*/ 433 w 788"/>
                    <a:gd name="T83" fmla="*/ 377 h 432"/>
                    <a:gd name="T84" fmla="*/ 454 w 788"/>
                    <a:gd name="T85" fmla="*/ 413 h 432"/>
                    <a:gd name="T86" fmla="*/ 496 w 788"/>
                    <a:gd name="T87" fmla="*/ 432 h 432"/>
                    <a:gd name="T88" fmla="*/ 517 w 788"/>
                    <a:gd name="T89" fmla="*/ 427 h 432"/>
                    <a:gd name="T90" fmla="*/ 561 w 788"/>
                    <a:gd name="T91" fmla="*/ 399 h 432"/>
                    <a:gd name="T92" fmla="*/ 577 w 788"/>
                    <a:gd name="T93" fmla="*/ 384 h 432"/>
                    <a:gd name="T94" fmla="*/ 646 w 788"/>
                    <a:gd name="T95" fmla="*/ 310 h 432"/>
                    <a:gd name="T96" fmla="*/ 693 w 788"/>
                    <a:gd name="T97" fmla="*/ 253 h 432"/>
                    <a:gd name="T98" fmla="*/ 714 w 788"/>
                    <a:gd name="T99" fmla="*/ 225 h 432"/>
                    <a:gd name="T100" fmla="*/ 753 w 788"/>
                    <a:gd name="T101" fmla="*/ 165 h 432"/>
                    <a:gd name="T102" fmla="*/ 782 w 788"/>
                    <a:gd name="T103" fmla="*/ 106 h 4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88"/>
                    <a:gd name="T157" fmla="*/ 0 h 432"/>
                    <a:gd name="T158" fmla="*/ 788 w 788"/>
                    <a:gd name="T159" fmla="*/ 432 h 4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88" h="432">
                      <a:moveTo>
                        <a:pt x="782" y="106"/>
                      </a:moveTo>
                      <a:lnTo>
                        <a:pt x="784" y="98"/>
                      </a:lnTo>
                      <a:lnTo>
                        <a:pt x="786" y="91"/>
                      </a:lnTo>
                      <a:lnTo>
                        <a:pt x="786" y="87"/>
                      </a:lnTo>
                      <a:lnTo>
                        <a:pt x="787" y="82"/>
                      </a:lnTo>
                      <a:lnTo>
                        <a:pt x="788" y="75"/>
                      </a:lnTo>
                      <a:lnTo>
                        <a:pt x="785" y="64"/>
                      </a:lnTo>
                      <a:lnTo>
                        <a:pt x="784" y="60"/>
                      </a:lnTo>
                      <a:lnTo>
                        <a:pt x="782" y="55"/>
                      </a:lnTo>
                      <a:lnTo>
                        <a:pt x="777" y="48"/>
                      </a:lnTo>
                      <a:lnTo>
                        <a:pt x="770" y="39"/>
                      </a:lnTo>
                      <a:lnTo>
                        <a:pt x="766" y="35"/>
                      </a:lnTo>
                      <a:lnTo>
                        <a:pt x="763" y="33"/>
                      </a:lnTo>
                      <a:lnTo>
                        <a:pt x="755" y="27"/>
                      </a:lnTo>
                      <a:lnTo>
                        <a:pt x="750" y="26"/>
                      </a:lnTo>
                      <a:lnTo>
                        <a:pt x="747" y="24"/>
                      </a:lnTo>
                      <a:lnTo>
                        <a:pt x="738" y="21"/>
                      </a:lnTo>
                      <a:lnTo>
                        <a:pt x="728" y="21"/>
                      </a:lnTo>
                      <a:lnTo>
                        <a:pt x="719" y="21"/>
                      </a:lnTo>
                      <a:lnTo>
                        <a:pt x="714" y="22"/>
                      </a:lnTo>
                      <a:lnTo>
                        <a:pt x="708" y="24"/>
                      </a:lnTo>
                      <a:lnTo>
                        <a:pt x="703" y="25"/>
                      </a:lnTo>
                      <a:lnTo>
                        <a:pt x="699" y="27"/>
                      </a:lnTo>
                      <a:lnTo>
                        <a:pt x="694" y="31"/>
                      </a:lnTo>
                      <a:lnTo>
                        <a:pt x="691" y="34"/>
                      </a:lnTo>
                      <a:lnTo>
                        <a:pt x="679" y="48"/>
                      </a:lnTo>
                      <a:lnTo>
                        <a:pt x="667" y="62"/>
                      </a:lnTo>
                      <a:lnTo>
                        <a:pt x="656" y="76"/>
                      </a:lnTo>
                      <a:lnTo>
                        <a:pt x="644" y="90"/>
                      </a:lnTo>
                      <a:lnTo>
                        <a:pt x="634" y="105"/>
                      </a:lnTo>
                      <a:lnTo>
                        <a:pt x="623" y="120"/>
                      </a:lnTo>
                      <a:lnTo>
                        <a:pt x="603" y="150"/>
                      </a:lnTo>
                      <a:lnTo>
                        <a:pt x="583" y="182"/>
                      </a:lnTo>
                      <a:lnTo>
                        <a:pt x="573" y="198"/>
                      </a:lnTo>
                      <a:lnTo>
                        <a:pt x="566" y="213"/>
                      </a:lnTo>
                      <a:lnTo>
                        <a:pt x="558" y="232"/>
                      </a:lnTo>
                      <a:lnTo>
                        <a:pt x="549" y="250"/>
                      </a:lnTo>
                      <a:lnTo>
                        <a:pt x="544" y="259"/>
                      </a:lnTo>
                      <a:lnTo>
                        <a:pt x="539" y="267"/>
                      </a:lnTo>
                      <a:lnTo>
                        <a:pt x="530" y="286"/>
                      </a:lnTo>
                      <a:lnTo>
                        <a:pt x="525" y="293"/>
                      </a:lnTo>
                      <a:lnTo>
                        <a:pt x="523" y="296"/>
                      </a:lnTo>
                      <a:lnTo>
                        <a:pt x="521" y="300"/>
                      </a:lnTo>
                      <a:lnTo>
                        <a:pt x="516" y="307"/>
                      </a:lnTo>
                      <a:lnTo>
                        <a:pt x="510" y="314"/>
                      </a:lnTo>
                      <a:lnTo>
                        <a:pt x="504" y="320"/>
                      </a:lnTo>
                      <a:lnTo>
                        <a:pt x="499" y="327"/>
                      </a:lnTo>
                      <a:lnTo>
                        <a:pt x="493" y="333"/>
                      </a:lnTo>
                      <a:lnTo>
                        <a:pt x="486" y="339"/>
                      </a:lnTo>
                      <a:lnTo>
                        <a:pt x="478" y="331"/>
                      </a:lnTo>
                      <a:lnTo>
                        <a:pt x="470" y="324"/>
                      </a:lnTo>
                      <a:lnTo>
                        <a:pt x="455" y="309"/>
                      </a:lnTo>
                      <a:lnTo>
                        <a:pt x="448" y="301"/>
                      </a:lnTo>
                      <a:lnTo>
                        <a:pt x="441" y="292"/>
                      </a:lnTo>
                      <a:lnTo>
                        <a:pt x="431" y="280"/>
                      </a:lnTo>
                      <a:lnTo>
                        <a:pt x="419" y="267"/>
                      </a:lnTo>
                      <a:lnTo>
                        <a:pt x="408" y="256"/>
                      </a:lnTo>
                      <a:lnTo>
                        <a:pt x="397" y="246"/>
                      </a:lnTo>
                      <a:lnTo>
                        <a:pt x="383" y="235"/>
                      </a:lnTo>
                      <a:lnTo>
                        <a:pt x="371" y="226"/>
                      </a:lnTo>
                      <a:lnTo>
                        <a:pt x="358" y="216"/>
                      </a:lnTo>
                      <a:lnTo>
                        <a:pt x="344" y="208"/>
                      </a:lnTo>
                      <a:lnTo>
                        <a:pt x="328" y="198"/>
                      </a:lnTo>
                      <a:lnTo>
                        <a:pt x="313" y="188"/>
                      </a:lnTo>
                      <a:lnTo>
                        <a:pt x="300" y="178"/>
                      </a:lnTo>
                      <a:lnTo>
                        <a:pt x="288" y="170"/>
                      </a:lnTo>
                      <a:lnTo>
                        <a:pt x="276" y="160"/>
                      </a:lnTo>
                      <a:lnTo>
                        <a:pt x="264" y="151"/>
                      </a:lnTo>
                      <a:lnTo>
                        <a:pt x="260" y="147"/>
                      </a:lnTo>
                      <a:lnTo>
                        <a:pt x="257" y="144"/>
                      </a:lnTo>
                      <a:lnTo>
                        <a:pt x="254" y="139"/>
                      </a:lnTo>
                      <a:lnTo>
                        <a:pt x="251" y="136"/>
                      </a:lnTo>
                      <a:lnTo>
                        <a:pt x="243" y="122"/>
                      </a:lnTo>
                      <a:lnTo>
                        <a:pt x="235" y="108"/>
                      </a:lnTo>
                      <a:lnTo>
                        <a:pt x="228" y="94"/>
                      </a:lnTo>
                      <a:lnTo>
                        <a:pt x="221" y="80"/>
                      </a:lnTo>
                      <a:lnTo>
                        <a:pt x="215" y="65"/>
                      </a:lnTo>
                      <a:lnTo>
                        <a:pt x="208" y="51"/>
                      </a:lnTo>
                      <a:lnTo>
                        <a:pt x="203" y="36"/>
                      </a:lnTo>
                      <a:lnTo>
                        <a:pt x="198" y="21"/>
                      </a:lnTo>
                      <a:lnTo>
                        <a:pt x="196" y="17"/>
                      </a:lnTo>
                      <a:lnTo>
                        <a:pt x="193" y="14"/>
                      </a:lnTo>
                      <a:lnTo>
                        <a:pt x="190" y="10"/>
                      </a:lnTo>
                      <a:lnTo>
                        <a:pt x="187" y="7"/>
                      </a:lnTo>
                      <a:lnTo>
                        <a:pt x="184" y="6"/>
                      </a:lnTo>
                      <a:lnTo>
                        <a:pt x="180" y="4"/>
                      </a:lnTo>
                      <a:lnTo>
                        <a:pt x="176" y="2"/>
                      </a:lnTo>
                      <a:lnTo>
                        <a:pt x="172" y="1"/>
                      </a:lnTo>
                      <a:lnTo>
                        <a:pt x="163" y="0"/>
                      </a:lnTo>
                      <a:lnTo>
                        <a:pt x="155" y="0"/>
                      </a:lnTo>
                      <a:lnTo>
                        <a:pt x="148" y="2"/>
                      </a:lnTo>
                      <a:lnTo>
                        <a:pt x="141" y="5"/>
                      </a:lnTo>
                      <a:lnTo>
                        <a:pt x="135" y="9"/>
                      </a:lnTo>
                      <a:lnTo>
                        <a:pt x="128" y="15"/>
                      </a:lnTo>
                      <a:lnTo>
                        <a:pt x="123" y="22"/>
                      </a:lnTo>
                      <a:lnTo>
                        <a:pt x="120" y="26"/>
                      </a:lnTo>
                      <a:lnTo>
                        <a:pt x="118" y="30"/>
                      </a:lnTo>
                      <a:lnTo>
                        <a:pt x="116" y="39"/>
                      </a:lnTo>
                      <a:lnTo>
                        <a:pt x="118" y="48"/>
                      </a:lnTo>
                      <a:lnTo>
                        <a:pt x="120" y="57"/>
                      </a:lnTo>
                      <a:lnTo>
                        <a:pt x="121" y="68"/>
                      </a:lnTo>
                      <a:lnTo>
                        <a:pt x="121" y="77"/>
                      </a:lnTo>
                      <a:lnTo>
                        <a:pt x="120" y="83"/>
                      </a:lnTo>
                      <a:lnTo>
                        <a:pt x="119" y="86"/>
                      </a:lnTo>
                      <a:lnTo>
                        <a:pt x="118" y="89"/>
                      </a:lnTo>
                      <a:lnTo>
                        <a:pt x="116" y="96"/>
                      </a:lnTo>
                      <a:lnTo>
                        <a:pt x="116" y="103"/>
                      </a:lnTo>
                      <a:lnTo>
                        <a:pt x="113" y="109"/>
                      </a:lnTo>
                      <a:lnTo>
                        <a:pt x="111" y="115"/>
                      </a:lnTo>
                      <a:lnTo>
                        <a:pt x="106" y="127"/>
                      </a:lnTo>
                      <a:lnTo>
                        <a:pt x="103" y="131"/>
                      </a:lnTo>
                      <a:lnTo>
                        <a:pt x="101" y="137"/>
                      </a:lnTo>
                      <a:lnTo>
                        <a:pt x="99" y="138"/>
                      </a:lnTo>
                      <a:lnTo>
                        <a:pt x="97" y="141"/>
                      </a:lnTo>
                      <a:lnTo>
                        <a:pt x="95" y="146"/>
                      </a:lnTo>
                      <a:lnTo>
                        <a:pt x="90" y="150"/>
                      </a:lnTo>
                      <a:lnTo>
                        <a:pt x="87" y="154"/>
                      </a:lnTo>
                      <a:lnTo>
                        <a:pt x="85" y="156"/>
                      </a:lnTo>
                      <a:lnTo>
                        <a:pt x="83" y="158"/>
                      </a:lnTo>
                      <a:lnTo>
                        <a:pt x="80" y="162"/>
                      </a:lnTo>
                      <a:lnTo>
                        <a:pt x="64" y="177"/>
                      </a:lnTo>
                      <a:lnTo>
                        <a:pt x="49" y="192"/>
                      </a:lnTo>
                      <a:lnTo>
                        <a:pt x="38" y="204"/>
                      </a:lnTo>
                      <a:lnTo>
                        <a:pt x="32" y="210"/>
                      </a:lnTo>
                      <a:lnTo>
                        <a:pt x="25" y="219"/>
                      </a:lnTo>
                      <a:lnTo>
                        <a:pt x="18" y="228"/>
                      </a:lnTo>
                      <a:lnTo>
                        <a:pt x="11" y="241"/>
                      </a:lnTo>
                      <a:lnTo>
                        <a:pt x="4" y="254"/>
                      </a:lnTo>
                      <a:lnTo>
                        <a:pt x="2" y="260"/>
                      </a:lnTo>
                      <a:lnTo>
                        <a:pt x="0" y="266"/>
                      </a:lnTo>
                      <a:lnTo>
                        <a:pt x="0" y="267"/>
                      </a:lnTo>
                      <a:lnTo>
                        <a:pt x="0" y="271"/>
                      </a:lnTo>
                      <a:lnTo>
                        <a:pt x="0" y="276"/>
                      </a:lnTo>
                      <a:lnTo>
                        <a:pt x="1" y="281"/>
                      </a:lnTo>
                      <a:lnTo>
                        <a:pt x="3" y="287"/>
                      </a:lnTo>
                      <a:lnTo>
                        <a:pt x="5" y="291"/>
                      </a:lnTo>
                      <a:lnTo>
                        <a:pt x="9" y="297"/>
                      </a:lnTo>
                      <a:lnTo>
                        <a:pt x="18" y="299"/>
                      </a:lnTo>
                      <a:lnTo>
                        <a:pt x="28" y="300"/>
                      </a:lnTo>
                      <a:lnTo>
                        <a:pt x="32" y="300"/>
                      </a:lnTo>
                      <a:lnTo>
                        <a:pt x="37" y="300"/>
                      </a:lnTo>
                      <a:lnTo>
                        <a:pt x="42" y="299"/>
                      </a:lnTo>
                      <a:lnTo>
                        <a:pt x="47" y="297"/>
                      </a:lnTo>
                      <a:lnTo>
                        <a:pt x="48" y="296"/>
                      </a:lnTo>
                      <a:lnTo>
                        <a:pt x="50" y="295"/>
                      </a:lnTo>
                      <a:lnTo>
                        <a:pt x="53" y="294"/>
                      </a:lnTo>
                      <a:lnTo>
                        <a:pt x="60" y="291"/>
                      </a:lnTo>
                      <a:lnTo>
                        <a:pt x="67" y="288"/>
                      </a:lnTo>
                      <a:lnTo>
                        <a:pt x="70" y="285"/>
                      </a:lnTo>
                      <a:lnTo>
                        <a:pt x="74" y="283"/>
                      </a:lnTo>
                      <a:lnTo>
                        <a:pt x="76" y="281"/>
                      </a:lnTo>
                      <a:lnTo>
                        <a:pt x="80" y="279"/>
                      </a:lnTo>
                      <a:lnTo>
                        <a:pt x="82" y="276"/>
                      </a:lnTo>
                      <a:lnTo>
                        <a:pt x="85" y="274"/>
                      </a:lnTo>
                      <a:lnTo>
                        <a:pt x="91" y="269"/>
                      </a:lnTo>
                      <a:lnTo>
                        <a:pt x="94" y="267"/>
                      </a:lnTo>
                      <a:lnTo>
                        <a:pt x="95" y="266"/>
                      </a:lnTo>
                      <a:lnTo>
                        <a:pt x="95" y="265"/>
                      </a:lnTo>
                      <a:lnTo>
                        <a:pt x="96" y="264"/>
                      </a:lnTo>
                      <a:lnTo>
                        <a:pt x="97" y="264"/>
                      </a:lnTo>
                      <a:lnTo>
                        <a:pt x="104" y="255"/>
                      </a:lnTo>
                      <a:lnTo>
                        <a:pt x="113" y="247"/>
                      </a:lnTo>
                      <a:lnTo>
                        <a:pt x="117" y="240"/>
                      </a:lnTo>
                      <a:lnTo>
                        <a:pt x="118" y="237"/>
                      </a:lnTo>
                      <a:lnTo>
                        <a:pt x="118" y="236"/>
                      </a:lnTo>
                      <a:lnTo>
                        <a:pt x="119" y="235"/>
                      </a:lnTo>
                      <a:lnTo>
                        <a:pt x="122" y="232"/>
                      </a:lnTo>
                      <a:lnTo>
                        <a:pt x="130" y="211"/>
                      </a:lnTo>
                      <a:lnTo>
                        <a:pt x="133" y="199"/>
                      </a:lnTo>
                      <a:lnTo>
                        <a:pt x="135" y="194"/>
                      </a:lnTo>
                      <a:lnTo>
                        <a:pt x="137" y="189"/>
                      </a:lnTo>
                      <a:lnTo>
                        <a:pt x="139" y="178"/>
                      </a:lnTo>
                      <a:lnTo>
                        <a:pt x="140" y="169"/>
                      </a:lnTo>
                      <a:lnTo>
                        <a:pt x="141" y="161"/>
                      </a:lnTo>
                      <a:lnTo>
                        <a:pt x="142" y="153"/>
                      </a:lnTo>
                      <a:lnTo>
                        <a:pt x="144" y="145"/>
                      </a:lnTo>
                      <a:lnTo>
                        <a:pt x="146" y="138"/>
                      </a:lnTo>
                      <a:lnTo>
                        <a:pt x="150" y="131"/>
                      </a:lnTo>
                      <a:lnTo>
                        <a:pt x="153" y="125"/>
                      </a:lnTo>
                      <a:lnTo>
                        <a:pt x="158" y="119"/>
                      </a:lnTo>
                      <a:lnTo>
                        <a:pt x="163" y="113"/>
                      </a:lnTo>
                      <a:lnTo>
                        <a:pt x="168" y="114"/>
                      </a:lnTo>
                      <a:lnTo>
                        <a:pt x="172" y="116"/>
                      </a:lnTo>
                      <a:lnTo>
                        <a:pt x="177" y="117"/>
                      </a:lnTo>
                      <a:lnTo>
                        <a:pt x="180" y="120"/>
                      </a:lnTo>
                      <a:lnTo>
                        <a:pt x="184" y="123"/>
                      </a:lnTo>
                      <a:lnTo>
                        <a:pt x="187" y="126"/>
                      </a:lnTo>
                      <a:lnTo>
                        <a:pt x="190" y="130"/>
                      </a:lnTo>
                      <a:lnTo>
                        <a:pt x="193" y="135"/>
                      </a:lnTo>
                      <a:lnTo>
                        <a:pt x="196" y="141"/>
                      </a:lnTo>
                      <a:lnTo>
                        <a:pt x="200" y="147"/>
                      </a:lnTo>
                      <a:lnTo>
                        <a:pt x="203" y="152"/>
                      </a:lnTo>
                      <a:lnTo>
                        <a:pt x="207" y="158"/>
                      </a:lnTo>
                      <a:lnTo>
                        <a:pt x="215" y="174"/>
                      </a:lnTo>
                      <a:lnTo>
                        <a:pt x="225" y="190"/>
                      </a:lnTo>
                      <a:lnTo>
                        <a:pt x="235" y="204"/>
                      </a:lnTo>
                      <a:lnTo>
                        <a:pt x="245" y="217"/>
                      </a:lnTo>
                      <a:lnTo>
                        <a:pt x="250" y="223"/>
                      </a:lnTo>
                      <a:lnTo>
                        <a:pt x="257" y="230"/>
                      </a:lnTo>
                      <a:lnTo>
                        <a:pt x="270" y="242"/>
                      </a:lnTo>
                      <a:lnTo>
                        <a:pt x="327" y="293"/>
                      </a:lnTo>
                      <a:lnTo>
                        <a:pt x="357" y="317"/>
                      </a:lnTo>
                      <a:lnTo>
                        <a:pt x="373" y="329"/>
                      </a:lnTo>
                      <a:lnTo>
                        <a:pt x="389" y="341"/>
                      </a:lnTo>
                      <a:lnTo>
                        <a:pt x="400" y="349"/>
                      </a:lnTo>
                      <a:lnTo>
                        <a:pt x="412" y="358"/>
                      </a:lnTo>
                      <a:lnTo>
                        <a:pt x="422" y="367"/>
                      </a:lnTo>
                      <a:lnTo>
                        <a:pt x="433" y="377"/>
                      </a:lnTo>
                      <a:lnTo>
                        <a:pt x="436" y="381"/>
                      </a:lnTo>
                      <a:lnTo>
                        <a:pt x="440" y="385"/>
                      </a:lnTo>
                      <a:lnTo>
                        <a:pt x="446" y="394"/>
                      </a:lnTo>
                      <a:lnTo>
                        <a:pt x="450" y="403"/>
                      </a:lnTo>
                      <a:lnTo>
                        <a:pt x="454" y="413"/>
                      </a:lnTo>
                      <a:lnTo>
                        <a:pt x="462" y="419"/>
                      </a:lnTo>
                      <a:lnTo>
                        <a:pt x="470" y="425"/>
                      </a:lnTo>
                      <a:lnTo>
                        <a:pt x="479" y="428"/>
                      </a:lnTo>
                      <a:lnTo>
                        <a:pt x="489" y="432"/>
                      </a:lnTo>
                      <a:lnTo>
                        <a:pt x="496" y="432"/>
                      </a:lnTo>
                      <a:lnTo>
                        <a:pt x="500" y="432"/>
                      </a:lnTo>
                      <a:lnTo>
                        <a:pt x="503" y="432"/>
                      </a:lnTo>
                      <a:lnTo>
                        <a:pt x="510" y="431"/>
                      </a:lnTo>
                      <a:lnTo>
                        <a:pt x="514" y="429"/>
                      </a:lnTo>
                      <a:lnTo>
                        <a:pt x="517" y="427"/>
                      </a:lnTo>
                      <a:lnTo>
                        <a:pt x="523" y="424"/>
                      </a:lnTo>
                      <a:lnTo>
                        <a:pt x="529" y="421"/>
                      </a:lnTo>
                      <a:lnTo>
                        <a:pt x="540" y="414"/>
                      </a:lnTo>
                      <a:lnTo>
                        <a:pt x="551" y="406"/>
                      </a:lnTo>
                      <a:lnTo>
                        <a:pt x="561" y="399"/>
                      </a:lnTo>
                      <a:lnTo>
                        <a:pt x="570" y="391"/>
                      </a:lnTo>
                      <a:lnTo>
                        <a:pt x="573" y="387"/>
                      </a:lnTo>
                      <a:lnTo>
                        <a:pt x="576" y="385"/>
                      </a:lnTo>
                      <a:lnTo>
                        <a:pt x="576" y="384"/>
                      </a:lnTo>
                      <a:lnTo>
                        <a:pt x="577" y="384"/>
                      </a:lnTo>
                      <a:lnTo>
                        <a:pt x="578" y="384"/>
                      </a:lnTo>
                      <a:lnTo>
                        <a:pt x="587" y="375"/>
                      </a:lnTo>
                      <a:lnTo>
                        <a:pt x="595" y="367"/>
                      </a:lnTo>
                      <a:lnTo>
                        <a:pt x="621" y="338"/>
                      </a:lnTo>
                      <a:lnTo>
                        <a:pt x="646" y="310"/>
                      </a:lnTo>
                      <a:lnTo>
                        <a:pt x="653" y="301"/>
                      </a:lnTo>
                      <a:lnTo>
                        <a:pt x="658" y="295"/>
                      </a:lnTo>
                      <a:lnTo>
                        <a:pt x="662" y="291"/>
                      </a:lnTo>
                      <a:lnTo>
                        <a:pt x="677" y="273"/>
                      </a:lnTo>
                      <a:lnTo>
                        <a:pt x="693" y="253"/>
                      </a:lnTo>
                      <a:lnTo>
                        <a:pt x="700" y="243"/>
                      </a:lnTo>
                      <a:lnTo>
                        <a:pt x="704" y="239"/>
                      </a:lnTo>
                      <a:lnTo>
                        <a:pt x="708" y="233"/>
                      </a:lnTo>
                      <a:lnTo>
                        <a:pt x="713" y="227"/>
                      </a:lnTo>
                      <a:lnTo>
                        <a:pt x="714" y="225"/>
                      </a:lnTo>
                      <a:lnTo>
                        <a:pt x="717" y="221"/>
                      </a:lnTo>
                      <a:lnTo>
                        <a:pt x="726" y="210"/>
                      </a:lnTo>
                      <a:lnTo>
                        <a:pt x="734" y="198"/>
                      </a:lnTo>
                      <a:lnTo>
                        <a:pt x="742" y="185"/>
                      </a:lnTo>
                      <a:lnTo>
                        <a:pt x="753" y="165"/>
                      </a:lnTo>
                      <a:lnTo>
                        <a:pt x="763" y="146"/>
                      </a:lnTo>
                      <a:lnTo>
                        <a:pt x="766" y="141"/>
                      </a:lnTo>
                      <a:lnTo>
                        <a:pt x="768" y="136"/>
                      </a:lnTo>
                      <a:lnTo>
                        <a:pt x="773" y="126"/>
                      </a:lnTo>
                      <a:lnTo>
                        <a:pt x="782" y="10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  <p:sp>
          <p:nvSpPr>
            <p:cNvPr id="218" name="Text Box 63"/>
            <p:cNvSpPr txBox="1">
              <a:spLocks noChangeArrowheads="1"/>
            </p:cNvSpPr>
            <p:nvPr/>
          </p:nvSpPr>
          <p:spPr bwMode="auto">
            <a:xfrm>
              <a:off x="368" y="1440"/>
              <a:ext cx="325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  <a:endParaRPr kumimoji="0" lang="en-C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219" name="Group 64"/>
            <p:cNvGrpSpPr>
              <a:grpSpLocks/>
            </p:cNvGrpSpPr>
            <p:nvPr/>
          </p:nvGrpSpPr>
          <p:grpSpPr bwMode="auto">
            <a:xfrm rot="-2627108">
              <a:off x="1918" y="1147"/>
              <a:ext cx="827" cy="603"/>
              <a:chOff x="1320" y="1966"/>
              <a:chExt cx="655" cy="603"/>
            </a:xfrm>
          </p:grpSpPr>
          <p:grpSp>
            <p:nvGrpSpPr>
              <p:cNvPr id="221" name="Group 65"/>
              <p:cNvGrpSpPr>
                <a:grpSpLocks noChangeAspect="1"/>
              </p:cNvGrpSpPr>
              <p:nvPr/>
            </p:nvGrpSpPr>
            <p:grpSpPr bwMode="auto">
              <a:xfrm>
                <a:off x="1320" y="1966"/>
                <a:ext cx="647" cy="603"/>
                <a:chOff x="2836" y="2439"/>
                <a:chExt cx="1451" cy="1352"/>
              </a:xfrm>
            </p:grpSpPr>
            <p:sp>
              <p:nvSpPr>
                <p:cNvPr id="226" name="Freeform 66"/>
                <p:cNvSpPr>
                  <a:spLocks noChangeAspect="1"/>
                </p:cNvSpPr>
                <p:nvPr/>
              </p:nvSpPr>
              <p:spPr bwMode="auto">
                <a:xfrm>
                  <a:off x="3551" y="2439"/>
                  <a:ext cx="406" cy="277"/>
                </a:xfrm>
                <a:custGeom>
                  <a:avLst/>
                  <a:gdLst>
                    <a:gd name="T0" fmla="*/ 360 w 406"/>
                    <a:gd name="T1" fmla="*/ 13 h 277"/>
                    <a:gd name="T2" fmla="*/ 319 w 406"/>
                    <a:gd name="T3" fmla="*/ 4 h 277"/>
                    <a:gd name="T4" fmla="*/ 256 w 406"/>
                    <a:gd name="T5" fmla="*/ 4 h 277"/>
                    <a:gd name="T6" fmla="*/ 215 w 406"/>
                    <a:gd name="T7" fmla="*/ 22 h 277"/>
                    <a:gd name="T8" fmla="*/ 193 w 406"/>
                    <a:gd name="T9" fmla="*/ 40 h 277"/>
                    <a:gd name="T10" fmla="*/ 147 w 406"/>
                    <a:gd name="T11" fmla="*/ 96 h 277"/>
                    <a:gd name="T12" fmla="*/ 130 w 406"/>
                    <a:gd name="T13" fmla="*/ 118 h 277"/>
                    <a:gd name="T14" fmla="*/ 121 w 406"/>
                    <a:gd name="T15" fmla="*/ 121 h 277"/>
                    <a:gd name="T16" fmla="*/ 97 w 406"/>
                    <a:gd name="T17" fmla="*/ 127 h 277"/>
                    <a:gd name="T18" fmla="*/ 95 w 406"/>
                    <a:gd name="T19" fmla="*/ 127 h 277"/>
                    <a:gd name="T20" fmla="*/ 73 w 406"/>
                    <a:gd name="T21" fmla="*/ 128 h 277"/>
                    <a:gd name="T22" fmla="*/ 62 w 406"/>
                    <a:gd name="T23" fmla="*/ 128 h 277"/>
                    <a:gd name="T24" fmla="*/ 39 w 406"/>
                    <a:gd name="T25" fmla="*/ 127 h 277"/>
                    <a:gd name="T26" fmla="*/ 18 w 406"/>
                    <a:gd name="T27" fmla="*/ 132 h 277"/>
                    <a:gd name="T28" fmla="*/ 4 w 406"/>
                    <a:gd name="T29" fmla="*/ 143 h 277"/>
                    <a:gd name="T30" fmla="*/ 0 w 406"/>
                    <a:gd name="T31" fmla="*/ 155 h 277"/>
                    <a:gd name="T32" fmla="*/ 4 w 406"/>
                    <a:gd name="T33" fmla="*/ 172 h 277"/>
                    <a:gd name="T34" fmla="*/ 11 w 406"/>
                    <a:gd name="T35" fmla="*/ 178 h 277"/>
                    <a:gd name="T36" fmla="*/ 39 w 406"/>
                    <a:gd name="T37" fmla="*/ 183 h 277"/>
                    <a:gd name="T38" fmla="*/ 41 w 406"/>
                    <a:gd name="T39" fmla="*/ 183 h 277"/>
                    <a:gd name="T40" fmla="*/ 72 w 406"/>
                    <a:gd name="T41" fmla="*/ 183 h 277"/>
                    <a:gd name="T42" fmla="*/ 97 w 406"/>
                    <a:gd name="T43" fmla="*/ 176 h 277"/>
                    <a:gd name="T44" fmla="*/ 119 w 406"/>
                    <a:gd name="T45" fmla="*/ 169 h 277"/>
                    <a:gd name="T46" fmla="*/ 128 w 406"/>
                    <a:gd name="T47" fmla="*/ 182 h 277"/>
                    <a:gd name="T48" fmla="*/ 130 w 406"/>
                    <a:gd name="T49" fmla="*/ 218 h 277"/>
                    <a:gd name="T50" fmla="*/ 134 w 406"/>
                    <a:gd name="T51" fmla="*/ 231 h 277"/>
                    <a:gd name="T52" fmla="*/ 146 w 406"/>
                    <a:gd name="T53" fmla="*/ 252 h 277"/>
                    <a:gd name="T54" fmla="*/ 161 w 406"/>
                    <a:gd name="T55" fmla="*/ 264 h 277"/>
                    <a:gd name="T56" fmla="*/ 181 w 406"/>
                    <a:gd name="T57" fmla="*/ 272 h 277"/>
                    <a:gd name="T58" fmla="*/ 221 w 406"/>
                    <a:gd name="T59" fmla="*/ 277 h 277"/>
                    <a:gd name="T60" fmla="*/ 250 w 406"/>
                    <a:gd name="T61" fmla="*/ 273 h 277"/>
                    <a:gd name="T62" fmla="*/ 279 w 406"/>
                    <a:gd name="T63" fmla="*/ 264 h 277"/>
                    <a:gd name="T64" fmla="*/ 298 w 406"/>
                    <a:gd name="T65" fmla="*/ 254 h 277"/>
                    <a:gd name="T66" fmla="*/ 324 w 406"/>
                    <a:gd name="T67" fmla="*/ 235 h 277"/>
                    <a:gd name="T68" fmla="*/ 333 w 406"/>
                    <a:gd name="T69" fmla="*/ 226 h 277"/>
                    <a:gd name="T70" fmla="*/ 342 w 406"/>
                    <a:gd name="T71" fmla="*/ 217 h 277"/>
                    <a:gd name="T72" fmla="*/ 365 w 406"/>
                    <a:gd name="T73" fmla="*/ 187 h 277"/>
                    <a:gd name="T74" fmla="*/ 388 w 406"/>
                    <a:gd name="T75" fmla="*/ 154 h 277"/>
                    <a:gd name="T76" fmla="*/ 395 w 406"/>
                    <a:gd name="T77" fmla="*/ 142 h 277"/>
                    <a:gd name="T78" fmla="*/ 403 w 406"/>
                    <a:gd name="T79" fmla="*/ 116 h 277"/>
                    <a:gd name="T80" fmla="*/ 406 w 406"/>
                    <a:gd name="T81" fmla="*/ 98 h 277"/>
                    <a:gd name="T82" fmla="*/ 406 w 406"/>
                    <a:gd name="T83" fmla="*/ 89 h 277"/>
                    <a:gd name="T84" fmla="*/ 400 w 406"/>
                    <a:gd name="T85" fmla="*/ 57 h 277"/>
                    <a:gd name="T86" fmla="*/ 384 w 406"/>
                    <a:gd name="T87" fmla="*/ 31 h 27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6"/>
                    <a:gd name="T133" fmla="*/ 0 h 277"/>
                    <a:gd name="T134" fmla="*/ 406 w 406"/>
                    <a:gd name="T135" fmla="*/ 277 h 27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6" h="277">
                      <a:moveTo>
                        <a:pt x="368" y="17"/>
                      </a:moveTo>
                      <a:lnTo>
                        <a:pt x="364" y="15"/>
                      </a:lnTo>
                      <a:lnTo>
                        <a:pt x="360" y="13"/>
                      </a:lnTo>
                      <a:lnTo>
                        <a:pt x="356" y="11"/>
                      </a:lnTo>
                      <a:lnTo>
                        <a:pt x="352" y="10"/>
                      </a:lnTo>
                      <a:lnTo>
                        <a:pt x="319" y="4"/>
                      </a:lnTo>
                      <a:lnTo>
                        <a:pt x="286" y="0"/>
                      </a:lnTo>
                      <a:lnTo>
                        <a:pt x="270" y="2"/>
                      </a:lnTo>
                      <a:lnTo>
                        <a:pt x="256" y="4"/>
                      </a:lnTo>
                      <a:lnTo>
                        <a:pt x="242" y="9"/>
                      </a:lnTo>
                      <a:lnTo>
                        <a:pt x="228" y="15"/>
                      </a:lnTo>
                      <a:lnTo>
                        <a:pt x="215" y="22"/>
                      </a:lnTo>
                      <a:lnTo>
                        <a:pt x="204" y="31"/>
                      </a:lnTo>
                      <a:lnTo>
                        <a:pt x="198" y="35"/>
                      </a:lnTo>
                      <a:lnTo>
                        <a:pt x="193" y="40"/>
                      </a:lnTo>
                      <a:lnTo>
                        <a:pt x="182" y="51"/>
                      </a:lnTo>
                      <a:lnTo>
                        <a:pt x="165" y="73"/>
                      </a:lnTo>
                      <a:lnTo>
                        <a:pt x="147" y="96"/>
                      </a:lnTo>
                      <a:lnTo>
                        <a:pt x="140" y="106"/>
                      </a:lnTo>
                      <a:lnTo>
                        <a:pt x="136" y="116"/>
                      </a:lnTo>
                      <a:lnTo>
                        <a:pt x="130" y="118"/>
                      </a:lnTo>
                      <a:lnTo>
                        <a:pt x="125" y="120"/>
                      </a:lnTo>
                      <a:lnTo>
                        <a:pt x="123" y="121"/>
                      </a:lnTo>
                      <a:lnTo>
                        <a:pt x="121" y="121"/>
                      </a:lnTo>
                      <a:lnTo>
                        <a:pt x="111" y="124"/>
                      </a:lnTo>
                      <a:lnTo>
                        <a:pt x="102" y="126"/>
                      </a:lnTo>
                      <a:lnTo>
                        <a:pt x="97" y="127"/>
                      </a:lnTo>
                      <a:lnTo>
                        <a:pt x="95" y="127"/>
                      </a:lnTo>
                      <a:lnTo>
                        <a:pt x="92" y="128"/>
                      </a:lnTo>
                      <a:lnTo>
                        <a:pt x="82" y="128"/>
                      </a:lnTo>
                      <a:lnTo>
                        <a:pt x="73" y="128"/>
                      </a:lnTo>
                      <a:lnTo>
                        <a:pt x="70" y="128"/>
                      </a:lnTo>
                      <a:lnTo>
                        <a:pt x="67" y="128"/>
                      </a:lnTo>
                      <a:lnTo>
                        <a:pt x="62" y="128"/>
                      </a:lnTo>
                      <a:lnTo>
                        <a:pt x="53" y="128"/>
                      </a:lnTo>
                      <a:lnTo>
                        <a:pt x="46" y="127"/>
                      </a:lnTo>
                      <a:lnTo>
                        <a:pt x="39" y="127"/>
                      </a:lnTo>
                      <a:lnTo>
                        <a:pt x="32" y="128"/>
                      </a:lnTo>
                      <a:lnTo>
                        <a:pt x="26" y="129"/>
                      </a:lnTo>
                      <a:lnTo>
                        <a:pt x="18" y="132"/>
                      </a:lnTo>
                      <a:lnTo>
                        <a:pt x="12" y="135"/>
                      </a:lnTo>
                      <a:lnTo>
                        <a:pt x="7" y="139"/>
                      </a:lnTo>
                      <a:lnTo>
                        <a:pt x="4" y="143"/>
                      </a:lnTo>
                      <a:lnTo>
                        <a:pt x="1" y="148"/>
                      </a:lnTo>
                      <a:lnTo>
                        <a:pt x="0" y="151"/>
                      </a:lnTo>
                      <a:lnTo>
                        <a:pt x="0" y="155"/>
                      </a:lnTo>
                      <a:lnTo>
                        <a:pt x="1" y="161"/>
                      </a:lnTo>
                      <a:lnTo>
                        <a:pt x="3" y="169"/>
                      </a:lnTo>
                      <a:lnTo>
                        <a:pt x="4" y="172"/>
                      </a:lnTo>
                      <a:lnTo>
                        <a:pt x="5" y="175"/>
                      </a:lnTo>
                      <a:lnTo>
                        <a:pt x="8" y="176"/>
                      </a:lnTo>
                      <a:lnTo>
                        <a:pt x="11" y="178"/>
                      </a:lnTo>
                      <a:lnTo>
                        <a:pt x="23" y="182"/>
                      </a:lnTo>
                      <a:lnTo>
                        <a:pt x="35" y="183"/>
                      </a:lnTo>
                      <a:lnTo>
                        <a:pt x="39" y="183"/>
                      </a:lnTo>
                      <a:lnTo>
                        <a:pt x="40" y="183"/>
                      </a:lnTo>
                      <a:lnTo>
                        <a:pt x="41" y="183"/>
                      </a:lnTo>
                      <a:lnTo>
                        <a:pt x="47" y="184"/>
                      </a:lnTo>
                      <a:lnTo>
                        <a:pt x="60" y="184"/>
                      </a:lnTo>
                      <a:lnTo>
                        <a:pt x="72" y="183"/>
                      </a:lnTo>
                      <a:lnTo>
                        <a:pt x="85" y="181"/>
                      </a:lnTo>
                      <a:lnTo>
                        <a:pt x="90" y="178"/>
                      </a:lnTo>
                      <a:lnTo>
                        <a:pt x="97" y="176"/>
                      </a:lnTo>
                      <a:lnTo>
                        <a:pt x="109" y="172"/>
                      </a:lnTo>
                      <a:lnTo>
                        <a:pt x="115" y="169"/>
                      </a:lnTo>
                      <a:lnTo>
                        <a:pt x="119" y="169"/>
                      </a:lnTo>
                      <a:lnTo>
                        <a:pt x="129" y="170"/>
                      </a:lnTo>
                      <a:lnTo>
                        <a:pt x="128" y="176"/>
                      </a:lnTo>
                      <a:lnTo>
                        <a:pt x="128" y="182"/>
                      </a:lnTo>
                      <a:lnTo>
                        <a:pt x="128" y="193"/>
                      </a:lnTo>
                      <a:lnTo>
                        <a:pt x="129" y="205"/>
                      </a:lnTo>
                      <a:lnTo>
                        <a:pt x="130" y="218"/>
                      </a:lnTo>
                      <a:lnTo>
                        <a:pt x="130" y="222"/>
                      </a:lnTo>
                      <a:lnTo>
                        <a:pt x="132" y="227"/>
                      </a:lnTo>
                      <a:lnTo>
                        <a:pt x="134" y="231"/>
                      </a:lnTo>
                      <a:lnTo>
                        <a:pt x="136" y="237"/>
                      </a:lnTo>
                      <a:lnTo>
                        <a:pt x="140" y="245"/>
                      </a:lnTo>
                      <a:lnTo>
                        <a:pt x="146" y="252"/>
                      </a:lnTo>
                      <a:lnTo>
                        <a:pt x="153" y="259"/>
                      </a:lnTo>
                      <a:lnTo>
                        <a:pt x="157" y="261"/>
                      </a:lnTo>
                      <a:lnTo>
                        <a:pt x="161" y="264"/>
                      </a:lnTo>
                      <a:lnTo>
                        <a:pt x="165" y="266"/>
                      </a:lnTo>
                      <a:lnTo>
                        <a:pt x="170" y="268"/>
                      </a:lnTo>
                      <a:lnTo>
                        <a:pt x="181" y="272"/>
                      </a:lnTo>
                      <a:lnTo>
                        <a:pt x="194" y="274"/>
                      </a:lnTo>
                      <a:lnTo>
                        <a:pt x="208" y="276"/>
                      </a:lnTo>
                      <a:lnTo>
                        <a:pt x="221" y="277"/>
                      </a:lnTo>
                      <a:lnTo>
                        <a:pt x="235" y="276"/>
                      </a:lnTo>
                      <a:lnTo>
                        <a:pt x="243" y="275"/>
                      </a:lnTo>
                      <a:lnTo>
                        <a:pt x="250" y="273"/>
                      </a:lnTo>
                      <a:lnTo>
                        <a:pt x="257" y="272"/>
                      </a:lnTo>
                      <a:lnTo>
                        <a:pt x="265" y="270"/>
                      </a:lnTo>
                      <a:lnTo>
                        <a:pt x="279" y="264"/>
                      </a:lnTo>
                      <a:lnTo>
                        <a:pt x="293" y="258"/>
                      </a:lnTo>
                      <a:lnTo>
                        <a:pt x="296" y="256"/>
                      </a:lnTo>
                      <a:lnTo>
                        <a:pt x="298" y="254"/>
                      </a:lnTo>
                      <a:lnTo>
                        <a:pt x="304" y="251"/>
                      </a:lnTo>
                      <a:lnTo>
                        <a:pt x="314" y="243"/>
                      </a:lnTo>
                      <a:lnTo>
                        <a:pt x="324" y="235"/>
                      </a:lnTo>
                      <a:lnTo>
                        <a:pt x="326" y="232"/>
                      </a:lnTo>
                      <a:lnTo>
                        <a:pt x="328" y="231"/>
                      </a:lnTo>
                      <a:lnTo>
                        <a:pt x="333" y="226"/>
                      </a:lnTo>
                      <a:lnTo>
                        <a:pt x="338" y="221"/>
                      </a:lnTo>
                      <a:lnTo>
                        <a:pt x="340" y="219"/>
                      </a:lnTo>
                      <a:lnTo>
                        <a:pt x="342" y="217"/>
                      </a:lnTo>
                      <a:lnTo>
                        <a:pt x="350" y="207"/>
                      </a:lnTo>
                      <a:lnTo>
                        <a:pt x="358" y="197"/>
                      </a:lnTo>
                      <a:lnTo>
                        <a:pt x="365" y="187"/>
                      </a:lnTo>
                      <a:lnTo>
                        <a:pt x="375" y="171"/>
                      </a:lnTo>
                      <a:lnTo>
                        <a:pt x="385" y="158"/>
                      </a:lnTo>
                      <a:lnTo>
                        <a:pt x="388" y="154"/>
                      </a:lnTo>
                      <a:lnTo>
                        <a:pt x="389" y="152"/>
                      </a:lnTo>
                      <a:lnTo>
                        <a:pt x="390" y="150"/>
                      </a:lnTo>
                      <a:lnTo>
                        <a:pt x="395" y="142"/>
                      </a:lnTo>
                      <a:lnTo>
                        <a:pt x="398" y="134"/>
                      </a:lnTo>
                      <a:lnTo>
                        <a:pt x="402" y="126"/>
                      </a:lnTo>
                      <a:lnTo>
                        <a:pt x="403" y="116"/>
                      </a:lnTo>
                      <a:lnTo>
                        <a:pt x="405" y="107"/>
                      </a:lnTo>
                      <a:lnTo>
                        <a:pt x="405" y="103"/>
                      </a:lnTo>
                      <a:lnTo>
                        <a:pt x="406" y="98"/>
                      </a:lnTo>
                      <a:lnTo>
                        <a:pt x="406" y="93"/>
                      </a:lnTo>
                      <a:lnTo>
                        <a:pt x="406" y="91"/>
                      </a:lnTo>
                      <a:lnTo>
                        <a:pt x="406" y="89"/>
                      </a:lnTo>
                      <a:lnTo>
                        <a:pt x="405" y="77"/>
                      </a:lnTo>
                      <a:lnTo>
                        <a:pt x="403" y="67"/>
                      </a:lnTo>
                      <a:lnTo>
                        <a:pt x="400" y="57"/>
                      </a:lnTo>
                      <a:lnTo>
                        <a:pt x="396" y="48"/>
                      </a:lnTo>
                      <a:lnTo>
                        <a:pt x="390" y="39"/>
                      </a:lnTo>
                      <a:lnTo>
                        <a:pt x="384" y="31"/>
                      </a:lnTo>
                      <a:lnTo>
                        <a:pt x="376" y="24"/>
                      </a:lnTo>
                      <a:lnTo>
                        <a:pt x="368" y="1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7" name="Freeform 67"/>
                <p:cNvSpPr>
                  <a:spLocks noChangeAspect="1"/>
                </p:cNvSpPr>
                <p:nvPr/>
              </p:nvSpPr>
              <p:spPr bwMode="auto">
                <a:xfrm>
                  <a:off x="3450" y="2729"/>
                  <a:ext cx="368" cy="512"/>
                </a:xfrm>
                <a:custGeom>
                  <a:avLst/>
                  <a:gdLst>
                    <a:gd name="T0" fmla="*/ 188 w 368"/>
                    <a:gd name="T1" fmla="*/ 19 h 512"/>
                    <a:gd name="T2" fmla="*/ 161 w 368"/>
                    <a:gd name="T3" fmla="*/ 38 h 512"/>
                    <a:gd name="T4" fmla="*/ 96 w 368"/>
                    <a:gd name="T5" fmla="*/ 104 h 512"/>
                    <a:gd name="T6" fmla="*/ 63 w 368"/>
                    <a:gd name="T7" fmla="*/ 150 h 512"/>
                    <a:gd name="T8" fmla="*/ 43 w 368"/>
                    <a:gd name="T9" fmla="*/ 189 h 512"/>
                    <a:gd name="T10" fmla="*/ 39 w 368"/>
                    <a:gd name="T11" fmla="*/ 203 h 512"/>
                    <a:gd name="T12" fmla="*/ 16 w 368"/>
                    <a:gd name="T13" fmla="*/ 271 h 512"/>
                    <a:gd name="T14" fmla="*/ 14 w 368"/>
                    <a:gd name="T15" fmla="*/ 282 h 512"/>
                    <a:gd name="T16" fmla="*/ 2 w 368"/>
                    <a:gd name="T17" fmla="*/ 337 h 512"/>
                    <a:gd name="T18" fmla="*/ 0 w 368"/>
                    <a:gd name="T19" fmla="*/ 398 h 512"/>
                    <a:gd name="T20" fmla="*/ 3 w 368"/>
                    <a:gd name="T21" fmla="*/ 418 h 512"/>
                    <a:gd name="T22" fmla="*/ 16 w 368"/>
                    <a:gd name="T23" fmla="*/ 456 h 512"/>
                    <a:gd name="T24" fmla="*/ 31 w 368"/>
                    <a:gd name="T25" fmla="*/ 477 h 512"/>
                    <a:gd name="T26" fmla="*/ 51 w 368"/>
                    <a:gd name="T27" fmla="*/ 497 h 512"/>
                    <a:gd name="T28" fmla="*/ 83 w 368"/>
                    <a:gd name="T29" fmla="*/ 509 h 512"/>
                    <a:gd name="T30" fmla="*/ 117 w 368"/>
                    <a:gd name="T31" fmla="*/ 512 h 512"/>
                    <a:gd name="T32" fmla="*/ 146 w 368"/>
                    <a:gd name="T33" fmla="*/ 507 h 512"/>
                    <a:gd name="T34" fmla="*/ 154 w 368"/>
                    <a:gd name="T35" fmla="*/ 504 h 512"/>
                    <a:gd name="T36" fmla="*/ 167 w 368"/>
                    <a:gd name="T37" fmla="*/ 498 h 512"/>
                    <a:gd name="T38" fmla="*/ 178 w 368"/>
                    <a:gd name="T39" fmla="*/ 491 h 512"/>
                    <a:gd name="T40" fmla="*/ 183 w 368"/>
                    <a:gd name="T41" fmla="*/ 488 h 512"/>
                    <a:gd name="T42" fmla="*/ 197 w 368"/>
                    <a:gd name="T43" fmla="*/ 475 h 512"/>
                    <a:gd name="T44" fmla="*/ 206 w 368"/>
                    <a:gd name="T45" fmla="*/ 464 h 512"/>
                    <a:gd name="T46" fmla="*/ 209 w 368"/>
                    <a:gd name="T47" fmla="*/ 461 h 512"/>
                    <a:gd name="T48" fmla="*/ 211 w 368"/>
                    <a:gd name="T49" fmla="*/ 456 h 512"/>
                    <a:gd name="T50" fmla="*/ 218 w 368"/>
                    <a:gd name="T51" fmla="*/ 445 h 512"/>
                    <a:gd name="T52" fmla="*/ 227 w 368"/>
                    <a:gd name="T53" fmla="*/ 423 h 512"/>
                    <a:gd name="T54" fmla="*/ 231 w 368"/>
                    <a:gd name="T55" fmla="*/ 406 h 512"/>
                    <a:gd name="T56" fmla="*/ 230 w 368"/>
                    <a:gd name="T57" fmla="*/ 379 h 512"/>
                    <a:gd name="T58" fmla="*/ 227 w 368"/>
                    <a:gd name="T59" fmla="*/ 359 h 512"/>
                    <a:gd name="T60" fmla="*/ 220 w 368"/>
                    <a:gd name="T61" fmla="*/ 342 h 512"/>
                    <a:gd name="T62" fmla="*/ 216 w 368"/>
                    <a:gd name="T63" fmla="*/ 319 h 512"/>
                    <a:gd name="T64" fmla="*/ 218 w 368"/>
                    <a:gd name="T65" fmla="*/ 297 h 512"/>
                    <a:gd name="T66" fmla="*/ 229 w 368"/>
                    <a:gd name="T67" fmla="*/ 270 h 512"/>
                    <a:gd name="T68" fmla="*/ 251 w 368"/>
                    <a:gd name="T69" fmla="*/ 248 h 512"/>
                    <a:gd name="T70" fmla="*/ 278 w 368"/>
                    <a:gd name="T71" fmla="*/ 233 h 512"/>
                    <a:gd name="T72" fmla="*/ 301 w 368"/>
                    <a:gd name="T73" fmla="*/ 216 h 512"/>
                    <a:gd name="T74" fmla="*/ 315 w 368"/>
                    <a:gd name="T75" fmla="*/ 203 h 512"/>
                    <a:gd name="T76" fmla="*/ 325 w 368"/>
                    <a:gd name="T77" fmla="*/ 192 h 512"/>
                    <a:gd name="T78" fmla="*/ 334 w 368"/>
                    <a:gd name="T79" fmla="*/ 182 h 512"/>
                    <a:gd name="T80" fmla="*/ 345 w 368"/>
                    <a:gd name="T81" fmla="*/ 166 h 512"/>
                    <a:gd name="T82" fmla="*/ 354 w 368"/>
                    <a:gd name="T83" fmla="*/ 148 h 512"/>
                    <a:gd name="T84" fmla="*/ 366 w 368"/>
                    <a:gd name="T85" fmla="*/ 119 h 512"/>
                    <a:gd name="T86" fmla="*/ 368 w 368"/>
                    <a:gd name="T87" fmla="*/ 88 h 512"/>
                    <a:gd name="T88" fmla="*/ 362 w 368"/>
                    <a:gd name="T89" fmla="*/ 60 h 512"/>
                    <a:gd name="T90" fmla="*/ 350 w 368"/>
                    <a:gd name="T91" fmla="*/ 35 h 512"/>
                    <a:gd name="T92" fmla="*/ 337 w 368"/>
                    <a:gd name="T93" fmla="*/ 21 h 512"/>
                    <a:gd name="T94" fmla="*/ 322 w 368"/>
                    <a:gd name="T95" fmla="*/ 11 h 512"/>
                    <a:gd name="T96" fmla="*/ 300 w 368"/>
                    <a:gd name="T97" fmla="*/ 5 h 512"/>
                    <a:gd name="T98" fmla="*/ 273 w 368"/>
                    <a:gd name="T99" fmla="*/ 1 h 512"/>
                    <a:gd name="T100" fmla="*/ 236 w 368"/>
                    <a:gd name="T101" fmla="*/ 2 h 5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68"/>
                    <a:gd name="T154" fmla="*/ 0 h 512"/>
                    <a:gd name="T155" fmla="*/ 368 w 368"/>
                    <a:gd name="T156" fmla="*/ 512 h 5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68" h="512">
                      <a:moveTo>
                        <a:pt x="208" y="11"/>
                      </a:moveTo>
                      <a:lnTo>
                        <a:pt x="194" y="16"/>
                      </a:lnTo>
                      <a:lnTo>
                        <a:pt x="188" y="19"/>
                      </a:lnTo>
                      <a:lnTo>
                        <a:pt x="183" y="22"/>
                      </a:lnTo>
                      <a:lnTo>
                        <a:pt x="171" y="30"/>
                      </a:lnTo>
                      <a:lnTo>
                        <a:pt x="161" y="38"/>
                      </a:lnTo>
                      <a:lnTo>
                        <a:pt x="133" y="64"/>
                      </a:lnTo>
                      <a:lnTo>
                        <a:pt x="108" y="91"/>
                      </a:lnTo>
                      <a:lnTo>
                        <a:pt x="96" y="104"/>
                      </a:lnTo>
                      <a:lnTo>
                        <a:pt x="85" y="119"/>
                      </a:lnTo>
                      <a:lnTo>
                        <a:pt x="74" y="134"/>
                      </a:lnTo>
                      <a:lnTo>
                        <a:pt x="63" y="150"/>
                      </a:lnTo>
                      <a:lnTo>
                        <a:pt x="55" y="168"/>
                      </a:lnTo>
                      <a:lnTo>
                        <a:pt x="47" y="184"/>
                      </a:lnTo>
                      <a:lnTo>
                        <a:pt x="43" y="189"/>
                      </a:lnTo>
                      <a:lnTo>
                        <a:pt x="40" y="194"/>
                      </a:lnTo>
                      <a:lnTo>
                        <a:pt x="39" y="200"/>
                      </a:lnTo>
                      <a:lnTo>
                        <a:pt x="39" y="203"/>
                      </a:lnTo>
                      <a:lnTo>
                        <a:pt x="36" y="209"/>
                      </a:lnTo>
                      <a:lnTo>
                        <a:pt x="26" y="239"/>
                      </a:lnTo>
                      <a:lnTo>
                        <a:pt x="16" y="271"/>
                      </a:lnTo>
                      <a:lnTo>
                        <a:pt x="15" y="274"/>
                      </a:lnTo>
                      <a:lnTo>
                        <a:pt x="15" y="279"/>
                      </a:lnTo>
                      <a:lnTo>
                        <a:pt x="14" y="282"/>
                      </a:lnTo>
                      <a:lnTo>
                        <a:pt x="12" y="287"/>
                      </a:lnTo>
                      <a:lnTo>
                        <a:pt x="7" y="312"/>
                      </a:lnTo>
                      <a:lnTo>
                        <a:pt x="2" y="337"/>
                      </a:lnTo>
                      <a:lnTo>
                        <a:pt x="0" y="364"/>
                      </a:lnTo>
                      <a:lnTo>
                        <a:pt x="0" y="391"/>
                      </a:lnTo>
                      <a:lnTo>
                        <a:pt x="0" y="398"/>
                      </a:lnTo>
                      <a:lnTo>
                        <a:pt x="1" y="404"/>
                      </a:lnTo>
                      <a:lnTo>
                        <a:pt x="1" y="411"/>
                      </a:lnTo>
                      <a:lnTo>
                        <a:pt x="3" y="418"/>
                      </a:lnTo>
                      <a:lnTo>
                        <a:pt x="7" y="431"/>
                      </a:lnTo>
                      <a:lnTo>
                        <a:pt x="11" y="443"/>
                      </a:lnTo>
                      <a:lnTo>
                        <a:pt x="16" y="456"/>
                      </a:lnTo>
                      <a:lnTo>
                        <a:pt x="20" y="461"/>
                      </a:lnTo>
                      <a:lnTo>
                        <a:pt x="23" y="467"/>
                      </a:lnTo>
                      <a:lnTo>
                        <a:pt x="31" y="477"/>
                      </a:lnTo>
                      <a:lnTo>
                        <a:pt x="41" y="489"/>
                      </a:lnTo>
                      <a:lnTo>
                        <a:pt x="46" y="492"/>
                      </a:lnTo>
                      <a:lnTo>
                        <a:pt x="51" y="497"/>
                      </a:lnTo>
                      <a:lnTo>
                        <a:pt x="62" y="501"/>
                      </a:lnTo>
                      <a:lnTo>
                        <a:pt x="72" y="505"/>
                      </a:lnTo>
                      <a:lnTo>
                        <a:pt x="83" y="509"/>
                      </a:lnTo>
                      <a:lnTo>
                        <a:pt x="94" y="511"/>
                      </a:lnTo>
                      <a:lnTo>
                        <a:pt x="105" y="512"/>
                      </a:lnTo>
                      <a:lnTo>
                        <a:pt x="117" y="512"/>
                      </a:lnTo>
                      <a:lnTo>
                        <a:pt x="128" y="511"/>
                      </a:lnTo>
                      <a:lnTo>
                        <a:pt x="140" y="509"/>
                      </a:lnTo>
                      <a:lnTo>
                        <a:pt x="146" y="507"/>
                      </a:lnTo>
                      <a:lnTo>
                        <a:pt x="149" y="505"/>
                      </a:lnTo>
                      <a:lnTo>
                        <a:pt x="152" y="505"/>
                      </a:lnTo>
                      <a:lnTo>
                        <a:pt x="154" y="504"/>
                      </a:lnTo>
                      <a:lnTo>
                        <a:pt x="157" y="503"/>
                      </a:lnTo>
                      <a:lnTo>
                        <a:pt x="162" y="500"/>
                      </a:lnTo>
                      <a:lnTo>
                        <a:pt x="167" y="498"/>
                      </a:lnTo>
                      <a:lnTo>
                        <a:pt x="173" y="495"/>
                      </a:lnTo>
                      <a:lnTo>
                        <a:pt x="178" y="491"/>
                      </a:lnTo>
                      <a:lnTo>
                        <a:pt x="179" y="490"/>
                      </a:lnTo>
                      <a:lnTo>
                        <a:pt x="180" y="490"/>
                      </a:lnTo>
                      <a:lnTo>
                        <a:pt x="183" y="488"/>
                      </a:lnTo>
                      <a:lnTo>
                        <a:pt x="187" y="484"/>
                      </a:lnTo>
                      <a:lnTo>
                        <a:pt x="193" y="479"/>
                      </a:lnTo>
                      <a:lnTo>
                        <a:pt x="197" y="475"/>
                      </a:lnTo>
                      <a:lnTo>
                        <a:pt x="201" y="470"/>
                      </a:lnTo>
                      <a:lnTo>
                        <a:pt x="205" y="466"/>
                      </a:lnTo>
                      <a:lnTo>
                        <a:pt x="206" y="464"/>
                      </a:lnTo>
                      <a:lnTo>
                        <a:pt x="206" y="463"/>
                      </a:lnTo>
                      <a:lnTo>
                        <a:pt x="207" y="463"/>
                      </a:lnTo>
                      <a:lnTo>
                        <a:pt x="209" y="461"/>
                      </a:lnTo>
                      <a:lnTo>
                        <a:pt x="210" y="458"/>
                      </a:lnTo>
                      <a:lnTo>
                        <a:pt x="211" y="457"/>
                      </a:lnTo>
                      <a:lnTo>
                        <a:pt x="211" y="456"/>
                      </a:lnTo>
                      <a:lnTo>
                        <a:pt x="212" y="456"/>
                      </a:lnTo>
                      <a:lnTo>
                        <a:pt x="215" y="451"/>
                      </a:lnTo>
                      <a:lnTo>
                        <a:pt x="218" y="445"/>
                      </a:lnTo>
                      <a:lnTo>
                        <a:pt x="221" y="441"/>
                      </a:lnTo>
                      <a:lnTo>
                        <a:pt x="225" y="429"/>
                      </a:lnTo>
                      <a:lnTo>
                        <a:pt x="227" y="423"/>
                      </a:lnTo>
                      <a:lnTo>
                        <a:pt x="229" y="418"/>
                      </a:lnTo>
                      <a:lnTo>
                        <a:pt x="229" y="411"/>
                      </a:lnTo>
                      <a:lnTo>
                        <a:pt x="231" y="406"/>
                      </a:lnTo>
                      <a:lnTo>
                        <a:pt x="231" y="399"/>
                      </a:lnTo>
                      <a:lnTo>
                        <a:pt x="231" y="392"/>
                      </a:lnTo>
                      <a:lnTo>
                        <a:pt x="230" y="379"/>
                      </a:lnTo>
                      <a:lnTo>
                        <a:pt x="229" y="372"/>
                      </a:lnTo>
                      <a:lnTo>
                        <a:pt x="229" y="365"/>
                      </a:lnTo>
                      <a:lnTo>
                        <a:pt x="227" y="359"/>
                      </a:lnTo>
                      <a:lnTo>
                        <a:pt x="224" y="353"/>
                      </a:lnTo>
                      <a:lnTo>
                        <a:pt x="222" y="348"/>
                      </a:lnTo>
                      <a:lnTo>
                        <a:pt x="220" y="342"/>
                      </a:lnTo>
                      <a:lnTo>
                        <a:pt x="218" y="330"/>
                      </a:lnTo>
                      <a:lnTo>
                        <a:pt x="217" y="325"/>
                      </a:lnTo>
                      <a:lnTo>
                        <a:pt x="216" y="319"/>
                      </a:lnTo>
                      <a:lnTo>
                        <a:pt x="216" y="313"/>
                      </a:lnTo>
                      <a:lnTo>
                        <a:pt x="217" y="308"/>
                      </a:lnTo>
                      <a:lnTo>
                        <a:pt x="218" y="297"/>
                      </a:lnTo>
                      <a:lnTo>
                        <a:pt x="221" y="288"/>
                      </a:lnTo>
                      <a:lnTo>
                        <a:pt x="224" y="278"/>
                      </a:lnTo>
                      <a:lnTo>
                        <a:pt x="229" y="270"/>
                      </a:lnTo>
                      <a:lnTo>
                        <a:pt x="236" y="262"/>
                      </a:lnTo>
                      <a:lnTo>
                        <a:pt x="243" y="255"/>
                      </a:lnTo>
                      <a:lnTo>
                        <a:pt x="251" y="248"/>
                      </a:lnTo>
                      <a:lnTo>
                        <a:pt x="262" y="243"/>
                      </a:lnTo>
                      <a:lnTo>
                        <a:pt x="270" y="238"/>
                      </a:lnTo>
                      <a:lnTo>
                        <a:pt x="278" y="233"/>
                      </a:lnTo>
                      <a:lnTo>
                        <a:pt x="286" y="227"/>
                      </a:lnTo>
                      <a:lnTo>
                        <a:pt x="294" y="222"/>
                      </a:lnTo>
                      <a:lnTo>
                        <a:pt x="301" y="216"/>
                      </a:lnTo>
                      <a:lnTo>
                        <a:pt x="309" y="210"/>
                      </a:lnTo>
                      <a:lnTo>
                        <a:pt x="312" y="206"/>
                      </a:lnTo>
                      <a:lnTo>
                        <a:pt x="315" y="203"/>
                      </a:lnTo>
                      <a:lnTo>
                        <a:pt x="319" y="199"/>
                      </a:lnTo>
                      <a:lnTo>
                        <a:pt x="322" y="196"/>
                      </a:lnTo>
                      <a:lnTo>
                        <a:pt x="325" y="192"/>
                      </a:lnTo>
                      <a:lnTo>
                        <a:pt x="328" y="189"/>
                      </a:lnTo>
                      <a:lnTo>
                        <a:pt x="331" y="185"/>
                      </a:lnTo>
                      <a:lnTo>
                        <a:pt x="334" y="182"/>
                      </a:lnTo>
                      <a:lnTo>
                        <a:pt x="336" y="177"/>
                      </a:lnTo>
                      <a:lnTo>
                        <a:pt x="340" y="174"/>
                      </a:lnTo>
                      <a:lnTo>
                        <a:pt x="345" y="166"/>
                      </a:lnTo>
                      <a:lnTo>
                        <a:pt x="347" y="161"/>
                      </a:lnTo>
                      <a:lnTo>
                        <a:pt x="349" y="157"/>
                      </a:lnTo>
                      <a:lnTo>
                        <a:pt x="354" y="148"/>
                      </a:lnTo>
                      <a:lnTo>
                        <a:pt x="358" y="140"/>
                      </a:lnTo>
                      <a:lnTo>
                        <a:pt x="362" y="131"/>
                      </a:lnTo>
                      <a:lnTo>
                        <a:pt x="366" y="119"/>
                      </a:lnTo>
                      <a:lnTo>
                        <a:pt x="368" y="107"/>
                      </a:lnTo>
                      <a:lnTo>
                        <a:pt x="368" y="97"/>
                      </a:lnTo>
                      <a:lnTo>
                        <a:pt x="368" y="88"/>
                      </a:lnTo>
                      <a:lnTo>
                        <a:pt x="367" y="78"/>
                      </a:lnTo>
                      <a:lnTo>
                        <a:pt x="365" y="70"/>
                      </a:lnTo>
                      <a:lnTo>
                        <a:pt x="362" y="60"/>
                      </a:lnTo>
                      <a:lnTo>
                        <a:pt x="359" y="51"/>
                      </a:lnTo>
                      <a:lnTo>
                        <a:pt x="354" y="43"/>
                      </a:lnTo>
                      <a:lnTo>
                        <a:pt x="350" y="35"/>
                      </a:lnTo>
                      <a:lnTo>
                        <a:pt x="346" y="29"/>
                      </a:lnTo>
                      <a:lnTo>
                        <a:pt x="341" y="25"/>
                      </a:lnTo>
                      <a:lnTo>
                        <a:pt x="337" y="21"/>
                      </a:lnTo>
                      <a:lnTo>
                        <a:pt x="333" y="17"/>
                      </a:lnTo>
                      <a:lnTo>
                        <a:pt x="327" y="14"/>
                      </a:lnTo>
                      <a:lnTo>
                        <a:pt x="322" y="11"/>
                      </a:lnTo>
                      <a:lnTo>
                        <a:pt x="316" y="9"/>
                      </a:lnTo>
                      <a:lnTo>
                        <a:pt x="310" y="7"/>
                      </a:lnTo>
                      <a:lnTo>
                        <a:pt x="300" y="5"/>
                      </a:lnTo>
                      <a:lnTo>
                        <a:pt x="292" y="3"/>
                      </a:lnTo>
                      <a:lnTo>
                        <a:pt x="282" y="2"/>
                      </a:lnTo>
                      <a:lnTo>
                        <a:pt x="273" y="1"/>
                      </a:lnTo>
                      <a:lnTo>
                        <a:pt x="254" y="0"/>
                      </a:lnTo>
                      <a:lnTo>
                        <a:pt x="244" y="1"/>
                      </a:lnTo>
                      <a:lnTo>
                        <a:pt x="236" y="2"/>
                      </a:lnTo>
                      <a:lnTo>
                        <a:pt x="222" y="6"/>
                      </a:lnTo>
                      <a:lnTo>
                        <a:pt x="208" y="1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8" name="Freeform 68"/>
                <p:cNvSpPr>
                  <a:spLocks noChangeAspect="1"/>
                </p:cNvSpPr>
                <p:nvPr/>
              </p:nvSpPr>
              <p:spPr bwMode="auto">
                <a:xfrm>
                  <a:off x="3743" y="2767"/>
                  <a:ext cx="544" cy="306"/>
                </a:xfrm>
                <a:custGeom>
                  <a:avLst/>
                  <a:gdLst>
                    <a:gd name="T0" fmla="*/ 41 w 544"/>
                    <a:gd name="T1" fmla="*/ 158 h 306"/>
                    <a:gd name="T2" fmla="*/ 58 w 544"/>
                    <a:gd name="T3" fmla="*/ 184 h 306"/>
                    <a:gd name="T4" fmla="*/ 96 w 544"/>
                    <a:gd name="T5" fmla="*/ 230 h 306"/>
                    <a:gd name="T6" fmla="*/ 119 w 544"/>
                    <a:gd name="T7" fmla="*/ 270 h 306"/>
                    <a:gd name="T8" fmla="*/ 126 w 544"/>
                    <a:gd name="T9" fmla="*/ 289 h 306"/>
                    <a:gd name="T10" fmla="*/ 139 w 544"/>
                    <a:gd name="T11" fmla="*/ 296 h 306"/>
                    <a:gd name="T12" fmla="*/ 197 w 544"/>
                    <a:gd name="T13" fmla="*/ 296 h 306"/>
                    <a:gd name="T14" fmla="*/ 343 w 544"/>
                    <a:gd name="T15" fmla="*/ 272 h 306"/>
                    <a:gd name="T16" fmla="*/ 353 w 544"/>
                    <a:gd name="T17" fmla="*/ 284 h 306"/>
                    <a:gd name="T18" fmla="*/ 374 w 544"/>
                    <a:gd name="T19" fmla="*/ 300 h 306"/>
                    <a:gd name="T20" fmla="*/ 395 w 544"/>
                    <a:gd name="T21" fmla="*/ 304 h 306"/>
                    <a:gd name="T22" fmla="*/ 399 w 544"/>
                    <a:gd name="T23" fmla="*/ 299 h 306"/>
                    <a:gd name="T24" fmla="*/ 402 w 544"/>
                    <a:gd name="T25" fmla="*/ 291 h 306"/>
                    <a:gd name="T26" fmla="*/ 401 w 544"/>
                    <a:gd name="T27" fmla="*/ 285 h 306"/>
                    <a:gd name="T28" fmla="*/ 416 w 544"/>
                    <a:gd name="T29" fmla="*/ 265 h 306"/>
                    <a:gd name="T30" fmla="*/ 445 w 544"/>
                    <a:gd name="T31" fmla="*/ 291 h 306"/>
                    <a:gd name="T32" fmla="*/ 481 w 544"/>
                    <a:gd name="T33" fmla="*/ 303 h 306"/>
                    <a:gd name="T34" fmla="*/ 484 w 544"/>
                    <a:gd name="T35" fmla="*/ 301 h 306"/>
                    <a:gd name="T36" fmla="*/ 487 w 544"/>
                    <a:gd name="T37" fmla="*/ 299 h 306"/>
                    <a:gd name="T38" fmla="*/ 490 w 544"/>
                    <a:gd name="T39" fmla="*/ 294 h 306"/>
                    <a:gd name="T40" fmla="*/ 490 w 544"/>
                    <a:gd name="T41" fmla="*/ 290 h 306"/>
                    <a:gd name="T42" fmla="*/ 484 w 544"/>
                    <a:gd name="T43" fmla="*/ 273 h 306"/>
                    <a:gd name="T44" fmla="*/ 464 w 544"/>
                    <a:gd name="T45" fmla="*/ 251 h 306"/>
                    <a:gd name="T46" fmla="*/ 458 w 544"/>
                    <a:gd name="T47" fmla="*/ 245 h 306"/>
                    <a:gd name="T48" fmla="*/ 495 w 544"/>
                    <a:gd name="T49" fmla="*/ 256 h 306"/>
                    <a:gd name="T50" fmla="*/ 514 w 544"/>
                    <a:gd name="T51" fmla="*/ 268 h 306"/>
                    <a:gd name="T52" fmla="*/ 527 w 544"/>
                    <a:gd name="T53" fmla="*/ 272 h 306"/>
                    <a:gd name="T54" fmla="*/ 540 w 544"/>
                    <a:gd name="T55" fmla="*/ 267 h 306"/>
                    <a:gd name="T56" fmla="*/ 544 w 544"/>
                    <a:gd name="T57" fmla="*/ 256 h 306"/>
                    <a:gd name="T58" fmla="*/ 531 w 544"/>
                    <a:gd name="T59" fmla="*/ 236 h 306"/>
                    <a:gd name="T60" fmla="*/ 513 w 544"/>
                    <a:gd name="T61" fmla="*/ 219 h 306"/>
                    <a:gd name="T62" fmla="*/ 490 w 544"/>
                    <a:gd name="T63" fmla="*/ 207 h 306"/>
                    <a:gd name="T64" fmla="*/ 463 w 544"/>
                    <a:gd name="T65" fmla="*/ 203 h 306"/>
                    <a:gd name="T66" fmla="*/ 386 w 544"/>
                    <a:gd name="T67" fmla="*/ 216 h 306"/>
                    <a:gd name="T68" fmla="*/ 329 w 544"/>
                    <a:gd name="T69" fmla="*/ 234 h 306"/>
                    <a:gd name="T70" fmla="*/ 313 w 544"/>
                    <a:gd name="T71" fmla="*/ 239 h 306"/>
                    <a:gd name="T72" fmla="*/ 261 w 544"/>
                    <a:gd name="T73" fmla="*/ 248 h 306"/>
                    <a:gd name="T74" fmla="*/ 214 w 544"/>
                    <a:gd name="T75" fmla="*/ 248 h 306"/>
                    <a:gd name="T76" fmla="*/ 198 w 544"/>
                    <a:gd name="T77" fmla="*/ 247 h 306"/>
                    <a:gd name="T78" fmla="*/ 165 w 544"/>
                    <a:gd name="T79" fmla="*/ 226 h 306"/>
                    <a:gd name="T80" fmla="*/ 131 w 544"/>
                    <a:gd name="T81" fmla="*/ 186 h 306"/>
                    <a:gd name="T82" fmla="*/ 106 w 544"/>
                    <a:gd name="T83" fmla="*/ 141 h 306"/>
                    <a:gd name="T84" fmla="*/ 86 w 544"/>
                    <a:gd name="T85" fmla="*/ 54 h 306"/>
                    <a:gd name="T86" fmla="*/ 76 w 544"/>
                    <a:gd name="T87" fmla="*/ 33 h 306"/>
                    <a:gd name="T88" fmla="*/ 60 w 544"/>
                    <a:gd name="T89" fmla="*/ 16 h 306"/>
                    <a:gd name="T90" fmla="*/ 35 w 544"/>
                    <a:gd name="T91" fmla="*/ 3 h 306"/>
                    <a:gd name="T92" fmla="*/ 14 w 544"/>
                    <a:gd name="T93" fmla="*/ 2 h 306"/>
                    <a:gd name="T94" fmla="*/ 7 w 544"/>
                    <a:gd name="T95" fmla="*/ 21 h 306"/>
                    <a:gd name="T96" fmla="*/ 1 w 544"/>
                    <a:gd name="T97" fmla="*/ 44 h 306"/>
                    <a:gd name="T98" fmla="*/ 0 w 544"/>
                    <a:gd name="T99" fmla="*/ 73 h 306"/>
                    <a:gd name="T100" fmla="*/ 14 w 544"/>
                    <a:gd name="T101" fmla="*/ 114 h 3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44"/>
                    <a:gd name="T154" fmla="*/ 0 h 306"/>
                    <a:gd name="T155" fmla="*/ 544 w 544"/>
                    <a:gd name="T156" fmla="*/ 306 h 3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44" h="306">
                      <a:moveTo>
                        <a:pt x="32" y="138"/>
                      </a:moveTo>
                      <a:lnTo>
                        <a:pt x="34" y="145"/>
                      </a:lnTo>
                      <a:lnTo>
                        <a:pt x="37" y="152"/>
                      </a:lnTo>
                      <a:lnTo>
                        <a:pt x="41" y="158"/>
                      </a:lnTo>
                      <a:lnTo>
                        <a:pt x="45" y="165"/>
                      </a:lnTo>
                      <a:lnTo>
                        <a:pt x="49" y="171"/>
                      </a:lnTo>
                      <a:lnTo>
                        <a:pt x="53" y="178"/>
                      </a:lnTo>
                      <a:lnTo>
                        <a:pt x="58" y="184"/>
                      </a:lnTo>
                      <a:lnTo>
                        <a:pt x="64" y="190"/>
                      </a:lnTo>
                      <a:lnTo>
                        <a:pt x="76" y="203"/>
                      </a:lnTo>
                      <a:lnTo>
                        <a:pt x="86" y="216"/>
                      </a:lnTo>
                      <a:lnTo>
                        <a:pt x="96" y="230"/>
                      </a:lnTo>
                      <a:lnTo>
                        <a:pt x="106" y="245"/>
                      </a:lnTo>
                      <a:lnTo>
                        <a:pt x="111" y="253"/>
                      </a:lnTo>
                      <a:lnTo>
                        <a:pt x="115" y="262"/>
                      </a:lnTo>
                      <a:lnTo>
                        <a:pt x="119" y="270"/>
                      </a:lnTo>
                      <a:lnTo>
                        <a:pt x="121" y="279"/>
                      </a:lnTo>
                      <a:lnTo>
                        <a:pt x="122" y="283"/>
                      </a:lnTo>
                      <a:lnTo>
                        <a:pt x="124" y="286"/>
                      </a:lnTo>
                      <a:lnTo>
                        <a:pt x="126" y="289"/>
                      </a:lnTo>
                      <a:lnTo>
                        <a:pt x="128" y="292"/>
                      </a:lnTo>
                      <a:lnTo>
                        <a:pt x="131" y="293"/>
                      </a:lnTo>
                      <a:lnTo>
                        <a:pt x="134" y="295"/>
                      </a:lnTo>
                      <a:lnTo>
                        <a:pt x="139" y="296"/>
                      </a:lnTo>
                      <a:lnTo>
                        <a:pt x="143" y="297"/>
                      </a:lnTo>
                      <a:lnTo>
                        <a:pt x="164" y="298"/>
                      </a:lnTo>
                      <a:lnTo>
                        <a:pt x="186" y="298"/>
                      </a:lnTo>
                      <a:lnTo>
                        <a:pt x="197" y="296"/>
                      </a:lnTo>
                      <a:lnTo>
                        <a:pt x="207" y="296"/>
                      </a:lnTo>
                      <a:lnTo>
                        <a:pt x="229" y="292"/>
                      </a:lnTo>
                      <a:lnTo>
                        <a:pt x="285" y="283"/>
                      </a:lnTo>
                      <a:lnTo>
                        <a:pt x="343" y="272"/>
                      </a:lnTo>
                      <a:lnTo>
                        <a:pt x="346" y="275"/>
                      </a:lnTo>
                      <a:lnTo>
                        <a:pt x="348" y="277"/>
                      </a:lnTo>
                      <a:lnTo>
                        <a:pt x="350" y="278"/>
                      </a:lnTo>
                      <a:lnTo>
                        <a:pt x="353" y="284"/>
                      </a:lnTo>
                      <a:lnTo>
                        <a:pt x="359" y="289"/>
                      </a:lnTo>
                      <a:lnTo>
                        <a:pt x="363" y="293"/>
                      </a:lnTo>
                      <a:lnTo>
                        <a:pt x="368" y="298"/>
                      </a:lnTo>
                      <a:lnTo>
                        <a:pt x="374" y="300"/>
                      </a:lnTo>
                      <a:lnTo>
                        <a:pt x="380" y="303"/>
                      </a:lnTo>
                      <a:lnTo>
                        <a:pt x="385" y="305"/>
                      </a:lnTo>
                      <a:lnTo>
                        <a:pt x="392" y="306"/>
                      </a:lnTo>
                      <a:lnTo>
                        <a:pt x="395" y="304"/>
                      </a:lnTo>
                      <a:lnTo>
                        <a:pt x="397" y="302"/>
                      </a:lnTo>
                      <a:lnTo>
                        <a:pt x="398" y="300"/>
                      </a:lnTo>
                      <a:lnTo>
                        <a:pt x="398" y="299"/>
                      </a:lnTo>
                      <a:lnTo>
                        <a:pt x="399" y="299"/>
                      </a:lnTo>
                      <a:lnTo>
                        <a:pt x="401" y="298"/>
                      </a:lnTo>
                      <a:lnTo>
                        <a:pt x="402" y="294"/>
                      </a:lnTo>
                      <a:lnTo>
                        <a:pt x="402" y="292"/>
                      </a:lnTo>
                      <a:lnTo>
                        <a:pt x="402" y="291"/>
                      </a:lnTo>
                      <a:lnTo>
                        <a:pt x="402" y="290"/>
                      </a:lnTo>
                      <a:lnTo>
                        <a:pt x="402" y="289"/>
                      </a:lnTo>
                      <a:lnTo>
                        <a:pt x="401" y="285"/>
                      </a:lnTo>
                      <a:lnTo>
                        <a:pt x="398" y="280"/>
                      </a:lnTo>
                      <a:lnTo>
                        <a:pt x="396" y="275"/>
                      </a:lnTo>
                      <a:lnTo>
                        <a:pt x="389" y="265"/>
                      </a:lnTo>
                      <a:lnTo>
                        <a:pt x="416" y="265"/>
                      </a:lnTo>
                      <a:lnTo>
                        <a:pt x="422" y="272"/>
                      </a:lnTo>
                      <a:lnTo>
                        <a:pt x="430" y="279"/>
                      </a:lnTo>
                      <a:lnTo>
                        <a:pt x="437" y="285"/>
                      </a:lnTo>
                      <a:lnTo>
                        <a:pt x="445" y="291"/>
                      </a:lnTo>
                      <a:lnTo>
                        <a:pt x="454" y="294"/>
                      </a:lnTo>
                      <a:lnTo>
                        <a:pt x="463" y="298"/>
                      </a:lnTo>
                      <a:lnTo>
                        <a:pt x="472" y="301"/>
                      </a:lnTo>
                      <a:lnTo>
                        <a:pt x="481" y="303"/>
                      </a:lnTo>
                      <a:lnTo>
                        <a:pt x="482" y="303"/>
                      </a:lnTo>
                      <a:lnTo>
                        <a:pt x="482" y="302"/>
                      </a:lnTo>
                      <a:lnTo>
                        <a:pt x="484" y="301"/>
                      </a:lnTo>
                      <a:lnTo>
                        <a:pt x="485" y="300"/>
                      </a:lnTo>
                      <a:lnTo>
                        <a:pt x="487" y="299"/>
                      </a:lnTo>
                      <a:lnTo>
                        <a:pt x="487" y="298"/>
                      </a:lnTo>
                      <a:lnTo>
                        <a:pt x="489" y="297"/>
                      </a:lnTo>
                      <a:lnTo>
                        <a:pt x="490" y="294"/>
                      </a:lnTo>
                      <a:lnTo>
                        <a:pt x="490" y="292"/>
                      </a:lnTo>
                      <a:lnTo>
                        <a:pt x="491" y="291"/>
                      </a:lnTo>
                      <a:lnTo>
                        <a:pt x="490" y="290"/>
                      </a:lnTo>
                      <a:lnTo>
                        <a:pt x="490" y="289"/>
                      </a:lnTo>
                      <a:lnTo>
                        <a:pt x="490" y="287"/>
                      </a:lnTo>
                      <a:lnTo>
                        <a:pt x="487" y="280"/>
                      </a:lnTo>
                      <a:lnTo>
                        <a:pt x="484" y="273"/>
                      </a:lnTo>
                      <a:lnTo>
                        <a:pt x="480" y="267"/>
                      </a:lnTo>
                      <a:lnTo>
                        <a:pt x="475" y="261"/>
                      </a:lnTo>
                      <a:lnTo>
                        <a:pt x="470" y="256"/>
                      </a:lnTo>
                      <a:lnTo>
                        <a:pt x="464" y="251"/>
                      </a:lnTo>
                      <a:lnTo>
                        <a:pt x="458" y="247"/>
                      </a:lnTo>
                      <a:lnTo>
                        <a:pt x="451" y="243"/>
                      </a:lnTo>
                      <a:lnTo>
                        <a:pt x="454" y="243"/>
                      </a:lnTo>
                      <a:lnTo>
                        <a:pt x="458" y="245"/>
                      </a:lnTo>
                      <a:lnTo>
                        <a:pt x="466" y="249"/>
                      </a:lnTo>
                      <a:lnTo>
                        <a:pt x="476" y="252"/>
                      </a:lnTo>
                      <a:lnTo>
                        <a:pt x="486" y="255"/>
                      </a:lnTo>
                      <a:lnTo>
                        <a:pt x="495" y="256"/>
                      </a:lnTo>
                      <a:lnTo>
                        <a:pt x="498" y="258"/>
                      </a:lnTo>
                      <a:lnTo>
                        <a:pt x="509" y="262"/>
                      </a:lnTo>
                      <a:lnTo>
                        <a:pt x="512" y="265"/>
                      </a:lnTo>
                      <a:lnTo>
                        <a:pt x="514" y="268"/>
                      </a:lnTo>
                      <a:lnTo>
                        <a:pt x="516" y="270"/>
                      </a:lnTo>
                      <a:lnTo>
                        <a:pt x="518" y="270"/>
                      </a:lnTo>
                      <a:lnTo>
                        <a:pt x="522" y="272"/>
                      </a:lnTo>
                      <a:lnTo>
                        <a:pt x="527" y="272"/>
                      </a:lnTo>
                      <a:lnTo>
                        <a:pt x="534" y="272"/>
                      </a:lnTo>
                      <a:lnTo>
                        <a:pt x="536" y="270"/>
                      </a:lnTo>
                      <a:lnTo>
                        <a:pt x="538" y="269"/>
                      </a:lnTo>
                      <a:lnTo>
                        <a:pt x="540" y="267"/>
                      </a:lnTo>
                      <a:lnTo>
                        <a:pt x="543" y="265"/>
                      </a:lnTo>
                      <a:lnTo>
                        <a:pt x="544" y="262"/>
                      </a:lnTo>
                      <a:lnTo>
                        <a:pt x="544" y="259"/>
                      </a:lnTo>
                      <a:lnTo>
                        <a:pt x="544" y="256"/>
                      </a:lnTo>
                      <a:lnTo>
                        <a:pt x="543" y="254"/>
                      </a:lnTo>
                      <a:lnTo>
                        <a:pt x="539" y="248"/>
                      </a:lnTo>
                      <a:lnTo>
                        <a:pt x="536" y="242"/>
                      </a:lnTo>
                      <a:lnTo>
                        <a:pt x="531" y="236"/>
                      </a:lnTo>
                      <a:lnTo>
                        <a:pt x="527" y="231"/>
                      </a:lnTo>
                      <a:lnTo>
                        <a:pt x="523" y="227"/>
                      </a:lnTo>
                      <a:lnTo>
                        <a:pt x="518" y="222"/>
                      </a:lnTo>
                      <a:lnTo>
                        <a:pt x="513" y="219"/>
                      </a:lnTo>
                      <a:lnTo>
                        <a:pt x="508" y="215"/>
                      </a:lnTo>
                      <a:lnTo>
                        <a:pt x="502" y="212"/>
                      </a:lnTo>
                      <a:lnTo>
                        <a:pt x="496" y="210"/>
                      </a:lnTo>
                      <a:lnTo>
                        <a:pt x="490" y="207"/>
                      </a:lnTo>
                      <a:lnTo>
                        <a:pt x="484" y="206"/>
                      </a:lnTo>
                      <a:lnTo>
                        <a:pt x="477" y="204"/>
                      </a:lnTo>
                      <a:lnTo>
                        <a:pt x="470" y="203"/>
                      </a:lnTo>
                      <a:lnTo>
                        <a:pt x="463" y="203"/>
                      </a:lnTo>
                      <a:lnTo>
                        <a:pt x="455" y="203"/>
                      </a:lnTo>
                      <a:lnTo>
                        <a:pt x="439" y="204"/>
                      </a:lnTo>
                      <a:lnTo>
                        <a:pt x="424" y="206"/>
                      </a:lnTo>
                      <a:lnTo>
                        <a:pt x="386" y="216"/>
                      </a:lnTo>
                      <a:lnTo>
                        <a:pt x="367" y="222"/>
                      </a:lnTo>
                      <a:lnTo>
                        <a:pt x="348" y="228"/>
                      </a:lnTo>
                      <a:lnTo>
                        <a:pt x="331" y="234"/>
                      </a:lnTo>
                      <a:lnTo>
                        <a:pt x="329" y="234"/>
                      </a:lnTo>
                      <a:lnTo>
                        <a:pt x="328" y="235"/>
                      </a:lnTo>
                      <a:lnTo>
                        <a:pt x="325" y="235"/>
                      </a:lnTo>
                      <a:lnTo>
                        <a:pt x="322" y="236"/>
                      </a:lnTo>
                      <a:lnTo>
                        <a:pt x="313" y="239"/>
                      </a:lnTo>
                      <a:lnTo>
                        <a:pt x="296" y="242"/>
                      </a:lnTo>
                      <a:lnTo>
                        <a:pt x="287" y="244"/>
                      </a:lnTo>
                      <a:lnTo>
                        <a:pt x="279" y="246"/>
                      </a:lnTo>
                      <a:lnTo>
                        <a:pt x="261" y="248"/>
                      </a:lnTo>
                      <a:lnTo>
                        <a:pt x="243" y="249"/>
                      </a:lnTo>
                      <a:lnTo>
                        <a:pt x="225" y="249"/>
                      </a:lnTo>
                      <a:lnTo>
                        <a:pt x="216" y="249"/>
                      </a:lnTo>
                      <a:lnTo>
                        <a:pt x="214" y="248"/>
                      </a:lnTo>
                      <a:lnTo>
                        <a:pt x="213" y="248"/>
                      </a:lnTo>
                      <a:lnTo>
                        <a:pt x="211" y="248"/>
                      </a:lnTo>
                      <a:lnTo>
                        <a:pt x="207" y="248"/>
                      </a:lnTo>
                      <a:lnTo>
                        <a:pt x="198" y="247"/>
                      </a:lnTo>
                      <a:lnTo>
                        <a:pt x="191" y="244"/>
                      </a:lnTo>
                      <a:lnTo>
                        <a:pt x="183" y="241"/>
                      </a:lnTo>
                      <a:lnTo>
                        <a:pt x="177" y="235"/>
                      </a:lnTo>
                      <a:lnTo>
                        <a:pt x="165" y="226"/>
                      </a:lnTo>
                      <a:lnTo>
                        <a:pt x="154" y="215"/>
                      </a:lnTo>
                      <a:lnTo>
                        <a:pt x="144" y="204"/>
                      </a:lnTo>
                      <a:lnTo>
                        <a:pt x="135" y="192"/>
                      </a:lnTo>
                      <a:lnTo>
                        <a:pt x="131" y="186"/>
                      </a:lnTo>
                      <a:lnTo>
                        <a:pt x="127" y="180"/>
                      </a:lnTo>
                      <a:lnTo>
                        <a:pt x="120" y="167"/>
                      </a:lnTo>
                      <a:lnTo>
                        <a:pt x="113" y="154"/>
                      </a:lnTo>
                      <a:lnTo>
                        <a:pt x="106" y="141"/>
                      </a:lnTo>
                      <a:lnTo>
                        <a:pt x="103" y="118"/>
                      </a:lnTo>
                      <a:lnTo>
                        <a:pt x="99" y="96"/>
                      </a:lnTo>
                      <a:lnTo>
                        <a:pt x="92" y="75"/>
                      </a:lnTo>
                      <a:lnTo>
                        <a:pt x="86" y="54"/>
                      </a:lnTo>
                      <a:lnTo>
                        <a:pt x="84" y="48"/>
                      </a:lnTo>
                      <a:lnTo>
                        <a:pt x="81" y="43"/>
                      </a:lnTo>
                      <a:lnTo>
                        <a:pt x="78" y="37"/>
                      </a:lnTo>
                      <a:lnTo>
                        <a:pt x="76" y="33"/>
                      </a:lnTo>
                      <a:lnTo>
                        <a:pt x="72" y="28"/>
                      </a:lnTo>
                      <a:lnTo>
                        <a:pt x="69" y="23"/>
                      </a:lnTo>
                      <a:lnTo>
                        <a:pt x="64" y="20"/>
                      </a:lnTo>
                      <a:lnTo>
                        <a:pt x="60" y="16"/>
                      </a:lnTo>
                      <a:lnTo>
                        <a:pt x="56" y="13"/>
                      </a:lnTo>
                      <a:lnTo>
                        <a:pt x="51" y="10"/>
                      </a:lnTo>
                      <a:lnTo>
                        <a:pt x="41" y="6"/>
                      </a:lnTo>
                      <a:lnTo>
                        <a:pt x="35" y="3"/>
                      </a:lnTo>
                      <a:lnTo>
                        <a:pt x="29" y="2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9" y="8"/>
                      </a:lnTo>
                      <a:lnTo>
                        <a:pt x="8" y="13"/>
                      </a:lnTo>
                      <a:lnTo>
                        <a:pt x="7" y="21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5" y="28"/>
                      </a:lnTo>
                      <a:lnTo>
                        <a:pt x="1" y="44"/>
                      </a:lnTo>
                      <a:lnTo>
                        <a:pt x="0" y="51"/>
                      </a:lnTo>
                      <a:lnTo>
                        <a:pt x="0" y="59"/>
                      </a:lnTo>
                      <a:lnTo>
                        <a:pt x="0" y="66"/>
                      </a:lnTo>
                      <a:lnTo>
                        <a:pt x="0" y="73"/>
                      </a:lnTo>
                      <a:lnTo>
                        <a:pt x="4" y="87"/>
                      </a:lnTo>
                      <a:lnTo>
                        <a:pt x="7" y="100"/>
                      </a:lnTo>
                      <a:lnTo>
                        <a:pt x="10" y="107"/>
                      </a:lnTo>
                      <a:lnTo>
                        <a:pt x="14" y="114"/>
                      </a:lnTo>
                      <a:lnTo>
                        <a:pt x="21" y="126"/>
                      </a:lnTo>
                      <a:lnTo>
                        <a:pt x="26" y="132"/>
                      </a:lnTo>
                      <a:lnTo>
                        <a:pt x="32" y="1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9" name="Freeform 69"/>
                <p:cNvSpPr>
                  <a:spLocks noChangeAspect="1"/>
                </p:cNvSpPr>
                <p:nvPr/>
              </p:nvSpPr>
              <p:spPr bwMode="auto">
                <a:xfrm>
                  <a:off x="2836" y="3137"/>
                  <a:ext cx="760" cy="438"/>
                </a:xfrm>
                <a:custGeom>
                  <a:avLst/>
                  <a:gdLst>
                    <a:gd name="T0" fmla="*/ 753 w 760"/>
                    <a:gd name="T1" fmla="*/ 23 h 438"/>
                    <a:gd name="T2" fmla="*/ 731 w 760"/>
                    <a:gd name="T3" fmla="*/ 4 h 438"/>
                    <a:gd name="T4" fmla="*/ 704 w 760"/>
                    <a:gd name="T5" fmla="*/ 0 h 438"/>
                    <a:gd name="T6" fmla="*/ 659 w 760"/>
                    <a:gd name="T7" fmla="*/ 16 h 438"/>
                    <a:gd name="T8" fmla="*/ 632 w 760"/>
                    <a:gd name="T9" fmla="*/ 46 h 438"/>
                    <a:gd name="T10" fmla="*/ 576 w 760"/>
                    <a:gd name="T11" fmla="*/ 208 h 438"/>
                    <a:gd name="T12" fmla="*/ 532 w 760"/>
                    <a:gd name="T13" fmla="*/ 313 h 438"/>
                    <a:gd name="T14" fmla="*/ 517 w 760"/>
                    <a:gd name="T15" fmla="*/ 341 h 438"/>
                    <a:gd name="T16" fmla="*/ 499 w 760"/>
                    <a:gd name="T17" fmla="*/ 357 h 438"/>
                    <a:gd name="T18" fmla="*/ 484 w 760"/>
                    <a:gd name="T19" fmla="*/ 364 h 438"/>
                    <a:gd name="T20" fmla="*/ 467 w 760"/>
                    <a:gd name="T21" fmla="*/ 364 h 438"/>
                    <a:gd name="T22" fmla="*/ 432 w 760"/>
                    <a:gd name="T23" fmla="*/ 330 h 438"/>
                    <a:gd name="T24" fmla="*/ 378 w 760"/>
                    <a:gd name="T25" fmla="*/ 283 h 438"/>
                    <a:gd name="T26" fmla="*/ 322 w 760"/>
                    <a:gd name="T27" fmla="*/ 250 h 438"/>
                    <a:gd name="T28" fmla="*/ 292 w 760"/>
                    <a:gd name="T29" fmla="*/ 224 h 438"/>
                    <a:gd name="T30" fmla="*/ 262 w 760"/>
                    <a:gd name="T31" fmla="*/ 182 h 438"/>
                    <a:gd name="T32" fmla="*/ 246 w 760"/>
                    <a:gd name="T33" fmla="*/ 126 h 438"/>
                    <a:gd name="T34" fmla="*/ 231 w 760"/>
                    <a:gd name="T35" fmla="*/ 97 h 438"/>
                    <a:gd name="T36" fmla="*/ 196 w 760"/>
                    <a:gd name="T37" fmla="*/ 89 h 438"/>
                    <a:gd name="T38" fmla="*/ 164 w 760"/>
                    <a:gd name="T39" fmla="*/ 111 h 438"/>
                    <a:gd name="T40" fmla="*/ 106 w 760"/>
                    <a:gd name="T41" fmla="*/ 174 h 438"/>
                    <a:gd name="T42" fmla="*/ 66 w 760"/>
                    <a:gd name="T43" fmla="*/ 208 h 438"/>
                    <a:gd name="T44" fmla="*/ 47 w 760"/>
                    <a:gd name="T45" fmla="*/ 219 h 438"/>
                    <a:gd name="T46" fmla="*/ 32 w 760"/>
                    <a:gd name="T47" fmla="*/ 225 h 438"/>
                    <a:gd name="T48" fmla="*/ 13 w 760"/>
                    <a:gd name="T49" fmla="*/ 237 h 438"/>
                    <a:gd name="T50" fmla="*/ 2 w 760"/>
                    <a:gd name="T51" fmla="*/ 269 h 438"/>
                    <a:gd name="T52" fmla="*/ 4 w 760"/>
                    <a:gd name="T53" fmla="*/ 314 h 438"/>
                    <a:gd name="T54" fmla="*/ 15 w 760"/>
                    <a:gd name="T55" fmla="*/ 336 h 438"/>
                    <a:gd name="T56" fmla="*/ 38 w 760"/>
                    <a:gd name="T57" fmla="*/ 352 h 438"/>
                    <a:gd name="T58" fmla="*/ 63 w 760"/>
                    <a:gd name="T59" fmla="*/ 356 h 438"/>
                    <a:gd name="T60" fmla="*/ 88 w 760"/>
                    <a:gd name="T61" fmla="*/ 344 h 438"/>
                    <a:gd name="T62" fmla="*/ 89 w 760"/>
                    <a:gd name="T63" fmla="*/ 341 h 438"/>
                    <a:gd name="T64" fmla="*/ 129 w 760"/>
                    <a:gd name="T65" fmla="*/ 258 h 438"/>
                    <a:gd name="T66" fmla="*/ 140 w 760"/>
                    <a:gd name="T67" fmla="*/ 239 h 438"/>
                    <a:gd name="T68" fmla="*/ 169 w 760"/>
                    <a:gd name="T69" fmla="*/ 204 h 438"/>
                    <a:gd name="T70" fmla="*/ 222 w 760"/>
                    <a:gd name="T71" fmla="*/ 234 h 438"/>
                    <a:gd name="T72" fmla="*/ 294 w 760"/>
                    <a:gd name="T73" fmla="*/ 334 h 438"/>
                    <a:gd name="T74" fmla="*/ 338 w 760"/>
                    <a:gd name="T75" fmla="*/ 381 h 438"/>
                    <a:gd name="T76" fmla="*/ 387 w 760"/>
                    <a:gd name="T77" fmla="*/ 412 h 438"/>
                    <a:gd name="T78" fmla="*/ 457 w 760"/>
                    <a:gd name="T79" fmla="*/ 435 h 438"/>
                    <a:gd name="T80" fmla="*/ 501 w 760"/>
                    <a:gd name="T81" fmla="*/ 435 h 438"/>
                    <a:gd name="T82" fmla="*/ 529 w 760"/>
                    <a:gd name="T83" fmla="*/ 426 h 438"/>
                    <a:gd name="T84" fmla="*/ 542 w 760"/>
                    <a:gd name="T85" fmla="*/ 419 h 438"/>
                    <a:gd name="T86" fmla="*/ 588 w 760"/>
                    <a:gd name="T87" fmla="*/ 377 h 438"/>
                    <a:gd name="T88" fmla="*/ 623 w 760"/>
                    <a:gd name="T89" fmla="*/ 332 h 438"/>
                    <a:gd name="T90" fmla="*/ 666 w 760"/>
                    <a:gd name="T91" fmla="*/ 264 h 438"/>
                    <a:gd name="T92" fmla="*/ 687 w 760"/>
                    <a:gd name="T93" fmla="*/ 224 h 438"/>
                    <a:gd name="T94" fmla="*/ 730 w 760"/>
                    <a:gd name="T95" fmla="*/ 159 h 438"/>
                    <a:gd name="T96" fmla="*/ 733 w 760"/>
                    <a:gd name="T97" fmla="*/ 157 h 438"/>
                    <a:gd name="T98" fmla="*/ 749 w 760"/>
                    <a:gd name="T99" fmla="*/ 123 h 438"/>
                    <a:gd name="T100" fmla="*/ 751 w 760"/>
                    <a:gd name="T101" fmla="*/ 113 h 438"/>
                    <a:gd name="T102" fmla="*/ 758 w 760"/>
                    <a:gd name="T103" fmla="*/ 79 h 438"/>
                    <a:gd name="T104" fmla="*/ 760 w 760"/>
                    <a:gd name="T105" fmla="*/ 59 h 4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60"/>
                    <a:gd name="T160" fmla="*/ 0 h 438"/>
                    <a:gd name="T161" fmla="*/ 760 w 760"/>
                    <a:gd name="T162" fmla="*/ 438 h 4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60" h="438">
                      <a:moveTo>
                        <a:pt x="759" y="39"/>
                      </a:moveTo>
                      <a:lnTo>
                        <a:pt x="757" y="34"/>
                      </a:lnTo>
                      <a:lnTo>
                        <a:pt x="756" y="30"/>
                      </a:lnTo>
                      <a:lnTo>
                        <a:pt x="755" y="26"/>
                      </a:lnTo>
                      <a:lnTo>
                        <a:pt x="753" y="23"/>
                      </a:lnTo>
                      <a:lnTo>
                        <a:pt x="749" y="16"/>
                      </a:lnTo>
                      <a:lnTo>
                        <a:pt x="744" y="11"/>
                      </a:lnTo>
                      <a:lnTo>
                        <a:pt x="737" y="6"/>
                      </a:lnTo>
                      <a:lnTo>
                        <a:pt x="734" y="4"/>
                      </a:lnTo>
                      <a:lnTo>
                        <a:pt x="731" y="4"/>
                      </a:lnTo>
                      <a:lnTo>
                        <a:pt x="727" y="2"/>
                      </a:lnTo>
                      <a:lnTo>
                        <a:pt x="723" y="1"/>
                      </a:lnTo>
                      <a:lnTo>
                        <a:pt x="719" y="0"/>
                      </a:lnTo>
                      <a:lnTo>
                        <a:pt x="714" y="0"/>
                      </a:lnTo>
                      <a:lnTo>
                        <a:pt x="704" y="0"/>
                      </a:lnTo>
                      <a:lnTo>
                        <a:pt x="694" y="2"/>
                      </a:lnTo>
                      <a:lnTo>
                        <a:pt x="685" y="4"/>
                      </a:lnTo>
                      <a:lnTo>
                        <a:pt x="676" y="7"/>
                      </a:lnTo>
                      <a:lnTo>
                        <a:pt x="668" y="11"/>
                      </a:lnTo>
                      <a:lnTo>
                        <a:pt x="659" y="16"/>
                      </a:lnTo>
                      <a:lnTo>
                        <a:pt x="652" y="21"/>
                      </a:lnTo>
                      <a:lnTo>
                        <a:pt x="645" y="29"/>
                      </a:lnTo>
                      <a:lnTo>
                        <a:pt x="640" y="34"/>
                      </a:lnTo>
                      <a:lnTo>
                        <a:pt x="636" y="40"/>
                      </a:lnTo>
                      <a:lnTo>
                        <a:pt x="632" y="46"/>
                      </a:lnTo>
                      <a:lnTo>
                        <a:pt x="630" y="53"/>
                      </a:lnTo>
                      <a:lnTo>
                        <a:pt x="617" y="88"/>
                      </a:lnTo>
                      <a:lnTo>
                        <a:pt x="605" y="123"/>
                      </a:lnTo>
                      <a:lnTo>
                        <a:pt x="591" y="166"/>
                      </a:lnTo>
                      <a:lnTo>
                        <a:pt x="576" y="208"/>
                      </a:lnTo>
                      <a:lnTo>
                        <a:pt x="553" y="269"/>
                      </a:lnTo>
                      <a:lnTo>
                        <a:pt x="545" y="287"/>
                      </a:lnTo>
                      <a:lnTo>
                        <a:pt x="541" y="296"/>
                      </a:lnTo>
                      <a:lnTo>
                        <a:pt x="538" y="305"/>
                      </a:lnTo>
                      <a:lnTo>
                        <a:pt x="532" y="313"/>
                      </a:lnTo>
                      <a:lnTo>
                        <a:pt x="531" y="317"/>
                      </a:lnTo>
                      <a:lnTo>
                        <a:pt x="528" y="321"/>
                      </a:lnTo>
                      <a:lnTo>
                        <a:pt x="518" y="339"/>
                      </a:lnTo>
                      <a:lnTo>
                        <a:pt x="517" y="339"/>
                      </a:lnTo>
                      <a:lnTo>
                        <a:pt x="517" y="341"/>
                      </a:lnTo>
                      <a:lnTo>
                        <a:pt x="516" y="343"/>
                      </a:lnTo>
                      <a:lnTo>
                        <a:pt x="513" y="346"/>
                      </a:lnTo>
                      <a:lnTo>
                        <a:pt x="510" y="350"/>
                      </a:lnTo>
                      <a:lnTo>
                        <a:pt x="506" y="353"/>
                      </a:lnTo>
                      <a:lnTo>
                        <a:pt x="499" y="357"/>
                      </a:lnTo>
                      <a:lnTo>
                        <a:pt x="496" y="360"/>
                      </a:lnTo>
                      <a:lnTo>
                        <a:pt x="492" y="362"/>
                      </a:lnTo>
                      <a:lnTo>
                        <a:pt x="488" y="363"/>
                      </a:lnTo>
                      <a:lnTo>
                        <a:pt x="486" y="364"/>
                      </a:lnTo>
                      <a:lnTo>
                        <a:pt x="484" y="364"/>
                      </a:lnTo>
                      <a:lnTo>
                        <a:pt x="475" y="364"/>
                      </a:lnTo>
                      <a:lnTo>
                        <a:pt x="473" y="364"/>
                      </a:lnTo>
                      <a:lnTo>
                        <a:pt x="471" y="364"/>
                      </a:lnTo>
                      <a:lnTo>
                        <a:pt x="467" y="364"/>
                      </a:lnTo>
                      <a:lnTo>
                        <a:pt x="462" y="364"/>
                      </a:lnTo>
                      <a:lnTo>
                        <a:pt x="458" y="363"/>
                      </a:lnTo>
                      <a:lnTo>
                        <a:pt x="445" y="346"/>
                      </a:lnTo>
                      <a:lnTo>
                        <a:pt x="438" y="338"/>
                      </a:lnTo>
                      <a:lnTo>
                        <a:pt x="432" y="330"/>
                      </a:lnTo>
                      <a:lnTo>
                        <a:pt x="424" y="323"/>
                      </a:lnTo>
                      <a:lnTo>
                        <a:pt x="417" y="316"/>
                      </a:lnTo>
                      <a:lnTo>
                        <a:pt x="402" y="302"/>
                      </a:lnTo>
                      <a:lnTo>
                        <a:pt x="386" y="289"/>
                      </a:lnTo>
                      <a:lnTo>
                        <a:pt x="378" y="283"/>
                      </a:lnTo>
                      <a:lnTo>
                        <a:pt x="370" y="278"/>
                      </a:lnTo>
                      <a:lnTo>
                        <a:pt x="353" y="266"/>
                      </a:lnTo>
                      <a:lnTo>
                        <a:pt x="344" y="262"/>
                      </a:lnTo>
                      <a:lnTo>
                        <a:pt x="335" y="257"/>
                      </a:lnTo>
                      <a:lnTo>
                        <a:pt x="322" y="250"/>
                      </a:lnTo>
                      <a:lnTo>
                        <a:pt x="316" y="245"/>
                      </a:lnTo>
                      <a:lnTo>
                        <a:pt x="310" y="241"/>
                      </a:lnTo>
                      <a:lnTo>
                        <a:pt x="304" y="236"/>
                      </a:lnTo>
                      <a:lnTo>
                        <a:pt x="298" y="230"/>
                      </a:lnTo>
                      <a:lnTo>
                        <a:pt x="292" y="224"/>
                      </a:lnTo>
                      <a:lnTo>
                        <a:pt x="287" y="219"/>
                      </a:lnTo>
                      <a:lnTo>
                        <a:pt x="282" y="214"/>
                      </a:lnTo>
                      <a:lnTo>
                        <a:pt x="278" y="208"/>
                      </a:lnTo>
                      <a:lnTo>
                        <a:pt x="270" y="195"/>
                      </a:lnTo>
                      <a:lnTo>
                        <a:pt x="262" y="182"/>
                      </a:lnTo>
                      <a:lnTo>
                        <a:pt x="259" y="175"/>
                      </a:lnTo>
                      <a:lnTo>
                        <a:pt x="257" y="169"/>
                      </a:lnTo>
                      <a:lnTo>
                        <a:pt x="252" y="155"/>
                      </a:lnTo>
                      <a:lnTo>
                        <a:pt x="250" y="140"/>
                      </a:lnTo>
                      <a:lnTo>
                        <a:pt x="246" y="126"/>
                      </a:lnTo>
                      <a:lnTo>
                        <a:pt x="243" y="114"/>
                      </a:lnTo>
                      <a:lnTo>
                        <a:pt x="241" y="109"/>
                      </a:lnTo>
                      <a:lnTo>
                        <a:pt x="238" y="104"/>
                      </a:lnTo>
                      <a:lnTo>
                        <a:pt x="235" y="101"/>
                      </a:lnTo>
                      <a:lnTo>
                        <a:pt x="231" y="97"/>
                      </a:lnTo>
                      <a:lnTo>
                        <a:pt x="227" y="95"/>
                      </a:lnTo>
                      <a:lnTo>
                        <a:pt x="222" y="93"/>
                      </a:lnTo>
                      <a:lnTo>
                        <a:pt x="212" y="90"/>
                      </a:lnTo>
                      <a:lnTo>
                        <a:pt x="204" y="89"/>
                      </a:lnTo>
                      <a:lnTo>
                        <a:pt x="196" y="89"/>
                      </a:lnTo>
                      <a:lnTo>
                        <a:pt x="189" y="91"/>
                      </a:lnTo>
                      <a:lnTo>
                        <a:pt x="181" y="95"/>
                      </a:lnTo>
                      <a:lnTo>
                        <a:pt x="175" y="98"/>
                      </a:lnTo>
                      <a:lnTo>
                        <a:pt x="169" y="104"/>
                      </a:lnTo>
                      <a:lnTo>
                        <a:pt x="164" y="111"/>
                      </a:lnTo>
                      <a:lnTo>
                        <a:pt x="153" y="124"/>
                      </a:lnTo>
                      <a:lnTo>
                        <a:pt x="142" y="138"/>
                      </a:lnTo>
                      <a:lnTo>
                        <a:pt x="130" y="150"/>
                      </a:lnTo>
                      <a:lnTo>
                        <a:pt x="118" y="162"/>
                      </a:lnTo>
                      <a:lnTo>
                        <a:pt x="106" y="174"/>
                      </a:lnTo>
                      <a:lnTo>
                        <a:pt x="99" y="180"/>
                      </a:lnTo>
                      <a:lnTo>
                        <a:pt x="93" y="186"/>
                      </a:lnTo>
                      <a:lnTo>
                        <a:pt x="80" y="197"/>
                      </a:lnTo>
                      <a:lnTo>
                        <a:pt x="73" y="202"/>
                      </a:lnTo>
                      <a:lnTo>
                        <a:pt x="66" y="208"/>
                      </a:lnTo>
                      <a:lnTo>
                        <a:pt x="61" y="210"/>
                      </a:lnTo>
                      <a:lnTo>
                        <a:pt x="59" y="212"/>
                      </a:lnTo>
                      <a:lnTo>
                        <a:pt x="56" y="214"/>
                      </a:lnTo>
                      <a:lnTo>
                        <a:pt x="52" y="216"/>
                      </a:lnTo>
                      <a:lnTo>
                        <a:pt x="47" y="219"/>
                      </a:lnTo>
                      <a:lnTo>
                        <a:pt x="42" y="221"/>
                      </a:lnTo>
                      <a:lnTo>
                        <a:pt x="37" y="223"/>
                      </a:lnTo>
                      <a:lnTo>
                        <a:pt x="34" y="223"/>
                      </a:lnTo>
                      <a:lnTo>
                        <a:pt x="32" y="224"/>
                      </a:lnTo>
                      <a:lnTo>
                        <a:pt x="32" y="225"/>
                      </a:lnTo>
                      <a:lnTo>
                        <a:pt x="27" y="227"/>
                      </a:lnTo>
                      <a:lnTo>
                        <a:pt x="24" y="228"/>
                      </a:lnTo>
                      <a:lnTo>
                        <a:pt x="21" y="229"/>
                      </a:lnTo>
                      <a:lnTo>
                        <a:pt x="17" y="232"/>
                      </a:lnTo>
                      <a:lnTo>
                        <a:pt x="13" y="237"/>
                      </a:lnTo>
                      <a:lnTo>
                        <a:pt x="11" y="239"/>
                      </a:lnTo>
                      <a:lnTo>
                        <a:pt x="10" y="242"/>
                      </a:lnTo>
                      <a:lnTo>
                        <a:pt x="6" y="251"/>
                      </a:lnTo>
                      <a:lnTo>
                        <a:pt x="4" y="260"/>
                      </a:lnTo>
                      <a:lnTo>
                        <a:pt x="2" y="269"/>
                      </a:lnTo>
                      <a:lnTo>
                        <a:pt x="1" y="279"/>
                      </a:lnTo>
                      <a:lnTo>
                        <a:pt x="0" y="287"/>
                      </a:lnTo>
                      <a:lnTo>
                        <a:pt x="1" y="296"/>
                      </a:lnTo>
                      <a:lnTo>
                        <a:pt x="2" y="306"/>
                      </a:lnTo>
                      <a:lnTo>
                        <a:pt x="4" y="314"/>
                      </a:lnTo>
                      <a:lnTo>
                        <a:pt x="5" y="319"/>
                      </a:lnTo>
                      <a:lnTo>
                        <a:pt x="8" y="323"/>
                      </a:lnTo>
                      <a:lnTo>
                        <a:pt x="10" y="328"/>
                      </a:lnTo>
                      <a:lnTo>
                        <a:pt x="12" y="332"/>
                      </a:lnTo>
                      <a:lnTo>
                        <a:pt x="15" y="336"/>
                      </a:lnTo>
                      <a:lnTo>
                        <a:pt x="18" y="339"/>
                      </a:lnTo>
                      <a:lnTo>
                        <a:pt x="22" y="343"/>
                      </a:lnTo>
                      <a:lnTo>
                        <a:pt x="27" y="346"/>
                      </a:lnTo>
                      <a:lnTo>
                        <a:pt x="34" y="350"/>
                      </a:lnTo>
                      <a:lnTo>
                        <a:pt x="38" y="352"/>
                      </a:lnTo>
                      <a:lnTo>
                        <a:pt x="39" y="353"/>
                      </a:lnTo>
                      <a:lnTo>
                        <a:pt x="41" y="354"/>
                      </a:lnTo>
                      <a:lnTo>
                        <a:pt x="48" y="356"/>
                      </a:lnTo>
                      <a:lnTo>
                        <a:pt x="56" y="357"/>
                      </a:lnTo>
                      <a:lnTo>
                        <a:pt x="63" y="356"/>
                      </a:lnTo>
                      <a:lnTo>
                        <a:pt x="67" y="355"/>
                      </a:lnTo>
                      <a:lnTo>
                        <a:pt x="70" y="355"/>
                      </a:lnTo>
                      <a:lnTo>
                        <a:pt x="77" y="351"/>
                      </a:lnTo>
                      <a:lnTo>
                        <a:pt x="85" y="347"/>
                      </a:lnTo>
                      <a:lnTo>
                        <a:pt x="88" y="344"/>
                      </a:lnTo>
                      <a:lnTo>
                        <a:pt x="88" y="343"/>
                      </a:lnTo>
                      <a:lnTo>
                        <a:pt x="89" y="341"/>
                      </a:lnTo>
                      <a:lnTo>
                        <a:pt x="100" y="311"/>
                      </a:lnTo>
                      <a:lnTo>
                        <a:pt x="105" y="297"/>
                      </a:lnTo>
                      <a:lnTo>
                        <a:pt x="111" y="284"/>
                      </a:lnTo>
                      <a:lnTo>
                        <a:pt x="119" y="271"/>
                      </a:lnTo>
                      <a:lnTo>
                        <a:pt x="129" y="258"/>
                      </a:lnTo>
                      <a:lnTo>
                        <a:pt x="131" y="253"/>
                      </a:lnTo>
                      <a:lnTo>
                        <a:pt x="133" y="251"/>
                      </a:lnTo>
                      <a:lnTo>
                        <a:pt x="135" y="249"/>
                      </a:lnTo>
                      <a:lnTo>
                        <a:pt x="137" y="244"/>
                      </a:lnTo>
                      <a:lnTo>
                        <a:pt x="140" y="239"/>
                      </a:lnTo>
                      <a:lnTo>
                        <a:pt x="144" y="230"/>
                      </a:lnTo>
                      <a:lnTo>
                        <a:pt x="150" y="223"/>
                      </a:lnTo>
                      <a:lnTo>
                        <a:pt x="156" y="215"/>
                      </a:lnTo>
                      <a:lnTo>
                        <a:pt x="162" y="209"/>
                      </a:lnTo>
                      <a:lnTo>
                        <a:pt x="169" y="204"/>
                      </a:lnTo>
                      <a:lnTo>
                        <a:pt x="177" y="200"/>
                      </a:lnTo>
                      <a:lnTo>
                        <a:pt x="186" y="195"/>
                      </a:lnTo>
                      <a:lnTo>
                        <a:pt x="195" y="193"/>
                      </a:lnTo>
                      <a:lnTo>
                        <a:pt x="208" y="214"/>
                      </a:lnTo>
                      <a:lnTo>
                        <a:pt x="222" y="234"/>
                      </a:lnTo>
                      <a:lnTo>
                        <a:pt x="236" y="255"/>
                      </a:lnTo>
                      <a:lnTo>
                        <a:pt x="250" y="275"/>
                      </a:lnTo>
                      <a:lnTo>
                        <a:pt x="264" y="294"/>
                      </a:lnTo>
                      <a:lnTo>
                        <a:pt x="278" y="314"/>
                      </a:lnTo>
                      <a:lnTo>
                        <a:pt x="294" y="334"/>
                      </a:lnTo>
                      <a:lnTo>
                        <a:pt x="310" y="353"/>
                      </a:lnTo>
                      <a:lnTo>
                        <a:pt x="317" y="361"/>
                      </a:lnTo>
                      <a:lnTo>
                        <a:pt x="324" y="368"/>
                      </a:lnTo>
                      <a:lnTo>
                        <a:pt x="331" y="374"/>
                      </a:lnTo>
                      <a:lnTo>
                        <a:pt x="338" y="381"/>
                      </a:lnTo>
                      <a:lnTo>
                        <a:pt x="348" y="388"/>
                      </a:lnTo>
                      <a:lnTo>
                        <a:pt x="357" y="394"/>
                      </a:lnTo>
                      <a:lnTo>
                        <a:pt x="367" y="400"/>
                      </a:lnTo>
                      <a:lnTo>
                        <a:pt x="377" y="406"/>
                      </a:lnTo>
                      <a:lnTo>
                        <a:pt x="387" y="412"/>
                      </a:lnTo>
                      <a:lnTo>
                        <a:pt x="398" y="417"/>
                      </a:lnTo>
                      <a:lnTo>
                        <a:pt x="409" y="421"/>
                      </a:lnTo>
                      <a:lnTo>
                        <a:pt x="420" y="426"/>
                      </a:lnTo>
                      <a:lnTo>
                        <a:pt x="434" y="429"/>
                      </a:lnTo>
                      <a:lnTo>
                        <a:pt x="457" y="435"/>
                      </a:lnTo>
                      <a:lnTo>
                        <a:pt x="465" y="437"/>
                      </a:lnTo>
                      <a:lnTo>
                        <a:pt x="473" y="438"/>
                      </a:lnTo>
                      <a:lnTo>
                        <a:pt x="481" y="438"/>
                      </a:lnTo>
                      <a:lnTo>
                        <a:pt x="489" y="437"/>
                      </a:lnTo>
                      <a:lnTo>
                        <a:pt x="501" y="435"/>
                      </a:lnTo>
                      <a:lnTo>
                        <a:pt x="506" y="434"/>
                      </a:lnTo>
                      <a:lnTo>
                        <a:pt x="512" y="432"/>
                      </a:lnTo>
                      <a:lnTo>
                        <a:pt x="524" y="428"/>
                      </a:lnTo>
                      <a:lnTo>
                        <a:pt x="526" y="427"/>
                      </a:lnTo>
                      <a:lnTo>
                        <a:pt x="529" y="426"/>
                      </a:lnTo>
                      <a:lnTo>
                        <a:pt x="534" y="423"/>
                      </a:lnTo>
                      <a:lnTo>
                        <a:pt x="539" y="420"/>
                      </a:lnTo>
                      <a:lnTo>
                        <a:pt x="540" y="420"/>
                      </a:lnTo>
                      <a:lnTo>
                        <a:pt x="542" y="419"/>
                      </a:lnTo>
                      <a:lnTo>
                        <a:pt x="545" y="417"/>
                      </a:lnTo>
                      <a:lnTo>
                        <a:pt x="554" y="411"/>
                      </a:lnTo>
                      <a:lnTo>
                        <a:pt x="564" y="403"/>
                      </a:lnTo>
                      <a:lnTo>
                        <a:pt x="573" y="394"/>
                      </a:lnTo>
                      <a:lnTo>
                        <a:pt x="588" y="377"/>
                      </a:lnTo>
                      <a:lnTo>
                        <a:pt x="595" y="368"/>
                      </a:lnTo>
                      <a:lnTo>
                        <a:pt x="602" y="359"/>
                      </a:lnTo>
                      <a:lnTo>
                        <a:pt x="616" y="341"/>
                      </a:lnTo>
                      <a:lnTo>
                        <a:pt x="620" y="336"/>
                      </a:lnTo>
                      <a:lnTo>
                        <a:pt x="623" y="332"/>
                      </a:lnTo>
                      <a:lnTo>
                        <a:pt x="630" y="322"/>
                      </a:lnTo>
                      <a:lnTo>
                        <a:pt x="643" y="303"/>
                      </a:lnTo>
                      <a:lnTo>
                        <a:pt x="655" y="284"/>
                      </a:lnTo>
                      <a:lnTo>
                        <a:pt x="661" y="273"/>
                      </a:lnTo>
                      <a:lnTo>
                        <a:pt x="666" y="264"/>
                      </a:lnTo>
                      <a:lnTo>
                        <a:pt x="668" y="261"/>
                      </a:lnTo>
                      <a:lnTo>
                        <a:pt x="669" y="258"/>
                      </a:lnTo>
                      <a:lnTo>
                        <a:pt x="672" y="254"/>
                      </a:lnTo>
                      <a:lnTo>
                        <a:pt x="678" y="244"/>
                      </a:lnTo>
                      <a:lnTo>
                        <a:pt x="687" y="224"/>
                      </a:lnTo>
                      <a:lnTo>
                        <a:pt x="699" y="206"/>
                      </a:lnTo>
                      <a:lnTo>
                        <a:pt x="711" y="187"/>
                      </a:lnTo>
                      <a:lnTo>
                        <a:pt x="724" y="170"/>
                      </a:lnTo>
                      <a:lnTo>
                        <a:pt x="728" y="163"/>
                      </a:lnTo>
                      <a:lnTo>
                        <a:pt x="730" y="159"/>
                      </a:lnTo>
                      <a:lnTo>
                        <a:pt x="731" y="159"/>
                      </a:lnTo>
                      <a:lnTo>
                        <a:pt x="732" y="158"/>
                      </a:lnTo>
                      <a:lnTo>
                        <a:pt x="733" y="157"/>
                      </a:lnTo>
                      <a:lnTo>
                        <a:pt x="737" y="150"/>
                      </a:lnTo>
                      <a:lnTo>
                        <a:pt x="741" y="143"/>
                      </a:lnTo>
                      <a:lnTo>
                        <a:pt x="746" y="130"/>
                      </a:lnTo>
                      <a:lnTo>
                        <a:pt x="749" y="124"/>
                      </a:lnTo>
                      <a:lnTo>
                        <a:pt x="749" y="123"/>
                      </a:lnTo>
                      <a:lnTo>
                        <a:pt x="749" y="122"/>
                      </a:lnTo>
                      <a:lnTo>
                        <a:pt x="749" y="121"/>
                      </a:lnTo>
                      <a:lnTo>
                        <a:pt x="751" y="117"/>
                      </a:lnTo>
                      <a:lnTo>
                        <a:pt x="751" y="114"/>
                      </a:lnTo>
                      <a:lnTo>
                        <a:pt x="751" y="113"/>
                      </a:lnTo>
                      <a:lnTo>
                        <a:pt x="752" y="112"/>
                      </a:lnTo>
                      <a:lnTo>
                        <a:pt x="753" y="111"/>
                      </a:lnTo>
                      <a:lnTo>
                        <a:pt x="755" y="105"/>
                      </a:lnTo>
                      <a:lnTo>
                        <a:pt x="757" y="92"/>
                      </a:lnTo>
                      <a:lnTo>
                        <a:pt x="758" y="79"/>
                      </a:lnTo>
                      <a:lnTo>
                        <a:pt x="758" y="75"/>
                      </a:lnTo>
                      <a:lnTo>
                        <a:pt x="758" y="74"/>
                      </a:lnTo>
                      <a:lnTo>
                        <a:pt x="759" y="73"/>
                      </a:lnTo>
                      <a:lnTo>
                        <a:pt x="760" y="66"/>
                      </a:lnTo>
                      <a:lnTo>
                        <a:pt x="760" y="59"/>
                      </a:lnTo>
                      <a:lnTo>
                        <a:pt x="760" y="53"/>
                      </a:lnTo>
                      <a:lnTo>
                        <a:pt x="759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0" name="Freeform 70"/>
                <p:cNvSpPr>
                  <a:spLocks noChangeAspect="1"/>
                </p:cNvSpPr>
                <p:nvPr/>
              </p:nvSpPr>
              <p:spPr bwMode="auto">
                <a:xfrm>
                  <a:off x="3004" y="2741"/>
                  <a:ext cx="682" cy="256"/>
                </a:xfrm>
                <a:custGeom>
                  <a:avLst/>
                  <a:gdLst>
                    <a:gd name="T0" fmla="*/ 635 w 682"/>
                    <a:gd name="T1" fmla="*/ 0 h 256"/>
                    <a:gd name="T2" fmla="*/ 605 w 682"/>
                    <a:gd name="T3" fmla="*/ 4 h 256"/>
                    <a:gd name="T4" fmla="*/ 552 w 682"/>
                    <a:gd name="T5" fmla="*/ 31 h 256"/>
                    <a:gd name="T6" fmla="*/ 472 w 682"/>
                    <a:gd name="T7" fmla="*/ 81 h 256"/>
                    <a:gd name="T8" fmla="*/ 343 w 682"/>
                    <a:gd name="T9" fmla="*/ 172 h 256"/>
                    <a:gd name="T10" fmla="*/ 314 w 682"/>
                    <a:gd name="T11" fmla="*/ 191 h 256"/>
                    <a:gd name="T12" fmla="*/ 306 w 682"/>
                    <a:gd name="T13" fmla="*/ 195 h 256"/>
                    <a:gd name="T14" fmla="*/ 298 w 682"/>
                    <a:gd name="T15" fmla="*/ 197 h 256"/>
                    <a:gd name="T16" fmla="*/ 295 w 682"/>
                    <a:gd name="T17" fmla="*/ 198 h 256"/>
                    <a:gd name="T18" fmla="*/ 269 w 682"/>
                    <a:gd name="T19" fmla="*/ 199 h 256"/>
                    <a:gd name="T20" fmla="*/ 227 w 682"/>
                    <a:gd name="T21" fmla="*/ 186 h 256"/>
                    <a:gd name="T22" fmla="*/ 181 w 682"/>
                    <a:gd name="T23" fmla="*/ 174 h 256"/>
                    <a:gd name="T24" fmla="*/ 142 w 682"/>
                    <a:gd name="T25" fmla="*/ 168 h 256"/>
                    <a:gd name="T26" fmla="*/ 98 w 682"/>
                    <a:gd name="T27" fmla="*/ 159 h 256"/>
                    <a:gd name="T28" fmla="*/ 90 w 682"/>
                    <a:gd name="T29" fmla="*/ 153 h 256"/>
                    <a:gd name="T30" fmla="*/ 90 w 682"/>
                    <a:gd name="T31" fmla="*/ 132 h 256"/>
                    <a:gd name="T32" fmla="*/ 91 w 682"/>
                    <a:gd name="T33" fmla="*/ 105 h 256"/>
                    <a:gd name="T34" fmla="*/ 87 w 682"/>
                    <a:gd name="T35" fmla="*/ 81 h 256"/>
                    <a:gd name="T36" fmla="*/ 78 w 682"/>
                    <a:gd name="T37" fmla="*/ 65 h 256"/>
                    <a:gd name="T38" fmla="*/ 65 w 682"/>
                    <a:gd name="T39" fmla="*/ 56 h 256"/>
                    <a:gd name="T40" fmla="*/ 50 w 682"/>
                    <a:gd name="T41" fmla="*/ 53 h 256"/>
                    <a:gd name="T42" fmla="*/ 38 w 682"/>
                    <a:gd name="T43" fmla="*/ 60 h 256"/>
                    <a:gd name="T44" fmla="*/ 33 w 682"/>
                    <a:gd name="T45" fmla="*/ 70 h 256"/>
                    <a:gd name="T46" fmla="*/ 37 w 682"/>
                    <a:gd name="T47" fmla="*/ 160 h 256"/>
                    <a:gd name="T48" fmla="*/ 4 w 682"/>
                    <a:gd name="T49" fmla="*/ 203 h 256"/>
                    <a:gd name="T50" fmla="*/ 1 w 682"/>
                    <a:gd name="T51" fmla="*/ 215 h 256"/>
                    <a:gd name="T52" fmla="*/ 10 w 682"/>
                    <a:gd name="T53" fmla="*/ 226 h 256"/>
                    <a:gd name="T54" fmla="*/ 87 w 682"/>
                    <a:gd name="T55" fmla="*/ 204 h 256"/>
                    <a:gd name="T56" fmla="*/ 135 w 682"/>
                    <a:gd name="T57" fmla="*/ 213 h 256"/>
                    <a:gd name="T58" fmla="*/ 207 w 682"/>
                    <a:gd name="T59" fmla="*/ 237 h 256"/>
                    <a:gd name="T60" fmla="*/ 284 w 682"/>
                    <a:gd name="T61" fmla="*/ 256 h 256"/>
                    <a:gd name="T62" fmla="*/ 305 w 682"/>
                    <a:gd name="T63" fmla="*/ 255 h 256"/>
                    <a:gd name="T64" fmla="*/ 326 w 682"/>
                    <a:gd name="T65" fmla="*/ 248 h 256"/>
                    <a:gd name="T66" fmla="*/ 345 w 682"/>
                    <a:gd name="T67" fmla="*/ 238 h 256"/>
                    <a:gd name="T68" fmla="*/ 399 w 682"/>
                    <a:gd name="T69" fmla="*/ 203 h 256"/>
                    <a:gd name="T70" fmla="*/ 469 w 682"/>
                    <a:gd name="T71" fmla="*/ 172 h 256"/>
                    <a:gd name="T72" fmla="*/ 571 w 682"/>
                    <a:gd name="T73" fmla="*/ 133 h 256"/>
                    <a:gd name="T74" fmla="*/ 595 w 682"/>
                    <a:gd name="T75" fmla="*/ 123 h 256"/>
                    <a:gd name="T76" fmla="*/ 620 w 682"/>
                    <a:gd name="T77" fmla="*/ 107 h 256"/>
                    <a:gd name="T78" fmla="*/ 638 w 682"/>
                    <a:gd name="T79" fmla="*/ 94 h 256"/>
                    <a:gd name="T80" fmla="*/ 656 w 682"/>
                    <a:gd name="T81" fmla="*/ 76 h 256"/>
                    <a:gd name="T82" fmla="*/ 675 w 682"/>
                    <a:gd name="T83" fmla="*/ 57 h 256"/>
                    <a:gd name="T84" fmla="*/ 681 w 682"/>
                    <a:gd name="T85" fmla="*/ 45 h 256"/>
                    <a:gd name="T86" fmla="*/ 682 w 682"/>
                    <a:gd name="T87" fmla="*/ 39 h 256"/>
                    <a:gd name="T88" fmla="*/ 682 w 682"/>
                    <a:gd name="T89" fmla="*/ 31 h 256"/>
                    <a:gd name="T90" fmla="*/ 681 w 682"/>
                    <a:gd name="T91" fmla="*/ 24 h 256"/>
                    <a:gd name="T92" fmla="*/ 675 w 682"/>
                    <a:gd name="T93" fmla="*/ 14 h 256"/>
                    <a:gd name="T94" fmla="*/ 666 w 682"/>
                    <a:gd name="T95" fmla="*/ 7 h 256"/>
                    <a:gd name="T96" fmla="*/ 647 w 682"/>
                    <a:gd name="T97" fmla="*/ 4 h 2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82"/>
                    <a:gd name="T148" fmla="*/ 0 h 256"/>
                    <a:gd name="T149" fmla="*/ 682 w 682"/>
                    <a:gd name="T150" fmla="*/ 256 h 2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82" h="256">
                      <a:moveTo>
                        <a:pt x="647" y="4"/>
                      </a:moveTo>
                      <a:lnTo>
                        <a:pt x="641" y="1"/>
                      </a:lnTo>
                      <a:lnTo>
                        <a:pt x="635" y="0"/>
                      </a:lnTo>
                      <a:lnTo>
                        <a:pt x="623" y="0"/>
                      </a:lnTo>
                      <a:lnTo>
                        <a:pt x="611" y="2"/>
                      </a:lnTo>
                      <a:lnTo>
                        <a:pt x="605" y="4"/>
                      </a:lnTo>
                      <a:lnTo>
                        <a:pt x="599" y="6"/>
                      </a:lnTo>
                      <a:lnTo>
                        <a:pt x="575" y="18"/>
                      </a:lnTo>
                      <a:lnTo>
                        <a:pt x="552" y="31"/>
                      </a:lnTo>
                      <a:lnTo>
                        <a:pt x="528" y="44"/>
                      </a:lnTo>
                      <a:lnTo>
                        <a:pt x="506" y="59"/>
                      </a:lnTo>
                      <a:lnTo>
                        <a:pt x="472" y="81"/>
                      </a:lnTo>
                      <a:lnTo>
                        <a:pt x="440" y="103"/>
                      </a:lnTo>
                      <a:lnTo>
                        <a:pt x="352" y="165"/>
                      </a:lnTo>
                      <a:lnTo>
                        <a:pt x="343" y="172"/>
                      </a:lnTo>
                      <a:lnTo>
                        <a:pt x="337" y="174"/>
                      </a:lnTo>
                      <a:lnTo>
                        <a:pt x="333" y="178"/>
                      </a:lnTo>
                      <a:lnTo>
                        <a:pt x="314" y="191"/>
                      </a:lnTo>
                      <a:lnTo>
                        <a:pt x="308" y="194"/>
                      </a:lnTo>
                      <a:lnTo>
                        <a:pt x="307" y="194"/>
                      </a:lnTo>
                      <a:lnTo>
                        <a:pt x="306" y="195"/>
                      </a:lnTo>
                      <a:lnTo>
                        <a:pt x="305" y="195"/>
                      </a:lnTo>
                      <a:lnTo>
                        <a:pt x="302" y="196"/>
                      </a:lnTo>
                      <a:lnTo>
                        <a:pt x="298" y="197"/>
                      </a:lnTo>
                      <a:lnTo>
                        <a:pt x="297" y="197"/>
                      </a:lnTo>
                      <a:lnTo>
                        <a:pt x="296" y="197"/>
                      </a:lnTo>
                      <a:lnTo>
                        <a:pt x="295" y="198"/>
                      </a:lnTo>
                      <a:lnTo>
                        <a:pt x="288" y="200"/>
                      </a:lnTo>
                      <a:lnTo>
                        <a:pt x="279" y="200"/>
                      </a:lnTo>
                      <a:lnTo>
                        <a:pt x="269" y="199"/>
                      </a:lnTo>
                      <a:lnTo>
                        <a:pt x="260" y="197"/>
                      </a:lnTo>
                      <a:lnTo>
                        <a:pt x="251" y="195"/>
                      </a:lnTo>
                      <a:lnTo>
                        <a:pt x="227" y="186"/>
                      </a:lnTo>
                      <a:lnTo>
                        <a:pt x="204" y="180"/>
                      </a:lnTo>
                      <a:lnTo>
                        <a:pt x="192" y="177"/>
                      </a:lnTo>
                      <a:lnTo>
                        <a:pt x="181" y="174"/>
                      </a:lnTo>
                      <a:lnTo>
                        <a:pt x="169" y="173"/>
                      </a:lnTo>
                      <a:lnTo>
                        <a:pt x="158" y="171"/>
                      </a:lnTo>
                      <a:lnTo>
                        <a:pt x="142" y="168"/>
                      </a:lnTo>
                      <a:lnTo>
                        <a:pt x="127" y="166"/>
                      </a:lnTo>
                      <a:lnTo>
                        <a:pt x="112" y="162"/>
                      </a:lnTo>
                      <a:lnTo>
                        <a:pt x="98" y="159"/>
                      </a:lnTo>
                      <a:lnTo>
                        <a:pt x="93" y="157"/>
                      </a:lnTo>
                      <a:lnTo>
                        <a:pt x="91" y="155"/>
                      </a:lnTo>
                      <a:lnTo>
                        <a:pt x="90" y="153"/>
                      </a:lnTo>
                      <a:lnTo>
                        <a:pt x="86" y="149"/>
                      </a:lnTo>
                      <a:lnTo>
                        <a:pt x="88" y="139"/>
                      </a:lnTo>
                      <a:lnTo>
                        <a:pt x="90" y="132"/>
                      </a:lnTo>
                      <a:lnTo>
                        <a:pt x="91" y="123"/>
                      </a:lnTo>
                      <a:lnTo>
                        <a:pt x="91" y="114"/>
                      </a:lnTo>
                      <a:lnTo>
                        <a:pt x="91" y="105"/>
                      </a:lnTo>
                      <a:lnTo>
                        <a:pt x="90" y="97"/>
                      </a:lnTo>
                      <a:lnTo>
                        <a:pt x="89" y="89"/>
                      </a:lnTo>
                      <a:lnTo>
                        <a:pt x="87" y="81"/>
                      </a:lnTo>
                      <a:lnTo>
                        <a:pt x="84" y="74"/>
                      </a:lnTo>
                      <a:lnTo>
                        <a:pt x="80" y="68"/>
                      </a:lnTo>
                      <a:lnTo>
                        <a:pt x="78" y="65"/>
                      </a:lnTo>
                      <a:lnTo>
                        <a:pt x="76" y="62"/>
                      </a:lnTo>
                      <a:lnTo>
                        <a:pt x="71" y="59"/>
                      </a:lnTo>
                      <a:lnTo>
                        <a:pt x="65" y="56"/>
                      </a:lnTo>
                      <a:lnTo>
                        <a:pt x="60" y="54"/>
                      </a:lnTo>
                      <a:lnTo>
                        <a:pt x="55" y="53"/>
                      </a:lnTo>
                      <a:lnTo>
                        <a:pt x="50" y="53"/>
                      </a:lnTo>
                      <a:lnTo>
                        <a:pt x="45" y="55"/>
                      </a:lnTo>
                      <a:lnTo>
                        <a:pt x="42" y="58"/>
                      </a:lnTo>
                      <a:lnTo>
                        <a:pt x="38" y="60"/>
                      </a:lnTo>
                      <a:lnTo>
                        <a:pt x="35" y="63"/>
                      </a:lnTo>
                      <a:lnTo>
                        <a:pt x="34" y="66"/>
                      </a:lnTo>
                      <a:lnTo>
                        <a:pt x="33" y="70"/>
                      </a:lnTo>
                      <a:lnTo>
                        <a:pt x="56" y="132"/>
                      </a:lnTo>
                      <a:lnTo>
                        <a:pt x="50" y="147"/>
                      </a:lnTo>
                      <a:lnTo>
                        <a:pt x="37" y="160"/>
                      </a:lnTo>
                      <a:lnTo>
                        <a:pt x="26" y="174"/>
                      </a:lnTo>
                      <a:lnTo>
                        <a:pt x="14" y="188"/>
                      </a:lnTo>
                      <a:lnTo>
                        <a:pt x="4" y="203"/>
                      </a:lnTo>
                      <a:lnTo>
                        <a:pt x="1" y="206"/>
                      </a:lnTo>
                      <a:lnTo>
                        <a:pt x="0" y="210"/>
                      </a:lnTo>
                      <a:lnTo>
                        <a:pt x="1" y="215"/>
                      </a:lnTo>
                      <a:lnTo>
                        <a:pt x="3" y="218"/>
                      </a:lnTo>
                      <a:lnTo>
                        <a:pt x="7" y="222"/>
                      </a:lnTo>
                      <a:lnTo>
                        <a:pt x="10" y="226"/>
                      </a:lnTo>
                      <a:lnTo>
                        <a:pt x="55" y="202"/>
                      </a:lnTo>
                      <a:lnTo>
                        <a:pt x="70" y="203"/>
                      </a:lnTo>
                      <a:lnTo>
                        <a:pt x="87" y="204"/>
                      </a:lnTo>
                      <a:lnTo>
                        <a:pt x="103" y="207"/>
                      </a:lnTo>
                      <a:lnTo>
                        <a:pt x="120" y="210"/>
                      </a:lnTo>
                      <a:lnTo>
                        <a:pt x="135" y="213"/>
                      </a:lnTo>
                      <a:lnTo>
                        <a:pt x="151" y="217"/>
                      </a:lnTo>
                      <a:lnTo>
                        <a:pt x="183" y="228"/>
                      </a:lnTo>
                      <a:lnTo>
                        <a:pt x="207" y="237"/>
                      </a:lnTo>
                      <a:lnTo>
                        <a:pt x="232" y="245"/>
                      </a:lnTo>
                      <a:lnTo>
                        <a:pt x="258" y="251"/>
                      </a:lnTo>
                      <a:lnTo>
                        <a:pt x="284" y="256"/>
                      </a:lnTo>
                      <a:lnTo>
                        <a:pt x="295" y="256"/>
                      </a:lnTo>
                      <a:lnTo>
                        <a:pt x="300" y="256"/>
                      </a:lnTo>
                      <a:lnTo>
                        <a:pt x="305" y="255"/>
                      </a:lnTo>
                      <a:lnTo>
                        <a:pt x="312" y="253"/>
                      </a:lnTo>
                      <a:lnTo>
                        <a:pt x="320" y="252"/>
                      </a:lnTo>
                      <a:lnTo>
                        <a:pt x="326" y="248"/>
                      </a:lnTo>
                      <a:lnTo>
                        <a:pt x="333" y="245"/>
                      </a:lnTo>
                      <a:lnTo>
                        <a:pt x="338" y="241"/>
                      </a:lnTo>
                      <a:lnTo>
                        <a:pt x="345" y="238"/>
                      </a:lnTo>
                      <a:lnTo>
                        <a:pt x="362" y="225"/>
                      </a:lnTo>
                      <a:lnTo>
                        <a:pt x="380" y="214"/>
                      </a:lnTo>
                      <a:lnTo>
                        <a:pt x="399" y="203"/>
                      </a:lnTo>
                      <a:lnTo>
                        <a:pt x="418" y="193"/>
                      </a:lnTo>
                      <a:lnTo>
                        <a:pt x="443" y="181"/>
                      </a:lnTo>
                      <a:lnTo>
                        <a:pt x="469" y="172"/>
                      </a:lnTo>
                      <a:lnTo>
                        <a:pt x="516" y="154"/>
                      </a:lnTo>
                      <a:lnTo>
                        <a:pt x="563" y="137"/>
                      </a:lnTo>
                      <a:lnTo>
                        <a:pt x="571" y="133"/>
                      </a:lnTo>
                      <a:lnTo>
                        <a:pt x="579" y="130"/>
                      </a:lnTo>
                      <a:lnTo>
                        <a:pt x="587" y="126"/>
                      </a:lnTo>
                      <a:lnTo>
                        <a:pt x="595" y="123"/>
                      </a:lnTo>
                      <a:lnTo>
                        <a:pt x="610" y="114"/>
                      </a:lnTo>
                      <a:lnTo>
                        <a:pt x="617" y="109"/>
                      </a:lnTo>
                      <a:lnTo>
                        <a:pt x="620" y="107"/>
                      </a:lnTo>
                      <a:lnTo>
                        <a:pt x="624" y="104"/>
                      </a:lnTo>
                      <a:lnTo>
                        <a:pt x="631" y="99"/>
                      </a:lnTo>
                      <a:lnTo>
                        <a:pt x="638" y="94"/>
                      </a:lnTo>
                      <a:lnTo>
                        <a:pt x="644" y="88"/>
                      </a:lnTo>
                      <a:lnTo>
                        <a:pt x="651" y="82"/>
                      </a:lnTo>
                      <a:lnTo>
                        <a:pt x="656" y="76"/>
                      </a:lnTo>
                      <a:lnTo>
                        <a:pt x="663" y="70"/>
                      </a:lnTo>
                      <a:lnTo>
                        <a:pt x="668" y="63"/>
                      </a:lnTo>
                      <a:lnTo>
                        <a:pt x="675" y="57"/>
                      </a:lnTo>
                      <a:lnTo>
                        <a:pt x="677" y="53"/>
                      </a:lnTo>
                      <a:lnTo>
                        <a:pt x="679" y="49"/>
                      </a:lnTo>
                      <a:lnTo>
                        <a:pt x="681" y="45"/>
                      </a:lnTo>
                      <a:lnTo>
                        <a:pt x="681" y="43"/>
                      </a:lnTo>
                      <a:lnTo>
                        <a:pt x="682" y="41"/>
                      </a:lnTo>
                      <a:lnTo>
                        <a:pt x="682" y="39"/>
                      </a:lnTo>
                      <a:lnTo>
                        <a:pt x="682" y="36"/>
                      </a:lnTo>
                      <a:lnTo>
                        <a:pt x="682" y="32"/>
                      </a:lnTo>
                      <a:lnTo>
                        <a:pt x="682" y="31"/>
                      </a:lnTo>
                      <a:lnTo>
                        <a:pt x="682" y="30"/>
                      </a:lnTo>
                      <a:lnTo>
                        <a:pt x="682" y="27"/>
                      </a:lnTo>
                      <a:lnTo>
                        <a:pt x="681" y="24"/>
                      </a:lnTo>
                      <a:lnTo>
                        <a:pt x="679" y="20"/>
                      </a:lnTo>
                      <a:lnTo>
                        <a:pt x="678" y="18"/>
                      </a:lnTo>
                      <a:lnTo>
                        <a:pt x="675" y="14"/>
                      </a:lnTo>
                      <a:lnTo>
                        <a:pt x="674" y="12"/>
                      </a:lnTo>
                      <a:lnTo>
                        <a:pt x="669" y="9"/>
                      </a:lnTo>
                      <a:lnTo>
                        <a:pt x="666" y="7"/>
                      </a:lnTo>
                      <a:lnTo>
                        <a:pt x="663" y="6"/>
                      </a:lnTo>
                      <a:lnTo>
                        <a:pt x="655" y="4"/>
                      </a:lnTo>
                      <a:lnTo>
                        <a:pt x="647" y="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1" name="Freeform 71"/>
                <p:cNvSpPr>
                  <a:spLocks noChangeAspect="1"/>
                </p:cNvSpPr>
                <p:nvPr/>
              </p:nvSpPr>
              <p:spPr bwMode="auto">
                <a:xfrm>
                  <a:off x="3580" y="3105"/>
                  <a:ext cx="345" cy="686"/>
                </a:xfrm>
                <a:custGeom>
                  <a:avLst/>
                  <a:gdLst>
                    <a:gd name="T0" fmla="*/ 57 w 345"/>
                    <a:gd name="T1" fmla="*/ 2 h 686"/>
                    <a:gd name="T2" fmla="*/ 89 w 345"/>
                    <a:gd name="T3" fmla="*/ 0 h 686"/>
                    <a:gd name="T4" fmla="*/ 113 w 345"/>
                    <a:gd name="T5" fmla="*/ 15 h 686"/>
                    <a:gd name="T6" fmla="*/ 169 w 345"/>
                    <a:gd name="T7" fmla="*/ 64 h 686"/>
                    <a:gd name="T8" fmla="*/ 227 w 345"/>
                    <a:gd name="T9" fmla="*/ 121 h 686"/>
                    <a:gd name="T10" fmla="*/ 278 w 345"/>
                    <a:gd name="T11" fmla="*/ 176 h 686"/>
                    <a:gd name="T12" fmla="*/ 315 w 345"/>
                    <a:gd name="T13" fmla="*/ 225 h 686"/>
                    <a:gd name="T14" fmla="*/ 337 w 345"/>
                    <a:gd name="T15" fmla="*/ 263 h 686"/>
                    <a:gd name="T16" fmla="*/ 345 w 345"/>
                    <a:gd name="T17" fmla="*/ 293 h 686"/>
                    <a:gd name="T18" fmla="*/ 341 w 345"/>
                    <a:gd name="T19" fmla="*/ 321 h 686"/>
                    <a:gd name="T20" fmla="*/ 329 w 345"/>
                    <a:gd name="T21" fmla="*/ 349 h 686"/>
                    <a:gd name="T22" fmla="*/ 302 w 345"/>
                    <a:gd name="T23" fmla="*/ 382 h 686"/>
                    <a:gd name="T24" fmla="*/ 262 w 345"/>
                    <a:gd name="T25" fmla="*/ 416 h 686"/>
                    <a:gd name="T26" fmla="*/ 201 w 345"/>
                    <a:gd name="T27" fmla="*/ 467 h 686"/>
                    <a:gd name="T28" fmla="*/ 154 w 345"/>
                    <a:gd name="T29" fmla="*/ 496 h 686"/>
                    <a:gd name="T30" fmla="*/ 127 w 345"/>
                    <a:gd name="T31" fmla="*/ 521 h 686"/>
                    <a:gd name="T32" fmla="*/ 115 w 345"/>
                    <a:gd name="T33" fmla="*/ 544 h 686"/>
                    <a:gd name="T34" fmla="*/ 117 w 345"/>
                    <a:gd name="T35" fmla="*/ 559 h 686"/>
                    <a:gd name="T36" fmla="*/ 133 w 345"/>
                    <a:gd name="T37" fmla="*/ 575 h 686"/>
                    <a:gd name="T38" fmla="*/ 171 w 345"/>
                    <a:gd name="T39" fmla="*/ 600 h 686"/>
                    <a:gd name="T40" fmla="*/ 203 w 345"/>
                    <a:gd name="T41" fmla="*/ 619 h 686"/>
                    <a:gd name="T42" fmla="*/ 241 w 345"/>
                    <a:gd name="T43" fmla="*/ 631 h 686"/>
                    <a:gd name="T44" fmla="*/ 264 w 345"/>
                    <a:gd name="T45" fmla="*/ 638 h 686"/>
                    <a:gd name="T46" fmla="*/ 269 w 345"/>
                    <a:gd name="T47" fmla="*/ 654 h 686"/>
                    <a:gd name="T48" fmla="*/ 262 w 345"/>
                    <a:gd name="T49" fmla="*/ 664 h 686"/>
                    <a:gd name="T50" fmla="*/ 229 w 345"/>
                    <a:gd name="T51" fmla="*/ 678 h 686"/>
                    <a:gd name="T52" fmla="*/ 224 w 345"/>
                    <a:gd name="T53" fmla="*/ 680 h 686"/>
                    <a:gd name="T54" fmla="*/ 180 w 345"/>
                    <a:gd name="T55" fmla="*/ 686 h 686"/>
                    <a:gd name="T56" fmla="*/ 157 w 345"/>
                    <a:gd name="T57" fmla="*/ 686 h 686"/>
                    <a:gd name="T58" fmla="*/ 134 w 345"/>
                    <a:gd name="T59" fmla="*/ 668 h 686"/>
                    <a:gd name="T60" fmla="*/ 112 w 345"/>
                    <a:gd name="T61" fmla="*/ 635 h 686"/>
                    <a:gd name="T62" fmla="*/ 89 w 345"/>
                    <a:gd name="T63" fmla="*/ 614 h 686"/>
                    <a:gd name="T64" fmla="*/ 56 w 345"/>
                    <a:gd name="T65" fmla="*/ 596 h 686"/>
                    <a:gd name="T66" fmla="*/ 33 w 345"/>
                    <a:gd name="T67" fmla="*/ 575 h 686"/>
                    <a:gd name="T68" fmla="*/ 31 w 345"/>
                    <a:gd name="T69" fmla="*/ 547 h 686"/>
                    <a:gd name="T70" fmla="*/ 36 w 345"/>
                    <a:gd name="T71" fmla="*/ 526 h 686"/>
                    <a:gd name="T72" fmla="*/ 57 w 345"/>
                    <a:gd name="T73" fmla="*/ 505 h 686"/>
                    <a:gd name="T74" fmla="*/ 91 w 345"/>
                    <a:gd name="T75" fmla="*/ 486 h 686"/>
                    <a:gd name="T76" fmla="*/ 119 w 345"/>
                    <a:gd name="T77" fmla="*/ 463 h 686"/>
                    <a:gd name="T78" fmla="*/ 145 w 345"/>
                    <a:gd name="T79" fmla="*/ 424 h 686"/>
                    <a:gd name="T80" fmla="*/ 169 w 345"/>
                    <a:gd name="T81" fmla="*/ 381 h 686"/>
                    <a:gd name="T82" fmla="*/ 201 w 345"/>
                    <a:gd name="T83" fmla="*/ 339 h 686"/>
                    <a:gd name="T84" fmla="*/ 234 w 345"/>
                    <a:gd name="T85" fmla="*/ 314 h 686"/>
                    <a:gd name="T86" fmla="*/ 252 w 345"/>
                    <a:gd name="T87" fmla="*/ 302 h 686"/>
                    <a:gd name="T88" fmla="*/ 255 w 345"/>
                    <a:gd name="T89" fmla="*/ 291 h 686"/>
                    <a:gd name="T90" fmla="*/ 238 w 345"/>
                    <a:gd name="T91" fmla="*/ 279 h 686"/>
                    <a:gd name="T92" fmla="*/ 185 w 345"/>
                    <a:gd name="T93" fmla="*/ 237 h 686"/>
                    <a:gd name="T94" fmla="*/ 115 w 345"/>
                    <a:gd name="T95" fmla="*/ 193 h 686"/>
                    <a:gd name="T96" fmla="*/ 63 w 345"/>
                    <a:gd name="T97" fmla="*/ 153 h 686"/>
                    <a:gd name="T98" fmla="*/ 19 w 345"/>
                    <a:gd name="T99" fmla="*/ 102 h 686"/>
                    <a:gd name="T100" fmla="*/ 0 w 345"/>
                    <a:gd name="T101" fmla="*/ 53 h 686"/>
                    <a:gd name="T102" fmla="*/ 7 w 345"/>
                    <a:gd name="T103" fmla="*/ 27 h 686"/>
                    <a:gd name="T104" fmla="*/ 33 w 345"/>
                    <a:gd name="T105" fmla="*/ 9 h 686"/>
                    <a:gd name="T106" fmla="*/ 57 w 345"/>
                    <a:gd name="T107" fmla="*/ 2 h 6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5"/>
                    <a:gd name="T163" fmla="*/ 0 h 686"/>
                    <a:gd name="T164" fmla="*/ 345 w 345"/>
                    <a:gd name="T165" fmla="*/ 686 h 6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5" h="686">
                      <a:moveTo>
                        <a:pt x="57" y="2"/>
                      </a:moveTo>
                      <a:lnTo>
                        <a:pt x="89" y="0"/>
                      </a:lnTo>
                      <a:lnTo>
                        <a:pt x="113" y="15"/>
                      </a:lnTo>
                      <a:lnTo>
                        <a:pt x="169" y="64"/>
                      </a:lnTo>
                      <a:lnTo>
                        <a:pt x="227" y="121"/>
                      </a:lnTo>
                      <a:lnTo>
                        <a:pt x="278" y="176"/>
                      </a:lnTo>
                      <a:lnTo>
                        <a:pt x="315" y="225"/>
                      </a:lnTo>
                      <a:lnTo>
                        <a:pt x="337" y="263"/>
                      </a:lnTo>
                      <a:lnTo>
                        <a:pt x="345" y="293"/>
                      </a:lnTo>
                      <a:lnTo>
                        <a:pt x="341" y="321"/>
                      </a:lnTo>
                      <a:lnTo>
                        <a:pt x="329" y="349"/>
                      </a:lnTo>
                      <a:lnTo>
                        <a:pt x="302" y="382"/>
                      </a:lnTo>
                      <a:lnTo>
                        <a:pt x="262" y="416"/>
                      </a:lnTo>
                      <a:lnTo>
                        <a:pt x="201" y="467"/>
                      </a:lnTo>
                      <a:lnTo>
                        <a:pt x="154" y="496"/>
                      </a:lnTo>
                      <a:lnTo>
                        <a:pt x="127" y="521"/>
                      </a:lnTo>
                      <a:lnTo>
                        <a:pt x="115" y="544"/>
                      </a:lnTo>
                      <a:lnTo>
                        <a:pt x="117" y="559"/>
                      </a:lnTo>
                      <a:lnTo>
                        <a:pt x="133" y="575"/>
                      </a:lnTo>
                      <a:lnTo>
                        <a:pt x="171" y="600"/>
                      </a:lnTo>
                      <a:lnTo>
                        <a:pt x="203" y="619"/>
                      </a:lnTo>
                      <a:lnTo>
                        <a:pt x="241" y="631"/>
                      </a:lnTo>
                      <a:lnTo>
                        <a:pt x="264" y="638"/>
                      </a:lnTo>
                      <a:lnTo>
                        <a:pt x="269" y="654"/>
                      </a:lnTo>
                      <a:lnTo>
                        <a:pt x="262" y="664"/>
                      </a:lnTo>
                      <a:lnTo>
                        <a:pt x="229" y="678"/>
                      </a:lnTo>
                      <a:lnTo>
                        <a:pt x="224" y="680"/>
                      </a:lnTo>
                      <a:lnTo>
                        <a:pt x="180" y="686"/>
                      </a:lnTo>
                      <a:lnTo>
                        <a:pt x="157" y="686"/>
                      </a:lnTo>
                      <a:lnTo>
                        <a:pt x="134" y="668"/>
                      </a:lnTo>
                      <a:lnTo>
                        <a:pt x="112" y="635"/>
                      </a:lnTo>
                      <a:lnTo>
                        <a:pt x="89" y="614"/>
                      </a:lnTo>
                      <a:lnTo>
                        <a:pt x="56" y="596"/>
                      </a:lnTo>
                      <a:lnTo>
                        <a:pt x="33" y="575"/>
                      </a:lnTo>
                      <a:lnTo>
                        <a:pt x="31" y="547"/>
                      </a:lnTo>
                      <a:lnTo>
                        <a:pt x="36" y="526"/>
                      </a:lnTo>
                      <a:lnTo>
                        <a:pt x="57" y="505"/>
                      </a:lnTo>
                      <a:lnTo>
                        <a:pt x="91" y="486"/>
                      </a:lnTo>
                      <a:lnTo>
                        <a:pt x="119" y="463"/>
                      </a:lnTo>
                      <a:lnTo>
                        <a:pt x="145" y="424"/>
                      </a:lnTo>
                      <a:lnTo>
                        <a:pt x="169" y="381"/>
                      </a:lnTo>
                      <a:lnTo>
                        <a:pt x="201" y="339"/>
                      </a:lnTo>
                      <a:lnTo>
                        <a:pt x="234" y="314"/>
                      </a:lnTo>
                      <a:lnTo>
                        <a:pt x="252" y="302"/>
                      </a:lnTo>
                      <a:lnTo>
                        <a:pt x="255" y="291"/>
                      </a:lnTo>
                      <a:lnTo>
                        <a:pt x="238" y="279"/>
                      </a:lnTo>
                      <a:lnTo>
                        <a:pt x="185" y="237"/>
                      </a:lnTo>
                      <a:lnTo>
                        <a:pt x="115" y="193"/>
                      </a:lnTo>
                      <a:lnTo>
                        <a:pt x="63" y="153"/>
                      </a:lnTo>
                      <a:lnTo>
                        <a:pt x="19" y="102"/>
                      </a:lnTo>
                      <a:lnTo>
                        <a:pt x="0" y="53"/>
                      </a:lnTo>
                      <a:lnTo>
                        <a:pt x="7" y="27"/>
                      </a:lnTo>
                      <a:lnTo>
                        <a:pt x="33" y="9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22" name="Group 72"/>
              <p:cNvGrpSpPr>
                <a:grpSpLocks noChangeAspect="1"/>
              </p:cNvGrpSpPr>
              <p:nvPr/>
            </p:nvGrpSpPr>
            <p:grpSpPr bwMode="auto">
              <a:xfrm>
                <a:off x="1346" y="2030"/>
                <a:ext cx="144" cy="186"/>
                <a:chOff x="2895" y="2582"/>
                <a:chExt cx="322" cy="418"/>
              </a:xfrm>
            </p:grpSpPr>
            <p:sp>
              <p:nvSpPr>
                <p:cNvPr id="224" name="Freeform 73"/>
                <p:cNvSpPr>
                  <a:spLocks noChangeAspect="1"/>
                </p:cNvSpPr>
                <p:nvPr/>
              </p:nvSpPr>
              <p:spPr bwMode="auto">
                <a:xfrm>
                  <a:off x="2895" y="2582"/>
                  <a:ext cx="322" cy="418"/>
                </a:xfrm>
                <a:custGeom>
                  <a:avLst/>
                  <a:gdLst>
                    <a:gd name="T0" fmla="*/ 20 w 322"/>
                    <a:gd name="T1" fmla="*/ 319 h 418"/>
                    <a:gd name="T2" fmla="*/ 5 w 322"/>
                    <a:gd name="T3" fmla="*/ 347 h 418"/>
                    <a:gd name="T4" fmla="*/ 1 w 322"/>
                    <a:gd name="T5" fmla="*/ 386 h 418"/>
                    <a:gd name="T6" fmla="*/ 8 w 322"/>
                    <a:gd name="T7" fmla="*/ 398 h 418"/>
                    <a:gd name="T8" fmla="*/ 23 w 322"/>
                    <a:gd name="T9" fmla="*/ 410 h 418"/>
                    <a:gd name="T10" fmla="*/ 54 w 322"/>
                    <a:gd name="T11" fmla="*/ 417 h 418"/>
                    <a:gd name="T12" fmla="*/ 83 w 322"/>
                    <a:gd name="T13" fmla="*/ 413 h 418"/>
                    <a:gd name="T14" fmla="*/ 107 w 322"/>
                    <a:gd name="T15" fmla="*/ 399 h 418"/>
                    <a:gd name="T16" fmla="*/ 120 w 322"/>
                    <a:gd name="T17" fmla="*/ 384 h 418"/>
                    <a:gd name="T18" fmla="*/ 121 w 322"/>
                    <a:gd name="T19" fmla="*/ 378 h 418"/>
                    <a:gd name="T20" fmla="*/ 133 w 322"/>
                    <a:gd name="T21" fmla="*/ 362 h 418"/>
                    <a:gd name="T22" fmla="*/ 150 w 322"/>
                    <a:gd name="T23" fmla="*/ 333 h 418"/>
                    <a:gd name="T24" fmla="*/ 171 w 322"/>
                    <a:gd name="T25" fmla="*/ 288 h 418"/>
                    <a:gd name="T26" fmla="*/ 237 w 322"/>
                    <a:gd name="T27" fmla="*/ 196 h 418"/>
                    <a:gd name="T28" fmla="*/ 315 w 322"/>
                    <a:gd name="T29" fmla="*/ 90 h 418"/>
                    <a:gd name="T30" fmla="*/ 321 w 322"/>
                    <a:gd name="T31" fmla="*/ 76 h 418"/>
                    <a:gd name="T32" fmla="*/ 322 w 322"/>
                    <a:gd name="T33" fmla="*/ 72 h 418"/>
                    <a:gd name="T34" fmla="*/ 319 w 322"/>
                    <a:gd name="T35" fmla="*/ 42 h 418"/>
                    <a:gd name="T36" fmla="*/ 306 w 322"/>
                    <a:gd name="T37" fmla="*/ 20 h 418"/>
                    <a:gd name="T38" fmla="*/ 277 w 322"/>
                    <a:gd name="T39" fmla="*/ 1 h 418"/>
                    <a:gd name="T40" fmla="*/ 211 w 322"/>
                    <a:gd name="T41" fmla="*/ 6 h 418"/>
                    <a:gd name="T42" fmla="*/ 207 w 322"/>
                    <a:gd name="T43" fmla="*/ 24 h 418"/>
                    <a:gd name="T44" fmla="*/ 185 w 322"/>
                    <a:gd name="T45" fmla="*/ 66 h 418"/>
                    <a:gd name="T46" fmla="*/ 163 w 322"/>
                    <a:gd name="T47" fmla="*/ 105 h 418"/>
                    <a:gd name="T48" fmla="*/ 144 w 322"/>
                    <a:gd name="T49" fmla="*/ 140 h 418"/>
                    <a:gd name="T50" fmla="*/ 52 w 322"/>
                    <a:gd name="T51" fmla="*/ 280 h 418"/>
                    <a:gd name="T52" fmla="*/ 37 w 322"/>
                    <a:gd name="T53" fmla="*/ 298 h 418"/>
                    <a:gd name="T54" fmla="*/ 48 w 322"/>
                    <a:gd name="T55" fmla="*/ 318 h 418"/>
                    <a:gd name="T56" fmla="*/ 106 w 322"/>
                    <a:gd name="T57" fmla="*/ 238 h 418"/>
                    <a:gd name="T58" fmla="*/ 170 w 322"/>
                    <a:gd name="T59" fmla="*/ 138 h 418"/>
                    <a:gd name="T60" fmla="*/ 181 w 322"/>
                    <a:gd name="T61" fmla="*/ 117 h 418"/>
                    <a:gd name="T62" fmla="*/ 188 w 322"/>
                    <a:gd name="T63" fmla="*/ 104 h 418"/>
                    <a:gd name="T64" fmla="*/ 226 w 322"/>
                    <a:gd name="T65" fmla="*/ 38 h 418"/>
                    <a:gd name="T66" fmla="*/ 269 w 322"/>
                    <a:gd name="T67" fmla="*/ 21 h 418"/>
                    <a:gd name="T68" fmla="*/ 297 w 322"/>
                    <a:gd name="T69" fmla="*/ 47 h 418"/>
                    <a:gd name="T70" fmla="*/ 291 w 322"/>
                    <a:gd name="T71" fmla="*/ 83 h 418"/>
                    <a:gd name="T72" fmla="*/ 220 w 322"/>
                    <a:gd name="T73" fmla="*/ 181 h 418"/>
                    <a:gd name="T74" fmla="*/ 203 w 322"/>
                    <a:gd name="T75" fmla="*/ 208 h 418"/>
                    <a:gd name="T76" fmla="*/ 165 w 322"/>
                    <a:gd name="T77" fmla="*/ 259 h 418"/>
                    <a:gd name="T78" fmla="*/ 134 w 322"/>
                    <a:gd name="T79" fmla="*/ 316 h 418"/>
                    <a:gd name="T80" fmla="*/ 131 w 322"/>
                    <a:gd name="T81" fmla="*/ 319 h 418"/>
                    <a:gd name="T82" fmla="*/ 120 w 322"/>
                    <a:gd name="T83" fmla="*/ 345 h 418"/>
                    <a:gd name="T84" fmla="*/ 107 w 322"/>
                    <a:gd name="T85" fmla="*/ 364 h 418"/>
                    <a:gd name="T86" fmla="*/ 83 w 322"/>
                    <a:gd name="T87" fmla="*/ 389 h 418"/>
                    <a:gd name="T88" fmla="*/ 55 w 322"/>
                    <a:gd name="T89" fmla="*/ 399 h 418"/>
                    <a:gd name="T90" fmla="*/ 27 w 322"/>
                    <a:gd name="T91" fmla="*/ 387 h 418"/>
                    <a:gd name="T92" fmla="*/ 21 w 322"/>
                    <a:gd name="T93" fmla="*/ 369 h 418"/>
                    <a:gd name="T94" fmla="*/ 37 w 322"/>
                    <a:gd name="T95" fmla="*/ 350 h 418"/>
                    <a:gd name="T96" fmla="*/ 62 w 322"/>
                    <a:gd name="T97" fmla="*/ 350 h 418"/>
                    <a:gd name="T98" fmla="*/ 89 w 322"/>
                    <a:gd name="T99" fmla="*/ 365 h 418"/>
                    <a:gd name="T100" fmla="*/ 90 w 322"/>
                    <a:gd name="T101" fmla="*/ 350 h 418"/>
                    <a:gd name="T102" fmla="*/ 75 w 322"/>
                    <a:gd name="T103" fmla="*/ 330 h 4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2"/>
                    <a:gd name="T157" fmla="*/ 0 h 418"/>
                    <a:gd name="T158" fmla="*/ 322 w 322"/>
                    <a:gd name="T159" fmla="*/ 418 h 4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2" h="418">
                      <a:moveTo>
                        <a:pt x="37" y="298"/>
                      </a:moveTo>
                      <a:lnTo>
                        <a:pt x="35" y="299"/>
                      </a:lnTo>
                      <a:lnTo>
                        <a:pt x="30" y="303"/>
                      </a:lnTo>
                      <a:lnTo>
                        <a:pt x="27" y="308"/>
                      </a:lnTo>
                      <a:lnTo>
                        <a:pt x="20" y="319"/>
                      </a:lnTo>
                      <a:lnTo>
                        <a:pt x="14" y="329"/>
                      </a:lnTo>
                      <a:lnTo>
                        <a:pt x="10" y="341"/>
                      </a:lnTo>
                      <a:lnTo>
                        <a:pt x="7" y="343"/>
                      </a:lnTo>
                      <a:lnTo>
                        <a:pt x="6" y="344"/>
                      </a:lnTo>
                      <a:lnTo>
                        <a:pt x="5" y="347"/>
                      </a:lnTo>
                      <a:lnTo>
                        <a:pt x="2" y="351"/>
                      </a:lnTo>
                      <a:lnTo>
                        <a:pt x="1" y="357"/>
                      </a:lnTo>
                      <a:lnTo>
                        <a:pt x="0" y="363"/>
                      </a:lnTo>
                      <a:lnTo>
                        <a:pt x="1" y="369"/>
                      </a:lnTo>
                      <a:lnTo>
                        <a:pt x="1" y="386"/>
                      </a:lnTo>
                      <a:lnTo>
                        <a:pt x="2" y="387"/>
                      </a:lnTo>
                      <a:lnTo>
                        <a:pt x="3" y="389"/>
                      </a:lnTo>
                      <a:lnTo>
                        <a:pt x="5" y="392"/>
                      </a:lnTo>
                      <a:lnTo>
                        <a:pt x="7" y="393"/>
                      </a:lnTo>
                      <a:lnTo>
                        <a:pt x="8" y="398"/>
                      </a:lnTo>
                      <a:lnTo>
                        <a:pt x="11" y="402"/>
                      </a:lnTo>
                      <a:lnTo>
                        <a:pt x="15" y="406"/>
                      </a:lnTo>
                      <a:lnTo>
                        <a:pt x="21" y="408"/>
                      </a:lnTo>
                      <a:lnTo>
                        <a:pt x="21" y="409"/>
                      </a:lnTo>
                      <a:lnTo>
                        <a:pt x="23" y="410"/>
                      </a:lnTo>
                      <a:lnTo>
                        <a:pt x="27" y="411"/>
                      </a:lnTo>
                      <a:lnTo>
                        <a:pt x="34" y="414"/>
                      </a:lnTo>
                      <a:lnTo>
                        <a:pt x="41" y="415"/>
                      </a:lnTo>
                      <a:lnTo>
                        <a:pt x="48" y="416"/>
                      </a:lnTo>
                      <a:lnTo>
                        <a:pt x="54" y="417"/>
                      </a:lnTo>
                      <a:lnTo>
                        <a:pt x="60" y="418"/>
                      </a:lnTo>
                      <a:lnTo>
                        <a:pt x="66" y="417"/>
                      </a:lnTo>
                      <a:lnTo>
                        <a:pt x="72" y="416"/>
                      </a:lnTo>
                      <a:lnTo>
                        <a:pt x="78" y="415"/>
                      </a:lnTo>
                      <a:lnTo>
                        <a:pt x="83" y="413"/>
                      </a:lnTo>
                      <a:lnTo>
                        <a:pt x="89" y="410"/>
                      </a:lnTo>
                      <a:lnTo>
                        <a:pt x="96" y="407"/>
                      </a:lnTo>
                      <a:lnTo>
                        <a:pt x="101" y="404"/>
                      </a:lnTo>
                      <a:lnTo>
                        <a:pt x="106" y="400"/>
                      </a:lnTo>
                      <a:lnTo>
                        <a:pt x="107" y="399"/>
                      </a:lnTo>
                      <a:lnTo>
                        <a:pt x="109" y="398"/>
                      </a:lnTo>
                      <a:lnTo>
                        <a:pt x="111" y="396"/>
                      </a:lnTo>
                      <a:lnTo>
                        <a:pt x="116" y="391"/>
                      </a:lnTo>
                      <a:lnTo>
                        <a:pt x="119" y="386"/>
                      </a:lnTo>
                      <a:lnTo>
                        <a:pt x="120" y="384"/>
                      </a:lnTo>
                      <a:lnTo>
                        <a:pt x="120" y="383"/>
                      </a:lnTo>
                      <a:lnTo>
                        <a:pt x="120" y="382"/>
                      </a:lnTo>
                      <a:lnTo>
                        <a:pt x="121" y="380"/>
                      </a:lnTo>
                      <a:lnTo>
                        <a:pt x="120" y="379"/>
                      </a:lnTo>
                      <a:lnTo>
                        <a:pt x="121" y="378"/>
                      </a:lnTo>
                      <a:lnTo>
                        <a:pt x="124" y="375"/>
                      </a:lnTo>
                      <a:lnTo>
                        <a:pt x="126" y="373"/>
                      </a:lnTo>
                      <a:lnTo>
                        <a:pt x="127" y="372"/>
                      </a:lnTo>
                      <a:lnTo>
                        <a:pt x="128" y="371"/>
                      </a:lnTo>
                      <a:lnTo>
                        <a:pt x="133" y="362"/>
                      </a:lnTo>
                      <a:lnTo>
                        <a:pt x="136" y="357"/>
                      </a:lnTo>
                      <a:lnTo>
                        <a:pt x="137" y="355"/>
                      </a:lnTo>
                      <a:lnTo>
                        <a:pt x="139" y="352"/>
                      </a:lnTo>
                      <a:lnTo>
                        <a:pt x="144" y="342"/>
                      </a:lnTo>
                      <a:lnTo>
                        <a:pt x="150" y="333"/>
                      </a:lnTo>
                      <a:lnTo>
                        <a:pt x="151" y="331"/>
                      </a:lnTo>
                      <a:lnTo>
                        <a:pt x="151" y="329"/>
                      </a:lnTo>
                      <a:lnTo>
                        <a:pt x="157" y="315"/>
                      </a:lnTo>
                      <a:lnTo>
                        <a:pt x="164" y="301"/>
                      </a:lnTo>
                      <a:lnTo>
                        <a:pt x="171" y="288"/>
                      </a:lnTo>
                      <a:lnTo>
                        <a:pt x="180" y="276"/>
                      </a:lnTo>
                      <a:lnTo>
                        <a:pt x="191" y="262"/>
                      </a:lnTo>
                      <a:lnTo>
                        <a:pt x="203" y="249"/>
                      </a:lnTo>
                      <a:lnTo>
                        <a:pt x="219" y="222"/>
                      </a:lnTo>
                      <a:lnTo>
                        <a:pt x="237" y="196"/>
                      </a:lnTo>
                      <a:lnTo>
                        <a:pt x="295" y="113"/>
                      </a:lnTo>
                      <a:lnTo>
                        <a:pt x="300" y="108"/>
                      </a:lnTo>
                      <a:lnTo>
                        <a:pt x="306" y="102"/>
                      </a:lnTo>
                      <a:lnTo>
                        <a:pt x="310" y="97"/>
                      </a:lnTo>
                      <a:lnTo>
                        <a:pt x="315" y="90"/>
                      </a:lnTo>
                      <a:lnTo>
                        <a:pt x="315" y="89"/>
                      </a:lnTo>
                      <a:lnTo>
                        <a:pt x="316" y="88"/>
                      </a:lnTo>
                      <a:lnTo>
                        <a:pt x="318" y="85"/>
                      </a:lnTo>
                      <a:lnTo>
                        <a:pt x="320" y="81"/>
                      </a:lnTo>
                      <a:lnTo>
                        <a:pt x="321" y="76"/>
                      </a:lnTo>
                      <a:lnTo>
                        <a:pt x="321" y="75"/>
                      </a:lnTo>
                      <a:lnTo>
                        <a:pt x="321" y="74"/>
                      </a:lnTo>
                      <a:lnTo>
                        <a:pt x="322" y="74"/>
                      </a:lnTo>
                      <a:lnTo>
                        <a:pt x="322" y="72"/>
                      </a:lnTo>
                      <a:lnTo>
                        <a:pt x="322" y="65"/>
                      </a:lnTo>
                      <a:lnTo>
                        <a:pt x="322" y="59"/>
                      </a:lnTo>
                      <a:lnTo>
                        <a:pt x="321" y="54"/>
                      </a:lnTo>
                      <a:lnTo>
                        <a:pt x="321" y="48"/>
                      </a:lnTo>
                      <a:lnTo>
                        <a:pt x="319" y="42"/>
                      </a:lnTo>
                      <a:lnTo>
                        <a:pt x="317" y="38"/>
                      </a:lnTo>
                      <a:lnTo>
                        <a:pt x="315" y="32"/>
                      </a:lnTo>
                      <a:lnTo>
                        <a:pt x="312" y="28"/>
                      </a:lnTo>
                      <a:lnTo>
                        <a:pt x="309" y="24"/>
                      </a:lnTo>
                      <a:lnTo>
                        <a:pt x="306" y="20"/>
                      </a:lnTo>
                      <a:lnTo>
                        <a:pt x="301" y="16"/>
                      </a:lnTo>
                      <a:lnTo>
                        <a:pt x="298" y="12"/>
                      </a:lnTo>
                      <a:lnTo>
                        <a:pt x="293" y="9"/>
                      </a:lnTo>
                      <a:lnTo>
                        <a:pt x="288" y="6"/>
                      </a:lnTo>
                      <a:lnTo>
                        <a:pt x="277" y="1"/>
                      </a:lnTo>
                      <a:lnTo>
                        <a:pt x="225" y="0"/>
                      </a:lnTo>
                      <a:lnTo>
                        <a:pt x="222" y="1"/>
                      </a:lnTo>
                      <a:lnTo>
                        <a:pt x="218" y="2"/>
                      </a:lnTo>
                      <a:lnTo>
                        <a:pt x="214" y="4"/>
                      </a:lnTo>
                      <a:lnTo>
                        <a:pt x="211" y="6"/>
                      </a:lnTo>
                      <a:lnTo>
                        <a:pt x="209" y="10"/>
                      </a:lnTo>
                      <a:lnTo>
                        <a:pt x="207" y="12"/>
                      </a:lnTo>
                      <a:lnTo>
                        <a:pt x="207" y="16"/>
                      </a:lnTo>
                      <a:lnTo>
                        <a:pt x="207" y="22"/>
                      </a:lnTo>
                      <a:lnTo>
                        <a:pt x="207" y="24"/>
                      </a:lnTo>
                      <a:lnTo>
                        <a:pt x="203" y="33"/>
                      </a:lnTo>
                      <a:lnTo>
                        <a:pt x="198" y="44"/>
                      </a:lnTo>
                      <a:lnTo>
                        <a:pt x="192" y="54"/>
                      </a:lnTo>
                      <a:lnTo>
                        <a:pt x="187" y="63"/>
                      </a:lnTo>
                      <a:lnTo>
                        <a:pt x="185" y="66"/>
                      </a:lnTo>
                      <a:lnTo>
                        <a:pt x="185" y="68"/>
                      </a:lnTo>
                      <a:lnTo>
                        <a:pt x="182" y="73"/>
                      </a:lnTo>
                      <a:lnTo>
                        <a:pt x="176" y="83"/>
                      </a:lnTo>
                      <a:lnTo>
                        <a:pt x="164" y="103"/>
                      </a:lnTo>
                      <a:lnTo>
                        <a:pt x="163" y="105"/>
                      </a:lnTo>
                      <a:lnTo>
                        <a:pt x="162" y="108"/>
                      </a:lnTo>
                      <a:lnTo>
                        <a:pt x="159" y="115"/>
                      </a:lnTo>
                      <a:lnTo>
                        <a:pt x="157" y="121"/>
                      </a:lnTo>
                      <a:lnTo>
                        <a:pt x="150" y="134"/>
                      </a:lnTo>
                      <a:lnTo>
                        <a:pt x="144" y="140"/>
                      </a:lnTo>
                      <a:lnTo>
                        <a:pt x="139" y="147"/>
                      </a:lnTo>
                      <a:lnTo>
                        <a:pt x="128" y="163"/>
                      </a:lnTo>
                      <a:lnTo>
                        <a:pt x="116" y="180"/>
                      </a:lnTo>
                      <a:lnTo>
                        <a:pt x="96" y="213"/>
                      </a:lnTo>
                      <a:lnTo>
                        <a:pt x="52" y="280"/>
                      </a:lnTo>
                      <a:lnTo>
                        <a:pt x="48" y="282"/>
                      </a:lnTo>
                      <a:lnTo>
                        <a:pt x="43" y="286"/>
                      </a:lnTo>
                      <a:lnTo>
                        <a:pt x="39" y="292"/>
                      </a:lnTo>
                      <a:lnTo>
                        <a:pt x="38" y="296"/>
                      </a:lnTo>
                      <a:lnTo>
                        <a:pt x="37" y="298"/>
                      </a:lnTo>
                      <a:lnTo>
                        <a:pt x="69" y="328"/>
                      </a:lnTo>
                      <a:lnTo>
                        <a:pt x="67" y="327"/>
                      </a:lnTo>
                      <a:lnTo>
                        <a:pt x="65" y="327"/>
                      </a:lnTo>
                      <a:lnTo>
                        <a:pt x="40" y="328"/>
                      </a:lnTo>
                      <a:lnTo>
                        <a:pt x="48" y="318"/>
                      </a:lnTo>
                      <a:lnTo>
                        <a:pt x="66" y="294"/>
                      </a:lnTo>
                      <a:lnTo>
                        <a:pt x="75" y="282"/>
                      </a:lnTo>
                      <a:lnTo>
                        <a:pt x="83" y="270"/>
                      </a:lnTo>
                      <a:lnTo>
                        <a:pt x="95" y="254"/>
                      </a:lnTo>
                      <a:lnTo>
                        <a:pt x="106" y="238"/>
                      </a:lnTo>
                      <a:lnTo>
                        <a:pt x="128" y="205"/>
                      </a:lnTo>
                      <a:lnTo>
                        <a:pt x="138" y="188"/>
                      </a:lnTo>
                      <a:lnTo>
                        <a:pt x="144" y="180"/>
                      </a:lnTo>
                      <a:lnTo>
                        <a:pt x="150" y="172"/>
                      </a:lnTo>
                      <a:lnTo>
                        <a:pt x="170" y="138"/>
                      </a:lnTo>
                      <a:lnTo>
                        <a:pt x="170" y="137"/>
                      </a:lnTo>
                      <a:lnTo>
                        <a:pt x="171" y="136"/>
                      </a:lnTo>
                      <a:lnTo>
                        <a:pt x="172" y="133"/>
                      </a:lnTo>
                      <a:lnTo>
                        <a:pt x="180" y="119"/>
                      </a:lnTo>
                      <a:lnTo>
                        <a:pt x="181" y="117"/>
                      </a:lnTo>
                      <a:lnTo>
                        <a:pt x="181" y="116"/>
                      </a:lnTo>
                      <a:lnTo>
                        <a:pt x="182" y="115"/>
                      </a:lnTo>
                      <a:lnTo>
                        <a:pt x="184" y="112"/>
                      </a:lnTo>
                      <a:lnTo>
                        <a:pt x="188" y="104"/>
                      </a:lnTo>
                      <a:lnTo>
                        <a:pt x="196" y="90"/>
                      </a:lnTo>
                      <a:lnTo>
                        <a:pt x="204" y="76"/>
                      </a:lnTo>
                      <a:lnTo>
                        <a:pt x="218" y="54"/>
                      </a:lnTo>
                      <a:lnTo>
                        <a:pt x="222" y="46"/>
                      </a:lnTo>
                      <a:lnTo>
                        <a:pt x="226" y="38"/>
                      </a:lnTo>
                      <a:lnTo>
                        <a:pt x="228" y="31"/>
                      </a:lnTo>
                      <a:lnTo>
                        <a:pt x="229" y="24"/>
                      </a:lnTo>
                      <a:lnTo>
                        <a:pt x="231" y="21"/>
                      </a:lnTo>
                      <a:lnTo>
                        <a:pt x="268" y="20"/>
                      </a:lnTo>
                      <a:lnTo>
                        <a:pt x="269" y="21"/>
                      </a:lnTo>
                      <a:lnTo>
                        <a:pt x="277" y="26"/>
                      </a:lnTo>
                      <a:lnTo>
                        <a:pt x="286" y="32"/>
                      </a:lnTo>
                      <a:lnTo>
                        <a:pt x="290" y="34"/>
                      </a:lnTo>
                      <a:lnTo>
                        <a:pt x="293" y="40"/>
                      </a:lnTo>
                      <a:lnTo>
                        <a:pt x="297" y="47"/>
                      </a:lnTo>
                      <a:lnTo>
                        <a:pt x="299" y="51"/>
                      </a:lnTo>
                      <a:lnTo>
                        <a:pt x="301" y="54"/>
                      </a:lnTo>
                      <a:lnTo>
                        <a:pt x="303" y="64"/>
                      </a:lnTo>
                      <a:lnTo>
                        <a:pt x="303" y="66"/>
                      </a:lnTo>
                      <a:lnTo>
                        <a:pt x="291" y="83"/>
                      </a:lnTo>
                      <a:lnTo>
                        <a:pt x="268" y="114"/>
                      </a:lnTo>
                      <a:lnTo>
                        <a:pt x="247" y="146"/>
                      </a:lnTo>
                      <a:lnTo>
                        <a:pt x="226" y="178"/>
                      </a:lnTo>
                      <a:lnTo>
                        <a:pt x="222" y="179"/>
                      </a:lnTo>
                      <a:lnTo>
                        <a:pt x="220" y="181"/>
                      </a:lnTo>
                      <a:lnTo>
                        <a:pt x="217" y="184"/>
                      </a:lnTo>
                      <a:lnTo>
                        <a:pt x="212" y="192"/>
                      </a:lnTo>
                      <a:lnTo>
                        <a:pt x="208" y="200"/>
                      </a:lnTo>
                      <a:lnTo>
                        <a:pt x="207" y="202"/>
                      </a:lnTo>
                      <a:lnTo>
                        <a:pt x="203" y="208"/>
                      </a:lnTo>
                      <a:lnTo>
                        <a:pt x="199" y="215"/>
                      </a:lnTo>
                      <a:lnTo>
                        <a:pt x="190" y="227"/>
                      </a:lnTo>
                      <a:lnTo>
                        <a:pt x="180" y="241"/>
                      </a:lnTo>
                      <a:lnTo>
                        <a:pt x="171" y="253"/>
                      </a:lnTo>
                      <a:lnTo>
                        <a:pt x="165" y="259"/>
                      </a:lnTo>
                      <a:lnTo>
                        <a:pt x="161" y="266"/>
                      </a:lnTo>
                      <a:lnTo>
                        <a:pt x="153" y="280"/>
                      </a:lnTo>
                      <a:lnTo>
                        <a:pt x="148" y="285"/>
                      </a:lnTo>
                      <a:lnTo>
                        <a:pt x="145" y="292"/>
                      </a:lnTo>
                      <a:lnTo>
                        <a:pt x="134" y="316"/>
                      </a:lnTo>
                      <a:lnTo>
                        <a:pt x="133" y="317"/>
                      </a:lnTo>
                      <a:lnTo>
                        <a:pt x="132" y="317"/>
                      </a:lnTo>
                      <a:lnTo>
                        <a:pt x="132" y="318"/>
                      </a:lnTo>
                      <a:lnTo>
                        <a:pt x="131" y="319"/>
                      </a:lnTo>
                      <a:lnTo>
                        <a:pt x="130" y="321"/>
                      </a:lnTo>
                      <a:lnTo>
                        <a:pt x="130" y="324"/>
                      </a:lnTo>
                      <a:lnTo>
                        <a:pt x="127" y="331"/>
                      </a:lnTo>
                      <a:lnTo>
                        <a:pt x="123" y="338"/>
                      </a:lnTo>
                      <a:lnTo>
                        <a:pt x="120" y="345"/>
                      </a:lnTo>
                      <a:lnTo>
                        <a:pt x="116" y="351"/>
                      </a:lnTo>
                      <a:lnTo>
                        <a:pt x="113" y="355"/>
                      </a:lnTo>
                      <a:lnTo>
                        <a:pt x="111" y="358"/>
                      </a:lnTo>
                      <a:lnTo>
                        <a:pt x="110" y="361"/>
                      </a:lnTo>
                      <a:lnTo>
                        <a:pt x="107" y="364"/>
                      </a:lnTo>
                      <a:lnTo>
                        <a:pt x="103" y="371"/>
                      </a:lnTo>
                      <a:lnTo>
                        <a:pt x="96" y="377"/>
                      </a:lnTo>
                      <a:lnTo>
                        <a:pt x="93" y="380"/>
                      </a:lnTo>
                      <a:lnTo>
                        <a:pt x="90" y="384"/>
                      </a:lnTo>
                      <a:lnTo>
                        <a:pt x="83" y="389"/>
                      </a:lnTo>
                      <a:lnTo>
                        <a:pt x="79" y="393"/>
                      </a:lnTo>
                      <a:lnTo>
                        <a:pt x="75" y="395"/>
                      </a:lnTo>
                      <a:lnTo>
                        <a:pt x="70" y="397"/>
                      </a:lnTo>
                      <a:lnTo>
                        <a:pt x="65" y="398"/>
                      </a:lnTo>
                      <a:lnTo>
                        <a:pt x="55" y="399"/>
                      </a:lnTo>
                      <a:lnTo>
                        <a:pt x="51" y="398"/>
                      </a:lnTo>
                      <a:lnTo>
                        <a:pt x="46" y="398"/>
                      </a:lnTo>
                      <a:lnTo>
                        <a:pt x="36" y="394"/>
                      </a:lnTo>
                      <a:lnTo>
                        <a:pt x="33" y="393"/>
                      </a:lnTo>
                      <a:lnTo>
                        <a:pt x="27" y="387"/>
                      </a:lnTo>
                      <a:lnTo>
                        <a:pt x="25" y="384"/>
                      </a:lnTo>
                      <a:lnTo>
                        <a:pt x="22" y="380"/>
                      </a:lnTo>
                      <a:lnTo>
                        <a:pt x="21" y="378"/>
                      </a:lnTo>
                      <a:lnTo>
                        <a:pt x="21" y="374"/>
                      </a:lnTo>
                      <a:lnTo>
                        <a:pt x="21" y="369"/>
                      </a:lnTo>
                      <a:lnTo>
                        <a:pt x="21" y="366"/>
                      </a:lnTo>
                      <a:lnTo>
                        <a:pt x="25" y="360"/>
                      </a:lnTo>
                      <a:lnTo>
                        <a:pt x="29" y="356"/>
                      </a:lnTo>
                      <a:lnTo>
                        <a:pt x="34" y="351"/>
                      </a:lnTo>
                      <a:lnTo>
                        <a:pt x="37" y="350"/>
                      </a:lnTo>
                      <a:lnTo>
                        <a:pt x="41" y="349"/>
                      </a:lnTo>
                      <a:lnTo>
                        <a:pt x="47" y="347"/>
                      </a:lnTo>
                      <a:lnTo>
                        <a:pt x="55" y="346"/>
                      </a:lnTo>
                      <a:lnTo>
                        <a:pt x="57" y="348"/>
                      </a:lnTo>
                      <a:lnTo>
                        <a:pt x="62" y="350"/>
                      </a:lnTo>
                      <a:lnTo>
                        <a:pt x="68" y="354"/>
                      </a:lnTo>
                      <a:lnTo>
                        <a:pt x="73" y="358"/>
                      </a:lnTo>
                      <a:lnTo>
                        <a:pt x="77" y="364"/>
                      </a:lnTo>
                      <a:lnTo>
                        <a:pt x="80" y="365"/>
                      </a:lnTo>
                      <a:lnTo>
                        <a:pt x="89" y="365"/>
                      </a:lnTo>
                      <a:lnTo>
                        <a:pt x="89" y="364"/>
                      </a:lnTo>
                      <a:lnTo>
                        <a:pt x="90" y="362"/>
                      </a:lnTo>
                      <a:lnTo>
                        <a:pt x="90" y="361"/>
                      </a:lnTo>
                      <a:lnTo>
                        <a:pt x="91" y="355"/>
                      </a:lnTo>
                      <a:lnTo>
                        <a:pt x="90" y="350"/>
                      </a:lnTo>
                      <a:lnTo>
                        <a:pt x="89" y="345"/>
                      </a:lnTo>
                      <a:lnTo>
                        <a:pt x="87" y="341"/>
                      </a:lnTo>
                      <a:lnTo>
                        <a:pt x="83" y="336"/>
                      </a:lnTo>
                      <a:lnTo>
                        <a:pt x="80" y="334"/>
                      </a:lnTo>
                      <a:lnTo>
                        <a:pt x="75" y="330"/>
                      </a:lnTo>
                      <a:lnTo>
                        <a:pt x="69" y="328"/>
                      </a:lnTo>
                      <a:lnTo>
                        <a:pt x="37" y="29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5" name="Freeform 74"/>
                <p:cNvSpPr>
                  <a:spLocks noChangeAspect="1"/>
                </p:cNvSpPr>
                <p:nvPr/>
              </p:nvSpPr>
              <p:spPr bwMode="auto">
                <a:xfrm>
                  <a:off x="2916" y="2602"/>
                  <a:ext cx="284" cy="378"/>
                </a:xfrm>
                <a:custGeom>
                  <a:avLst/>
                  <a:gdLst>
                    <a:gd name="T0" fmla="*/ 46 w 284"/>
                    <a:gd name="T1" fmla="*/ 307 h 378"/>
                    <a:gd name="T2" fmla="*/ 54 w 284"/>
                    <a:gd name="T3" fmla="*/ 310 h 378"/>
                    <a:gd name="T4" fmla="*/ 63 w 284"/>
                    <a:gd name="T5" fmla="*/ 316 h 378"/>
                    <a:gd name="T6" fmla="*/ 69 w 284"/>
                    <a:gd name="T7" fmla="*/ 325 h 378"/>
                    <a:gd name="T8" fmla="*/ 71 w 284"/>
                    <a:gd name="T9" fmla="*/ 335 h 378"/>
                    <a:gd name="T10" fmla="*/ 70 w 284"/>
                    <a:gd name="T11" fmla="*/ 342 h 378"/>
                    <a:gd name="T12" fmla="*/ 68 w 284"/>
                    <a:gd name="T13" fmla="*/ 345 h 378"/>
                    <a:gd name="T14" fmla="*/ 57 w 284"/>
                    <a:gd name="T15" fmla="*/ 343 h 378"/>
                    <a:gd name="T16" fmla="*/ 47 w 284"/>
                    <a:gd name="T17" fmla="*/ 334 h 378"/>
                    <a:gd name="T18" fmla="*/ 37 w 284"/>
                    <a:gd name="T19" fmla="*/ 328 h 378"/>
                    <a:gd name="T20" fmla="*/ 26 w 284"/>
                    <a:gd name="T21" fmla="*/ 327 h 378"/>
                    <a:gd name="T22" fmla="*/ 17 w 284"/>
                    <a:gd name="T23" fmla="*/ 329 h 378"/>
                    <a:gd name="T24" fmla="*/ 9 w 284"/>
                    <a:gd name="T25" fmla="*/ 335 h 378"/>
                    <a:gd name="T26" fmla="*/ 0 w 284"/>
                    <a:gd name="T27" fmla="*/ 346 h 378"/>
                    <a:gd name="T28" fmla="*/ 0 w 284"/>
                    <a:gd name="T29" fmla="*/ 354 h 378"/>
                    <a:gd name="T30" fmla="*/ 2 w 284"/>
                    <a:gd name="T31" fmla="*/ 360 h 378"/>
                    <a:gd name="T32" fmla="*/ 7 w 284"/>
                    <a:gd name="T33" fmla="*/ 367 h 378"/>
                    <a:gd name="T34" fmla="*/ 16 w 284"/>
                    <a:gd name="T35" fmla="*/ 374 h 378"/>
                    <a:gd name="T36" fmla="*/ 31 w 284"/>
                    <a:gd name="T37" fmla="*/ 378 h 378"/>
                    <a:gd name="T38" fmla="*/ 45 w 284"/>
                    <a:gd name="T39" fmla="*/ 378 h 378"/>
                    <a:gd name="T40" fmla="*/ 55 w 284"/>
                    <a:gd name="T41" fmla="*/ 375 h 378"/>
                    <a:gd name="T42" fmla="*/ 63 w 284"/>
                    <a:gd name="T43" fmla="*/ 369 h 378"/>
                    <a:gd name="T44" fmla="*/ 73 w 284"/>
                    <a:gd name="T45" fmla="*/ 360 h 378"/>
                    <a:gd name="T46" fmla="*/ 82 w 284"/>
                    <a:gd name="T47" fmla="*/ 350 h 378"/>
                    <a:gd name="T48" fmla="*/ 89 w 284"/>
                    <a:gd name="T49" fmla="*/ 341 h 378"/>
                    <a:gd name="T50" fmla="*/ 93 w 284"/>
                    <a:gd name="T51" fmla="*/ 335 h 378"/>
                    <a:gd name="T52" fmla="*/ 100 w 284"/>
                    <a:gd name="T53" fmla="*/ 325 h 378"/>
                    <a:gd name="T54" fmla="*/ 107 w 284"/>
                    <a:gd name="T55" fmla="*/ 311 h 378"/>
                    <a:gd name="T56" fmla="*/ 110 w 284"/>
                    <a:gd name="T57" fmla="*/ 300 h 378"/>
                    <a:gd name="T58" fmla="*/ 112 w 284"/>
                    <a:gd name="T59" fmla="*/ 298 h 378"/>
                    <a:gd name="T60" fmla="*/ 112 w 284"/>
                    <a:gd name="T61" fmla="*/ 297 h 378"/>
                    <a:gd name="T62" fmla="*/ 114 w 284"/>
                    <a:gd name="T63" fmla="*/ 296 h 378"/>
                    <a:gd name="T64" fmla="*/ 128 w 284"/>
                    <a:gd name="T65" fmla="*/ 265 h 378"/>
                    <a:gd name="T66" fmla="*/ 141 w 284"/>
                    <a:gd name="T67" fmla="*/ 246 h 378"/>
                    <a:gd name="T68" fmla="*/ 151 w 284"/>
                    <a:gd name="T69" fmla="*/ 233 h 378"/>
                    <a:gd name="T70" fmla="*/ 170 w 284"/>
                    <a:gd name="T71" fmla="*/ 207 h 378"/>
                    <a:gd name="T72" fmla="*/ 183 w 284"/>
                    <a:gd name="T73" fmla="*/ 188 h 378"/>
                    <a:gd name="T74" fmla="*/ 188 w 284"/>
                    <a:gd name="T75" fmla="*/ 180 h 378"/>
                    <a:gd name="T76" fmla="*/ 197 w 284"/>
                    <a:gd name="T77" fmla="*/ 164 h 378"/>
                    <a:gd name="T78" fmla="*/ 202 w 284"/>
                    <a:gd name="T79" fmla="*/ 159 h 378"/>
                    <a:gd name="T80" fmla="*/ 227 w 284"/>
                    <a:gd name="T81" fmla="*/ 126 h 378"/>
                    <a:gd name="T82" fmla="*/ 272 w 284"/>
                    <a:gd name="T83" fmla="*/ 63 h 378"/>
                    <a:gd name="T84" fmla="*/ 284 w 284"/>
                    <a:gd name="T85" fmla="*/ 44 h 378"/>
                    <a:gd name="T86" fmla="*/ 280 w 284"/>
                    <a:gd name="T87" fmla="*/ 31 h 378"/>
                    <a:gd name="T88" fmla="*/ 273 w 284"/>
                    <a:gd name="T89" fmla="*/ 21 h 378"/>
                    <a:gd name="T90" fmla="*/ 266 w 284"/>
                    <a:gd name="T91" fmla="*/ 13 h 378"/>
                    <a:gd name="T92" fmla="*/ 250 w 284"/>
                    <a:gd name="T93" fmla="*/ 1 h 378"/>
                    <a:gd name="T94" fmla="*/ 211 w 284"/>
                    <a:gd name="T95" fmla="*/ 1 h 378"/>
                    <a:gd name="T96" fmla="*/ 209 w 284"/>
                    <a:gd name="T97" fmla="*/ 11 h 378"/>
                    <a:gd name="T98" fmla="*/ 202 w 284"/>
                    <a:gd name="T99" fmla="*/ 26 h 378"/>
                    <a:gd name="T100" fmla="*/ 184 w 284"/>
                    <a:gd name="T101" fmla="*/ 56 h 378"/>
                    <a:gd name="T102" fmla="*/ 168 w 284"/>
                    <a:gd name="T103" fmla="*/ 85 h 378"/>
                    <a:gd name="T104" fmla="*/ 162 w 284"/>
                    <a:gd name="T105" fmla="*/ 95 h 378"/>
                    <a:gd name="T106" fmla="*/ 161 w 284"/>
                    <a:gd name="T107" fmla="*/ 96 h 378"/>
                    <a:gd name="T108" fmla="*/ 160 w 284"/>
                    <a:gd name="T109" fmla="*/ 99 h 378"/>
                    <a:gd name="T110" fmla="*/ 151 w 284"/>
                    <a:gd name="T111" fmla="*/ 116 h 378"/>
                    <a:gd name="T112" fmla="*/ 150 w 284"/>
                    <a:gd name="T113" fmla="*/ 118 h 378"/>
                    <a:gd name="T114" fmla="*/ 124 w 284"/>
                    <a:gd name="T115" fmla="*/ 160 h 378"/>
                    <a:gd name="T116" fmla="*/ 108 w 284"/>
                    <a:gd name="T117" fmla="*/ 185 h 378"/>
                    <a:gd name="T118" fmla="*/ 75 w 284"/>
                    <a:gd name="T119" fmla="*/ 234 h 378"/>
                    <a:gd name="T120" fmla="*/ 54 w 284"/>
                    <a:gd name="T121" fmla="*/ 262 h 378"/>
                    <a:gd name="T122" fmla="*/ 27 w 284"/>
                    <a:gd name="T123" fmla="*/ 298 h 378"/>
                    <a:gd name="T124" fmla="*/ 45 w 284"/>
                    <a:gd name="T125" fmla="*/ 307 h 3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4"/>
                    <a:gd name="T190" fmla="*/ 0 h 378"/>
                    <a:gd name="T191" fmla="*/ 284 w 284"/>
                    <a:gd name="T192" fmla="*/ 378 h 3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4" h="378">
                      <a:moveTo>
                        <a:pt x="45" y="307"/>
                      </a:moveTo>
                      <a:lnTo>
                        <a:pt x="46" y="307"/>
                      </a:lnTo>
                      <a:lnTo>
                        <a:pt x="48" y="308"/>
                      </a:lnTo>
                      <a:lnTo>
                        <a:pt x="54" y="310"/>
                      </a:lnTo>
                      <a:lnTo>
                        <a:pt x="60" y="314"/>
                      </a:lnTo>
                      <a:lnTo>
                        <a:pt x="63" y="316"/>
                      </a:lnTo>
                      <a:lnTo>
                        <a:pt x="67" y="321"/>
                      </a:lnTo>
                      <a:lnTo>
                        <a:pt x="69" y="325"/>
                      </a:lnTo>
                      <a:lnTo>
                        <a:pt x="70" y="329"/>
                      </a:lnTo>
                      <a:lnTo>
                        <a:pt x="71" y="335"/>
                      </a:lnTo>
                      <a:lnTo>
                        <a:pt x="70" y="341"/>
                      </a:lnTo>
                      <a:lnTo>
                        <a:pt x="70" y="342"/>
                      </a:lnTo>
                      <a:lnTo>
                        <a:pt x="69" y="343"/>
                      </a:lnTo>
                      <a:lnTo>
                        <a:pt x="68" y="345"/>
                      </a:lnTo>
                      <a:lnTo>
                        <a:pt x="60" y="345"/>
                      </a:lnTo>
                      <a:lnTo>
                        <a:pt x="57" y="343"/>
                      </a:lnTo>
                      <a:lnTo>
                        <a:pt x="53" y="338"/>
                      </a:lnTo>
                      <a:lnTo>
                        <a:pt x="47" y="334"/>
                      </a:lnTo>
                      <a:lnTo>
                        <a:pt x="42" y="330"/>
                      </a:lnTo>
                      <a:lnTo>
                        <a:pt x="37" y="328"/>
                      </a:lnTo>
                      <a:lnTo>
                        <a:pt x="34" y="326"/>
                      </a:lnTo>
                      <a:lnTo>
                        <a:pt x="26" y="327"/>
                      </a:lnTo>
                      <a:lnTo>
                        <a:pt x="20" y="328"/>
                      </a:lnTo>
                      <a:lnTo>
                        <a:pt x="17" y="329"/>
                      </a:lnTo>
                      <a:lnTo>
                        <a:pt x="14" y="331"/>
                      </a:lnTo>
                      <a:lnTo>
                        <a:pt x="9" y="335"/>
                      </a:lnTo>
                      <a:lnTo>
                        <a:pt x="4" y="340"/>
                      </a:lnTo>
                      <a:lnTo>
                        <a:pt x="0" y="346"/>
                      </a:lnTo>
                      <a:lnTo>
                        <a:pt x="0" y="349"/>
                      </a:lnTo>
                      <a:lnTo>
                        <a:pt x="0" y="354"/>
                      </a:lnTo>
                      <a:lnTo>
                        <a:pt x="0" y="358"/>
                      </a:lnTo>
                      <a:lnTo>
                        <a:pt x="2" y="360"/>
                      </a:lnTo>
                      <a:lnTo>
                        <a:pt x="4" y="364"/>
                      </a:lnTo>
                      <a:lnTo>
                        <a:pt x="7" y="367"/>
                      </a:lnTo>
                      <a:lnTo>
                        <a:pt x="12" y="373"/>
                      </a:lnTo>
                      <a:lnTo>
                        <a:pt x="16" y="374"/>
                      </a:lnTo>
                      <a:lnTo>
                        <a:pt x="25" y="378"/>
                      </a:lnTo>
                      <a:lnTo>
                        <a:pt x="31" y="378"/>
                      </a:lnTo>
                      <a:lnTo>
                        <a:pt x="35" y="378"/>
                      </a:lnTo>
                      <a:lnTo>
                        <a:pt x="45" y="378"/>
                      </a:lnTo>
                      <a:lnTo>
                        <a:pt x="50" y="377"/>
                      </a:lnTo>
                      <a:lnTo>
                        <a:pt x="55" y="375"/>
                      </a:lnTo>
                      <a:lnTo>
                        <a:pt x="59" y="372"/>
                      </a:lnTo>
                      <a:lnTo>
                        <a:pt x="63" y="369"/>
                      </a:lnTo>
                      <a:lnTo>
                        <a:pt x="70" y="364"/>
                      </a:lnTo>
                      <a:lnTo>
                        <a:pt x="73" y="360"/>
                      </a:lnTo>
                      <a:lnTo>
                        <a:pt x="76" y="357"/>
                      </a:lnTo>
                      <a:lnTo>
                        <a:pt x="82" y="350"/>
                      </a:lnTo>
                      <a:lnTo>
                        <a:pt x="87" y="343"/>
                      </a:lnTo>
                      <a:lnTo>
                        <a:pt x="89" y="341"/>
                      </a:lnTo>
                      <a:lnTo>
                        <a:pt x="91" y="338"/>
                      </a:lnTo>
                      <a:lnTo>
                        <a:pt x="93" y="335"/>
                      </a:lnTo>
                      <a:lnTo>
                        <a:pt x="96" y="331"/>
                      </a:lnTo>
                      <a:lnTo>
                        <a:pt x="100" y="325"/>
                      </a:lnTo>
                      <a:lnTo>
                        <a:pt x="103" y="318"/>
                      </a:lnTo>
                      <a:lnTo>
                        <a:pt x="107" y="311"/>
                      </a:lnTo>
                      <a:lnTo>
                        <a:pt x="110" y="304"/>
                      </a:lnTo>
                      <a:lnTo>
                        <a:pt x="110" y="300"/>
                      </a:lnTo>
                      <a:lnTo>
                        <a:pt x="111" y="299"/>
                      </a:lnTo>
                      <a:lnTo>
                        <a:pt x="112" y="298"/>
                      </a:lnTo>
                      <a:lnTo>
                        <a:pt x="112" y="297"/>
                      </a:lnTo>
                      <a:lnTo>
                        <a:pt x="113" y="297"/>
                      </a:lnTo>
                      <a:lnTo>
                        <a:pt x="114" y="296"/>
                      </a:lnTo>
                      <a:lnTo>
                        <a:pt x="125" y="272"/>
                      </a:lnTo>
                      <a:lnTo>
                        <a:pt x="128" y="265"/>
                      </a:lnTo>
                      <a:lnTo>
                        <a:pt x="133" y="260"/>
                      </a:lnTo>
                      <a:lnTo>
                        <a:pt x="141" y="246"/>
                      </a:lnTo>
                      <a:lnTo>
                        <a:pt x="146" y="239"/>
                      </a:lnTo>
                      <a:lnTo>
                        <a:pt x="151" y="233"/>
                      </a:lnTo>
                      <a:lnTo>
                        <a:pt x="160" y="221"/>
                      </a:lnTo>
                      <a:lnTo>
                        <a:pt x="170" y="207"/>
                      </a:lnTo>
                      <a:lnTo>
                        <a:pt x="179" y="195"/>
                      </a:lnTo>
                      <a:lnTo>
                        <a:pt x="183" y="188"/>
                      </a:lnTo>
                      <a:lnTo>
                        <a:pt x="188" y="182"/>
                      </a:lnTo>
                      <a:lnTo>
                        <a:pt x="188" y="180"/>
                      </a:lnTo>
                      <a:lnTo>
                        <a:pt x="192" y="172"/>
                      </a:lnTo>
                      <a:lnTo>
                        <a:pt x="197" y="164"/>
                      </a:lnTo>
                      <a:lnTo>
                        <a:pt x="201" y="161"/>
                      </a:lnTo>
                      <a:lnTo>
                        <a:pt x="202" y="159"/>
                      </a:lnTo>
                      <a:lnTo>
                        <a:pt x="206" y="158"/>
                      </a:lnTo>
                      <a:lnTo>
                        <a:pt x="227" y="126"/>
                      </a:lnTo>
                      <a:lnTo>
                        <a:pt x="249" y="94"/>
                      </a:lnTo>
                      <a:lnTo>
                        <a:pt x="272" y="63"/>
                      </a:lnTo>
                      <a:lnTo>
                        <a:pt x="284" y="46"/>
                      </a:lnTo>
                      <a:lnTo>
                        <a:pt x="284" y="44"/>
                      </a:lnTo>
                      <a:lnTo>
                        <a:pt x="281" y="35"/>
                      </a:lnTo>
                      <a:lnTo>
                        <a:pt x="280" y="31"/>
                      </a:lnTo>
                      <a:lnTo>
                        <a:pt x="278" y="28"/>
                      </a:lnTo>
                      <a:lnTo>
                        <a:pt x="273" y="21"/>
                      </a:lnTo>
                      <a:lnTo>
                        <a:pt x="271" y="14"/>
                      </a:lnTo>
                      <a:lnTo>
                        <a:pt x="266" y="13"/>
                      </a:lnTo>
                      <a:lnTo>
                        <a:pt x="258" y="7"/>
                      </a:lnTo>
                      <a:lnTo>
                        <a:pt x="250" y="1"/>
                      </a:lnTo>
                      <a:lnTo>
                        <a:pt x="249" y="0"/>
                      </a:lnTo>
                      <a:lnTo>
                        <a:pt x="211" y="1"/>
                      </a:lnTo>
                      <a:lnTo>
                        <a:pt x="209" y="4"/>
                      </a:lnTo>
                      <a:lnTo>
                        <a:pt x="209" y="11"/>
                      </a:lnTo>
                      <a:lnTo>
                        <a:pt x="206" y="18"/>
                      </a:lnTo>
                      <a:lnTo>
                        <a:pt x="202" y="26"/>
                      </a:lnTo>
                      <a:lnTo>
                        <a:pt x="198" y="34"/>
                      </a:lnTo>
                      <a:lnTo>
                        <a:pt x="184" y="56"/>
                      </a:lnTo>
                      <a:lnTo>
                        <a:pt x="176" y="70"/>
                      </a:lnTo>
                      <a:lnTo>
                        <a:pt x="168" y="85"/>
                      </a:lnTo>
                      <a:lnTo>
                        <a:pt x="164" y="92"/>
                      </a:lnTo>
                      <a:lnTo>
                        <a:pt x="162" y="95"/>
                      </a:lnTo>
                      <a:lnTo>
                        <a:pt x="161" y="96"/>
                      </a:lnTo>
                      <a:lnTo>
                        <a:pt x="161" y="97"/>
                      </a:lnTo>
                      <a:lnTo>
                        <a:pt x="160" y="99"/>
                      </a:lnTo>
                      <a:lnTo>
                        <a:pt x="153" y="114"/>
                      </a:lnTo>
                      <a:lnTo>
                        <a:pt x="151" y="116"/>
                      </a:lnTo>
                      <a:lnTo>
                        <a:pt x="150" y="117"/>
                      </a:lnTo>
                      <a:lnTo>
                        <a:pt x="150" y="118"/>
                      </a:lnTo>
                      <a:lnTo>
                        <a:pt x="130" y="152"/>
                      </a:lnTo>
                      <a:lnTo>
                        <a:pt x="124" y="160"/>
                      </a:lnTo>
                      <a:lnTo>
                        <a:pt x="118" y="168"/>
                      </a:lnTo>
                      <a:lnTo>
                        <a:pt x="108" y="185"/>
                      </a:lnTo>
                      <a:lnTo>
                        <a:pt x="86" y="218"/>
                      </a:lnTo>
                      <a:lnTo>
                        <a:pt x="75" y="234"/>
                      </a:lnTo>
                      <a:lnTo>
                        <a:pt x="63" y="250"/>
                      </a:lnTo>
                      <a:lnTo>
                        <a:pt x="54" y="262"/>
                      </a:lnTo>
                      <a:lnTo>
                        <a:pt x="46" y="274"/>
                      </a:lnTo>
                      <a:lnTo>
                        <a:pt x="27" y="298"/>
                      </a:lnTo>
                      <a:lnTo>
                        <a:pt x="19" y="308"/>
                      </a:lnTo>
                      <a:lnTo>
                        <a:pt x="45" y="30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23" name="Text Box 75"/>
              <p:cNvSpPr txBox="1">
                <a:spLocks noChangeArrowheads="1"/>
              </p:cNvSpPr>
              <p:nvPr/>
            </p:nvSpPr>
            <p:spPr bwMode="auto">
              <a:xfrm>
                <a:off x="1521" y="2134"/>
                <a:ext cx="45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T+1</a:t>
                </a:r>
                <a:endPara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220" name="Picture 7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226"/>
              <a:ext cx="48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7" name="Picture 2" descr="http://351123777.r.lightningbase-cdn.com/wp-content/uploads/2015/03/Getting-a-Little-Help-From-Friend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06" y="3991708"/>
            <a:ext cx="3731294" cy="279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4" name="Group 433"/>
          <p:cNvGrpSpPr/>
          <p:nvPr/>
        </p:nvGrpSpPr>
        <p:grpSpPr>
          <a:xfrm>
            <a:off x="5562600" y="3733800"/>
            <a:ext cx="3891861" cy="3064641"/>
            <a:chOff x="5257800" y="2819400"/>
            <a:chExt cx="4191000" cy="3630109"/>
          </a:xfrm>
        </p:grpSpPr>
        <p:grpSp>
          <p:nvGrpSpPr>
            <p:cNvPr id="435" name="Group 434"/>
            <p:cNvGrpSpPr/>
            <p:nvPr/>
          </p:nvGrpSpPr>
          <p:grpSpPr>
            <a:xfrm>
              <a:off x="5257800" y="4495800"/>
              <a:ext cx="3180789" cy="1953709"/>
              <a:chOff x="990600" y="4495800"/>
              <a:chExt cx="3180789" cy="1953709"/>
            </a:xfrm>
          </p:grpSpPr>
          <p:sp>
            <p:nvSpPr>
              <p:cNvPr id="464" name="AutoShape 31"/>
              <p:cNvSpPr>
                <a:spLocks noChangeArrowheads="1"/>
              </p:cNvSpPr>
              <p:nvPr/>
            </p:nvSpPr>
            <p:spPr bwMode="auto">
              <a:xfrm>
                <a:off x="3124200" y="5105400"/>
                <a:ext cx="914400" cy="1295400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65" name="AutoShape 32"/>
              <p:cNvSpPr>
                <a:spLocks noChangeArrowheads="1"/>
              </p:cNvSpPr>
              <p:nvPr/>
            </p:nvSpPr>
            <p:spPr bwMode="auto">
              <a:xfrm>
                <a:off x="1219200" y="5105400"/>
                <a:ext cx="914400" cy="1295400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66" name="Text Box 33"/>
              <p:cNvSpPr txBox="1">
                <a:spLocks noChangeArrowheads="1"/>
              </p:cNvSpPr>
              <p:nvPr/>
            </p:nvSpPr>
            <p:spPr bwMode="auto">
              <a:xfrm>
                <a:off x="1279236" y="6121400"/>
                <a:ext cx="878988" cy="328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  <a:sym typeface="Symbol"/>
                  </a:rPr>
                  <a:t>x/4  3y</a:t>
                </a:r>
                <a:endPara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67" name="Text Box 35"/>
              <p:cNvSpPr txBox="1">
                <a:spLocks noChangeArrowheads="1"/>
              </p:cNvSpPr>
              <p:nvPr/>
            </p:nvSpPr>
            <p:spPr bwMode="auto">
              <a:xfrm>
                <a:off x="3071446" y="6107722"/>
                <a:ext cx="1099943" cy="328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  <a:sym typeface="Symbol"/>
                  </a:rPr>
                  <a:t>(x-3</a:t>
                </a: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x</a:t>
                </a:r>
                <a:r>
                  <a:rPr kumimoji="0" lang="en-US" altLang="en-US" sz="1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C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  <a:sym typeface="Symbol"/>
                  </a:rPr>
                  <a:t>)  y  </a:t>
                </a:r>
                <a:endPara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68" name="Line 36"/>
              <p:cNvSpPr>
                <a:spLocks noChangeShapeType="1"/>
              </p:cNvSpPr>
              <p:nvPr/>
            </p:nvSpPr>
            <p:spPr bwMode="auto">
              <a:xfrm flipH="1">
                <a:off x="1676400" y="4495800"/>
                <a:ext cx="1066800" cy="6096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69" name="Line 38"/>
              <p:cNvSpPr>
                <a:spLocks noChangeShapeType="1"/>
              </p:cNvSpPr>
              <p:nvPr/>
            </p:nvSpPr>
            <p:spPr bwMode="auto">
              <a:xfrm>
                <a:off x="2743200" y="4495800"/>
                <a:ext cx="838200" cy="6096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470" name="Group 39"/>
              <p:cNvGrpSpPr>
                <a:grpSpLocks/>
              </p:cNvGrpSpPr>
              <p:nvPr/>
            </p:nvGrpSpPr>
            <p:grpSpPr bwMode="auto">
              <a:xfrm flipH="1">
                <a:off x="990600" y="5181600"/>
                <a:ext cx="381000" cy="993775"/>
                <a:chOff x="2308" y="1513"/>
                <a:chExt cx="1162" cy="2570"/>
              </a:xfrm>
            </p:grpSpPr>
            <p:grpSp>
              <p:nvGrpSpPr>
                <p:cNvPr id="486" name="Group 40"/>
                <p:cNvGrpSpPr>
                  <a:grpSpLocks/>
                </p:cNvGrpSpPr>
                <p:nvPr/>
              </p:nvGrpSpPr>
              <p:grpSpPr bwMode="auto">
                <a:xfrm>
                  <a:off x="2308" y="1740"/>
                  <a:ext cx="957" cy="2343"/>
                  <a:chOff x="2308" y="1740"/>
                  <a:chExt cx="957" cy="2343"/>
                </a:xfrm>
              </p:grpSpPr>
              <p:sp>
                <p:nvSpPr>
                  <p:cNvPr id="494" name="Freeform 41"/>
                  <p:cNvSpPr>
                    <a:spLocks/>
                  </p:cNvSpPr>
                  <p:nvPr/>
                </p:nvSpPr>
                <p:spPr bwMode="auto">
                  <a:xfrm>
                    <a:off x="2673" y="1740"/>
                    <a:ext cx="432" cy="485"/>
                  </a:xfrm>
                  <a:custGeom>
                    <a:avLst/>
                    <a:gdLst>
                      <a:gd name="T0" fmla="*/ 123 w 432"/>
                      <a:gd name="T1" fmla="*/ 206 h 485"/>
                      <a:gd name="T2" fmla="*/ 159 w 432"/>
                      <a:gd name="T3" fmla="*/ 53 h 485"/>
                      <a:gd name="T4" fmla="*/ 248 w 432"/>
                      <a:gd name="T5" fmla="*/ 0 h 485"/>
                      <a:gd name="T6" fmla="*/ 335 w 432"/>
                      <a:gd name="T7" fmla="*/ 0 h 485"/>
                      <a:gd name="T8" fmla="*/ 388 w 432"/>
                      <a:gd name="T9" fmla="*/ 53 h 485"/>
                      <a:gd name="T10" fmla="*/ 432 w 432"/>
                      <a:gd name="T11" fmla="*/ 215 h 485"/>
                      <a:gd name="T12" fmla="*/ 415 w 432"/>
                      <a:gd name="T13" fmla="*/ 349 h 485"/>
                      <a:gd name="T14" fmla="*/ 379 w 432"/>
                      <a:gd name="T15" fmla="*/ 458 h 485"/>
                      <a:gd name="T16" fmla="*/ 309 w 432"/>
                      <a:gd name="T17" fmla="*/ 485 h 485"/>
                      <a:gd name="T18" fmla="*/ 221 w 432"/>
                      <a:gd name="T19" fmla="*/ 475 h 485"/>
                      <a:gd name="T20" fmla="*/ 132 w 432"/>
                      <a:gd name="T21" fmla="*/ 368 h 485"/>
                      <a:gd name="T22" fmla="*/ 123 w 432"/>
                      <a:gd name="T23" fmla="*/ 288 h 485"/>
                      <a:gd name="T24" fmla="*/ 0 w 432"/>
                      <a:gd name="T25" fmla="*/ 242 h 485"/>
                      <a:gd name="T26" fmla="*/ 0 w 432"/>
                      <a:gd name="T27" fmla="*/ 189 h 485"/>
                      <a:gd name="T28" fmla="*/ 123 w 432"/>
                      <a:gd name="T29" fmla="*/ 206 h 48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32"/>
                      <a:gd name="T46" fmla="*/ 0 h 485"/>
                      <a:gd name="T47" fmla="*/ 432 w 432"/>
                      <a:gd name="T48" fmla="*/ 485 h 48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32" h="485">
                        <a:moveTo>
                          <a:pt x="123" y="206"/>
                        </a:moveTo>
                        <a:lnTo>
                          <a:pt x="159" y="53"/>
                        </a:lnTo>
                        <a:lnTo>
                          <a:pt x="248" y="0"/>
                        </a:lnTo>
                        <a:lnTo>
                          <a:pt x="335" y="0"/>
                        </a:lnTo>
                        <a:lnTo>
                          <a:pt x="388" y="53"/>
                        </a:lnTo>
                        <a:lnTo>
                          <a:pt x="432" y="215"/>
                        </a:lnTo>
                        <a:lnTo>
                          <a:pt x="415" y="349"/>
                        </a:lnTo>
                        <a:lnTo>
                          <a:pt x="379" y="458"/>
                        </a:lnTo>
                        <a:lnTo>
                          <a:pt x="309" y="485"/>
                        </a:lnTo>
                        <a:lnTo>
                          <a:pt x="221" y="475"/>
                        </a:lnTo>
                        <a:lnTo>
                          <a:pt x="132" y="368"/>
                        </a:lnTo>
                        <a:lnTo>
                          <a:pt x="123" y="288"/>
                        </a:lnTo>
                        <a:lnTo>
                          <a:pt x="0" y="242"/>
                        </a:lnTo>
                        <a:lnTo>
                          <a:pt x="0" y="189"/>
                        </a:lnTo>
                        <a:lnTo>
                          <a:pt x="123" y="20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95" name="Freeform 42"/>
                  <p:cNvSpPr>
                    <a:spLocks/>
                  </p:cNvSpPr>
                  <p:nvPr/>
                </p:nvSpPr>
                <p:spPr bwMode="auto">
                  <a:xfrm>
                    <a:off x="2573" y="2253"/>
                    <a:ext cx="500" cy="828"/>
                  </a:xfrm>
                  <a:custGeom>
                    <a:avLst/>
                    <a:gdLst>
                      <a:gd name="T0" fmla="*/ 41 w 500"/>
                      <a:gd name="T1" fmla="*/ 173 h 828"/>
                      <a:gd name="T2" fmla="*/ 163 w 500"/>
                      <a:gd name="T3" fmla="*/ 35 h 828"/>
                      <a:gd name="T4" fmla="*/ 232 w 500"/>
                      <a:gd name="T5" fmla="*/ 0 h 828"/>
                      <a:gd name="T6" fmla="*/ 366 w 500"/>
                      <a:gd name="T7" fmla="*/ 5 h 828"/>
                      <a:gd name="T8" fmla="*/ 488 w 500"/>
                      <a:gd name="T9" fmla="*/ 57 h 828"/>
                      <a:gd name="T10" fmla="*/ 500 w 500"/>
                      <a:gd name="T11" fmla="*/ 126 h 828"/>
                      <a:gd name="T12" fmla="*/ 483 w 500"/>
                      <a:gd name="T13" fmla="*/ 207 h 828"/>
                      <a:gd name="T14" fmla="*/ 396 w 500"/>
                      <a:gd name="T15" fmla="*/ 281 h 828"/>
                      <a:gd name="T16" fmla="*/ 349 w 500"/>
                      <a:gd name="T17" fmla="*/ 414 h 828"/>
                      <a:gd name="T18" fmla="*/ 349 w 500"/>
                      <a:gd name="T19" fmla="*/ 552 h 828"/>
                      <a:gd name="T20" fmla="*/ 384 w 500"/>
                      <a:gd name="T21" fmla="*/ 637 h 828"/>
                      <a:gd name="T22" fmla="*/ 448 w 500"/>
                      <a:gd name="T23" fmla="*/ 695 h 828"/>
                      <a:gd name="T24" fmla="*/ 448 w 500"/>
                      <a:gd name="T25" fmla="*/ 765 h 828"/>
                      <a:gd name="T26" fmla="*/ 419 w 500"/>
                      <a:gd name="T27" fmla="*/ 800 h 828"/>
                      <a:gd name="T28" fmla="*/ 384 w 500"/>
                      <a:gd name="T29" fmla="*/ 816 h 828"/>
                      <a:gd name="T30" fmla="*/ 268 w 500"/>
                      <a:gd name="T31" fmla="*/ 828 h 828"/>
                      <a:gd name="T32" fmla="*/ 163 w 500"/>
                      <a:gd name="T33" fmla="*/ 747 h 828"/>
                      <a:gd name="T34" fmla="*/ 53 w 500"/>
                      <a:gd name="T35" fmla="*/ 574 h 828"/>
                      <a:gd name="T36" fmla="*/ 0 w 500"/>
                      <a:gd name="T37" fmla="*/ 368 h 828"/>
                      <a:gd name="T38" fmla="*/ 140 w 500"/>
                      <a:gd name="T39" fmla="*/ 436 h 828"/>
                      <a:gd name="T40" fmla="*/ 192 w 500"/>
                      <a:gd name="T41" fmla="*/ 436 h 828"/>
                      <a:gd name="T42" fmla="*/ 227 w 500"/>
                      <a:gd name="T43" fmla="*/ 396 h 828"/>
                      <a:gd name="T44" fmla="*/ 251 w 500"/>
                      <a:gd name="T45" fmla="*/ 316 h 828"/>
                      <a:gd name="T46" fmla="*/ 209 w 500"/>
                      <a:gd name="T47" fmla="*/ 293 h 828"/>
                      <a:gd name="T48" fmla="*/ 53 w 500"/>
                      <a:gd name="T49" fmla="*/ 293 h 828"/>
                      <a:gd name="T50" fmla="*/ 18 w 500"/>
                      <a:gd name="T51" fmla="*/ 293 h 828"/>
                      <a:gd name="T52" fmla="*/ 41 w 500"/>
                      <a:gd name="T53" fmla="*/ 173 h 82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00"/>
                      <a:gd name="T82" fmla="*/ 0 h 828"/>
                      <a:gd name="T83" fmla="*/ 500 w 500"/>
                      <a:gd name="T84" fmla="*/ 828 h 82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00" h="828">
                        <a:moveTo>
                          <a:pt x="41" y="173"/>
                        </a:moveTo>
                        <a:lnTo>
                          <a:pt x="163" y="35"/>
                        </a:lnTo>
                        <a:lnTo>
                          <a:pt x="232" y="0"/>
                        </a:lnTo>
                        <a:lnTo>
                          <a:pt x="366" y="5"/>
                        </a:lnTo>
                        <a:lnTo>
                          <a:pt x="488" y="57"/>
                        </a:lnTo>
                        <a:lnTo>
                          <a:pt x="500" y="126"/>
                        </a:lnTo>
                        <a:lnTo>
                          <a:pt x="483" y="207"/>
                        </a:lnTo>
                        <a:lnTo>
                          <a:pt x="396" y="281"/>
                        </a:lnTo>
                        <a:lnTo>
                          <a:pt x="349" y="414"/>
                        </a:lnTo>
                        <a:lnTo>
                          <a:pt x="349" y="552"/>
                        </a:lnTo>
                        <a:lnTo>
                          <a:pt x="384" y="637"/>
                        </a:lnTo>
                        <a:lnTo>
                          <a:pt x="448" y="695"/>
                        </a:lnTo>
                        <a:lnTo>
                          <a:pt x="448" y="765"/>
                        </a:lnTo>
                        <a:lnTo>
                          <a:pt x="419" y="800"/>
                        </a:lnTo>
                        <a:lnTo>
                          <a:pt x="384" y="816"/>
                        </a:lnTo>
                        <a:lnTo>
                          <a:pt x="268" y="828"/>
                        </a:lnTo>
                        <a:lnTo>
                          <a:pt x="163" y="747"/>
                        </a:lnTo>
                        <a:lnTo>
                          <a:pt x="53" y="574"/>
                        </a:lnTo>
                        <a:lnTo>
                          <a:pt x="0" y="368"/>
                        </a:lnTo>
                        <a:lnTo>
                          <a:pt x="140" y="436"/>
                        </a:lnTo>
                        <a:lnTo>
                          <a:pt x="192" y="436"/>
                        </a:lnTo>
                        <a:lnTo>
                          <a:pt x="227" y="396"/>
                        </a:lnTo>
                        <a:lnTo>
                          <a:pt x="251" y="316"/>
                        </a:lnTo>
                        <a:lnTo>
                          <a:pt x="209" y="293"/>
                        </a:lnTo>
                        <a:lnTo>
                          <a:pt x="53" y="293"/>
                        </a:lnTo>
                        <a:lnTo>
                          <a:pt x="18" y="293"/>
                        </a:lnTo>
                        <a:lnTo>
                          <a:pt x="41" y="1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96" name="Freeform 43"/>
                  <p:cNvSpPr>
                    <a:spLocks/>
                  </p:cNvSpPr>
                  <p:nvPr/>
                </p:nvSpPr>
                <p:spPr bwMode="auto">
                  <a:xfrm>
                    <a:off x="2950" y="2289"/>
                    <a:ext cx="265" cy="895"/>
                  </a:xfrm>
                  <a:custGeom>
                    <a:avLst/>
                    <a:gdLst>
                      <a:gd name="T0" fmla="*/ 0 w 265"/>
                      <a:gd name="T1" fmla="*/ 75 h 895"/>
                      <a:gd name="T2" fmla="*/ 29 w 265"/>
                      <a:gd name="T3" fmla="*/ 23 h 895"/>
                      <a:gd name="T4" fmla="*/ 83 w 265"/>
                      <a:gd name="T5" fmla="*/ 0 h 895"/>
                      <a:gd name="T6" fmla="*/ 135 w 265"/>
                      <a:gd name="T7" fmla="*/ 5 h 895"/>
                      <a:gd name="T8" fmla="*/ 206 w 265"/>
                      <a:gd name="T9" fmla="*/ 108 h 895"/>
                      <a:gd name="T10" fmla="*/ 265 w 265"/>
                      <a:gd name="T11" fmla="*/ 264 h 895"/>
                      <a:gd name="T12" fmla="*/ 265 w 265"/>
                      <a:gd name="T13" fmla="*/ 384 h 895"/>
                      <a:gd name="T14" fmla="*/ 241 w 265"/>
                      <a:gd name="T15" fmla="*/ 447 h 895"/>
                      <a:gd name="T16" fmla="*/ 118 w 265"/>
                      <a:gd name="T17" fmla="*/ 522 h 895"/>
                      <a:gd name="T18" fmla="*/ 83 w 265"/>
                      <a:gd name="T19" fmla="*/ 573 h 895"/>
                      <a:gd name="T20" fmla="*/ 83 w 265"/>
                      <a:gd name="T21" fmla="*/ 608 h 895"/>
                      <a:gd name="T22" fmla="*/ 123 w 265"/>
                      <a:gd name="T23" fmla="*/ 654 h 895"/>
                      <a:gd name="T24" fmla="*/ 189 w 265"/>
                      <a:gd name="T25" fmla="*/ 723 h 895"/>
                      <a:gd name="T26" fmla="*/ 224 w 265"/>
                      <a:gd name="T27" fmla="*/ 814 h 895"/>
                      <a:gd name="T28" fmla="*/ 212 w 265"/>
                      <a:gd name="T29" fmla="*/ 895 h 895"/>
                      <a:gd name="T30" fmla="*/ 177 w 265"/>
                      <a:gd name="T31" fmla="*/ 877 h 895"/>
                      <a:gd name="T32" fmla="*/ 159 w 265"/>
                      <a:gd name="T33" fmla="*/ 764 h 895"/>
                      <a:gd name="T34" fmla="*/ 101 w 265"/>
                      <a:gd name="T35" fmla="*/ 694 h 895"/>
                      <a:gd name="T36" fmla="*/ 54 w 265"/>
                      <a:gd name="T37" fmla="*/ 676 h 895"/>
                      <a:gd name="T38" fmla="*/ 29 w 265"/>
                      <a:gd name="T39" fmla="*/ 643 h 895"/>
                      <a:gd name="T40" fmla="*/ 29 w 265"/>
                      <a:gd name="T41" fmla="*/ 568 h 895"/>
                      <a:gd name="T42" fmla="*/ 64 w 265"/>
                      <a:gd name="T43" fmla="*/ 505 h 895"/>
                      <a:gd name="T44" fmla="*/ 123 w 265"/>
                      <a:gd name="T45" fmla="*/ 465 h 895"/>
                      <a:gd name="T46" fmla="*/ 212 w 265"/>
                      <a:gd name="T47" fmla="*/ 402 h 895"/>
                      <a:gd name="T48" fmla="*/ 224 w 265"/>
                      <a:gd name="T49" fmla="*/ 327 h 895"/>
                      <a:gd name="T50" fmla="*/ 177 w 265"/>
                      <a:gd name="T51" fmla="*/ 224 h 895"/>
                      <a:gd name="T52" fmla="*/ 101 w 265"/>
                      <a:gd name="T53" fmla="*/ 143 h 895"/>
                      <a:gd name="T54" fmla="*/ 0 w 265"/>
                      <a:gd name="T55" fmla="*/ 75 h 89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65"/>
                      <a:gd name="T85" fmla="*/ 0 h 895"/>
                      <a:gd name="T86" fmla="*/ 265 w 265"/>
                      <a:gd name="T87" fmla="*/ 895 h 89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65" h="895">
                        <a:moveTo>
                          <a:pt x="0" y="75"/>
                        </a:moveTo>
                        <a:lnTo>
                          <a:pt x="29" y="23"/>
                        </a:lnTo>
                        <a:lnTo>
                          <a:pt x="83" y="0"/>
                        </a:lnTo>
                        <a:lnTo>
                          <a:pt x="135" y="5"/>
                        </a:lnTo>
                        <a:lnTo>
                          <a:pt x="206" y="108"/>
                        </a:lnTo>
                        <a:lnTo>
                          <a:pt x="265" y="264"/>
                        </a:lnTo>
                        <a:lnTo>
                          <a:pt x="265" y="384"/>
                        </a:lnTo>
                        <a:lnTo>
                          <a:pt x="241" y="447"/>
                        </a:lnTo>
                        <a:lnTo>
                          <a:pt x="118" y="522"/>
                        </a:lnTo>
                        <a:lnTo>
                          <a:pt x="83" y="573"/>
                        </a:lnTo>
                        <a:lnTo>
                          <a:pt x="83" y="608"/>
                        </a:lnTo>
                        <a:lnTo>
                          <a:pt x="123" y="654"/>
                        </a:lnTo>
                        <a:lnTo>
                          <a:pt x="189" y="723"/>
                        </a:lnTo>
                        <a:lnTo>
                          <a:pt x="224" y="814"/>
                        </a:lnTo>
                        <a:lnTo>
                          <a:pt x="212" y="895"/>
                        </a:lnTo>
                        <a:lnTo>
                          <a:pt x="177" y="877"/>
                        </a:lnTo>
                        <a:lnTo>
                          <a:pt x="159" y="764"/>
                        </a:lnTo>
                        <a:lnTo>
                          <a:pt x="101" y="694"/>
                        </a:lnTo>
                        <a:lnTo>
                          <a:pt x="54" y="676"/>
                        </a:lnTo>
                        <a:lnTo>
                          <a:pt x="29" y="643"/>
                        </a:lnTo>
                        <a:lnTo>
                          <a:pt x="29" y="568"/>
                        </a:lnTo>
                        <a:lnTo>
                          <a:pt x="64" y="505"/>
                        </a:lnTo>
                        <a:lnTo>
                          <a:pt x="123" y="465"/>
                        </a:lnTo>
                        <a:lnTo>
                          <a:pt x="212" y="402"/>
                        </a:lnTo>
                        <a:lnTo>
                          <a:pt x="224" y="327"/>
                        </a:lnTo>
                        <a:lnTo>
                          <a:pt x="177" y="224"/>
                        </a:lnTo>
                        <a:lnTo>
                          <a:pt x="101" y="143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97" name="Freeform 44"/>
                  <p:cNvSpPr>
                    <a:spLocks/>
                  </p:cNvSpPr>
                  <p:nvPr/>
                </p:nvSpPr>
                <p:spPr bwMode="auto">
                  <a:xfrm>
                    <a:off x="2308" y="2238"/>
                    <a:ext cx="520" cy="435"/>
                  </a:xfrm>
                  <a:custGeom>
                    <a:avLst/>
                    <a:gdLst>
                      <a:gd name="T0" fmla="*/ 398 w 520"/>
                      <a:gd name="T1" fmla="*/ 5 h 435"/>
                      <a:gd name="T2" fmla="*/ 485 w 520"/>
                      <a:gd name="T3" fmla="*/ 0 h 435"/>
                      <a:gd name="T4" fmla="*/ 520 w 520"/>
                      <a:gd name="T5" fmla="*/ 35 h 435"/>
                      <a:gd name="T6" fmla="*/ 497 w 520"/>
                      <a:gd name="T7" fmla="*/ 87 h 435"/>
                      <a:gd name="T8" fmla="*/ 428 w 520"/>
                      <a:gd name="T9" fmla="*/ 110 h 435"/>
                      <a:gd name="T10" fmla="*/ 365 w 520"/>
                      <a:gd name="T11" fmla="*/ 110 h 435"/>
                      <a:gd name="T12" fmla="*/ 272 w 520"/>
                      <a:gd name="T13" fmla="*/ 127 h 435"/>
                      <a:gd name="T14" fmla="*/ 168 w 520"/>
                      <a:gd name="T15" fmla="*/ 145 h 435"/>
                      <a:gd name="T16" fmla="*/ 87 w 520"/>
                      <a:gd name="T17" fmla="*/ 180 h 435"/>
                      <a:gd name="T18" fmla="*/ 63 w 520"/>
                      <a:gd name="T19" fmla="*/ 214 h 435"/>
                      <a:gd name="T20" fmla="*/ 70 w 520"/>
                      <a:gd name="T21" fmla="*/ 249 h 435"/>
                      <a:gd name="T22" fmla="*/ 115 w 520"/>
                      <a:gd name="T23" fmla="*/ 296 h 435"/>
                      <a:gd name="T24" fmla="*/ 202 w 520"/>
                      <a:gd name="T25" fmla="*/ 331 h 435"/>
                      <a:gd name="T26" fmla="*/ 306 w 520"/>
                      <a:gd name="T27" fmla="*/ 331 h 435"/>
                      <a:gd name="T28" fmla="*/ 382 w 520"/>
                      <a:gd name="T29" fmla="*/ 331 h 435"/>
                      <a:gd name="T30" fmla="*/ 468 w 520"/>
                      <a:gd name="T31" fmla="*/ 348 h 435"/>
                      <a:gd name="T32" fmla="*/ 450 w 520"/>
                      <a:gd name="T33" fmla="*/ 435 h 435"/>
                      <a:gd name="T34" fmla="*/ 330 w 520"/>
                      <a:gd name="T35" fmla="*/ 401 h 435"/>
                      <a:gd name="T36" fmla="*/ 290 w 520"/>
                      <a:gd name="T37" fmla="*/ 371 h 435"/>
                      <a:gd name="T38" fmla="*/ 208 w 520"/>
                      <a:gd name="T39" fmla="*/ 371 h 435"/>
                      <a:gd name="T40" fmla="*/ 70 w 520"/>
                      <a:gd name="T41" fmla="*/ 336 h 435"/>
                      <a:gd name="T42" fmla="*/ 12 w 520"/>
                      <a:gd name="T43" fmla="*/ 284 h 435"/>
                      <a:gd name="T44" fmla="*/ 0 w 520"/>
                      <a:gd name="T45" fmla="*/ 214 h 435"/>
                      <a:gd name="T46" fmla="*/ 46 w 520"/>
                      <a:gd name="T47" fmla="*/ 145 h 435"/>
                      <a:gd name="T48" fmla="*/ 202 w 520"/>
                      <a:gd name="T49" fmla="*/ 75 h 435"/>
                      <a:gd name="T50" fmla="*/ 340 w 520"/>
                      <a:gd name="T51" fmla="*/ 40 h 435"/>
                      <a:gd name="T52" fmla="*/ 398 w 520"/>
                      <a:gd name="T53" fmla="*/ 5 h 43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20"/>
                      <a:gd name="T82" fmla="*/ 0 h 435"/>
                      <a:gd name="T83" fmla="*/ 520 w 520"/>
                      <a:gd name="T84" fmla="*/ 435 h 43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20" h="435">
                        <a:moveTo>
                          <a:pt x="398" y="5"/>
                        </a:moveTo>
                        <a:lnTo>
                          <a:pt x="485" y="0"/>
                        </a:lnTo>
                        <a:lnTo>
                          <a:pt x="520" y="35"/>
                        </a:lnTo>
                        <a:lnTo>
                          <a:pt x="497" y="87"/>
                        </a:lnTo>
                        <a:lnTo>
                          <a:pt x="428" y="110"/>
                        </a:lnTo>
                        <a:lnTo>
                          <a:pt x="365" y="110"/>
                        </a:lnTo>
                        <a:lnTo>
                          <a:pt x="272" y="127"/>
                        </a:lnTo>
                        <a:lnTo>
                          <a:pt x="168" y="145"/>
                        </a:lnTo>
                        <a:lnTo>
                          <a:pt x="87" y="180"/>
                        </a:lnTo>
                        <a:lnTo>
                          <a:pt x="63" y="214"/>
                        </a:lnTo>
                        <a:lnTo>
                          <a:pt x="70" y="249"/>
                        </a:lnTo>
                        <a:lnTo>
                          <a:pt x="115" y="296"/>
                        </a:lnTo>
                        <a:lnTo>
                          <a:pt x="202" y="331"/>
                        </a:lnTo>
                        <a:lnTo>
                          <a:pt x="306" y="331"/>
                        </a:lnTo>
                        <a:lnTo>
                          <a:pt x="382" y="331"/>
                        </a:lnTo>
                        <a:lnTo>
                          <a:pt x="468" y="348"/>
                        </a:lnTo>
                        <a:lnTo>
                          <a:pt x="450" y="435"/>
                        </a:lnTo>
                        <a:lnTo>
                          <a:pt x="330" y="401"/>
                        </a:lnTo>
                        <a:lnTo>
                          <a:pt x="290" y="371"/>
                        </a:lnTo>
                        <a:lnTo>
                          <a:pt x="208" y="371"/>
                        </a:lnTo>
                        <a:lnTo>
                          <a:pt x="70" y="336"/>
                        </a:lnTo>
                        <a:lnTo>
                          <a:pt x="12" y="284"/>
                        </a:lnTo>
                        <a:lnTo>
                          <a:pt x="0" y="214"/>
                        </a:lnTo>
                        <a:lnTo>
                          <a:pt x="46" y="145"/>
                        </a:lnTo>
                        <a:lnTo>
                          <a:pt x="202" y="75"/>
                        </a:lnTo>
                        <a:lnTo>
                          <a:pt x="340" y="40"/>
                        </a:lnTo>
                        <a:lnTo>
                          <a:pt x="398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98" name="Freeform 45"/>
                  <p:cNvSpPr>
                    <a:spLocks/>
                  </p:cNvSpPr>
                  <p:nvPr/>
                </p:nvSpPr>
                <p:spPr bwMode="auto">
                  <a:xfrm>
                    <a:off x="2882" y="2923"/>
                    <a:ext cx="383" cy="1160"/>
                  </a:xfrm>
                  <a:custGeom>
                    <a:avLst/>
                    <a:gdLst>
                      <a:gd name="T0" fmla="*/ 0 w 383"/>
                      <a:gd name="T1" fmla="*/ 0 h 1160"/>
                      <a:gd name="T2" fmla="*/ 99 w 383"/>
                      <a:gd name="T3" fmla="*/ 17 h 1160"/>
                      <a:gd name="T4" fmla="*/ 151 w 383"/>
                      <a:gd name="T5" fmla="*/ 103 h 1160"/>
                      <a:gd name="T6" fmla="*/ 203 w 383"/>
                      <a:gd name="T7" fmla="*/ 257 h 1160"/>
                      <a:gd name="T8" fmla="*/ 226 w 383"/>
                      <a:gd name="T9" fmla="*/ 451 h 1160"/>
                      <a:gd name="T10" fmla="*/ 226 w 383"/>
                      <a:gd name="T11" fmla="*/ 560 h 1160"/>
                      <a:gd name="T12" fmla="*/ 191 w 383"/>
                      <a:gd name="T13" fmla="*/ 696 h 1160"/>
                      <a:gd name="T14" fmla="*/ 134 w 383"/>
                      <a:gd name="T15" fmla="*/ 885 h 1160"/>
                      <a:gd name="T16" fmla="*/ 122 w 383"/>
                      <a:gd name="T17" fmla="*/ 937 h 1160"/>
                      <a:gd name="T18" fmla="*/ 139 w 383"/>
                      <a:gd name="T19" fmla="*/ 965 h 1160"/>
                      <a:gd name="T20" fmla="*/ 261 w 383"/>
                      <a:gd name="T21" fmla="*/ 1006 h 1160"/>
                      <a:gd name="T22" fmla="*/ 383 w 383"/>
                      <a:gd name="T23" fmla="*/ 1086 h 1160"/>
                      <a:gd name="T24" fmla="*/ 378 w 383"/>
                      <a:gd name="T25" fmla="*/ 1119 h 1160"/>
                      <a:gd name="T26" fmla="*/ 290 w 383"/>
                      <a:gd name="T27" fmla="*/ 1160 h 1160"/>
                      <a:gd name="T28" fmla="*/ 256 w 383"/>
                      <a:gd name="T29" fmla="*/ 1142 h 1160"/>
                      <a:gd name="T30" fmla="*/ 191 w 383"/>
                      <a:gd name="T31" fmla="*/ 1057 h 1160"/>
                      <a:gd name="T32" fmla="*/ 116 w 383"/>
                      <a:gd name="T33" fmla="*/ 1016 h 1160"/>
                      <a:gd name="T34" fmla="*/ 34 w 383"/>
                      <a:gd name="T35" fmla="*/ 988 h 1160"/>
                      <a:gd name="T36" fmla="*/ 29 w 383"/>
                      <a:gd name="T37" fmla="*/ 948 h 1160"/>
                      <a:gd name="T38" fmla="*/ 52 w 383"/>
                      <a:gd name="T39" fmla="*/ 868 h 1160"/>
                      <a:gd name="T40" fmla="*/ 116 w 383"/>
                      <a:gd name="T41" fmla="*/ 743 h 1160"/>
                      <a:gd name="T42" fmla="*/ 156 w 383"/>
                      <a:gd name="T43" fmla="*/ 594 h 1160"/>
                      <a:gd name="T44" fmla="*/ 156 w 383"/>
                      <a:gd name="T45" fmla="*/ 423 h 1160"/>
                      <a:gd name="T46" fmla="*/ 122 w 383"/>
                      <a:gd name="T47" fmla="*/ 274 h 1160"/>
                      <a:gd name="T48" fmla="*/ 47 w 383"/>
                      <a:gd name="T49" fmla="*/ 136 h 1160"/>
                      <a:gd name="T50" fmla="*/ 12 w 383"/>
                      <a:gd name="T51" fmla="*/ 63 h 1160"/>
                      <a:gd name="T52" fmla="*/ 0 w 383"/>
                      <a:gd name="T53" fmla="*/ 0 h 116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3"/>
                      <a:gd name="T82" fmla="*/ 0 h 1160"/>
                      <a:gd name="T83" fmla="*/ 383 w 383"/>
                      <a:gd name="T84" fmla="*/ 1160 h 116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3" h="1160">
                        <a:moveTo>
                          <a:pt x="0" y="0"/>
                        </a:moveTo>
                        <a:lnTo>
                          <a:pt x="99" y="17"/>
                        </a:lnTo>
                        <a:lnTo>
                          <a:pt x="151" y="103"/>
                        </a:lnTo>
                        <a:lnTo>
                          <a:pt x="203" y="257"/>
                        </a:lnTo>
                        <a:lnTo>
                          <a:pt x="226" y="451"/>
                        </a:lnTo>
                        <a:lnTo>
                          <a:pt x="226" y="560"/>
                        </a:lnTo>
                        <a:lnTo>
                          <a:pt x="191" y="696"/>
                        </a:lnTo>
                        <a:lnTo>
                          <a:pt x="134" y="885"/>
                        </a:lnTo>
                        <a:lnTo>
                          <a:pt x="122" y="937"/>
                        </a:lnTo>
                        <a:lnTo>
                          <a:pt x="139" y="965"/>
                        </a:lnTo>
                        <a:lnTo>
                          <a:pt x="261" y="1006"/>
                        </a:lnTo>
                        <a:lnTo>
                          <a:pt x="383" y="1086"/>
                        </a:lnTo>
                        <a:lnTo>
                          <a:pt x="378" y="1119"/>
                        </a:lnTo>
                        <a:lnTo>
                          <a:pt x="290" y="1160"/>
                        </a:lnTo>
                        <a:lnTo>
                          <a:pt x="256" y="1142"/>
                        </a:lnTo>
                        <a:lnTo>
                          <a:pt x="191" y="1057"/>
                        </a:lnTo>
                        <a:lnTo>
                          <a:pt x="116" y="1016"/>
                        </a:lnTo>
                        <a:lnTo>
                          <a:pt x="34" y="988"/>
                        </a:lnTo>
                        <a:lnTo>
                          <a:pt x="29" y="948"/>
                        </a:lnTo>
                        <a:lnTo>
                          <a:pt x="52" y="868"/>
                        </a:lnTo>
                        <a:lnTo>
                          <a:pt x="116" y="743"/>
                        </a:lnTo>
                        <a:lnTo>
                          <a:pt x="156" y="594"/>
                        </a:lnTo>
                        <a:lnTo>
                          <a:pt x="156" y="423"/>
                        </a:lnTo>
                        <a:lnTo>
                          <a:pt x="122" y="274"/>
                        </a:lnTo>
                        <a:lnTo>
                          <a:pt x="47" y="136"/>
                        </a:lnTo>
                        <a:lnTo>
                          <a:pt x="12" y="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99" name="Freeform 46"/>
                  <p:cNvSpPr>
                    <a:spLocks/>
                  </p:cNvSpPr>
                  <p:nvPr/>
                </p:nvSpPr>
                <p:spPr bwMode="auto">
                  <a:xfrm>
                    <a:off x="2443" y="2919"/>
                    <a:ext cx="461" cy="1027"/>
                  </a:xfrm>
                  <a:custGeom>
                    <a:avLst/>
                    <a:gdLst>
                      <a:gd name="T0" fmla="*/ 421 w 461"/>
                      <a:gd name="T1" fmla="*/ 0 h 1027"/>
                      <a:gd name="T2" fmla="*/ 449 w 461"/>
                      <a:gd name="T3" fmla="*/ 22 h 1027"/>
                      <a:gd name="T4" fmla="*/ 461 w 461"/>
                      <a:gd name="T5" fmla="*/ 91 h 1027"/>
                      <a:gd name="T6" fmla="*/ 439 w 461"/>
                      <a:gd name="T7" fmla="*/ 159 h 1027"/>
                      <a:gd name="T8" fmla="*/ 380 w 461"/>
                      <a:gd name="T9" fmla="*/ 245 h 1027"/>
                      <a:gd name="T10" fmla="*/ 315 w 461"/>
                      <a:gd name="T11" fmla="*/ 348 h 1027"/>
                      <a:gd name="T12" fmla="*/ 293 w 461"/>
                      <a:gd name="T13" fmla="*/ 462 h 1027"/>
                      <a:gd name="T14" fmla="*/ 310 w 461"/>
                      <a:gd name="T15" fmla="*/ 645 h 1027"/>
                      <a:gd name="T16" fmla="*/ 350 w 461"/>
                      <a:gd name="T17" fmla="*/ 868 h 1027"/>
                      <a:gd name="T18" fmla="*/ 380 w 461"/>
                      <a:gd name="T19" fmla="*/ 959 h 1027"/>
                      <a:gd name="T20" fmla="*/ 368 w 461"/>
                      <a:gd name="T21" fmla="*/ 987 h 1027"/>
                      <a:gd name="T22" fmla="*/ 298 w 461"/>
                      <a:gd name="T23" fmla="*/ 992 h 1027"/>
                      <a:gd name="T24" fmla="*/ 211 w 461"/>
                      <a:gd name="T25" fmla="*/ 969 h 1027"/>
                      <a:gd name="T26" fmla="*/ 134 w 461"/>
                      <a:gd name="T27" fmla="*/ 1004 h 1027"/>
                      <a:gd name="T28" fmla="*/ 87 w 461"/>
                      <a:gd name="T29" fmla="*/ 1027 h 1027"/>
                      <a:gd name="T30" fmla="*/ 53 w 461"/>
                      <a:gd name="T31" fmla="*/ 1022 h 1027"/>
                      <a:gd name="T32" fmla="*/ 0 w 461"/>
                      <a:gd name="T33" fmla="*/ 959 h 1027"/>
                      <a:gd name="T34" fmla="*/ 53 w 461"/>
                      <a:gd name="T35" fmla="*/ 936 h 1027"/>
                      <a:gd name="T36" fmla="*/ 187 w 461"/>
                      <a:gd name="T37" fmla="*/ 908 h 1027"/>
                      <a:gd name="T38" fmla="*/ 263 w 461"/>
                      <a:gd name="T39" fmla="*/ 936 h 1027"/>
                      <a:gd name="T40" fmla="*/ 315 w 461"/>
                      <a:gd name="T41" fmla="*/ 936 h 1027"/>
                      <a:gd name="T42" fmla="*/ 310 w 461"/>
                      <a:gd name="T43" fmla="*/ 890 h 1027"/>
                      <a:gd name="T44" fmla="*/ 258 w 461"/>
                      <a:gd name="T45" fmla="*/ 616 h 1027"/>
                      <a:gd name="T46" fmla="*/ 222 w 461"/>
                      <a:gd name="T47" fmla="*/ 456 h 1027"/>
                      <a:gd name="T48" fmla="*/ 228 w 461"/>
                      <a:gd name="T49" fmla="*/ 376 h 1027"/>
                      <a:gd name="T50" fmla="*/ 280 w 461"/>
                      <a:gd name="T51" fmla="*/ 227 h 1027"/>
                      <a:gd name="T52" fmla="*/ 333 w 461"/>
                      <a:gd name="T53" fmla="*/ 91 h 1027"/>
                      <a:gd name="T54" fmla="*/ 421 w 461"/>
                      <a:gd name="T55" fmla="*/ 0 h 102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61"/>
                      <a:gd name="T85" fmla="*/ 0 h 1027"/>
                      <a:gd name="T86" fmla="*/ 461 w 461"/>
                      <a:gd name="T87" fmla="*/ 1027 h 102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61" h="1027">
                        <a:moveTo>
                          <a:pt x="421" y="0"/>
                        </a:moveTo>
                        <a:lnTo>
                          <a:pt x="449" y="22"/>
                        </a:lnTo>
                        <a:lnTo>
                          <a:pt x="461" y="91"/>
                        </a:lnTo>
                        <a:lnTo>
                          <a:pt x="439" y="159"/>
                        </a:lnTo>
                        <a:lnTo>
                          <a:pt x="380" y="245"/>
                        </a:lnTo>
                        <a:lnTo>
                          <a:pt x="315" y="348"/>
                        </a:lnTo>
                        <a:lnTo>
                          <a:pt x="293" y="462"/>
                        </a:lnTo>
                        <a:lnTo>
                          <a:pt x="310" y="645"/>
                        </a:lnTo>
                        <a:lnTo>
                          <a:pt x="350" y="868"/>
                        </a:lnTo>
                        <a:lnTo>
                          <a:pt x="380" y="959"/>
                        </a:lnTo>
                        <a:lnTo>
                          <a:pt x="368" y="987"/>
                        </a:lnTo>
                        <a:lnTo>
                          <a:pt x="298" y="992"/>
                        </a:lnTo>
                        <a:lnTo>
                          <a:pt x="211" y="969"/>
                        </a:lnTo>
                        <a:lnTo>
                          <a:pt x="134" y="1004"/>
                        </a:lnTo>
                        <a:lnTo>
                          <a:pt x="87" y="1027"/>
                        </a:lnTo>
                        <a:lnTo>
                          <a:pt x="53" y="1022"/>
                        </a:lnTo>
                        <a:lnTo>
                          <a:pt x="0" y="959"/>
                        </a:lnTo>
                        <a:lnTo>
                          <a:pt x="53" y="936"/>
                        </a:lnTo>
                        <a:lnTo>
                          <a:pt x="187" y="908"/>
                        </a:lnTo>
                        <a:lnTo>
                          <a:pt x="263" y="936"/>
                        </a:lnTo>
                        <a:lnTo>
                          <a:pt x="315" y="936"/>
                        </a:lnTo>
                        <a:lnTo>
                          <a:pt x="310" y="890"/>
                        </a:lnTo>
                        <a:lnTo>
                          <a:pt x="258" y="616"/>
                        </a:lnTo>
                        <a:lnTo>
                          <a:pt x="222" y="456"/>
                        </a:lnTo>
                        <a:lnTo>
                          <a:pt x="228" y="376"/>
                        </a:lnTo>
                        <a:lnTo>
                          <a:pt x="280" y="227"/>
                        </a:lnTo>
                        <a:lnTo>
                          <a:pt x="333" y="91"/>
                        </a:lnTo>
                        <a:lnTo>
                          <a:pt x="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87" name="Freeform 47"/>
                <p:cNvSpPr>
                  <a:spLocks/>
                </p:cNvSpPr>
                <p:nvPr/>
              </p:nvSpPr>
              <p:spPr bwMode="auto">
                <a:xfrm>
                  <a:off x="2626" y="1540"/>
                  <a:ext cx="827" cy="563"/>
                </a:xfrm>
                <a:custGeom>
                  <a:avLst/>
                  <a:gdLst>
                    <a:gd name="T0" fmla="*/ 0 w 827"/>
                    <a:gd name="T1" fmla="*/ 139 h 563"/>
                    <a:gd name="T2" fmla="*/ 108 w 827"/>
                    <a:gd name="T3" fmla="*/ 18 h 563"/>
                    <a:gd name="T4" fmla="*/ 160 w 827"/>
                    <a:gd name="T5" fmla="*/ 75 h 563"/>
                    <a:gd name="T6" fmla="*/ 213 w 827"/>
                    <a:gd name="T7" fmla="*/ 110 h 563"/>
                    <a:gd name="T8" fmla="*/ 269 w 827"/>
                    <a:gd name="T9" fmla="*/ 110 h 563"/>
                    <a:gd name="T10" fmla="*/ 327 w 827"/>
                    <a:gd name="T11" fmla="*/ 52 h 563"/>
                    <a:gd name="T12" fmla="*/ 396 w 827"/>
                    <a:gd name="T13" fmla="*/ 5 h 563"/>
                    <a:gd name="T14" fmla="*/ 477 w 827"/>
                    <a:gd name="T15" fmla="*/ 0 h 563"/>
                    <a:gd name="T16" fmla="*/ 563 w 827"/>
                    <a:gd name="T17" fmla="*/ 35 h 563"/>
                    <a:gd name="T18" fmla="*/ 620 w 827"/>
                    <a:gd name="T19" fmla="*/ 87 h 563"/>
                    <a:gd name="T20" fmla="*/ 648 w 827"/>
                    <a:gd name="T21" fmla="*/ 157 h 563"/>
                    <a:gd name="T22" fmla="*/ 654 w 827"/>
                    <a:gd name="T23" fmla="*/ 249 h 563"/>
                    <a:gd name="T24" fmla="*/ 671 w 827"/>
                    <a:gd name="T25" fmla="*/ 331 h 563"/>
                    <a:gd name="T26" fmla="*/ 718 w 827"/>
                    <a:gd name="T27" fmla="*/ 371 h 563"/>
                    <a:gd name="T28" fmla="*/ 774 w 827"/>
                    <a:gd name="T29" fmla="*/ 389 h 563"/>
                    <a:gd name="T30" fmla="*/ 827 w 827"/>
                    <a:gd name="T31" fmla="*/ 401 h 563"/>
                    <a:gd name="T32" fmla="*/ 786 w 827"/>
                    <a:gd name="T33" fmla="*/ 563 h 563"/>
                    <a:gd name="T34" fmla="*/ 654 w 827"/>
                    <a:gd name="T35" fmla="*/ 540 h 563"/>
                    <a:gd name="T36" fmla="*/ 517 w 827"/>
                    <a:gd name="T37" fmla="*/ 493 h 563"/>
                    <a:gd name="T38" fmla="*/ 407 w 827"/>
                    <a:gd name="T39" fmla="*/ 441 h 563"/>
                    <a:gd name="T40" fmla="*/ 286 w 827"/>
                    <a:gd name="T41" fmla="*/ 389 h 563"/>
                    <a:gd name="T42" fmla="*/ 160 w 827"/>
                    <a:gd name="T43" fmla="*/ 331 h 563"/>
                    <a:gd name="T44" fmla="*/ 57 w 827"/>
                    <a:gd name="T45" fmla="*/ 209 h 563"/>
                    <a:gd name="T46" fmla="*/ 0 w 827"/>
                    <a:gd name="T47" fmla="*/ 139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88" name="Freeform 48"/>
                <p:cNvSpPr>
                  <a:spLocks/>
                </p:cNvSpPr>
                <p:nvPr/>
              </p:nvSpPr>
              <p:spPr bwMode="auto">
                <a:xfrm>
                  <a:off x="2614" y="1513"/>
                  <a:ext cx="856" cy="606"/>
                </a:xfrm>
                <a:custGeom>
                  <a:avLst/>
                  <a:gdLst>
                    <a:gd name="T0" fmla="*/ 75 w 856"/>
                    <a:gd name="T1" fmla="*/ 266 h 606"/>
                    <a:gd name="T2" fmla="*/ 172 w 856"/>
                    <a:gd name="T3" fmla="*/ 363 h 606"/>
                    <a:gd name="T4" fmla="*/ 304 w 856"/>
                    <a:gd name="T5" fmla="*/ 428 h 606"/>
                    <a:gd name="T6" fmla="*/ 489 w 856"/>
                    <a:gd name="T7" fmla="*/ 513 h 606"/>
                    <a:gd name="T8" fmla="*/ 615 w 856"/>
                    <a:gd name="T9" fmla="*/ 566 h 606"/>
                    <a:gd name="T10" fmla="*/ 816 w 856"/>
                    <a:gd name="T11" fmla="*/ 606 h 606"/>
                    <a:gd name="T12" fmla="*/ 856 w 856"/>
                    <a:gd name="T13" fmla="*/ 393 h 606"/>
                    <a:gd name="T14" fmla="*/ 804 w 856"/>
                    <a:gd name="T15" fmla="*/ 393 h 606"/>
                    <a:gd name="T16" fmla="*/ 753 w 856"/>
                    <a:gd name="T17" fmla="*/ 363 h 606"/>
                    <a:gd name="T18" fmla="*/ 695 w 856"/>
                    <a:gd name="T19" fmla="*/ 323 h 606"/>
                    <a:gd name="T20" fmla="*/ 695 w 856"/>
                    <a:gd name="T21" fmla="*/ 243 h 606"/>
                    <a:gd name="T22" fmla="*/ 660 w 856"/>
                    <a:gd name="T23" fmla="*/ 116 h 606"/>
                    <a:gd name="T24" fmla="*/ 597 w 856"/>
                    <a:gd name="T25" fmla="*/ 46 h 606"/>
                    <a:gd name="T26" fmla="*/ 505 w 856"/>
                    <a:gd name="T27" fmla="*/ 0 h 606"/>
                    <a:gd name="T28" fmla="*/ 391 w 856"/>
                    <a:gd name="T29" fmla="*/ 12 h 606"/>
                    <a:gd name="T30" fmla="*/ 321 w 856"/>
                    <a:gd name="T31" fmla="*/ 53 h 606"/>
                    <a:gd name="T32" fmla="*/ 286 w 856"/>
                    <a:gd name="T33" fmla="*/ 98 h 606"/>
                    <a:gd name="T34" fmla="*/ 253 w 856"/>
                    <a:gd name="T35" fmla="*/ 121 h 606"/>
                    <a:gd name="T36" fmla="*/ 218 w 856"/>
                    <a:gd name="T37" fmla="*/ 116 h 606"/>
                    <a:gd name="T38" fmla="*/ 166 w 856"/>
                    <a:gd name="T39" fmla="*/ 63 h 606"/>
                    <a:gd name="T40" fmla="*/ 132 w 856"/>
                    <a:gd name="T41" fmla="*/ 0 h 606"/>
                    <a:gd name="T42" fmla="*/ 103 w 856"/>
                    <a:gd name="T43" fmla="*/ 30 h 606"/>
                    <a:gd name="T44" fmla="*/ 0 w 856"/>
                    <a:gd name="T45" fmla="*/ 150 h 606"/>
                    <a:gd name="T46" fmla="*/ 5 w 856"/>
                    <a:gd name="T47" fmla="*/ 178 h 606"/>
                    <a:gd name="T48" fmla="*/ 17 w 856"/>
                    <a:gd name="T49" fmla="*/ 191 h 606"/>
                    <a:gd name="T50" fmla="*/ 120 w 856"/>
                    <a:gd name="T51" fmla="*/ 81 h 606"/>
                    <a:gd name="T52" fmla="*/ 172 w 856"/>
                    <a:gd name="T53" fmla="*/ 133 h 606"/>
                    <a:gd name="T54" fmla="*/ 206 w 856"/>
                    <a:gd name="T55" fmla="*/ 168 h 606"/>
                    <a:gd name="T56" fmla="*/ 253 w 856"/>
                    <a:gd name="T57" fmla="*/ 168 h 606"/>
                    <a:gd name="T58" fmla="*/ 286 w 856"/>
                    <a:gd name="T59" fmla="*/ 156 h 606"/>
                    <a:gd name="T60" fmla="*/ 339 w 856"/>
                    <a:gd name="T61" fmla="*/ 116 h 606"/>
                    <a:gd name="T62" fmla="*/ 367 w 856"/>
                    <a:gd name="T63" fmla="*/ 70 h 606"/>
                    <a:gd name="T64" fmla="*/ 442 w 856"/>
                    <a:gd name="T65" fmla="*/ 46 h 606"/>
                    <a:gd name="T66" fmla="*/ 505 w 856"/>
                    <a:gd name="T67" fmla="*/ 53 h 606"/>
                    <a:gd name="T68" fmla="*/ 562 w 856"/>
                    <a:gd name="T69" fmla="*/ 87 h 606"/>
                    <a:gd name="T70" fmla="*/ 615 w 856"/>
                    <a:gd name="T71" fmla="*/ 138 h 606"/>
                    <a:gd name="T72" fmla="*/ 643 w 856"/>
                    <a:gd name="T73" fmla="*/ 203 h 606"/>
                    <a:gd name="T74" fmla="*/ 643 w 856"/>
                    <a:gd name="T75" fmla="*/ 260 h 606"/>
                    <a:gd name="T76" fmla="*/ 643 w 856"/>
                    <a:gd name="T77" fmla="*/ 323 h 606"/>
                    <a:gd name="T78" fmla="*/ 666 w 856"/>
                    <a:gd name="T79" fmla="*/ 375 h 606"/>
                    <a:gd name="T80" fmla="*/ 730 w 856"/>
                    <a:gd name="T81" fmla="*/ 410 h 606"/>
                    <a:gd name="T82" fmla="*/ 804 w 856"/>
                    <a:gd name="T83" fmla="*/ 444 h 606"/>
                    <a:gd name="T84" fmla="*/ 770 w 856"/>
                    <a:gd name="T85" fmla="*/ 554 h 606"/>
                    <a:gd name="T86" fmla="*/ 580 w 856"/>
                    <a:gd name="T87" fmla="*/ 503 h 606"/>
                    <a:gd name="T88" fmla="*/ 454 w 856"/>
                    <a:gd name="T89" fmla="*/ 450 h 606"/>
                    <a:gd name="T90" fmla="*/ 339 w 856"/>
                    <a:gd name="T91" fmla="*/ 416 h 606"/>
                    <a:gd name="T92" fmla="*/ 241 w 856"/>
                    <a:gd name="T93" fmla="*/ 363 h 606"/>
                    <a:gd name="T94" fmla="*/ 120 w 856"/>
                    <a:gd name="T95" fmla="*/ 266 h 606"/>
                    <a:gd name="T96" fmla="*/ 34 w 856"/>
                    <a:gd name="T97" fmla="*/ 173 h 606"/>
                    <a:gd name="T98" fmla="*/ 22 w 856"/>
                    <a:gd name="T99" fmla="*/ 185 h 606"/>
                    <a:gd name="T100" fmla="*/ 75 w 856"/>
                    <a:gd name="T101" fmla="*/ 266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89" name="Oval 49"/>
                <p:cNvSpPr>
                  <a:spLocks noChangeArrowheads="1"/>
                </p:cNvSpPr>
                <p:nvPr/>
              </p:nvSpPr>
              <p:spPr bwMode="auto">
                <a:xfrm rot="-4286940">
                  <a:off x="2791" y="1887"/>
                  <a:ext cx="141" cy="50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90" name="Oval 50"/>
                <p:cNvSpPr>
                  <a:spLocks noChangeArrowheads="1"/>
                </p:cNvSpPr>
                <p:nvPr/>
              </p:nvSpPr>
              <p:spPr bwMode="auto">
                <a:xfrm rot="-4286940">
                  <a:off x="2810" y="1913"/>
                  <a:ext cx="81" cy="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91" name="Oval 51"/>
                <p:cNvSpPr>
                  <a:spLocks noChangeArrowheads="1"/>
                </p:cNvSpPr>
                <p:nvPr/>
              </p:nvSpPr>
              <p:spPr bwMode="auto">
                <a:xfrm rot="-4286940">
                  <a:off x="2741" y="1887"/>
                  <a:ext cx="141" cy="50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92" name="Oval 52"/>
                <p:cNvSpPr>
                  <a:spLocks noChangeArrowheads="1"/>
                </p:cNvSpPr>
                <p:nvPr/>
              </p:nvSpPr>
              <p:spPr bwMode="auto">
                <a:xfrm rot="-4286940">
                  <a:off x="2760" y="1913"/>
                  <a:ext cx="81" cy="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93" name="Oval 53"/>
                <p:cNvSpPr>
                  <a:spLocks noChangeArrowheads="1"/>
                </p:cNvSpPr>
                <p:nvPr/>
              </p:nvSpPr>
              <p:spPr bwMode="auto">
                <a:xfrm>
                  <a:off x="2687" y="2089"/>
                  <a:ext cx="198" cy="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471" name="Group 69"/>
              <p:cNvGrpSpPr>
                <a:grpSpLocks/>
              </p:cNvGrpSpPr>
              <p:nvPr/>
            </p:nvGrpSpPr>
            <p:grpSpPr bwMode="auto">
              <a:xfrm flipH="1">
                <a:off x="2971800" y="5181600"/>
                <a:ext cx="381000" cy="993775"/>
                <a:chOff x="2308" y="1513"/>
                <a:chExt cx="1162" cy="2570"/>
              </a:xfrm>
            </p:grpSpPr>
            <p:grpSp>
              <p:nvGrpSpPr>
                <p:cNvPr id="472" name="Group 70"/>
                <p:cNvGrpSpPr>
                  <a:grpSpLocks/>
                </p:cNvGrpSpPr>
                <p:nvPr/>
              </p:nvGrpSpPr>
              <p:grpSpPr bwMode="auto">
                <a:xfrm>
                  <a:off x="2308" y="1740"/>
                  <a:ext cx="957" cy="2343"/>
                  <a:chOff x="2308" y="1740"/>
                  <a:chExt cx="957" cy="2343"/>
                </a:xfrm>
              </p:grpSpPr>
              <p:sp>
                <p:nvSpPr>
                  <p:cNvPr id="480" name="Freeform 71"/>
                  <p:cNvSpPr>
                    <a:spLocks/>
                  </p:cNvSpPr>
                  <p:nvPr/>
                </p:nvSpPr>
                <p:spPr bwMode="auto">
                  <a:xfrm>
                    <a:off x="2673" y="1740"/>
                    <a:ext cx="432" cy="485"/>
                  </a:xfrm>
                  <a:custGeom>
                    <a:avLst/>
                    <a:gdLst>
                      <a:gd name="T0" fmla="*/ 123 w 432"/>
                      <a:gd name="T1" fmla="*/ 206 h 485"/>
                      <a:gd name="T2" fmla="*/ 159 w 432"/>
                      <a:gd name="T3" fmla="*/ 53 h 485"/>
                      <a:gd name="T4" fmla="*/ 248 w 432"/>
                      <a:gd name="T5" fmla="*/ 0 h 485"/>
                      <a:gd name="T6" fmla="*/ 335 w 432"/>
                      <a:gd name="T7" fmla="*/ 0 h 485"/>
                      <a:gd name="T8" fmla="*/ 388 w 432"/>
                      <a:gd name="T9" fmla="*/ 53 h 485"/>
                      <a:gd name="T10" fmla="*/ 432 w 432"/>
                      <a:gd name="T11" fmla="*/ 215 h 485"/>
                      <a:gd name="T12" fmla="*/ 415 w 432"/>
                      <a:gd name="T13" fmla="*/ 349 h 485"/>
                      <a:gd name="T14" fmla="*/ 379 w 432"/>
                      <a:gd name="T15" fmla="*/ 458 h 485"/>
                      <a:gd name="T16" fmla="*/ 309 w 432"/>
                      <a:gd name="T17" fmla="*/ 485 h 485"/>
                      <a:gd name="T18" fmla="*/ 221 w 432"/>
                      <a:gd name="T19" fmla="*/ 475 h 485"/>
                      <a:gd name="T20" fmla="*/ 132 w 432"/>
                      <a:gd name="T21" fmla="*/ 368 h 485"/>
                      <a:gd name="T22" fmla="*/ 123 w 432"/>
                      <a:gd name="T23" fmla="*/ 288 h 485"/>
                      <a:gd name="T24" fmla="*/ 0 w 432"/>
                      <a:gd name="T25" fmla="*/ 242 h 485"/>
                      <a:gd name="T26" fmla="*/ 0 w 432"/>
                      <a:gd name="T27" fmla="*/ 189 h 485"/>
                      <a:gd name="T28" fmla="*/ 123 w 432"/>
                      <a:gd name="T29" fmla="*/ 206 h 48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32"/>
                      <a:gd name="T46" fmla="*/ 0 h 485"/>
                      <a:gd name="T47" fmla="*/ 432 w 432"/>
                      <a:gd name="T48" fmla="*/ 485 h 48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32" h="485">
                        <a:moveTo>
                          <a:pt x="123" y="206"/>
                        </a:moveTo>
                        <a:lnTo>
                          <a:pt x="159" y="53"/>
                        </a:lnTo>
                        <a:lnTo>
                          <a:pt x="248" y="0"/>
                        </a:lnTo>
                        <a:lnTo>
                          <a:pt x="335" y="0"/>
                        </a:lnTo>
                        <a:lnTo>
                          <a:pt x="388" y="53"/>
                        </a:lnTo>
                        <a:lnTo>
                          <a:pt x="432" y="215"/>
                        </a:lnTo>
                        <a:lnTo>
                          <a:pt x="415" y="349"/>
                        </a:lnTo>
                        <a:lnTo>
                          <a:pt x="379" y="458"/>
                        </a:lnTo>
                        <a:lnTo>
                          <a:pt x="309" y="485"/>
                        </a:lnTo>
                        <a:lnTo>
                          <a:pt x="221" y="475"/>
                        </a:lnTo>
                        <a:lnTo>
                          <a:pt x="132" y="368"/>
                        </a:lnTo>
                        <a:lnTo>
                          <a:pt x="123" y="288"/>
                        </a:lnTo>
                        <a:lnTo>
                          <a:pt x="0" y="242"/>
                        </a:lnTo>
                        <a:lnTo>
                          <a:pt x="0" y="189"/>
                        </a:lnTo>
                        <a:lnTo>
                          <a:pt x="123" y="20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1" name="Freeform 72"/>
                  <p:cNvSpPr>
                    <a:spLocks/>
                  </p:cNvSpPr>
                  <p:nvPr/>
                </p:nvSpPr>
                <p:spPr bwMode="auto">
                  <a:xfrm>
                    <a:off x="2573" y="2253"/>
                    <a:ext cx="500" cy="828"/>
                  </a:xfrm>
                  <a:custGeom>
                    <a:avLst/>
                    <a:gdLst>
                      <a:gd name="T0" fmla="*/ 41 w 500"/>
                      <a:gd name="T1" fmla="*/ 173 h 828"/>
                      <a:gd name="T2" fmla="*/ 163 w 500"/>
                      <a:gd name="T3" fmla="*/ 35 h 828"/>
                      <a:gd name="T4" fmla="*/ 232 w 500"/>
                      <a:gd name="T5" fmla="*/ 0 h 828"/>
                      <a:gd name="T6" fmla="*/ 366 w 500"/>
                      <a:gd name="T7" fmla="*/ 5 h 828"/>
                      <a:gd name="T8" fmla="*/ 488 w 500"/>
                      <a:gd name="T9" fmla="*/ 57 h 828"/>
                      <a:gd name="T10" fmla="*/ 500 w 500"/>
                      <a:gd name="T11" fmla="*/ 126 h 828"/>
                      <a:gd name="T12" fmla="*/ 483 w 500"/>
                      <a:gd name="T13" fmla="*/ 207 h 828"/>
                      <a:gd name="T14" fmla="*/ 396 w 500"/>
                      <a:gd name="T15" fmla="*/ 281 h 828"/>
                      <a:gd name="T16" fmla="*/ 349 w 500"/>
                      <a:gd name="T17" fmla="*/ 414 h 828"/>
                      <a:gd name="T18" fmla="*/ 349 w 500"/>
                      <a:gd name="T19" fmla="*/ 552 h 828"/>
                      <a:gd name="T20" fmla="*/ 384 w 500"/>
                      <a:gd name="T21" fmla="*/ 637 h 828"/>
                      <a:gd name="T22" fmla="*/ 448 w 500"/>
                      <a:gd name="T23" fmla="*/ 695 h 828"/>
                      <a:gd name="T24" fmla="*/ 448 w 500"/>
                      <a:gd name="T25" fmla="*/ 765 h 828"/>
                      <a:gd name="T26" fmla="*/ 419 w 500"/>
                      <a:gd name="T27" fmla="*/ 800 h 828"/>
                      <a:gd name="T28" fmla="*/ 384 w 500"/>
                      <a:gd name="T29" fmla="*/ 816 h 828"/>
                      <a:gd name="T30" fmla="*/ 268 w 500"/>
                      <a:gd name="T31" fmla="*/ 828 h 828"/>
                      <a:gd name="T32" fmla="*/ 163 w 500"/>
                      <a:gd name="T33" fmla="*/ 747 h 828"/>
                      <a:gd name="T34" fmla="*/ 53 w 500"/>
                      <a:gd name="T35" fmla="*/ 574 h 828"/>
                      <a:gd name="T36" fmla="*/ 0 w 500"/>
                      <a:gd name="T37" fmla="*/ 368 h 828"/>
                      <a:gd name="T38" fmla="*/ 140 w 500"/>
                      <a:gd name="T39" fmla="*/ 436 h 828"/>
                      <a:gd name="T40" fmla="*/ 192 w 500"/>
                      <a:gd name="T41" fmla="*/ 436 h 828"/>
                      <a:gd name="T42" fmla="*/ 227 w 500"/>
                      <a:gd name="T43" fmla="*/ 396 h 828"/>
                      <a:gd name="T44" fmla="*/ 251 w 500"/>
                      <a:gd name="T45" fmla="*/ 316 h 828"/>
                      <a:gd name="T46" fmla="*/ 209 w 500"/>
                      <a:gd name="T47" fmla="*/ 293 h 828"/>
                      <a:gd name="T48" fmla="*/ 53 w 500"/>
                      <a:gd name="T49" fmla="*/ 293 h 828"/>
                      <a:gd name="T50" fmla="*/ 18 w 500"/>
                      <a:gd name="T51" fmla="*/ 293 h 828"/>
                      <a:gd name="T52" fmla="*/ 41 w 500"/>
                      <a:gd name="T53" fmla="*/ 173 h 82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00"/>
                      <a:gd name="T82" fmla="*/ 0 h 828"/>
                      <a:gd name="T83" fmla="*/ 500 w 500"/>
                      <a:gd name="T84" fmla="*/ 828 h 82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00" h="828">
                        <a:moveTo>
                          <a:pt x="41" y="173"/>
                        </a:moveTo>
                        <a:lnTo>
                          <a:pt x="163" y="35"/>
                        </a:lnTo>
                        <a:lnTo>
                          <a:pt x="232" y="0"/>
                        </a:lnTo>
                        <a:lnTo>
                          <a:pt x="366" y="5"/>
                        </a:lnTo>
                        <a:lnTo>
                          <a:pt x="488" y="57"/>
                        </a:lnTo>
                        <a:lnTo>
                          <a:pt x="500" y="126"/>
                        </a:lnTo>
                        <a:lnTo>
                          <a:pt x="483" y="207"/>
                        </a:lnTo>
                        <a:lnTo>
                          <a:pt x="396" y="281"/>
                        </a:lnTo>
                        <a:lnTo>
                          <a:pt x="349" y="414"/>
                        </a:lnTo>
                        <a:lnTo>
                          <a:pt x="349" y="552"/>
                        </a:lnTo>
                        <a:lnTo>
                          <a:pt x="384" y="637"/>
                        </a:lnTo>
                        <a:lnTo>
                          <a:pt x="448" y="695"/>
                        </a:lnTo>
                        <a:lnTo>
                          <a:pt x="448" y="765"/>
                        </a:lnTo>
                        <a:lnTo>
                          <a:pt x="419" y="800"/>
                        </a:lnTo>
                        <a:lnTo>
                          <a:pt x="384" y="816"/>
                        </a:lnTo>
                        <a:lnTo>
                          <a:pt x="268" y="828"/>
                        </a:lnTo>
                        <a:lnTo>
                          <a:pt x="163" y="747"/>
                        </a:lnTo>
                        <a:lnTo>
                          <a:pt x="53" y="574"/>
                        </a:lnTo>
                        <a:lnTo>
                          <a:pt x="0" y="368"/>
                        </a:lnTo>
                        <a:lnTo>
                          <a:pt x="140" y="436"/>
                        </a:lnTo>
                        <a:lnTo>
                          <a:pt x="192" y="436"/>
                        </a:lnTo>
                        <a:lnTo>
                          <a:pt x="227" y="396"/>
                        </a:lnTo>
                        <a:lnTo>
                          <a:pt x="251" y="316"/>
                        </a:lnTo>
                        <a:lnTo>
                          <a:pt x="209" y="293"/>
                        </a:lnTo>
                        <a:lnTo>
                          <a:pt x="53" y="293"/>
                        </a:lnTo>
                        <a:lnTo>
                          <a:pt x="18" y="293"/>
                        </a:lnTo>
                        <a:lnTo>
                          <a:pt x="41" y="1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2" name="Freeform 73"/>
                  <p:cNvSpPr>
                    <a:spLocks/>
                  </p:cNvSpPr>
                  <p:nvPr/>
                </p:nvSpPr>
                <p:spPr bwMode="auto">
                  <a:xfrm>
                    <a:off x="2950" y="2289"/>
                    <a:ext cx="265" cy="895"/>
                  </a:xfrm>
                  <a:custGeom>
                    <a:avLst/>
                    <a:gdLst>
                      <a:gd name="T0" fmla="*/ 0 w 265"/>
                      <a:gd name="T1" fmla="*/ 75 h 895"/>
                      <a:gd name="T2" fmla="*/ 29 w 265"/>
                      <a:gd name="T3" fmla="*/ 23 h 895"/>
                      <a:gd name="T4" fmla="*/ 83 w 265"/>
                      <a:gd name="T5" fmla="*/ 0 h 895"/>
                      <a:gd name="T6" fmla="*/ 135 w 265"/>
                      <a:gd name="T7" fmla="*/ 5 h 895"/>
                      <a:gd name="T8" fmla="*/ 206 w 265"/>
                      <a:gd name="T9" fmla="*/ 108 h 895"/>
                      <a:gd name="T10" fmla="*/ 265 w 265"/>
                      <a:gd name="T11" fmla="*/ 264 h 895"/>
                      <a:gd name="T12" fmla="*/ 265 w 265"/>
                      <a:gd name="T13" fmla="*/ 384 h 895"/>
                      <a:gd name="T14" fmla="*/ 241 w 265"/>
                      <a:gd name="T15" fmla="*/ 447 h 895"/>
                      <a:gd name="T16" fmla="*/ 118 w 265"/>
                      <a:gd name="T17" fmla="*/ 522 h 895"/>
                      <a:gd name="T18" fmla="*/ 83 w 265"/>
                      <a:gd name="T19" fmla="*/ 573 h 895"/>
                      <a:gd name="T20" fmla="*/ 83 w 265"/>
                      <a:gd name="T21" fmla="*/ 608 h 895"/>
                      <a:gd name="T22" fmla="*/ 123 w 265"/>
                      <a:gd name="T23" fmla="*/ 654 h 895"/>
                      <a:gd name="T24" fmla="*/ 189 w 265"/>
                      <a:gd name="T25" fmla="*/ 723 h 895"/>
                      <a:gd name="T26" fmla="*/ 224 w 265"/>
                      <a:gd name="T27" fmla="*/ 814 h 895"/>
                      <a:gd name="T28" fmla="*/ 212 w 265"/>
                      <a:gd name="T29" fmla="*/ 895 h 895"/>
                      <a:gd name="T30" fmla="*/ 177 w 265"/>
                      <a:gd name="T31" fmla="*/ 877 h 895"/>
                      <a:gd name="T32" fmla="*/ 159 w 265"/>
                      <a:gd name="T33" fmla="*/ 764 h 895"/>
                      <a:gd name="T34" fmla="*/ 101 w 265"/>
                      <a:gd name="T35" fmla="*/ 694 h 895"/>
                      <a:gd name="T36" fmla="*/ 54 w 265"/>
                      <a:gd name="T37" fmla="*/ 676 h 895"/>
                      <a:gd name="T38" fmla="*/ 29 w 265"/>
                      <a:gd name="T39" fmla="*/ 643 h 895"/>
                      <a:gd name="T40" fmla="*/ 29 w 265"/>
                      <a:gd name="T41" fmla="*/ 568 h 895"/>
                      <a:gd name="T42" fmla="*/ 64 w 265"/>
                      <a:gd name="T43" fmla="*/ 505 h 895"/>
                      <a:gd name="T44" fmla="*/ 123 w 265"/>
                      <a:gd name="T45" fmla="*/ 465 h 895"/>
                      <a:gd name="T46" fmla="*/ 212 w 265"/>
                      <a:gd name="T47" fmla="*/ 402 h 895"/>
                      <a:gd name="T48" fmla="*/ 224 w 265"/>
                      <a:gd name="T49" fmla="*/ 327 h 895"/>
                      <a:gd name="T50" fmla="*/ 177 w 265"/>
                      <a:gd name="T51" fmla="*/ 224 h 895"/>
                      <a:gd name="T52" fmla="*/ 101 w 265"/>
                      <a:gd name="T53" fmla="*/ 143 h 895"/>
                      <a:gd name="T54" fmla="*/ 0 w 265"/>
                      <a:gd name="T55" fmla="*/ 75 h 89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65"/>
                      <a:gd name="T85" fmla="*/ 0 h 895"/>
                      <a:gd name="T86" fmla="*/ 265 w 265"/>
                      <a:gd name="T87" fmla="*/ 895 h 89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65" h="895">
                        <a:moveTo>
                          <a:pt x="0" y="75"/>
                        </a:moveTo>
                        <a:lnTo>
                          <a:pt x="29" y="23"/>
                        </a:lnTo>
                        <a:lnTo>
                          <a:pt x="83" y="0"/>
                        </a:lnTo>
                        <a:lnTo>
                          <a:pt x="135" y="5"/>
                        </a:lnTo>
                        <a:lnTo>
                          <a:pt x="206" y="108"/>
                        </a:lnTo>
                        <a:lnTo>
                          <a:pt x="265" y="264"/>
                        </a:lnTo>
                        <a:lnTo>
                          <a:pt x="265" y="384"/>
                        </a:lnTo>
                        <a:lnTo>
                          <a:pt x="241" y="447"/>
                        </a:lnTo>
                        <a:lnTo>
                          <a:pt x="118" y="522"/>
                        </a:lnTo>
                        <a:lnTo>
                          <a:pt x="83" y="573"/>
                        </a:lnTo>
                        <a:lnTo>
                          <a:pt x="83" y="608"/>
                        </a:lnTo>
                        <a:lnTo>
                          <a:pt x="123" y="654"/>
                        </a:lnTo>
                        <a:lnTo>
                          <a:pt x="189" y="723"/>
                        </a:lnTo>
                        <a:lnTo>
                          <a:pt x="224" y="814"/>
                        </a:lnTo>
                        <a:lnTo>
                          <a:pt x="212" y="895"/>
                        </a:lnTo>
                        <a:lnTo>
                          <a:pt x="177" y="877"/>
                        </a:lnTo>
                        <a:lnTo>
                          <a:pt x="159" y="764"/>
                        </a:lnTo>
                        <a:lnTo>
                          <a:pt x="101" y="694"/>
                        </a:lnTo>
                        <a:lnTo>
                          <a:pt x="54" y="676"/>
                        </a:lnTo>
                        <a:lnTo>
                          <a:pt x="29" y="643"/>
                        </a:lnTo>
                        <a:lnTo>
                          <a:pt x="29" y="568"/>
                        </a:lnTo>
                        <a:lnTo>
                          <a:pt x="64" y="505"/>
                        </a:lnTo>
                        <a:lnTo>
                          <a:pt x="123" y="465"/>
                        </a:lnTo>
                        <a:lnTo>
                          <a:pt x="212" y="402"/>
                        </a:lnTo>
                        <a:lnTo>
                          <a:pt x="224" y="327"/>
                        </a:lnTo>
                        <a:lnTo>
                          <a:pt x="177" y="224"/>
                        </a:lnTo>
                        <a:lnTo>
                          <a:pt x="101" y="143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3" name="Freeform 74"/>
                  <p:cNvSpPr>
                    <a:spLocks/>
                  </p:cNvSpPr>
                  <p:nvPr/>
                </p:nvSpPr>
                <p:spPr bwMode="auto">
                  <a:xfrm>
                    <a:off x="2308" y="2238"/>
                    <a:ext cx="520" cy="435"/>
                  </a:xfrm>
                  <a:custGeom>
                    <a:avLst/>
                    <a:gdLst>
                      <a:gd name="T0" fmla="*/ 398 w 520"/>
                      <a:gd name="T1" fmla="*/ 5 h 435"/>
                      <a:gd name="T2" fmla="*/ 485 w 520"/>
                      <a:gd name="T3" fmla="*/ 0 h 435"/>
                      <a:gd name="T4" fmla="*/ 520 w 520"/>
                      <a:gd name="T5" fmla="*/ 35 h 435"/>
                      <a:gd name="T6" fmla="*/ 497 w 520"/>
                      <a:gd name="T7" fmla="*/ 87 h 435"/>
                      <a:gd name="T8" fmla="*/ 428 w 520"/>
                      <a:gd name="T9" fmla="*/ 110 h 435"/>
                      <a:gd name="T10" fmla="*/ 365 w 520"/>
                      <a:gd name="T11" fmla="*/ 110 h 435"/>
                      <a:gd name="T12" fmla="*/ 272 w 520"/>
                      <a:gd name="T13" fmla="*/ 127 h 435"/>
                      <a:gd name="T14" fmla="*/ 168 w 520"/>
                      <a:gd name="T15" fmla="*/ 145 h 435"/>
                      <a:gd name="T16" fmla="*/ 87 w 520"/>
                      <a:gd name="T17" fmla="*/ 180 h 435"/>
                      <a:gd name="T18" fmla="*/ 63 w 520"/>
                      <a:gd name="T19" fmla="*/ 214 h 435"/>
                      <a:gd name="T20" fmla="*/ 70 w 520"/>
                      <a:gd name="T21" fmla="*/ 249 h 435"/>
                      <a:gd name="T22" fmla="*/ 115 w 520"/>
                      <a:gd name="T23" fmla="*/ 296 h 435"/>
                      <a:gd name="T24" fmla="*/ 202 w 520"/>
                      <a:gd name="T25" fmla="*/ 331 h 435"/>
                      <a:gd name="T26" fmla="*/ 306 w 520"/>
                      <a:gd name="T27" fmla="*/ 331 h 435"/>
                      <a:gd name="T28" fmla="*/ 382 w 520"/>
                      <a:gd name="T29" fmla="*/ 331 h 435"/>
                      <a:gd name="T30" fmla="*/ 468 w 520"/>
                      <a:gd name="T31" fmla="*/ 348 h 435"/>
                      <a:gd name="T32" fmla="*/ 450 w 520"/>
                      <a:gd name="T33" fmla="*/ 435 h 435"/>
                      <a:gd name="T34" fmla="*/ 330 w 520"/>
                      <a:gd name="T35" fmla="*/ 401 h 435"/>
                      <a:gd name="T36" fmla="*/ 290 w 520"/>
                      <a:gd name="T37" fmla="*/ 371 h 435"/>
                      <a:gd name="T38" fmla="*/ 208 w 520"/>
                      <a:gd name="T39" fmla="*/ 371 h 435"/>
                      <a:gd name="T40" fmla="*/ 70 w 520"/>
                      <a:gd name="T41" fmla="*/ 336 h 435"/>
                      <a:gd name="T42" fmla="*/ 12 w 520"/>
                      <a:gd name="T43" fmla="*/ 284 h 435"/>
                      <a:gd name="T44" fmla="*/ 0 w 520"/>
                      <a:gd name="T45" fmla="*/ 214 h 435"/>
                      <a:gd name="T46" fmla="*/ 46 w 520"/>
                      <a:gd name="T47" fmla="*/ 145 h 435"/>
                      <a:gd name="T48" fmla="*/ 202 w 520"/>
                      <a:gd name="T49" fmla="*/ 75 h 435"/>
                      <a:gd name="T50" fmla="*/ 340 w 520"/>
                      <a:gd name="T51" fmla="*/ 40 h 435"/>
                      <a:gd name="T52" fmla="*/ 398 w 520"/>
                      <a:gd name="T53" fmla="*/ 5 h 43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20"/>
                      <a:gd name="T82" fmla="*/ 0 h 435"/>
                      <a:gd name="T83" fmla="*/ 520 w 520"/>
                      <a:gd name="T84" fmla="*/ 435 h 43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20" h="435">
                        <a:moveTo>
                          <a:pt x="398" y="5"/>
                        </a:moveTo>
                        <a:lnTo>
                          <a:pt x="485" y="0"/>
                        </a:lnTo>
                        <a:lnTo>
                          <a:pt x="520" y="35"/>
                        </a:lnTo>
                        <a:lnTo>
                          <a:pt x="497" y="87"/>
                        </a:lnTo>
                        <a:lnTo>
                          <a:pt x="428" y="110"/>
                        </a:lnTo>
                        <a:lnTo>
                          <a:pt x="365" y="110"/>
                        </a:lnTo>
                        <a:lnTo>
                          <a:pt x="272" y="127"/>
                        </a:lnTo>
                        <a:lnTo>
                          <a:pt x="168" y="145"/>
                        </a:lnTo>
                        <a:lnTo>
                          <a:pt x="87" y="180"/>
                        </a:lnTo>
                        <a:lnTo>
                          <a:pt x="63" y="214"/>
                        </a:lnTo>
                        <a:lnTo>
                          <a:pt x="70" y="249"/>
                        </a:lnTo>
                        <a:lnTo>
                          <a:pt x="115" y="296"/>
                        </a:lnTo>
                        <a:lnTo>
                          <a:pt x="202" y="331"/>
                        </a:lnTo>
                        <a:lnTo>
                          <a:pt x="306" y="331"/>
                        </a:lnTo>
                        <a:lnTo>
                          <a:pt x="382" y="331"/>
                        </a:lnTo>
                        <a:lnTo>
                          <a:pt x="468" y="348"/>
                        </a:lnTo>
                        <a:lnTo>
                          <a:pt x="450" y="435"/>
                        </a:lnTo>
                        <a:lnTo>
                          <a:pt x="330" y="401"/>
                        </a:lnTo>
                        <a:lnTo>
                          <a:pt x="290" y="371"/>
                        </a:lnTo>
                        <a:lnTo>
                          <a:pt x="208" y="371"/>
                        </a:lnTo>
                        <a:lnTo>
                          <a:pt x="70" y="336"/>
                        </a:lnTo>
                        <a:lnTo>
                          <a:pt x="12" y="284"/>
                        </a:lnTo>
                        <a:lnTo>
                          <a:pt x="0" y="214"/>
                        </a:lnTo>
                        <a:lnTo>
                          <a:pt x="46" y="145"/>
                        </a:lnTo>
                        <a:lnTo>
                          <a:pt x="202" y="75"/>
                        </a:lnTo>
                        <a:lnTo>
                          <a:pt x="340" y="40"/>
                        </a:lnTo>
                        <a:lnTo>
                          <a:pt x="398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4" name="Freeform 75"/>
                  <p:cNvSpPr>
                    <a:spLocks/>
                  </p:cNvSpPr>
                  <p:nvPr/>
                </p:nvSpPr>
                <p:spPr bwMode="auto">
                  <a:xfrm>
                    <a:off x="2882" y="2923"/>
                    <a:ext cx="383" cy="1160"/>
                  </a:xfrm>
                  <a:custGeom>
                    <a:avLst/>
                    <a:gdLst>
                      <a:gd name="T0" fmla="*/ 0 w 383"/>
                      <a:gd name="T1" fmla="*/ 0 h 1160"/>
                      <a:gd name="T2" fmla="*/ 99 w 383"/>
                      <a:gd name="T3" fmla="*/ 17 h 1160"/>
                      <a:gd name="T4" fmla="*/ 151 w 383"/>
                      <a:gd name="T5" fmla="*/ 103 h 1160"/>
                      <a:gd name="T6" fmla="*/ 203 w 383"/>
                      <a:gd name="T7" fmla="*/ 257 h 1160"/>
                      <a:gd name="T8" fmla="*/ 226 w 383"/>
                      <a:gd name="T9" fmla="*/ 451 h 1160"/>
                      <a:gd name="T10" fmla="*/ 226 w 383"/>
                      <a:gd name="T11" fmla="*/ 560 h 1160"/>
                      <a:gd name="T12" fmla="*/ 191 w 383"/>
                      <a:gd name="T13" fmla="*/ 696 h 1160"/>
                      <a:gd name="T14" fmla="*/ 134 w 383"/>
                      <a:gd name="T15" fmla="*/ 885 h 1160"/>
                      <a:gd name="T16" fmla="*/ 122 w 383"/>
                      <a:gd name="T17" fmla="*/ 937 h 1160"/>
                      <a:gd name="T18" fmla="*/ 139 w 383"/>
                      <a:gd name="T19" fmla="*/ 965 h 1160"/>
                      <a:gd name="T20" fmla="*/ 261 w 383"/>
                      <a:gd name="T21" fmla="*/ 1006 h 1160"/>
                      <a:gd name="T22" fmla="*/ 383 w 383"/>
                      <a:gd name="T23" fmla="*/ 1086 h 1160"/>
                      <a:gd name="T24" fmla="*/ 378 w 383"/>
                      <a:gd name="T25" fmla="*/ 1119 h 1160"/>
                      <a:gd name="T26" fmla="*/ 290 w 383"/>
                      <a:gd name="T27" fmla="*/ 1160 h 1160"/>
                      <a:gd name="T28" fmla="*/ 256 w 383"/>
                      <a:gd name="T29" fmla="*/ 1142 h 1160"/>
                      <a:gd name="T30" fmla="*/ 191 w 383"/>
                      <a:gd name="T31" fmla="*/ 1057 h 1160"/>
                      <a:gd name="T32" fmla="*/ 116 w 383"/>
                      <a:gd name="T33" fmla="*/ 1016 h 1160"/>
                      <a:gd name="T34" fmla="*/ 34 w 383"/>
                      <a:gd name="T35" fmla="*/ 988 h 1160"/>
                      <a:gd name="T36" fmla="*/ 29 w 383"/>
                      <a:gd name="T37" fmla="*/ 948 h 1160"/>
                      <a:gd name="T38" fmla="*/ 52 w 383"/>
                      <a:gd name="T39" fmla="*/ 868 h 1160"/>
                      <a:gd name="T40" fmla="*/ 116 w 383"/>
                      <a:gd name="T41" fmla="*/ 743 h 1160"/>
                      <a:gd name="T42" fmla="*/ 156 w 383"/>
                      <a:gd name="T43" fmla="*/ 594 h 1160"/>
                      <a:gd name="T44" fmla="*/ 156 w 383"/>
                      <a:gd name="T45" fmla="*/ 423 h 1160"/>
                      <a:gd name="T46" fmla="*/ 122 w 383"/>
                      <a:gd name="T47" fmla="*/ 274 h 1160"/>
                      <a:gd name="T48" fmla="*/ 47 w 383"/>
                      <a:gd name="T49" fmla="*/ 136 h 1160"/>
                      <a:gd name="T50" fmla="*/ 12 w 383"/>
                      <a:gd name="T51" fmla="*/ 63 h 1160"/>
                      <a:gd name="T52" fmla="*/ 0 w 383"/>
                      <a:gd name="T53" fmla="*/ 0 h 116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3"/>
                      <a:gd name="T82" fmla="*/ 0 h 1160"/>
                      <a:gd name="T83" fmla="*/ 383 w 383"/>
                      <a:gd name="T84" fmla="*/ 1160 h 116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3" h="1160">
                        <a:moveTo>
                          <a:pt x="0" y="0"/>
                        </a:moveTo>
                        <a:lnTo>
                          <a:pt x="99" y="17"/>
                        </a:lnTo>
                        <a:lnTo>
                          <a:pt x="151" y="103"/>
                        </a:lnTo>
                        <a:lnTo>
                          <a:pt x="203" y="257"/>
                        </a:lnTo>
                        <a:lnTo>
                          <a:pt x="226" y="451"/>
                        </a:lnTo>
                        <a:lnTo>
                          <a:pt x="226" y="560"/>
                        </a:lnTo>
                        <a:lnTo>
                          <a:pt x="191" y="696"/>
                        </a:lnTo>
                        <a:lnTo>
                          <a:pt x="134" y="885"/>
                        </a:lnTo>
                        <a:lnTo>
                          <a:pt x="122" y="937"/>
                        </a:lnTo>
                        <a:lnTo>
                          <a:pt x="139" y="965"/>
                        </a:lnTo>
                        <a:lnTo>
                          <a:pt x="261" y="1006"/>
                        </a:lnTo>
                        <a:lnTo>
                          <a:pt x="383" y="1086"/>
                        </a:lnTo>
                        <a:lnTo>
                          <a:pt x="378" y="1119"/>
                        </a:lnTo>
                        <a:lnTo>
                          <a:pt x="290" y="1160"/>
                        </a:lnTo>
                        <a:lnTo>
                          <a:pt x="256" y="1142"/>
                        </a:lnTo>
                        <a:lnTo>
                          <a:pt x="191" y="1057"/>
                        </a:lnTo>
                        <a:lnTo>
                          <a:pt x="116" y="1016"/>
                        </a:lnTo>
                        <a:lnTo>
                          <a:pt x="34" y="988"/>
                        </a:lnTo>
                        <a:lnTo>
                          <a:pt x="29" y="948"/>
                        </a:lnTo>
                        <a:lnTo>
                          <a:pt x="52" y="868"/>
                        </a:lnTo>
                        <a:lnTo>
                          <a:pt x="116" y="743"/>
                        </a:lnTo>
                        <a:lnTo>
                          <a:pt x="156" y="594"/>
                        </a:lnTo>
                        <a:lnTo>
                          <a:pt x="156" y="423"/>
                        </a:lnTo>
                        <a:lnTo>
                          <a:pt x="122" y="274"/>
                        </a:lnTo>
                        <a:lnTo>
                          <a:pt x="47" y="136"/>
                        </a:lnTo>
                        <a:lnTo>
                          <a:pt x="12" y="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5" name="Freeform 76"/>
                  <p:cNvSpPr>
                    <a:spLocks/>
                  </p:cNvSpPr>
                  <p:nvPr/>
                </p:nvSpPr>
                <p:spPr bwMode="auto">
                  <a:xfrm>
                    <a:off x="2443" y="2919"/>
                    <a:ext cx="461" cy="1027"/>
                  </a:xfrm>
                  <a:custGeom>
                    <a:avLst/>
                    <a:gdLst>
                      <a:gd name="T0" fmla="*/ 421 w 461"/>
                      <a:gd name="T1" fmla="*/ 0 h 1027"/>
                      <a:gd name="T2" fmla="*/ 449 w 461"/>
                      <a:gd name="T3" fmla="*/ 22 h 1027"/>
                      <a:gd name="T4" fmla="*/ 461 w 461"/>
                      <a:gd name="T5" fmla="*/ 91 h 1027"/>
                      <a:gd name="T6" fmla="*/ 439 w 461"/>
                      <a:gd name="T7" fmla="*/ 159 h 1027"/>
                      <a:gd name="T8" fmla="*/ 380 w 461"/>
                      <a:gd name="T9" fmla="*/ 245 h 1027"/>
                      <a:gd name="T10" fmla="*/ 315 w 461"/>
                      <a:gd name="T11" fmla="*/ 348 h 1027"/>
                      <a:gd name="T12" fmla="*/ 293 w 461"/>
                      <a:gd name="T13" fmla="*/ 462 h 1027"/>
                      <a:gd name="T14" fmla="*/ 310 w 461"/>
                      <a:gd name="T15" fmla="*/ 645 h 1027"/>
                      <a:gd name="T16" fmla="*/ 350 w 461"/>
                      <a:gd name="T17" fmla="*/ 868 h 1027"/>
                      <a:gd name="T18" fmla="*/ 380 w 461"/>
                      <a:gd name="T19" fmla="*/ 959 h 1027"/>
                      <a:gd name="T20" fmla="*/ 368 w 461"/>
                      <a:gd name="T21" fmla="*/ 987 h 1027"/>
                      <a:gd name="T22" fmla="*/ 298 w 461"/>
                      <a:gd name="T23" fmla="*/ 992 h 1027"/>
                      <a:gd name="T24" fmla="*/ 211 w 461"/>
                      <a:gd name="T25" fmla="*/ 969 h 1027"/>
                      <a:gd name="T26" fmla="*/ 134 w 461"/>
                      <a:gd name="T27" fmla="*/ 1004 h 1027"/>
                      <a:gd name="T28" fmla="*/ 87 w 461"/>
                      <a:gd name="T29" fmla="*/ 1027 h 1027"/>
                      <a:gd name="T30" fmla="*/ 53 w 461"/>
                      <a:gd name="T31" fmla="*/ 1022 h 1027"/>
                      <a:gd name="T32" fmla="*/ 0 w 461"/>
                      <a:gd name="T33" fmla="*/ 959 h 1027"/>
                      <a:gd name="T34" fmla="*/ 53 w 461"/>
                      <a:gd name="T35" fmla="*/ 936 h 1027"/>
                      <a:gd name="T36" fmla="*/ 187 w 461"/>
                      <a:gd name="T37" fmla="*/ 908 h 1027"/>
                      <a:gd name="T38" fmla="*/ 263 w 461"/>
                      <a:gd name="T39" fmla="*/ 936 h 1027"/>
                      <a:gd name="T40" fmla="*/ 315 w 461"/>
                      <a:gd name="T41" fmla="*/ 936 h 1027"/>
                      <a:gd name="T42" fmla="*/ 310 w 461"/>
                      <a:gd name="T43" fmla="*/ 890 h 1027"/>
                      <a:gd name="T44" fmla="*/ 258 w 461"/>
                      <a:gd name="T45" fmla="*/ 616 h 1027"/>
                      <a:gd name="T46" fmla="*/ 222 w 461"/>
                      <a:gd name="T47" fmla="*/ 456 h 1027"/>
                      <a:gd name="T48" fmla="*/ 228 w 461"/>
                      <a:gd name="T49" fmla="*/ 376 h 1027"/>
                      <a:gd name="T50" fmla="*/ 280 w 461"/>
                      <a:gd name="T51" fmla="*/ 227 h 1027"/>
                      <a:gd name="T52" fmla="*/ 333 w 461"/>
                      <a:gd name="T53" fmla="*/ 91 h 1027"/>
                      <a:gd name="T54" fmla="*/ 421 w 461"/>
                      <a:gd name="T55" fmla="*/ 0 h 102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61"/>
                      <a:gd name="T85" fmla="*/ 0 h 1027"/>
                      <a:gd name="T86" fmla="*/ 461 w 461"/>
                      <a:gd name="T87" fmla="*/ 1027 h 102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61" h="1027">
                        <a:moveTo>
                          <a:pt x="421" y="0"/>
                        </a:moveTo>
                        <a:lnTo>
                          <a:pt x="449" y="22"/>
                        </a:lnTo>
                        <a:lnTo>
                          <a:pt x="461" y="91"/>
                        </a:lnTo>
                        <a:lnTo>
                          <a:pt x="439" y="159"/>
                        </a:lnTo>
                        <a:lnTo>
                          <a:pt x="380" y="245"/>
                        </a:lnTo>
                        <a:lnTo>
                          <a:pt x="315" y="348"/>
                        </a:lnTo>
                        <a:lnTo>
                          <a:pt x="293" y="462"/>
                        </a:lnTo>
                        <a:lnTo>
                          <a:pt x="310" y="645"/>
                        </a:lnTo>
                        <a:lnTo>
                          <a:pt x="350" y="868"/>
                        </a:lnTo>
                        <a:lnTo>
                          <a:pt x="380" y="959"/>
                        </a:lnTo>
                        <a:lnTo>
                          <a:pt x="368" y="987"/>
                        </a:lnTo>
                        <a:lnTo>
                          <a:pt x="298" y="992"/>
                        </a:lnTo>
                        <a:lnTo>
                          <a:pt x="211" y="969"/>
                        </a:lnTo>
                        <a:lnTo>
                          <a:pt x="134" y="1004"/>
                        </a:lnTo>
                        <a:lnTo>
                          <a:pt x="87" y="1027"/>
                        </a:lnTo>
                        <a:lnTo>
                          <a:pt x="53" y="1022"/>
                        </a:lnTo>
                        <a:lnTo>
                          <a:pt x="0" y="959"/>
                        </a:lnTo>
                        <a:lnTo>
                          <a:pt x="53" y="936"/>
                        </a:lnTo>
                        <a:lnTo>
                          <a:pt x="187" y="908"/>
                        </a:lnTo>
                        <a:lnTo>
                          <a:pt x="263" y="936"/>
                        </a:lnTo>
                        <a:lnTo>
                          <a:pt x="315" y="936"/>
                        </a:lnTo>
                        <a:lnTo>
                          <a:pt x="310" y="890"/>
                        </a:lnTo>
                        <a:lnTo>
                          <a:pt x="258" y="616"/>
                        </a:lnTo>
                        <a:lnTo>
                          <a:pt x="222" y="456"/>
                        </a:lnTo>
                        <a:lnTo>
                          <a:pt x="228" y="376"/>
                        </a:lnTo>
                        <a:lnTo>
                          <a:pt x="280" y="227"/>
                        </a:lnTo>
                        <a:lnTo>
                          <a:pt x="333" y="91"/>
                        </a:lnTo>
                        <a:lnTo>
                          <a:pt x="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73" name="Freeform 77"/>
                <p:cNvSpPr>
                  <a:spLocks/>
                </p:cNvSpPr>
                <p:nvPr/>
              </p:nvSpPr>
              <p:spPr bwMode="auto">
                <a:xfrm>
                  <a:off x="2626" y="1540"/>
                  <a:ext cx="827" cy="563"/>
                </a:xfrm>
                <a:custGeom>
                  <a:avLst/>
                  <a:gdLst>
                    <a:gd name="T0" fmla="*/ 0 w 827"/>
                    <a:gd name="T1" fmla="*/ 139 h 563"/>
                    <a:gd name="T2" fmla="*/ 108 w 827"/>
                    <a:gd name="T3" fmla="*/ 18 h 563"/>
                    <a:gd name="T4" fmla="*/ 160 w 827"/>
                    <a:gd name="T5" fmla="*/ 75 h 563"/>
                    <a:gd name="T6" fmla="*/ 213 w 827"/>
                    <a:gd name="T7" fmla="*/ 110 h 563"/>
                    <a:gd name="T8" fmla="*/ 269 w 827"/>
                    <a:gd name="T9" fmla="*/ 110 h 563"/>
                    <a:gd name="T10" fmla="*/ 327 w 827"/>
                    <a:gd name="T11" fmla="*/ 52 h 563"/>
                    <a:gd name="T12" fmla="*/ 396 w 827"/>
                    <a:gd name="T13" fmla="*/ 5 h 563"/>
                    <a:gd name="T14" fmla="*/ 477 w 827"/>
                    <a:gd name="T15" fmla="*/ 0 h 563"/>
                    <a:gd name="T16" fmla="*/ 563 w 827"/>
                    <a:gd name="T17" fmla="*/ 35 h 563"/>
                    <a:gd name="T18" fmla="*/ 620 w 827"/>
                    <a:gd name="T19" fmla="*/ 87 h 563"/>
                    <a:gd name="T20" fmla="*/ 648 w 827"/>
                    <a:gd name="T21" fmla="*/ 157 h 563"/>
                    <a:gd name="T22" fmla="*/ 654 w 827"/>
                    <a:gd name="T23" fmla="*/ 249 h 563"/>
                    <a:gd name="T24" fmla="*/ 671 w 827"/>
                    <a:gd name="T25" fmla="*/ 331 h 563"/>
                    <a:gd name="T26" fmla="*/ 718 w 827"/>
                    <a:gd name="T27" fmla="*/ 371 h 563"/>
                    <a:gd name="T28" fmla="*/ 774 w 827"/>
                    <a:gd name="T29" fmla="*/ 389 h 563"/>
                    <a:gd name="T30" fmla="*/ 827 w 827"/>
                    <a:gd name="T31" fmla="*/ 401 h 563"/>
                    <a:gd name="T32" fmla="*/ 786 w 827"/>
                    <a:gd name="T33" fmla="*/ 563 h 563"/>
                    <a:gd name="T34" fmla="*/ 654 w 827"/>
                    <a:gd name="T35" fmla="*/ 540 h 563"/>
                    <a:gd name="T36" fmla="*/ 517 w 827"/>
                    <a:gd name="T37" fmla="*/ 493 h 563"/>
                    <a:gd name="T38" fmla="*/ 407 w 827"/>
                    <a:gd name="T39" fmla="*/ 441 h 563"/>
                    <a:gd name="T40" fmla="*/ 286 w 827"/>
                    <a:gd name="T41" fmla="*/ 389 h 563"/>
                    <a:gd name="T42" fmla="*/ 160 w 827"/>
                    <a:gd name="T43" fmla="*/ 331 h 563"/>
                    <a:gd name="T44" fmla="*/ 57 w 827"/>
                    <a:gd name="T45" fmla="*/ 209 h 563"/>
                    <a:gd name="T46" fmla="*/ 0 w 827"/>
                    <a:gd name="T47" fmla="*/ 139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4" name="Freeform 78"/>
                <p:cNvSpPr>
                  <a:spLocks/>
                </p:cNvSpPr>
                <p:nvPr/>
              </p:nvSpPr>
              <p:spPr bwMode="auto">
                <a:xfrm>
                  <a:off x="2614" y="1513"/>
                  <a:ext cx="856" cy="606"/>
                </a:xfrm>
                <a:custGeom>
                  <a:avLst/>
                  <a:gdLst>
                    <a:gd name="T0" fmla="*/ 75 w 856"/>
                    <a:gd name="T1" fmla="*/ 266 h 606"/>
                    <a:gd name="T2" fmla="*/ 172 w 856"/>
                    <a:gd name="T3" fmla="*/ 363 h 606"/>
                    <a:gd name="T4" fmla="*/ 304 w 856"/>
                    <a:gd name="T5" fmla="*/ 428 h 606"/>
                    <a:gd name="T6" fmla="*/ 489 w 856"/>
                    <a:gd name="T7" fmla="*/ 513 h 606"/>
                    <a:gd name="T8" fmla="*/ 615 w 856"/>
                    <a:gd name="T9" fmla="*/ 566 h 606"/>
                    <a:gd name="T10" fmla="*/ 816 w 856"/>
                    <a:gd name="T11" fmla="*/ 606 h 606"/>
                    <a:gd name="T12" fmla="*/ 856 w 856"/>
                    <a:gd name="T13" fmla="*/ 393 h 606"/>
                    <a:gd name="T14" fmla="*/ 804 w 856"/>
                    <a:gd name="T15" fmla="*/ 393 h 606"/>
                    <a:gd name="T16" fmla="*/ 753 w 856"/>
                    <a:gd name="T17" fmla="*/ 363 h 606"/>
                    <a:gd name="T18" fmla="*/ 695 w 856"/>
                    <a:gd name="T19" fmla="*/ 323 h 606"/>
                    <a:gd name="T20" fmla="*/ 695 w 856"/>
                    <a:gd name="T21" fmla="*/ 243 h 606"/>
                    <a:gd name="T22" fmla="*/ 660 w 856"/>
                    <a:gd name="T23" fmla="*/ 116 h 606"/>
                    <a:gd name="T24" fmla="*/ 597 w 856"/>
                    <a:gd name="T25" fmla="*/ 46 h 606"/>
                    <a:gd name="T26" fmla="*/ 505 w 856"/>
                    <a:gd name="T27" fmla="*/ 0 h 606"/>
                    <a:gd name="T28" fmla="*/ 391 w 856"/>
                    <a:gd name="T29" fmla="*/ 12 h 606"/>
                    <a:gd name="T30" fmla="*/ 321 w 856"/>
                    <a:gd name="T31" fmla="*/ 53 h 606"/>
                    <a:gd name="T32" fmla="*/ 286 w 856"/>
                    <a:gd name="T33" fmla="*/ 98 h 606"/>
                    <a:gd name="T34" fmla="*/ 253 w 856"/>
                    <a:gd name="T35" fmla="*/ 121 h 606"/>
                    <a:gd name="T36" fmla="*/ 218 w 856"/>
                    <a:gd name="T37" fmla="*/ 116 h 606"/>
                    <a:gd name="T38" fmla="*/ 166 w 856"/>
                    <a:gd name="T39" fmla="*/ 63 h 606"/>
                    <a:gd name="T40" fmla="*/ 132 w 856"/>
                    <a:gd name="T41" fmla="*/ 0 h 606"/>
                    <a:gd name="T42" fmla="*/ 103 w 856"/>
                    <a:gd name="T43" fmla="*/ 30 h 606"/>
                    <a:gd name="T44" fmla="*/ 0 w 856"/>
                    <a:gd name="T45" fmla="*/ 150 h 606"/>
                    <a:gd name="T46" fmla="*/ 5 w 856"/>
                    <a:gd name="T47" fmla="*/ 178 h 606"/>
                    <a:gd name="T48" fmla="*/ 17 w 856"/>
                    <a:gd name="T49" fmla="*/ 191 h 606"/>
                    <a:gd name="T50" fmla="*/ 120 w 856"/>
                    <a:gd name="T51" fmla="*/ 81 h 606"/>
                    <a:gd name="T52" fmla="*/ 172 w 856"/>
                    <a:gd name="T53" fmla="*/ 133 h 606"/>
                    <a:gd name="T54" fmla="*/ 206 w 856"/>
                    <a:gd name="T55" fmla="*/ 168 h 606"/>
                    <a:gd name="T56" fmla="*/ 253 w 856"/>
                    <a:gd name="T57" fmla="*/ 168 h 606"/>
                    <a:gd name="T58" fmla="*/ 286 w 856"/>
                    <a:gd name="T59" fmla="*/ 156 h 606"/>
                    <a:gd name="T60" fmla="*/ 339 w 856"/>
                    <a:gd name="T61" fmla="*/ 116 h 606"/>
                    <a:gd name="T62" fmla="*/ 367 w 856"/>
                    <a:gd name="T63" fmla="*/ 70 h 606"/>
                    <a:gd name="T64" fmla="*/ 442 w 856"/>
                    <a:gd name="T65" fmla="*/ 46 h 606"/>
                    <a:gd name="T66" fmla="*/ 505 w 856"/>
                    <a:gd name="T67" fmla="*/ 53 h 606"/>
                    <a:gd name="T68" fmla="*/ 562 w 856"/>
                    <a:gd name="T69" fmla="*/ 87 h 606"/>
                    <a:gd name="T70" fmla="*/ 615 w 856"/>
                    <a:gd name="T71" fmla="*/ 138 h 606"/>
                    <a:gd name="T72" fmla="*/ 643 w 856"/>
                    <a:gd name="T73" fmla="*/ 203 h 606"/>
                    <a:gd name="T74" fmla="*/ 643 w 856"/>
                    <a:gd name="T75" fmla="*/ 260 h 606"/>
                    <a:gd name="T76" fmla="*/ 643 w 856"/>
                    <a:gd name="T77" fmla="*/ 323 h 606"/>
                    <a:gd name="T78" fmla="*/ 666 w 856"/>
                    <a:gd name="T79" fmla="*/ 375 h 606"/>
                    <a:gd name="T80" fmla="*/ 730 w 856"/>
                    <a:gd name="T81" fmla="*/ 410 h 606"/>
                    <a:gd name="T82" fmla="*/ 804 w 856"/>
                    <a:gd name="T83" fmla="*/ 444 h 606"/>
                    <a:gd name="T84" fmla="*/ 770 w 856"/>
                    <a:gd name="T85" fmla="*/ 554 h 606"/>
                    <a:gd name="T86" fmla="*/ 580 w 856"/>
                    <a:gd name="T87" fmla="*/ 503 h 606"/>
                    <a:gd name="T88" fmla="*/ 454 w 856"/>
                    <a:gd name="T89" fmla="*/ 450 h 606"/>
                    <a:gd name="T90" fmla="*/ 339 w 856"/>
                    <a:gd name="T91" fmla="*/ 416 h 606"/>
                    <a:gd name="T92" fmla="*/ 241 w 856"/>
                    <a:gd name="T93" fmla="*/ 363 h 606"/>
                    <a:gd name="T94" fmla="*/ 120 w 856"/>
                    <a:gd name="T95" fmla="*/ 266 h 606"/>
                    <a:gd name="T96" fmla="*/ 34 w 856"/>
                    <a:gd name="T97" fmla="*/ 173 h 606"/>
                    <a:gd name="T98" fmla="*/ 22 w 856"/>
                    <a:gd name="T99" fmla="*/ 185 h 606"/>
                    <a:gd name="T100" fmla="*/ 75 w 856"/>
                    <a:gd name="T101" fmla="*/ 266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5" name="Oval 79"/>
                <p:cNvSpPr>
                  <a:spLocks noChangeArrowheads="1"/>
                </p:cNvSpPr>
                <p:nvPr/>
              </p:nvSpPr>
              <p:spPr bwMode="auto">
                <a:xfrm rot="-4286940">
                  <a:off x="2791" y="1887"/>
                  <a:ext cx="141" cy="50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6" name="Oval 80"/>
                <p:cNvSpPr>
                  <a:spLocks noChangeArrowheads="1"/>
                </p:cNvSpPr>
                <p:nvPr/>
              </p:nvSpPr>
              <p:spPr bwMode="auto">
                <a:xfrm rot="-4286940">
                  <a:off x="2810" y="1913"/>
                  <a:ext cx="81" cy="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7" name="Oval 81"/>
                <p:cNvSpPr>
                  <a:spLocks noChangeArrowheads="1"/>
                </p:cNvSpPr>
                <p:nvPr/>
              </p:nvSpPr>
              <p:spPr bwMode="auto">
                <a:xfrm rot="-4286940">
                  <a:off x="2741" y="1887"/>
                  <a:ext cx="141" cy="50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8" name="Oval 82"/>
                <p:cNvSpPr>
                  <a:spLocks noChangeArrowheads="1"/>
                </p:cNvSpPr>
                <p:nvPr/>
              </p:nvSpPr>
              <p:spPr bwMode="auto">
                <a:xfrm rot="-4286940">
                  <a:off x="2760" y="1913"/>
                  <a:ext cx="81" cy="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9" name="Oval 83"/>
                <p:cNvSpPr>
                  <a:spLocks noChangeArrowheads="1"/>
                </p:cNvSpPr>
                <p:nvPr/>
              </p:nvSpPr>
              <p:spPr bwMode="auto">
                <a:xfrm>
                  <a:off x="2687" y="2089"/>
                  <a:ext cx="198" cy="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  <p:grpSp>
          <p:nvGrpSpPr>
            <p:cNvPr id="436" name="Group 435"/>
            <p:cNvGrpSpPr/>
            <p:nvPr/>
          </p:nvGrpSpPr>
          <p:grpSpPr>
            <a:xfrm>
              <a:off x="5257800" y="2819400"/>
              <a:ext cx="4191000" cy="1981200"/>
              <a:chOff x="990600" y="2819400"/>
              <a:chExt cx="4191000" cy="1981200"/>
            </a:xfrm>
          </p:grpSpPr>
          <p:sp>
            <p:nvSpPr>
              <p:cNvPr id="437" name="Rectangle 2"/>
              <p:cNvSpPr>
                <a:spLocks noChangeArrowheads="1"/>
              </p:cNvSpPr>
              <p:nvPr/>
            </p:nvSpPr>
            <p:spPr bwMode="auto">
              <a:xfrm>
                <a:off x="1295400" y="2819400"/>
                <a:ext cx="3429000" cy="16764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438" name="Group 437"/>
              <p:cNvGrpSpPr/>
              <p:nvPr/>
            </p:nvGrpSpPr>
            <p:grpSpPr>
              <a:xfrm>
                <a:off x="990600" y="2838450"/>
                <a:ext cx="4191000" cy="1962150"/>
                <a:chOff x="990600" y="2838450"/>
                <a:chExt cx="4191000" cy="1962150"/>
              </a:xfrm>
            </p:grpSpPr>
            <p:grpSp>
              <p:nvGrpSpPr>
                <p:cNvPr id="439" name="Group 6"/>
                <p:cNvGrpSpPr>
                  <a:grpSpLocks/>
                </p:cNvGrpSpPr>
                <p:nvPr/>
              </p:nvGrpSpPr>
              <p:grpSpPr bwMode="auto">
                <a:xfrm>
                  <a:off x="990600" y="3733800"/>
                  <a:ext cx="441325" cy="1066800"/>
                  <a:chOff x="864" y="465"/>
                  <a:chExt cx="1046" cy="2358"/>
                </a:xfrm>
              </p:grpSpPr>
              <p:grpSp>
                <p:nvGrpSpPr>
                  <p:cNvPr id="44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64" y="465"/>
                    <a:ext cx="1008" cy="2319"/>
                    <a:chOff x="587" y="528"/>
                    <a:chExt cx="1008" cy="2319"/>
                  </a:xfrm>
                </p:grpSpPr>
                <p:grpSp>
                  <p:nvGrpSpPr>
                    <p:cNvPr id="444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7" y="528"/>
                      <a:ext cx="1008" cy="2319"/>
                      <a:chOff x="587" y="528"/>
                      <a:chExt cx="1008" cy="2319"/>
                    </a:xfrm>
                  </p:grpSpPr>
                  <p:grpSp>
                    <p:nvGrpSpPr>
                      <p:cNvPr id="44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7" y="528"/>
                        <a:ext cx="1008" cy="2319"/>
                        <a:chOff x="1151" y="1104"/>
                        <a:chExt cx="686" cy="1741"/>
                      </a:xfrm>
                    </p:grpSpPr>
                    <p:sp>
                      <p:nvSpPr>
                        <p:cNvPr id="453" name="Freeform 1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321" y="1581"/>
                          <a:ext cx="304" cy="566"/>
                        </a:xfrm>
                        <a:custGeom>
                          <a:avLst/>
                          <a:gdLst>
                            <a:gd name="T0" fmla="*/ 7 w 304"/>
                            <a:gd name="T1" fmla="*/ 174 h 566"/>
                            <a:gd name="T2" fmla="*/ 18 w 304"/>
                            <a:gd name="T3" fmla="*/ 122 h 566"/>
                            <a:gd name="T4" fmla="*/ 42 w 304"/>
                            <a:gd name="T5" fmla="*/ 83 h 566"/>
                            <a:gd name="T6" fmla="*/ 81 w 304"/>
                            <a:gd name="T7" fmla="*/ 45 h 566"/>
                            <a:gd name="T8" fmla="*/ 148 w 304"/>
                            <a:gd name="T9" fmla="*/ 7 h 566"/>
                            <a:gd name="T10" fmla="*/ 205 w 304"/>
                            <a:gd name="T11" fmla="*/ 0 h 566"/>
                            <a:gd name="T12" fmla="*/ 255 w 304"/>
                            <a:gd name="T13" fmla="*/ 10 h 566"/>
                            <a:gd name="T14" fmla="*/ 290 w 304"/>
                            <a:gd name="T15" fmla="*/ 31 h 566"/>
                            <a:gd name="T16" fmla="*/ 304 w 304"/>
                            <a:gd name="T17" fmla="*/ 59 h 566"/>
                            <a:gd name="T18" fmla="*/ 304 w 304"/>
                            <a:gd name="T19" fmla="*/ 87 h 566"/>
                            <a:gd name="T20" fmla="*/ 290 w 304"/>
                            <a:gd name="T21" fmla="*/ 118 h 566"/>
                            <a:gd name="T22" fmla="*/ 262 w 304"/>
                            <a:gd name="T23" fmla="*/ 146 h 566"/>
                            <a:gd name="T24" fmla="*/ 223 w 304"/>
                            <a:gd name="T25" fmla="*/ 181 h 566"/>
                            <a:gd name="T26" fmla="*/ 201 w 304"/>
                            <a:gd name="T27" fmla="*/ 215 h 566"/>
                            <a:gd name="T28" fmla="*/ 194 w 304"/>
                            <a:gd name="T29" fmla="*/ 240 h 566"/>
                            <a:gd name="T30" fmla="*/ 194 w 304"/>
                            <a:gd name="T31" fmla="*/ 260 h 566"/>
                            <a:gd name="T32" fmla="*/ 205 w 304"/>
                            <a:gd name="T33" fmla="*/ 295 h 566"/>
                            <a:gd name="T34" fmla="*/ 230 w 304"/>
                            <a:gd name="T35" fmla="*/ 344 h 566"/>
                            <a:gd name="T36" fmla="*/ 247 w 304"/>
                            <a:gd name="T37" fmla="*/ 399 h 566"/>
                            <a:gd name="T38" fmla="*/ 251 w 304"/>
                            <a:gd name="T39" fmla="*/ 438 h 566"/>
                            <a:gd name="T40" fmla="*/ 244 w 304"/>
                            <a:gd name="T41" fmla="*/ 479 h 566"/>
                            <a:gd name="T42" fmla="*/ 233 w 304"/>
                            <a:gd name="T43" fmla="*/ 510 h 566"/>
                            <a:gd name="T44" fmla="*/ 201 w 304"/>
                            <a:gd name="T45" fmla="*/ 545 h 566"/>
                            <a:gd name="T46" fmla="*/ 173 w 304"/>
                            <a:gd name="T47" fmla="*/ 559 h 566"/>
                            <a:gd name="T48" fmla="*/ 141 w 304"/>
                            <a:gd name="T49" fmla="*/ 566 h 566"/>
                            <a:gd name="T50" fmla="*/ 113 w 304"/>
                            <a:gd name="T51" fmla="*/ 563 h 566"/>
                            <a:gd name="T52" fmla="*/ 92 w 304"/>
                            <a:gd name="T53" fmla="*/ 549 h 566"/>
                            <a:gd name="T54" fmla="*/ 67 w 304"/>
                            <a:gd name="T55" fmla="*/ 521 h 566"/>
                            <a:gd name="T56" fmla="*/ 42 w 304"/>
                            <a:gd name="T57" fmla="*/ 472 h 566"/>
                            <a:gd name="T58" fmla="*/ 14 w 304"/>
                            <a:gd name="T59" fmla="*/ 392 h 566"/>
                            <a:gd name="T60" fmla="*/ 4 w 304"/>
                            <a:gd name="T61" fmla="*/ 333 h 566"/>
                            <a:gd name="T62" fmla="*/ 0 w 304"/>
                            <a:gd name="T63" fmla="*/ 257 h 566"/>
                            <a:gd name="T64" fmla="*/ 0 w 304"/>
                            <a:gd name="T65" fmla="*/ 222 h 566"/>
                            <a:gd name="T66" fmla="*/ 7 w 304"/>
                            <a:gd name="T67" fmla="*/ 174 h 56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304"/>
                            <a:gd name="T103" fmla="*/ 0 h 566"/>
                            <a:gd name="T104" fmla="*/ 304 w 304"/>
                            <a:gd name="T105" fmla="*/ 566 h 566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304" h="566">
                              <a:moveTo>
                                <a:pt x="7" y="174"/>
                              </a:moveTo>
                              <a:lnTo>
                                <a:pt x="18" y="122"/>
                              </a:lnTo>
                              <a:lnTo>
                                <a:pt x="42" y="83"/>
                              </a:lnTo>
                              <a:lnTo>
                                <a:pt x="81" y="45"/>
                              </a:lnTo>
                              <a:lnTo>
                                <a:pt x="148" y="7"/>
                              </a:lnTo>
                              <a:lnTo>
                                <a:pt x="205" y="0"/>
                              </a:lnTo>
                              <a:lnTo>
                                <a:pt x="255" y="10"/>
                              </a:lnTo>
                              <a:lnTo>
                                <a:pt x="290" y="31"/>
                              </a:lnTo>
                              <a:lnTo>
                                <a:pt x="304" y="59"/>
                              </a:lnTo>
                              <a:lnTo>
                                <a:pt x="304" y="87"/>
                              </a:lnTo>
                              <a:lnTo>
                                <a:pt x="290" y="118"/>
                              </a:lnTo>
                              <a:lnTo>
                                <a:pt x="262" y="146"/>
                              </a:lnTo>
                              <a:lnTo>
                                <a:pt x="223" y="181"/>
                              </a:lnTo>
                              <a:lnTo>
                                <a:pt x="201" y="215"/>
                              </a:lnTo>
                              <a:lnTo>
                                <a:pt x="194" y="240"/>
                              </a:lnTo>
                              <a:lnTo>
                                <a:pt x="194" y="260"/>
                              </a:lnTo>
                              <a:lnTo>
                                <a:pt x="205" y="295"/>
                              </a:lnTo>
                              <a:lnTo>
                                <a:pt x="230" y="344"/>
                              </a:lnTo>
                              <a:lnTo>
                                <a:pt x="247" y="399"/>
                              </a:lnTo>
                              <a:lnTo>
                                <a:pt x="251" y="438"/>
                              </a:lnTo>
                              <a:lnTo>
                                <a:pt x="244" y="479"/>
                              </a:lnTo>
                              <a:lnTo>
                                <a:pt x="233" y="510"/>
                              </a:lnTo>
                              <a:lnTo>
                                <a:pt x="201" y="545"/>
                              </a:lnTo>
                              <a:lnTo>
                                <a:pt x="173" y="559"/>
                              </a:lnTo>
                              <a:lnTo>
                                <a:pt x="141" y="566"/>
                              </a:lnTo>
                              <a:lnTo>
                                <a:pt x="113" y="563"/>
                              </a:lnTo>
                              <a:lnTo>
                                <a:pt x="92" y="549"/>
                              </a:lnTo>
                              <a:lnTo>
                                <a:pt x="67" y="521"/>
                              </a:lnTo>
                              <a:lnTo>
                                <a:pt x="42" y="472"/>
                              </a:lnTo>
                              <a:lnTo>
                                <a:pt x="14" y="392"/>
                              </a:lnTo>
                              <a:lnTo>
                                <a:pt x="4" y="333"/>
                              </a:lnTo>
                              <a:lnTo>
                                <a:pt x="0" y="257"/>
                              </a:lnTo>
                              <a:lnTo>
                                <a:pt x="0" y="222"/>
                              </a:lnTo>
                              <a:lnTo>
                                <a:pt x="7" y="17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54" name="Freeform 11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151" y="1619"/>
                          <a:ext cx="249" cy="572"/>
                        </a:xfrm>
                        <a:custGeom>
                          <a:avLst/>
                          <a:gdLst>
                            <a:gd name="T0" fmla="*/ 25 w 249"/>
                            <a:gd name="T1" fmla="*/ 65 h 572"/>
                            <a:gd name="T2" fmla="*/ 7 w 249"/>
                            <a:gd name="T3" fmla="*/ 44 h 572"/>
                            <a:gd name="T4" fmla="*/ 0 w 249"/>
                            <a:gd name="T5" fmla="*/ 27 h 572"/>
                            <a:gd name="T6" fmla="*/ 11 w 249"/>
                            <a:gd name="T7" fmla="*/ 7 h 572"/>
                            <a:gd name="T8" fmla="*/ 28 w 249"/>
                            <a:gd name="T9" fmla="*/ 0 h 572"/>
                            <a:gd name="T10" fmla="*/ 60 w 249"/>
                            <a:gd name="T11" fmla="*/ 0 h 572"/>
                            <a:gd name="T12" fmla="*/ 96 w 249"/>
                            <a:gd name="T13" fmla="*/ 24 h 572"/>
                            <a:gd name="T14" fmla="*/ 132 w 249"/>
                            <a:gd name="T15" fmla="*/ 61 h 572"/>
                            <a:gd name="T16" fmla="*/ 192 w 249"/>
                            <a:gd name="T17" fmla="*/ 140 h 572"/>
                            <a:gd name="T18" fmla="*/ 231 w 249"/>
                            <a:gd name="T19" fmla="*/ 204 h 572"/>
                            <a:gd name="T20" fmla="*/ 249 w 249"/>
                            <a:gd name="T21" fmla="*/ 255 h 572"/>
                            <a:gd name="T22" fmla="*/ 245 w 249"/>
                            <a:gd name="T23" fmla="*/ 283 h 572"/>
                            <a:gd name="T24" fmla="*/ 224 w 249"/>
                            <a:gd name="T25" fmla="*/ 320 h 572"/>
                            <a:gd name="T26" fmla="*/ 181 w 249"/>
                            <a:gd name="T27" fmla="*/ 347 h 572"/>
                            <a:gd name="T28" fmla="*/ 110 w 249"/>
                            <a:gd name="T29" fmla="*/ 371 h 572"/>
                            <a:gd name="T30" fmla="*/ 75 w 249"/>
                            <a:gd name="T31" fmla="*/ 395 h 572"/>
                            <a:gd name="T32" fmla="*/ 60 w 249"/>
                            <a:gd name="T33" fmla="*/ 415 h 572"/>
                            <a:gd name="T34" fmla="*/ 68 w 249"/>
                            <a:gd name="T35" fmla="*/ 436 h 572"/>
                            <a:gd name="T36" fmla="*/ 107 w 249"/>
                            <a:gd name="T37" fmla="*/ 456 h 572"/>
                            <a:gd name="T38" fmla="*/ 139 w 249"/>
                            <a:gd name="T39" fmla="*/ 497 h 572"/>
                            <a:gd name="T40" fmla="*/ 153 w 249"/>
                            <a:gd name="T41" fmla="*/ 538 h 572"/>
                            <a:gd name="T42" fmla="*/ 149 w 249"/>
                            <a:gd name="T43" fmla="*/ 558 h 572"/>
                            <a:gd name="T44" fmla="*/ 117 w 249"/>
                            <a:gd name="T45" fmla="*/ 572 h 572"/>
                            <a:gd name="T46" fmla="*/ 107 w 249"/>
                            <a:gd name="T47" fmla="*/ 572 h 572"/>
                            <a:gd name="T48" fmla="*/ 92 w 249"/>
                            <a:gd name="T49" fmla="*/ 535 h 572"/>
                            <a:gd name="T50" fmla="*/ 85 w 249"/>
                            <a:gd name="T51" fmla="*/ 494 h 572"/>
                            <a:gd name="T52" fmla="*/ 64 w 249"/>
                            <a:gd name="T53" fmla="*/ 463 h 572"/>
                            <a:gd name="T54" fmla="*/ 32 w 249"/>
                            <a:gd name="T55" fmla="*/ 446 h 572"/>
                            <a:gd name="T56" fmla="*/ 21 w 249"/>
                            <a:gd name="T57" fmla="*/ 426 h 572"/>
                            <a:gd name="T58" fmla="*/ 25 w 249"/>
                            <a:gd name="T59" fmla="*/ 405 h 572"/>
                            <a:gd name="T60" fmla="*/ 53 w 249"/>
                            <a:gd name="T61" fmla="*/ 371 h 572"/>
                            <a:gd name="T62" fmla="*/ 107 w 249"/>
                            <a:gd name="T63" fmla="*/ 351 h 572"/>
                            <a:gd name="T64" fmla="*/ 157 w 249"/>
                            <a:gd name="T65" fmla="*/ 320 h 572"/>
                            <a:gd name="T66" fmla="*/ 196 w 249"/>
                            <a:gd name="T67" fmla="*/ 286 h 572"/>
                            <a:gd name="T68" fmla="*/ 210 w 249"/>
                            <a:gd name="T69" fmla="*/ 252 h 572"/>
                            <a:gd name="T70" fmla="*/ 206 w 249"/>
                            <a:gd name="T71" fmla="*/ 238 h 572"/>
                            <a:gd name="T72" fmla="*/ 189 w 249"/>
                            <a:gd name="T73" fmla="*/ 208 h 572"/>
                            <a:gd name="T74" fmla="*/ 157 w 249"/>
                            <a:gd name="T75" fmla="*/ 163 h 572"/>
                            <a:gd name="T76" fmla="*/ 121 w 249"/>
                            <a:gd name="T77" fmla="*/ 136 h 572"/>
                            <a:gd name="T78" fmla="*/ 82 w 249"/>
                            <a:gd name="T79" fmla="*/ 106 h 572"/>
                            <a:gd name="T80" fmla="*/ 53 w 249"/>
                            <a:gd name="T81" fmla="*/ 89 h 572"/>
                            <a:gd name="T82" fmla="*/ 25 w 249"/>
                            <a:gd name="T83" fmla="*/ 65 h 572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49"/>
                            <a:gd name="T127" fmla="*/ 0 h 572"/>
                            <a:gd name="T128" fmla="*/ 249 w 249"/>
                            <a:gd name="T129" fmla="*/ 572 h 572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49" h="572">
                              <a:moveTo>
                                <a:pt x="25" y="65"/>
                              </a:moveTo>
                              <a:lnTo>
                                <a:pt x="7" y="44"/>
                              </a:lnTo>
                              <a:lnTo>
                                <a:pt x="0" y="27"/>
                              </a:lnTo>
                              <a:lnTo>
                                <a:pt x="11" y="7"/>
                              </a:lnTo>
                              <a:lnTo>
                                <a:pt x="28" y="0"/>
                              </a:lnTo>
                              <a:lnTo>
                                <a:pt x="60" y="0"/>
                              </a:lnTo>
                              <a:lnTo>
                                <a:pt x="96" y="24"/>
                              </a:lnTo>
                              <a:lnTo>
                                <a:pt x="132" y="61"/>
                              </a:lnTo>
                              <a:lnTo>
                                <a:pt x="192" y="140"/>
                              </a:lnTo>
                              <a:lnTo>
                                <a:pt x="231" y="204"/>
                              </a:lnTo>
                              <a:lnTo>
                                <a:pt x="249" y="255"/>
                              </a:lnTo>
                              <a:lnTo>
                                <a:pt x="245" y="283"/>
                              </a:lnTo>
                              <a:lnTo>
                                <a:pt x="224" y="320"/>
                              </a:lnTo>
                              <a:lnTo>
                                <a:pt x="181" y="347"/>
                              </a:lnTo>
                              <a:lnTo>
                                <a:pt x="110" y="371"/>
                              </a:lnTo>
                              <a:lnTo>
                                <a:pt x="75" y="395"/>
                              </a:lnTo>
                              <a:lnTo>
                                <a:pt x="60" y="415"/>
                              </a:lnTo>
                              <a:lnTo>
                                <a:pt x="68" y="436"/>
                              </a:lnTo>
                              <a:lnTo>
                                <a:pt x="107" y="456"/>
                              </a:lnTo>
                              <a:lnTo>
                                <a:pt x="139" y="497"/>
                              </a:lnTo>
                              <a:lnTo>
                                <a:pt x="153" y="538"/>
                              </a:lnTo>
                              <a:lnTo>
                                <a:pt x="149" y="558"/>
                              </a:lnTo>
                              <a:lnTo>
                                <a:pt x="117" y="572"/>
                              </a:lnTo>
                              <a:lnTo>
                                <a:pt x="107" y="572"/>
                              </a:lnTo>
                              <a:lnTo>
                                <a:pt x="92" y="535"/>
                              </a:lnTo>
                              <a:lnTo>
                                <a:pt x="85" y="494"/>
                              </a:lnTo>
                              <a:lnTo>
                                <a:pt x="64" y="463"/>
                              </a:lnTo>
                              <a:lnTo>
                                <a:pt x="32" y="446"/>
                              </a:lnTo>
                              <a:lnTo>
                                <a:pt x="21" y="426"/>
                              </a:lnTo>
                              <a:lnTo>
                                <a:pt x="25" y="405"/>
                              </a:lnTo>
                              <a:lnTo>
                                <a:pt x="53" y="371"/>
                              </a:lnTo>
                              <a:lnTo>
                                <a:pt x="107" y="351"/>
                              </a:lnTo>
                              <a:lnTo>
                                <a:pt x="157" y="320"/>
                              </a:lnTo>
                              <a:lnTo>
                                <a:pt x="196" y="286"/>
                              </a:lnTo>
                              <a:lnTo>
                                <a:pt x="210" y="252"/>
                              </a:lnTo>
                              <a:lnTo>
                                <a:pt x="206" y="238"/>
                              </a:lnTo>
                              <a:lnTo>
                                <a:pt x="189" y="208"/>
                              </a:lnTo>
                              <a:lnTo>
                                <a:pt x="157" y="163"/>
                              </a:lnTo>
                              <a:lnTo>
                                <a:pt x="121" y="136"/>
                              </a:lnTo>
                              <a:lnTo>
                                <a:pt x="82" y="106"/>
                              </a:lnTo>
                              <a:lnTo>
                                <a:pt x="53" y="89"/>
                              </a:lnTo>
                              <a:lnTo>
                                <a:pt x="25" y="6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55" name="Freeform 1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447" y="1581"/>
                          <a:ext cx="362" cy="499"/>
                        </a:xfrm>
                        <a:custGeom>
                          <a:avLst/>
                          <a:gdLst>
                            <a:gd name="T0" fmla="*/ 151 w 362"/>
                            <a:gd name="T1" fmla="*/ 35 h 499"/>
                            <a:gd name="T2" fmla="*/ 221 w 362"/>
                            <a:gd name="T3" fmla="*/ 0 h 499"/>
                            <a:gd name="T4" fmla="*/ 281 w 362"/>
                            <a:gd name="T5" fmla="*/ 0 h 499"/>
                            <a:gd name="T6" fmla="*/ 344 w 362"/>
                            <a:gd name="T7" fmla="*/ 14 h 499"/>
                            <a:gd name="T8" fmla="*/ 362 w 362"/>
                            <a:gd name="T9" fmla="*/ 35 h 499"/>
                            <a:gd name="T10" fmla="*/ 351 w 362"/>
                            <a:gd name="T11" fmla="*/ 59 h 499"/>
                            <a:gd name="T12" fmla="*/ 334 w 362"/>
                            <a:gd name="T13" fmla="*/ 91 h 499"/>
                            <a:gd name="T14" fmla="*/ 302 w 362"/>
                            <a:gd name="T15" fmla="*/ 87 h 499"/>
                            <a:gd name="T16" fmla="*/ 274 w 362"/>
                            <a:gd name="T17" fmla="*/ 77 h 499"/>
                            <a:gd name="T18" fmla="*/ 253 w 362"/>
                            <a:gd name="T19" fmla="*/ 63 h 499"/>
                            <a:gd name="T20" fmla="*/ 232 w 362"/>
                            <a:gd name="T21" fmla="*/ 59 h 499"/>
                            <a:gd name="T22" fmla="*/ 193 w 362"/>
                            <a:gd name="T23" fmla="*/ 70 h 499"/>
                            <a:gd name="T24" fmla="*/ 137 w 362"/>
                            <a:gd name="T25" fmla="*/ 94 h 499"/>
                            <a:gd name="T26" fmla="*/ 91 w 362"/>
                            <a:gd name="T27" fmla="*/ 136 h 499"/>
                            <a:gd name="T28" fmla="*/ 70 w 362"/>
                            <a:gd name="T29" fmla="*/ 164 h 499"/>
                            <a:gd name="T30" fmla="*/ 60 w 362"/>
                            <a:gd name="T31" fmla="*/ 185 h 499"/>
                            <a:gd name="T32" fmla="*/ 60 w 362"/>
                            <a:gd name="T33" fmla="*/ 202 h 499"/>
                            <a:gd name="T34" fmla="*/ 74 w 362"/>
                            <a:gd name="T35" fmla="*/ 220 h 499"/>
                            <a:gd name="T36" fmla="*/ 116 w 362"/>
                            <a:gd name="T37" fmla="*/ 248 h 499"/>
                            <a:gd name="T38" fmla="*/ 155 w 362"/>
                            <a:gd name="T39" fmla="*/ 286 h 499"/>
                            <a:gd name="T40" fmla="*/ 179 w 362"/>
                            <a:gd name="T41" fmla="*/ 325 h 499"/>
                            <a:gd name="T42" fmla="*/ 193 w 362"/>
                            <a:gd name="T43" fmla="*/ 352 h 499"/>
                            <a:gd name="T44" fmla="*/ 186 w 362"/>
                            <a:gd name="T45" fmla="*/ 370 h 499"/>
                            <a:gd name="T46" fmla="*/ 169 w 362"/>
                            <a:gd name="T47" fmla="*/ 387 h 499"/>
                            <a:gd name="T48" fmla="*/ 134 w 362"/>
                            <a:gd name="T49" fmla="*/ 398 h 499"/>
                            <a:gd name="T50" fmla="*/ 95 w 362"/>
                            <a:gd name="T51" fmla="*/ 412 h 499"/>
                            <a:gd name="T52" fmla="*/ 77 w 362"/>
                            <a:gd name="T53" fmla="*/ 433 h 499"/>
                            <a:gd name="T54" fmla="*/ 81 w 362"/>
                            <a:gd name="T55" fmla="*/ 468 h 499"/>
                            <a:gd name="T56" fmla="*/ 53 w 362"/>
                            <a:gd name="T57" fmla="*/ 499 h 499"/>
                            <a:gd name="T58" fmla="*/ 39 w 362"/>
                            <a:gd name="T59" fmla="*/ 489 h 499"/>
                            <a:gd name="T60" fmla="*/ 42 w 362"/>
                            <a:gd name="T61" fmla="*/ 429 h 499"/>
                            <a:gd name="T62" fmla="*/ 67 w 362"/>
                            <a:gd name="T63" fmla="*/ 398 h 499"/>
                            <a:gd name="T64" fmla="*/ 102 w 362"/>
                            <a:gd name="T65" fmla="*/ 373 h 499"/>
                            <a:gd name="T66" fmla="*/ 137 w 362"/>
                            <a:gd name="T67" fmla="*/ 359 h 499"/>
                            <a:gd name="T68" fmla="*/ 155 w 362"/>
                            <a:gd name="T69" fmla="*/ 352 h 499"/>
                            <a:gd name="T70" fmla="*/ 158 w 362"/>
                            <a:gd name="T71" fmla="*/ 342 h 499"/>
                            <a:gd name="T72" fmla="*/ 148 w 362"/>
                            <a:gd name="T73" fmla="*/ 325 h 499"/>
                            <a:gd name="T74" fmla="*/ 112 w 362"/>
                            <a:gd name="T75" fmla="*/ 290 h 499"/>
                            <a:gd name="T76" fmla="*/ 70 w 362"/>
                            <a:gd name="T77" fmla="*/ 262 h 499"/>
                            <a:gd name="T78" fmla="*/ 35 w 362"/>
                            <a:gd name="T79" fmla="*/ 241 h 499"/>
                            <a:gd name="T80" fmla="*/ 7 w 362"/>
                            <a:gd name="T81" fmla="*/ 220 h 499"/>
                            <a:gd name="T82" fmla="*/ 0 w 362"/>
                            <a:gd name="T83" fmla="*/ 195 h 499"/>
                            <a:gd name="T84" fmla="*/ 18 w 362"/>
                            <a:gd name="T85" fmla="*/ 157 h 499"/>
                            <a:gd name="T86" fmla="*/ 56 w 362"/>
                            <a:gd name="T87" fmla="*/ 108 h 499"/>
                            <a:gd name="T88" fmla="*/ 95 w 362"/>
                            <a:gd name="T89" fmla="*/ 70 h 499"/>
                            <a:gd name="T90" fmla="*/ 123 w 362"/>
                            <a:gd name="T91" fmla="*/ 52 h 499"/>
                            <a:gd name="T92" fmla="*/ 151 w 362"/>
                            <a:gd name="T93" fmla="*/ 35 h 499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w 362"/>
                            <a:gd name="T142" fmla="*/ 0 h 499"/>
                            <a:gd name="T143" fmla="*/ 362 w 362"/>
                            <a:gd name="T144" fmla="*/ 499 h 499"/>
                          </a:gdLst>
                          <a:ahLst/>
                          <a:cxnLst>
                            <a:cxn ang="T94">
                              <a:pos x="T0" y="T1"/>
                            </a:cxn>
                            <a:cxn ang="T95">
                              <a:pos x="T2" y="T3"/>
                            </a:cxn>
                            <a:cxn ang="T96">
                              <a:pos x="T4" y="T5"/>
                            </a:cxn>
                            <a:cxn ang="T97">
                              <a:pos x="T6" y="T7"/>
                            </a:cxn>
                            <a:cxn ang="T98">
                              <a:pos x="T8" y="T9"/>
                            </a:cxn>
                            <a:cxn ang="T99">
                              <a:pos x="T10" y="T11"/>
                            </a:cxn>
                            <a:cxn ang="T100">
                              <a:pos x="T12" y="T13"/>
                            </a:cxn>
                            <a:cxn ang="T101">
                              <a:pos x="T14" y="T15"/>
                            </a:cxn>
                            <a:cxn ang="T102">
                              <a:pos x="T16" y="T17"/>
                            </a:cxn>
                            <a:cxn ang="T103">
                              <a:pos x="T18" y="T19"/>
                            </a:cxn>
                            <a:cxn ang="T104">
                              <a:pos x="T20" y="T21"/>
                            </a:cxn>
                            <a:cxn ang="T105">
                              <a:pos x="T22" y="T23"/>
                            </a:cxn>
                            <a:cxn ang="T106">
                              <a:pos x="T24" y="T25"/>
                            </a:cxn>
                            <a:cxn ang="T107">
                              <a:pos x="T26" y="T27"/>
                            </a:cxn>
                            <a:cxn ang="T108">
                              <a:pos x="T28" y="T29"/>
                            </a:cxn>
                            <a:cxn ang="T109">
                              <a:pos x="T30" y="T31"/>
                            </a:cxn>
                            <a:cxn ang="T110">
                              <a:pos x="T32" y="T33"/>
                            </a:cxn>
                            <a:cxn ang="T111">
                              <a:pos x="T34" y="T35"/>
                            </a:cxn>
                            <a:cxn ang="T112">
                              <a:pos x="T36" y="T37"/>
                            </a:cxn>
                            <a:cxn ang="T113">
                              <a:pos x="T38" y="T39"/>
                            </a:cxn>
                            <a:cxn ang="T114">
                              <a:pos x="T40" y="T41"/>
                            </a:cxn>
                            <a:cxn ang="T115">
                              <a:pos x="T42" y="T43"/>
                            </a:cxn>
                            <a:cxn ang="T116">
                              <a:pos x="T44" y="T45"/>
                            </a:cxn>
                            <a:cxn ang="T117">
                              <a:pos x="T46" y="T47"/>
                            </a:cxn>
                            <a:cxn ang="T118">
                              <a:pos x="T48" y="T49"/>
                            </a:cxn>
                            <a:cxn ang="T119">
                              <a:pos x="T50" y="T51"/>
                            </a:cxn>
                            <a:cxn ang="T120">
                              <a:pos x="T52" y="T53"/>
                            </a:cxn>
                            <a:cxn ang="T121">
                              <a:pos x="T54" y="T55"/>
                            </a:cxn>
                            <a:cxn ang="T122">
                              <a:pos x="T56" y="T57"/>
                            </a:cxn>
                            <a:cxn ang="T123">
                              <a:pos x="T58" y="T59"/>
                            </a:cxn>
                            <a:cxn ang="T124">
                              <a:pos x="T60" y="T61"/>
                            </a:cxn>
                            <a:cxn ang="T125">
                              <a:pos x="T62" y="T63"/>
                            </a:cxn>
                            <a:cxn ang="T126">
                              <a:pos x="T64" y="T65"/>
                            </a:cxn>
                            <a:cxn ang="T127">
                              <a:pos x="T66" y="T67"/>
                            </a:cxn>
                            <a:cxn ang="T128">
                              <a:pos x="T68" y="T69"/>
                            </a:cxn>
                            <a:cxn ang="T129">
                              <a:pos x="T70" y="T71"/>
                            </a:cxn>
                            <a:cxn ang="T130">
                              <a:pos x="T72" y="T73"/>
                            </a:cxn>
                            <a:cxn ang="T131">
                              <a:pos x="T74" y="T75"/>
                            </a:cxn>
                            <a:cxn ang="T132">
                              <a:pos x="T76" y="T77"/>
                            </a:cxn>
                            <a:cxn ang="T133">
                              <a:pos x="T78" y="T79"/>
                            </a:cxn>
                            <a:cxn ang="T134">
                              <a:pos x="T80" y="T81"/>
                            </a:cxn>
                            <a:cxn ang="T135">
                              <a:pos x="T82" y="T83"/>
                            </a:cxn>
                            <a:cxn ang="T136">
                              <a:pos x="T84" y="T85"/>
                            </a:cxn>
                            <a:cxn ang="T137">
                              <a:pos x="T86" y="T87"/>
                            </a:cxn>
                            <a:cxn ang="T138">
                              <a:pos x="T88" y="T89"/>
                            </a:cxn>
                            <a:cxn ang="T139">
                              <a:pos x="T90" y="T91"/>
                            </a:cxn>
                            <a:cxn ang="T140">
                              <a:pos x="T92" y="T93"/>
                            </a:cxn>
                          </a:cxnLst>
                          <a:rect l="T141" t="T142" r="T143" b="T144"/>
                          <a:pathLst>
                            <a:path w="362" h="499">
                              <a:moveTo>
                                <a:pt x="151" y="35"/>
                              </a:moveTo>
                              <a:lnTo>
                                <a:pt x="221" y="0"/>
                              </a:lnTo>
                              <a:lnTo>
                                <a:pt x="281" y="0"/>
                              </a:lnTo>
                              <a:lnTo>
                                <a:pt x="344" y="14"/>
                              </a:lnTo>
                              <a:lnTo>
                                <a:pt x="362" y="35"/>
                              </a:lnTo>
                              <a:lnTo>
                                <a:pt x="351" y="59"/>
                              </a:lnTo>
                              <a:lnTo>
                                <a:pt x="334" y="91"/>
                              </a:lnTo>
                              <a:lnTo>
                                <a:pt x="302" y="87"/>
                              </a:lnTo>
                              <a:lnTo>
                                <a:pt x="274" y="77"/>
                              </a:lnTo>
                              <a:lnTo>
                                <a:pt x="253" y="63"/>
                              </a:lnTo>
                              <a:lnTo>
                                <a:pt x="232" y="59"/>
                              </a:lnTo>
                              <a:lnTo>
                                <a:pt x="193" y="70"/>
                              </a:lnTo>
                              <a:lnTo>
                                <a:pt x="137" y="94"/>
                              </a:lnTo>
                              <a:lnTo>
                                <a:pt x="91" y="136"/>
                              </a:lnTo>
                              <a:lnTo>
                                <a:pt x="70" y="164"/>
                              </a:lnTo>
                              <a:lnTo>
                                <a:pt x="60" y="185"/>
                              </a:lnTo>
                              <a:lnTo>
                                <a:pt x="60" y="202"/>
                              </a:lnTo>
                              <a:lnTo>
                                <a:pt x="74" y="220"/>
                              </a:lnTo>
                              <a:lnTo>
                                <a:pt x="116" y="248"/>
                              </a:lnTo>
                              <a:lnTo>
                                <a:pt x="155" y="286"/>
                              </a:lnTo>
                              <a:lnTo>
                                <a:pt x="179" y="325"/>
                              </a:lnTo>
                              <a:lnTo>
                                <a:pt x="193" y="352"/>
                              </a:lnTo>
                              <a:lnTo>
                                <a:pt x="186" y="370"/>
                              </a:lnTo>
                              <a:lnTo>
                                <a:pt x="169" y="387"/>
                              </a:lnTo>
                              <a:lnTo>
                                <a:pt x="134" y="398"/>
                              </a:lnTo>
                              <a:lnTo>
                                <a:pt x="95" y="412"/>
                              </a:lnTo>
                              <a:lnTo>
                                <a:pt x="77" y="433"/>
                              </a:lnTo>
                              <a:lnTo>
                                <a:pt x="81" y="468"/>
                              </a:lnTo>
                              <a:lnTo>
                                <a:pt x="53" y="499"/>
                              </a:lnTo>
                              <a:lnTo>
                                <a:pt x="39" y="489"/>
                              </a:lnTo>
                              <a:lnTo>
                                <a:pt x="42" y="429"/>
                              </a:lnTo>
                              <a:lnTo>
                                <a:pt x="67" y="398"/>
                              </a:lnTo>
                              <a:lnTo>
                                <a:pt x="102" y="373"/>
                              </a:lnTo>
                              <a:lnTo>
                                <a:pt x="137" y="359"/>
                              </a:lnTo>
                              <a:lnTo>
                                <a:pt x="155" y="352"/>
                              </a:lnTo>
                              <a:lnTo>
                                <a:pt x="158" y="342"/>
                              </a:lnTo>
                              <a:lnTo>
                                <a:pt x="148" y="325"/>
                              </a:lnTo>
                              <a:lnTo>
                                <a:pt x="112" y="290"/>
                              </a:lnTo>
                              <a:lnTo>
                                <a:pt x="70" y="262"/>
                              </a:lnTo>
                              <a:lnTo>
                                <a:pt x="35" y="241"/>
                              </a:lnTo>
                              <a:lnTo>
                                <a:pt x="7" y="220"/>
                              </a:lnTo>
                              <a:lnTo>
                                <a:pt x="0" y="195"/>
                              </a:lnTo>
                              <a:lnTo>
                                <a:pt x="18" y="157"/>
                              </a:lnTo>
                              <a:lnTo>
                                <a:pt x="56" y="108"/>
                              </a:lnTo>
                              <a:lnTo>
                                <a:pt x="95" y="70"/>
                              </a:lnTo>
                              <a:lnTo>
                                <a:pt x="123" y="52"/>
                              </a:lnTo>
                              <a:lnTo>
                                <a:pt x="151" y="3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56" name="Freeform 1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376" y="2005"/>
                          <a:ext cx="229" cy="840"/>
                        </a:xfrm>
                        <a:custGeom>
                          <a:avLst/>
                          <a:gdLst>
                            <a:gd name="T0" fmla="*/ 132 w 229"/>
                            <a:gd name="T1" fmla="*/ 69 h 840"/>
                            <a:gd name="T2" fmla="*/ 136 w 229"/>
                            <a:gd name="T3" fmla="*/ 21 h 840"/>
                            <a:gd name="T4" fmla="*/ 168 w 229"/>
                            <a:gd name="T5" fmla="*/ 0 h 840"/>
                            <a:gd name="T6" fmla="*/ 204 w 229"/>
                            <a:gd name="T7" fmla="*/ 3 h 840"/>
                            <a:gd name="T8" fmla="*/ 225 w 229"/>
                            <a:gd name="T9" fmla="*/ 21 h 840"/>
                            <a:gd name="T10" fmla="*/ 229 w 229"/>
                            <a:gd name="T11" fmla="*/ 90 h 840"/>
                            <a:gd name="T12" fmla="*/ 218 w 229"/>
                            <a:gd name="T13" fmla="*/ 266 h 840"/>
                            <a:gd name="T14" fmla="*/ 204 w 229"/>
                            <a:gd name="T15" fmla="*/ 373 h 840"/>
                            <a:gd name="T16" fmla="*/ 222 w 229"/>
                            <a:gd name="T17" fmla="*/ 460 h 840"/>
                            <a:gd name="T18" fmla="*/ 225 w 229"/>
                            <a:gd name="T19" fmla="*/ 546 h 840"/>
                            <a:gd name="T20" fmla="*/ 215 w 229"/>
                            <a:gd name="T21" fmla="*/ 633 h 840"/>
                            <a:gd name="T22" fmla="*/ 197 w 229"/>
                            <a:gd name="T23" fmla="*/ 743 h 840"/>
                            <a:gd name="T24" fmla="*/ 204 w 229"/>
                            <a:gd name="T25" fmla="*/ 802 h 840"/>
                            <a:gd name="T26" fmla="*/ 186 w 229"/>
                            <a:gd name="T27" fmla="*/ 812 h 840"/>
                            <a:gd name="T28" fmla="*/ 72 w 229"/>
                            <a:gd name="T29" fmla="*/ 833 h 840"/>
                            <a:gd name="T30" fmla="*/ 43 w 229"/>
                            <a:gd name="T31" fmla="*/ 840 h 840"/>
                            <a:gd name="T32" fmla="*/ 0 w 229"/>
                            <a:gd name="T33" fmla="*/ 816 h 840"/>
                            <a:gd name="T34" fmla="*/ 0 w 229"/>
                            <a:gd name="T35" fmla="*/ 802 h 840"/>
                            <a:gd name="T36" fmla="*/ 125 w 229"/>
                            <a:gd name="T37" fmla="*/ 795 h 840"/>
                            <a:gd name="T38" fmla="*/ 168 w 229"/>
                            <a:gd name="T39" fmla="*/ 778 h 840"/>
                            <a:gd name="T40" fmla="*/ 172 w 229"/>
                            <a:gd name="T41" fmla="*/ 740 h 840"/>
                            <a:gd name="T42" fmla="*/ 175 w 229"/>
                            <a:gd name="T43" fmla="*/ 622 h 840"/>
                            <a:gd name="T44" fmla="*/ 165 w 229"/>
                            <a:gd name="T45" fmla="*/ 525 h 840"/>
                            <a:gd name="T46" fmla="*/ 154 w 229"/>
                            <a:gd name="T47" fmla="*/ 408 h 840"/>
                            <a:gd name="T48" fmla="*/ 157 w 229"/>
                            <a:gd name="T49" fmla="*/ 335 h 840"/>
                            <a:gd name="T50" fmla="*/ 165 w 229"/>
                            <a:gd name="T51" fmla="*/ 242 h 840"/>
                            <a:gd name="T52" fmla="*/ 147 w 229"/>
                            <a:gd name="T53" fmla="*/ 152 h 840"/>
                            <a:gd name="T54" fmla="*/ 132 w 229"/>
                            <a:gd name="T55" fmla="*/ 69 h 840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w 229"/>
                            <a:gd name="T85" fmla="*/ 0 h 840"/>
                            <a:gd name="T86" fmla="*/ 229 w 229"/>
                            <a:gd name="T87" fmla="*/ 840 h 840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T84" t="T85" r="T86" b="T87"/>
                          <a:pathLst>
                            <a:path w="229" h="840">
                              <a:moveTo>
                                <a:pt x="132" y="69"/>
                              </a:moveTo>
                              <a:lnTo>
                                <a:pt x="136" y="21"/>
                              </a:lnTo>
                              <a:lnTo>
                                <a:pt x="168" y="0"/>
                              </a:lnTo>
                              <a:lnTo>
                                <a:pt x="204" y="3"/>
                              </a:lnTo>
                              <a:lnTo>
                                <a:pt x="225" y="21"/>
                              </a:lnTo>
                              <a:lnTo>
                                <a:pt x="229" y="90"/>
                              </a:lnTo>
                              <a:lnTo>
                                <a:pt x="218" y="266"/>
                              </a:lnTo>
                              <a:lnTo>
                                <a:pt x="204" y="373"/>
                              </a:lnTo>
                              <a:lnTo>
                                <a:pt x="222" y="460"/>
                              </a:lnTo>
                              <a:lnTo>
                                <a:pt x="225" y="546"/>
                              </a:lnTo>
                              <a:lnTo>
                                <a:pt x="215" y="633"/>
                              </a:lnTo>
                              <a:lnTo>
                                <a:pt x="197" y="743"/>
                              </a:lnTo>
                              <a:lnTo>
                                <a:pt x="204" y="802"/>
                              </a:lnTo>
                              <a:lnTo>
                                <a:pt x="186" y="812"/>
                              </a:lnTo>
                              <a:lnTo>
                                <a:pt x="72" y="833"/>
                              </a:lnTo>
                              <a:lnTo>
                                <a:pt x="43" y="840"/>
                              </a:lnTo>
                              <a:lnTo>
                                <a:pt x="0" y="816"/>
                              </a:lnTo>
                              <a:lnTo>
                                <a:pt x="0" y="802"/>
                              </a:lnTo>
                              <a:lnTo>
                                <a:pt x="125" y="795"/>
                              </a:lnTo>
                              <a:lnTo>
                                <a:pt x="168" y="778"/>
                              </a:lnTo>
                              <a:lnTo>
                                <a:pt x="172" y="740"/>
                              </a:lnTo>
                              <a:lnTo>
                                <a:pt x="175" y="622"/>
                              </a:lnTo>
                              <a:lnTo>
                                <a:pt x="165" y="525"/>
                              </a:lnTo>
                              <a:lnTo>
                                <a:pt x="154" y="408"/>
                              </a:lnTo>
                              <a:lnTo>
                                <a:pt x="157" y="335"/>
                              </a:lnTo>
                              <a:lnTo>
                                <a:pt x="165" y="242"/>
                              </a:lnTo>
                              <a:lnTo>
                                <a:pt x="147" y="152"/>
                              </a:lnTo>
                              <a:lnTo>
                                <a:pt x="132" y="69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57" name="Freeform 1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390" y="2033"/>
                          <a:ext cx="447" cy="658"/>
                        </a:xfrm>
                        <a:custGeom>
                          <a:avLst/>
                          <a:gdLst>
                            <a:gd name="T0" fmla="*/ 212 w 447"/>
                            <a:gd name="T1" fmla="*/ 268 h 658"/>
                            <a:gd name="T2" fmla="*/ 212 w 447"/>
                            <a:gd name="T3" fmla="*/ 233 h 658"/>
                            <a:gd name="T4" fmla="*/ 230 w 447"/>
                            <a:gd name="T5" fmla="*/ 174 h 658"/>
                            <a:gd name="T6" fmla="*/ 284 w 447"/>
                            <a:gd name="T7" fmla="*/ 80 h 658"/>
                            <a:gd name="T8" fmla="*/ 370 w 447"/>
                            <a:gd name="T9" fmla="*/ 0 h 658"/>
                            <a:gd name="T10" fmla="*/ 424 w 447"/>
                            <a:gd name="T11" fmla="*/ 0 h 658"/>
                            <a:gd name="T12" fmla="*/ 447 w 447"/>
                            <a:gd name="T13" fmla="*/ 38 h 658"/>
                            <a:gd name="T14" fmla="*/ 415 w 447"/>
                            <a:gd name="T15" fmla="*/ 91 h 658"/>
                            <a:gd name="T16" fmla="*/ 348 w 447"/>
                            <a:gd name="T17" fmla="*/ 129 h 658"/>
                            <a:gd name="T18" fmla="*/ 307 w 447"/>
                            <a:gd name="T19" fmla="*/ 167 h 658"/>
                            <a:gd name="T20" fmla="*/ 266 w 447"/>
                            <a:gd name="T21" fmla="*/ 223 h 658"/>
                            <a:gd name="T22" fmla="*/ 257 w 447"/>
                            <a:gd name="T23" fmla="*/ 261 h 658"/>
                            <a:gd name="T24" fmla="*/ 262 w 447"/>
                            <a:gd name="T25" fmla="*/ 303 h 658"/>
                            <a:gd name="T26" fmla="*/ 284 w 447"/>
                            <a:gd name="T27" fmla="*/ 373 h 658"/>
                            <a:gd name="T28" fmla="*/ 289 w 447"/>
                            <a:gd name="T29" fmla="*/ 449 h 658"/>
                            <a:gd name="T30" fmla="*/ 280 w 447"/>
                            <a:gd name="T31" fmla="*/ 547 h 658"/>
                            <a:gd name="T32" fmla="*/ 257 w 447"/>
                            <a:gd name="T33" fmla="*/ 616 h 658"/>
                            <a:gd name="T34" fmla="*/ 217 w 447"/>
                            <a:gd name="T35" fmla="*/ 658 h 658"/>
                            <a:gd name="T36" fmla="*/ 190 w 447"/>
                            <a:gd name="T37" fmla="*/ 658 h 658"/>
                            <a:gd name="T38" fmla="*/ 104 w 447"/>
                            <a:gd name="T39" fmla="*/ 637 h 658"/>
                            <a:gd name="T40" fmla="*/ 27 w 447"/>
                            <a:gd name="T41" fmla="*/ 634 h 658"/>
                            <a:gd name="T42" fmla="*/ 0 w 447"/>
                            <a:gd name="T43" fmla="*/ 620 h 658"/>
                            <a:gd name="T44" fmla="*/ 50 w 447"/>
                            <a:gd name="T45" fmla="*/ 606 h 658"/>
                            <a:gd name="T46" fmla="*/ 131 w 447"/>
                            <a:gd name="T47" fmla="*/ 609 h 658"/>
                            <a:gd name="T48" fmla="*/ 181 w 447"/>
                            <a:gd name="T49" fmla="*/ 623 h 658"/>
                            <a:gd name="T50" fmla="*/ 212 w 447"/>
                            <a:gd name="T51" fmla="*/ 613 h 658"/>
                            <a:gd name="T52" fmla="*/ 244 w 447"/>
                            <a:gd name="T53" fmla="*/ 557 h 658"/>
                            <a:gd name="T54" fmla="*/ 248 w 447"/>
                            <a:gd name="T55" fmla="*/ 477 h 658"/>
                            <a:gd name="T56" fmla="*/ 239 w 447"/>
                            <a:gd name="T57" fmla="*/ 404 h 658"/>
                            <a:gd name="T58" fmla="*/ 212 w 447"/>
                            <a:gd name="T59" fmla="*/ 317 h 658"/>
                            <a:gd name="T60" fmla="*/ 212 w 447"/>
                            <a:gd name="T61" fmla="*/ 268 h 658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w 447"/>
                            <a:gd name="T94" fmla="*/ 0 h 658"/>
                            <a:gd name="T95" fmla="*/ 447 w 447"/>
                            <a:gd name="T96" fmla="*/ 658 h 658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T93" t="T94" r="T95" b="T96"/>
                          <a:pathLst>
                            <a:path w="447" h="658">
                              <a:moveTo>
                                <a:pt x="212" y="268"/>
                              </a:moveTo>
                              <a:lnTo>
                                <a:pt x="212" y="233"/>
                              </a:lnTo>
                              <a:lnTo>
                                <a:pt x="230" y="174"/>
                              </a:lnTo>
                              <a:lnTo>
                                <a:pt x="284" y="80"/>
                              </a:lnTo>
                              <a:lnTo>
                                <a:pt x="370" y="0"/>
                              </a:lnTo>
                              <a:lnTo>
                                <a:pt x="424" y="0"/>
                              </a:lnTo>
                              <a:lnTo>
                                <a:pt x="447" y="38"/>
                              </a:lnTo>
                              <a:lnTo>
                                <a:pt x="415" y="91"/>
                              </a:lnTo>
                              <a:lnTo>
                                <a:pt x="348" y="129"/>
                              </a:lnTo>
                              <a:lnTo>
                                <a:pt x="307" y="167"/>
                              </a:lnTo>
                              <a:lnTo>
                                <a:pt x="266" y="223"/>
                              </a:lnTo>
                              <a:lnTo>
                                <a:pt x="257" y="261"/>
                              </a:lnTo>
                              <a:lnTo>
                                <a:pt x="262" y="303"/>
                              </a:lnTo>
                              <a:lnTo>
                                <a:pt x="284" y="373"/>
                              </a:lnTo>
                              <a:lnTo>
                                <a:pt x="289" y="449"/>
                              </a:lnTo>
                              <a:lnTo>
                                <a:pt x="280" y="547"/>
                              </a:lnTo>
                              <a:lnTo>
                                <a:pt x="257" y="616"/>
                              </a:lnTo>
                              <a:lnTo>
                                <a:pt x="217" y="658"/>
                              </a:lnTo>
                              <a:lnTo>
                                <a:pt x="190" y="658"/>
                              </a:lnTo>
                              <a:lnTo>
                                <a:pt x="104" y="637"/>
                              </a:lnTo>
                              <a:lnTo>
                                <a:pt x="27" y="634"/>
                              </a:lnTo>
                              <a:lnTo>
                                <a:pt x="0" y="620"/>
                              </a:lnTo>
                              <a:lnTo>
                                <a:pt x="50" y="606"/>
                              </a:lnTo>
                              <a:lnTo>
                                <a:pt x="131" y="609"/>
                              </a:lnTo>
                              <a:lnTo>
                                <a:pt x="181" y="623"/>
                              </a:lnTo>
                              <a:lnTo>
                                <a:pt x="212" y="613"/>
                              </a:lnTo>
                              <a:lnTo>
                                <a:pt x="244" y="557"/>
                              </a:lnTo>
                              <a:lnTo>
                                <a:pt x="248" y="477"/>
                              </a:lnTo>
                              <a:lnTo>
                                <a:pt x="239" y="404"/>
                              </a:lnTo>
                              <a:lnTo>
                                <a:pt x="212" y="317"/>
                              </a:lnTo>
                              <a:lnTo>
                                <a:pt x="212" y="26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58" name="Freeform 1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353" y="1223"/>
                          <a:ext cx="282" cy="326"/>
                        </a:xfrm>
                        <a:custGeom>
                          <a:avLst/>
                          <a:gdLst>
                            <a:gd name="T0" fmla="*/ 81 w 282"/>
                            <a:gd name="T1" fmla="*/ 137 h 326"/>
                            <a:gd name="T2" fmla="*/ 78 w 282"/>
                            <a:gd name="T3" fmla="*/ 84 h 326"/>
                            <a:gd name="T4" fmla="*/ 88 w 282"/>
                            <a:gd name="T5" fmla="*/ 35 h 326"/>
                            <a:gd name="T6" fmla="*/ 127 w 282"/>
                            <a:gd name="T7" fmla="*/ 7 h 326"/>
                            <a:gd name="T8" fmla="*/ 173 w 282"/>
                            <a:gd name="T9" fmla="*/ 0 h 326"/>
                            <a:gd name="T10" fmla="*/ 208 w 282"/>
                            <a:gd name="T11" fmla="*/ 4 h 326"/>
                            <a:gd name="T12" fmla="*/ 240 w 282"/>
                            <a:gd name="T13" fmla="*/ 25 h 326"/>
                            <a:gd name="T14" fmla="*/ 257 w 282"/>
                            <a:gd name="T15" fmla="*/ 60 h 326"/>
                            <a:gd name="T16" fmla="*/ 278 w 282"/>
                            <a:gd name="T17" fmla="*/ 130 h 326"/>
                            <a:gd name="T18" fmla="*/ 282 w 282"/>
                            <a:gd name="T19" fmla="*/ 207 h 326"/>
                            <a:gd name="T20" fmla="*/ 271 w 282"/>
                            <a:gd name="T21" fmla="*/ 263 h 326"/>
                            <a:gd name="T22" fmla="*/ 250 w 282"/>
                            <a:gd name="T23" fmla="*/ 298 h 326"/>
                            <a:gd name="T24" fmla="*/ 215 w 282"/>
                            <a:gd name="T25" fmla="*/ 319 h 326"/>
                            <a:gd name="T26" fmla="*/ 187 w 282"/>
                            <a:gd name="T27" fmla="*/ 326 h 326"/>
                            <a:gd name="T28" fmla="*/ 145 w 282"/>
                            <a:gd name="T29" fmla="*/ 315 h 326"/>
                            <a:gd name="T30" fmla="*/ 123 w 282"/>
                            <a:gd name="T31" fmla="*/ 284 h 326"/>
                            <a:gd name="T32" fmla="*/ 102 w 282"/>
                            <a:gd name="T33" fmla="*/ 238 h 326"/>
                            <a:gd name="T34" fmla="*/ 85 w 282"/>
                            <a:gd name="T35" fmla="*/ 186 h 326"/>
                            <a:gd name="T36" fmla="*/ 53 w 282"/>
                            <a:gd name="T37" fmla="*/ 207 h 326"/>
                            <a:gd name="T38" fmla="*/ 18 w 282"/>
                            <a:gd name="T39" fmla="*/ 221 h 326"/>
                            <a:gd name="T40" fmla="*/ 4 w 282"/>
                            <a:gd name="T41" fmla="*/ 221 h 326"/>
                            <a:gd name="T42" fmla="*/ 0 w 282"/>
                            <a:gd name="T43" fmla="*/ 207 h 326"/>
                            <a:gd name="T44" fmla="*/ 7 w 282"/>
                            <a:gd name="T45" fmla="*/ 189 h 326"/>
                            <a:gd name="T46" fmla="*/ 60 w 282"/>
                            <a:gd name="T47" fmla="*/ 168 h 326"/>
                            <a:gd name="T48" fmla="*/ 81 w 282"/>
                            <a:gd name="T49" fmla="*/ 137 h 32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w 282"/>
                            <a:gd name="T76" fmla="*/ 0 h 326"/>
                            <a:gd name="T77" fmla="*/ 282 w 282"/>
                            <a:gd name="T78" fmla="*/ 326 h 32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T75" t="T76" r="T77" b="T78"/>
                          <a:pathLst>
                            <a:path w="282" h="326">
                              <a:moveTo>
                                <a:pt x="81" y="137"/>
                              </a:moveTo>
                              <a:lnTo>
                                <a:pt x="78" y="84"/>
                              </a:lnTo>
                              <a:lnTo>
                                <a:pt x="88" y="35"/>
                              </a:lnTo>
                              <a:lnTo>
                                <a:pt x="127" y="7"/>
                              </a:lnTo>
                              <a:lnTo>
                                <a:pt x="173" y="0"/>
                              </a:lnTo>
                              <a:lnTo>
                                <a:pt x="208" y="4"/>
                              </a:lnTo>
                              <a:lnTo>
                                <a:pt x="240" y="25"/>
                              </a:lnTo>
                              <a:lnTo>
                                <a:pt x="257" y="60"/>
                              </a:lnTo>
                              <a:lnTo>
                                <a:pt x="278" y="130"/>
                              </a:lnTo>
                              <a:lnTo>
                                <a:pt x="282" y="207"/>
                              </a:lnTo>
                              <a:lnTo>
                                <a:pt x="271" y="263"/>
                              </a:lnTo>
                              <a:lnTo>
                                <a:pt x="250" y="298"/>
                              </a:lnTo>
                              <a:lnTo>
                                <a:pt x="215" y="319"/>
                              </a:lnTo>
                              <a:lnTo>
                                <a:pt x="187" y="326"/>
                              </a:lnTo>
                              <a:lnTo>
                                <a:pt x="145" y="315"/>
                              </a:lnTo>
                              <a:lnTo>
                                <a:pt x="123" y="284"/>
                              </a:lnTo>
                              <a:lnTo>
                                <a:pt x="102" y="238"/>
                              </a:lnTo>
                              <a:lnTo>
                                <a:pt x="85" y="186"/>
                              </a:lnTo>
                              <a:lnTo>
                                <a:pt x="53" y="207"/>
                              </a:lnTo>
                              <a:lnTo>
                                <a:pt x="18" y="221"/>
                              </a:lnTo>
                              <a:lnTo>
                                <a:pt x="4" y="221"/>
                              </a:lnTo>
                              <a:lnTo>
                                <a:pt x="0" y="207"/>
                              </a:lnTo>
                              <a:lnTo>
                                <a:pt x="7" y="189"/>
                              </a:lnTo>
                              <a:lnTo>
                                <a:pt x="60" y="168"/>
                              </a:lnTo>
                              <a:lnTo>
                                <a:pt x="81" y="13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p:txBody>
                    </p:sp>
                    <p:grpSp>
                      <p:nvGrpSpPr>
                        <p:cNvPr id="459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1212" y="1104"/>
                          <a:ext cx="277" cy="235"/>
                          <a:chOff x="1590" y="1104"/>
                          <a:chExt cx="277" cy="235"/>
                        </a:xfrm>
                      </p:grpSpPr>
                      <p:sp>
                        <p:nvSpPr>
                          <p:cNvPr id="460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83" y="1257"/>
                            <a:ext cx="184" cy="82"/>
                          </a:xfrm>
                          <a:custGeom>
                            <a:avLst/>
                            <a:gdLst>
                              <a:gd name="T0" fmla="*/ 13 w 184"/>
                              <a:gd name="T1" fmla="*/ 82 h 82"/>
                              <a:gd name="T2" fmla="*/ 0 w 184"/>
                              <a:gd name="T3" fmla="*/ 71 h 82"/>
                              <a:gd name="T4" fmla="*/ 0 w 184"/>
                              <a:gd name="T5" fmla="*/ 45 h 82"/>
                              <a:gd name="T6" fmla="*/ 16 w 184"/>
                              <a:gd name="T7" fmla="*/ 17 h 82"/>
                              <a:gd name="T8" fmla="*/ 36 w 184"/>
                              <a:gd name="T9" fmla="*/ 9 h 82"/>
                              <a:gd name="T10" fmla="*/ 61 w 184"/>
                              <a:gd name="T11" fmla="*/ 22 h 82"/>
                              <a:gd name="T12" fmla="*/ 86 w 184"/>
                              <a:gd name="T13" fmla="*/ 19 h 82"/>
                              <a:gd name="T14" fmla="*/ 102 w 184"/>
                              <a:gd name="T15" fmla="*/ 0 h 82"/>
                              <a:gd name="T16" fmla="*/ 123 w 184"/>
                              <a:gd name="T17" fmla="*/ 2 h 82"/>
                              <a:gd name="T18" fmla="*/ 155 w 184"/>
                              <a:gd name="T19" fmla="*/ 15 h 82"/>
                              <a:gd name="T20" fmla="*/ 182 w 184"/>
                              <a:gd name="T21" fmla="*/ 13 h 82"/>
                              <a:gd name="T22" fmla="*/ 184 w 184"/>
                              <a:gd name="T23" fmla="*/ 32 h 82"/>
                              <a:gd name="T24" fmla="*/ 175 w 184"/>
                              <a:gd name="T25" fmla="*/ 45 h 82"/>
                              <a:gd name="T26" fmla="*/ 141 w 184"/>
                              <a:gd name="T27" fmla="*/ 43 h 82"/>
                              <a:gd name="T28" fmla="*/ 118 w 184"/>
                              <a:gd name="T29" fmla="*/ 39 h 82"/>
                              <a:gd name="T30" fmla="*/ 105 w 184"/>
                              <a:gd name="T31" fmla="*/ 48 h 82"/>
                              <a:gd name="T32" fmla="*/ 91 w 184"/>
                              <a:gd name="T33" fmla="*/ 67 h 82"/>
                              <a:gd name="T34" fmla="*/ 66 w 184"/>
                              <a:gd name="T35" fmla="*/ 62 h 82"/>
                              <a:gd name="T36" fmla="*/ 54 w 184"/>
                              <a:gd name="T37" fmla="*/ 56 h 82"/>
                              <a:gd name="T38" fmla="*/ 45 w 184"/>
                              <a:gd name="T39" fmla="*/ 63 h 82"/>
                              <a:gd name="T40" fmla="*/ 32 w 184"/>
                              <a:gd name="T41" fmla="*/ 76 h 82"/>
                              <a:gd name="T42" fmla="*/ 13 w 184"/>
                              <a:gd name="T43" fmla="*/ 82 h 82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184"/>
                              <a:gd name="T67" fmla="*/ 0 h 82"/>
                              <a:gd name="T68" fmla="*/ 184 w 184"/>
                              <a:gd name="T69" fmla="*/ 82 h 82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184" h="82">
                                <a:moveTo>
                                  <a:pt x="13" y="82"/>
                                </a:moveTo>
                                <a:lnTo>
                                  <a:pt x="0" y="71"/>
                                </a:lnTo>
                                <a:lnTo>
                                  <a:pt x="0" y="45"/>
                                </a:lnTo>
                                <a:lnTo>
                                  <a:pt x="16" y="17"/>
                                </a:lnTo>
                                <a:lnTo>
                                  <a:pt x="36" y="9"/>
                                </a:lnTo>
                                <a:lnTo>
                                  <a:pt x="61" y="22"/>
                                </a:lnTo>
                                <a:lnTo>
                                  <a:pt x="86" y="19"/>
                                </a:lnTo>
                                <a:lnTo>
                                  <a:pt x="102" y="0"/>
                                </a:lnTo>
                                <a:lnTo>
                                  <a:pt x="123" y="2"/>
                                </a:lnTo>
                                <a:lnTo>
                                  <a:pt x="155" y="15"/>
                                </a:lnTo>
                                <a:lnTo>
                                  <a:pt x="182" y="13"/>
                                </a:lnTo>
                                <a:lnTo>
                                  <a:pt x="184" y="32"/>
                                </a:lnTo>
                                <a:lnTo>
                                  <a:pt x="175" y="45"/>
                                </a:lnTo>
                                <a:lnTo>
                                  <a:pt x="141" y="43"/>
                                </a:lnTo>
                                <a:lnTo>
                                  <a:pt x="118" y="39"/>
                                </a:lnTo>
                                <a:lnTo>
                                  <a:pt x="105" y="48"/>
                                </a:lnTo>
                                <a:lnTo>
                                  <a:pt x="91" y="67"/>
                                </a:lnTo>
                                <a:lnTo>
                                  <a:pt x="66" y="62"/>
                                </a:lnTo>
                                <a:lnTo>
                                  <a:pt x="54" y="56"/>
                                </a:lnTo>
                                <a:lnTo>
                                  <a:pt x="45" y="63"/>
                                </a:lnTo>
                                <a:lnTo>
                                  <a:pt x="32" y="76"/>
                                </a:lnTo>
                                <a:lnTo>
                                  <a:pt x="13" y="8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Arial" charset="0"/>
                            </a:endParaRPr>
                          </a:p>
                        </p:txBody>
                      </p:sp>
                      <p:sp>
                        <p:nvSpPr>
                          <p:cNvPr id="461" name="Freeform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54" y="1193"/>
                            <a:ext cx="178" cy="114"/>
                          </a:xfrm>
                          <a:custGeom>
                            <a:avLst/>
                            <a:gdLst>
                              <a:gd name="T0" fmla="*/ 23 w 178"/>
                              <a:gd name="T1" fmla="*/ 114 h 114"/>
                              <a:gd name="T2" fmla="*/ 11 w 178"/>
                              <a:gd name="T3" fmla="*/ 108 h 114"/>
                              <a:gd name="T4" fmla="*/ 0 w 178"/>
                              <a:gd name="T5" fmla="*/ 79 h 114"/>
                              <a:gd name="T6" fmla="*/ 11 w 178"/>
                              <a:gd name="T7" fmla="*/ 51 h 114"/>
                              <a:gd name="T8" fmla="*/ 27 w 178"/>
                              <a:gd name="T9" fmla="*/ 39 h 114"/>
                              <a:gd name="T10" fmla="*/ 56 w 178"/>
                              <a:gd name="T11" fmla="*/ 42 h 114"/>
                              <a:gd name="T12" fmla="*/ 76 w 178"/>
                              <a:gd name="T13" fmla="*/ 35 h 114"/>
                              <a:gd name="T14" fmla="*/ 90 w 178"/>
                              <a:gd name="T15" fmla="*/ 13 h 114"/>
                              <a:gd name="T16" fmla="*/ 111 w 178"/>
                              <a:gd name="T17" fmla="*/ 4 h 114"/>
                              <a:gd name="T18" fmla="*/ 146 w 178"/>
                              <a:gd name="T19" fmla="*/ 9 h 114"/>
                              <a:gd name="T20" fmla="*/ 171 w 178"/>
                              <a:gd name="T21" fmla="*/ 0 h 114"/>
                              <a:gd name="T22" fmla="*/ 178 w 178"/>
                              <a:gd name="T23" fmla="*/ 17 h 114"/>
                              <a:gd name="T24" fmla="*/ 171 w 178"/>
                              <a:gd name="T25" fmla="*/ 33 h 114"/>
                              <a:gd name="T26" fmla="*/ 140 w 178"/>
                              <a:gd name="T27" fmla="*/ 42 h 114"/>
                              <a:gd name="T28" fmla="*/ 120 w 178"/>
                              <a:gd name="T29" fmla="*/ 40 h 114"/>
                              <a:gd name="T30" fmla="*/ 108 w 178"/>
                              <a:gd name="T31" fmla="*/ 57 h 114"/>
                              <a:gd name="T32" fmla="*/ 97 w 178"/>
                              <a:gd name="T33" fmla="*/ 79 h 114"/>
                              <a:gd name="T34" fmla="*/ 72 w 178"/>
                              <a:gd name="T35" fmla="*/ 81 h 114"/>
                              <a:gd name="T36" fmla="*/ 59 w 178"/>
                              <a:gd name="T37" fmla="*/ 79 h 114"/>
                              <a:gd name="T38" fmla="*/ 47 w 178"/>
                              <a:gd name="T39" fmla="*/ 88 h 114"/>
                              <a:gd name="T40" fmla="*/ 41 w 178"/>
                              <a:gd name="T41" fmla="*/ 99 h 114"/>
                              <a:gd name="T42" fmla="*/ 23 w 178"/>
                              <a:gd name="T43" fmla="*/ 114 h 114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178"/>
                              <a:gd name="T67" fmla="*/ 0 h 114"/>
                              <a:gd name="T68" fmla="*/ 178 w 178"/>
                              <a:gd name="T69" fmla="*/ 114 h 114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178" h="114">
                                <a:moveTo>
                                  <a:pt x="23" y="114"/>
                                </a:moveTo>
                                <a:lnTo>
                                  <a:pt x="11" y="108"/>
                                </a:lnTo>
                                <a:lnTo>
                                  <a:pt x="0" y="79"/>
                                </a:lnTo>
                                <a:lnTo>
                                  <a:pt x="11" y="51"/>
                                </a:lnTo>
                                <a:lnTo>
                                  <a:pt x="27" y="39"/>
                                </a:lnTo>
                                <a:lnTo>
                                  <a:pt x="56" y="42"/>
                                </a:lnTo>
                                <a:lnTo>
                                  <a:pt x="76" y="35"/>
                                </a:lnTo>
                                <a:lnTo>
                                  <a:pt x="90" y="13"/>
                                </a:lnTo>
                                <a:lnTo>
                                  <a:pt x="111" y="4"/>
                                </a:lnTo>
                                <a:lnTo>
                                  <a:pt x="146" y="9"/>
                                </a:lnTo>
                                <a:lnTo>
                                  <a:pt x="171" y="0"/>
                                </a:lnTo>
                                <a:lnTo>
                                  <a:pt x="178" y="17"/>
                                </a:lnTo>
                                <a:lnTo>
                                  <a:pt x="171" y="33"/>
                                </a:lnTo>
                                <a:lnTo>
                                  <a:pt x="140" y="42"/>
                                </a:lnTo>
                                <a:lnTo>
                                  <a:pt x="120" y="40"/>
                                </a:lnTo>
                                <a:lnTo>
                                  <a:pt x="108" y="57"/>
                                </a:lnTo>
                                <a:lnTo>
                                  <a:pt x="97" y="79"/>
                                </a:lnTo>
                                <a:lnTo>
                                  <a:pt x="72" y="81"/>
                                </a:lnTo>
                                <a:lnTo>
                                  <a:pt x="59" y="79"/>
                                </a:lnTo>
                                <a:lnTo>
                                  <a:pt x="47" y="88"/>
                                </a:lnTo>
                                <a:lnTo>
                                  <a:pt x="41" y="99"/>
                                </a:lnTo>
                                <a:lnTo>
                                  <a:pt x="23" y="1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Arial" charset="0"/>
                            </a:endParaRPr>
                          </a:p>
                        </p:txBody>
                      </p:sp>
                      <p:sp>
                        <p:nvSpPr>
                          <p:cNvPr id="462" name="Freeform 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30" y="1154"/>
                            <a:ext cx="161" cy="138"/>
                          </a:xfrm>
                          <a:custGeom>
                            <a:avLst/>
                            <a:gdLst>
                              <a:gd name="T0" fmla="*/ 31 w 161"/>
                              <a:gd name="T1" fmla="*/ 138 h 138"/>
                              <a:gd name="T2" fmla="*/ 16 w 161"/>
                              <a:gd name="T3" fmla="*/ 133 h 138"/>
                              <a:gd name="T4" fmla="*/ 0 w 161"/>
                              <a:gd name="T5" fmla="*/ 109 h 138"/>
                              <a:gd name="T6" fmla="*/ 5 w 161"/>
                              <a:gd name="T7" fmla="*/ 78 h 138"/>
                              <a:gd name="T8" fmla="*/ 16 w 161"/>
                              <a:gd name="T9" fmla="*/ 65 h 138"/>
                              <a:gd name="T10" fmla="*/ 43 w 161"/>
                              <a:gd name="T11" fmla="*/ 62 h 138"/>
                              <a:gd name="T12" fmla="*/ 65 w 161"/>
                              <a:gd name="T13" fmla="*/ 51 h 138"/>
                              <a:gd name="T14" fmla="*/ 72 w 161"/>
                              <a:gd name="T15" fmla="*/ 25 h 138"/>
                              <a:gd name="T16" fmla="*/ 92 w 161"/>
                              <a:gd name="T17" fmla="*/ 15 h 138"/>
                              <a:gd name="T18" fmla="*/ 127 w 161"/>
                              <a:gd name="T19" fmla="*/ 13 h 138"/>
                              <a:gd name="T20" fmla="*/ 148 w 161"/>
                              <a:gd name="T21" fmla="*/ 0 h 138"/>
                              <a:gd name="T22" fmla="*/ 161 w 161"/>
                              <a:gd name="T23" fmla="*/ 13 h 138"/>
                              <a:gd name="T24" fmla="*/ 156 w 161"/>
                              <a:gd name="T25" fmla="*/ 25 h 138"/>
                              <a:gd name="T26" fmla="*/ 128 w 161"/>
                              <a:gd name="T27" fmla="*/ 44 h 138"/>
                              <a:gd name="T28" fmla="*/ 107 w 161"/>
                              <a:gd name="T29" fmla="*/ 49 h 138"/>
                              <a:gd name="T30" fmla="*/ 99 w 161"/>
                              <a:gd name="T31" fmla="*/ 65 h 138"/>
                              <a:gd name="T32" fmla="*/ 94 w 161"/>
                              <a:gd name="T33" fmla="*/ 91 h 138"/>
                              <a:gd name="T34" fmla="*/ 69 w 161"/>
                              <a:gd name="T35" fmla="*/ 98 h 138"/>
                              <a:gd name="T36" fmla="*/ 54 w 161"/>
                              <a:gd name="T37" fmla="*/ 94 h 138"/>
                              <a:gd name="T38" fmla="*/ 45 w 161"/>
                              <a:gd name="T39" fmla="*/ 105 h 138"/>
                              <a:gd name="T40" fmla="*/ 40 w 161"/>
                              <a:gd name="T41" fmla="*/ 123 h 138"/>
                              <a:gd name="T42" fmla="*/ 31 w 161"/>
                              <a:gd name="T43" fmla="*/ 138 h 138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161"/>
                              <a:gd name="T67" fmla="*/ 0 h 138"/>
                              <a:gd name="T68" fmla="*/ 161 w 161"/>
                              <a:gd name="T69" fmla="*/ 138 h 138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161" h="138">
                                <a:moveTo>
                                  <a:pt x="31" y="138"/>
                                </a:moveTo>
                                <a:lnTo>
                                  <a:pt x="16" y="133"/>
                                </a:lnTo>
                                <a:lnTo>
                                  <a:pt x="0" y="109"/>
                                </a:lnTo>
                                <a:lnTo>
                                  <a:pt x="5" y="78"/>
                                </a:lnTo>
                                <a:lnTo>
                                  <a:pt x="16" y="65"/>
                                </a:lnTo>
                                <a:lnTo>
                                  <a:pt x="43" y="62"/>
                                </a:lnTo>
                                <a:lnTo>
                                  <a:pt x="65" y="51"/>
                                </a:lnTo>
                                <a:lnTo>
                                  <a:pt x="72" y="25"/>
                                </a:lnTo>
                                <a:lnTo>
                                  <a:pt x="92" y="15"/>
                                </a:lnTo>
                                <a:lnTo>
                                  <a:pt x="127" y="13"/>
                                </a:lnTo>
                                <a:lnTo>
                                  <a:pt x="148" y="0"/>
                                </a:lnTo>
                                <a:lnTo>
                                  <a:pt x="161" y="13"/>
                                </a:lnTo>
                                <a:lnTo>
                                  <a:pt x="156" y="25"/>
                                </a:lnTo>
                                <a:lnTo>
                                  <a:pt x="128" y="44"/>
                                </a:lnTo>
                                <a:lnTo>
                                  <a:pt x="107" y="49"/>
                                </a:lnTo>
                                <a:lnTo>
                                  <a:pt x="99" y="65"/>
                                </a:lnTo>
                                <a:lnTo>
                                  <a:pt x="94" y="91"/>
                                </a:lnTo>
                                <a:lnTo>
                                  <a:pt x="69" y="98"/>
                                </a:lnTo>
                                <a:lnTo>
                                  <a:pt x="54" y="94"/>
                                </a:lnTo>
                                <a:lnTo>
                                  <a:pt x="45" y="105"/>
                                </a:lnTo>
                                <a:lnTo>
                                  <a:pt x="40" y="123"/>
                                </a:lnTo>
                                <a:lnTo>
                                  <a:pt x="31" y="13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Arial" charset="0"/>
                            </a:endParaRPr>
                          </a:p>
                        </p:txBody>
                      </p:sp>
                      <p:sp>
                        <p:nvSpPr>
                          <p:cNvPr id="463" name="Freeform 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90" y="1104"/>
                            <a:ext cx="123" cy="174"/>
                          </a:xfrm>
                          <a:custGeom>
                            <a:avLst/>
                            <a:gdLst>
                              <a:gd name="T0" fmla="*/ 48 w 123"/>
                              <a:gd name="T1" fmla="*/ 172 h 174"/>
                              <a:gd name="T2" fmla="*/ 31 w 123"/>
                              <a:gd name="T3" fmla="*/ 174 h 174"/>
                              <a:gd name="T4" fmla="*/ 9 w 123"/>
                              <a:gd name="T5" fmla="*/ 158 h 174"/>
                              <a:gd name="T6" fmla="*/ 0 w 123"/>
                              <a:gd name="T7" fmla="*/ 131 h 174"/>
                              <a:gd name="T8" fmla="*/ 4 w 123"/>
                              <a:gd name="T9" fmla="*/ 113 h 174"/>
                              <a:gd name="T10" fmla="*/ 29 w 123"/>
                              <a:gd name="T11" fmla="*/ 97 h 174"/>
                              <a:gd name="T12" fmla="*/ 46 w 123"/>
                              <a:gd name="T13" fmla="*/ 79 h 174"/>
                              <a:gd name="T14" fmla="*/ 46 w 123"/>
                              <a:gd name="T15" fmla="*/ 52 h 174"/>
                              <a:gd name="T16" fmla="*/ 59 w 123"/>
                              <a:gd name="T17" fmla="*/ 39 h 174"/>
                              <a:gd name="T18" fmla="*/ 90 w 123"/>
                              <a:gd name="T19" fmla="*/ 22 h 174"/>
                              <a:gd name="T20" fmla="*/ 106 w 123"/>
                              <a:gd name="T21" fmla="*/ 0 h 174"/>
                              <a:gd name="T22" fmla="*/ 121 w 123"/>
                              <a:gd name="T23" fmla="*/ 7 h 174"/>
                              <a:gd name="T24" fmla="*/ 123 w 123"/>
                              <a:gd name="T25" fmla="*/ 22 h 174"/>
                              <a:gd name="T26" fmla="*/ 105 w 123"/>
                              <a:gd name="T27" fmla="*/ 47 h 174"/>
                              <a:gd name="T28" fmla="*/ 84 w 123"/>
                              <a:gd name="T29" fmla="*/ 61 h 174"/>
                              <a:gd name="T30" fmla="*/ 86 w 123"/>
                              <a:gd name="T31" fmla="*/ 81 h 174"/>
                              <a:gd name="T32" fmla="*/ 90 w 123"/>
                              <a:gd name="T33" fmla="*/ 104 h 174"/>
                              <a:gd name="T34" fmla="*/ 68 w 123"/>
                              <a:gd name="T35" fmla="*/ 118 h 174"/>
                              <a:gd name="T36" fmla="*/ 59 w 123"/>
                              <a:gd name="T37" fmla="*/ 124 h 174"/>
                              <a:gd name="T38" fmla="*/ 51 w 123"/>
                              <a:gd name="T39" fmla="*/ 138 h 174"/>
                              <a:gd name="T40" fmla="*/ 50 w 123"/>
                              <a:gd name="T41" fmla="*/ 152 h 174"/>
                              <a:gd name="T42" fmla="*/ 48 w 123"/>
                              <a:gd name="T43" fmla="*/ 172 h 174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123"/>
                              <a:gd name="T67" fmla="*/ 0 h 174"/>
                              <a:gd name="T68" fmla="*/ 123 w 123"/>
                              <a:gd name="T69" fmla="*/ 174 h 174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123" h="174">
                                <a:moveTo>
                                  <a:pt x="48" y="172"/>
                                </a:moveTo>
                                <a:lnTo>
                                  <a:pt x="31" y="174"/>
                                </a:lnTo>
                                <a:lnTo>
                                  <a:pt x="9" y="158"/>
                                </a:lnTo>
                                <a:lnTo>
                                  <a:pt x="0" y="131"/>
                                </a:lnTo>
                                <a:lnTo>
                                  <a:pt x="4" y="113"/>
                                </a:lnTo>
                                <a:lnTo>
                                  <a:pt x="29" y="97"/>
                                </a:lnTo>
                                <a:lnTo>
                                  <a:pt x="46" y="79"/>
                                </a:lnTo>
                                <a:lnTo>
                                  <a:pt x="46" y="52"/>
                                </a:lnTo>
                                <a:lnTo>
                                  <a:pt x="59" y="39"/>
                                </a:lnTo>
                                <a:lnTo>
                                  <a:pt x="90" y="22"/>
                                </a:lnTo>
                                <a:lnTo>
                                  <a:pt x="106" y="0"/>
                                </a:lnTo>
                                <a:lnTo>
                                  <a:pt x="121" y="7"/>
                                </a:lnTo>
                                <a:lnTo>
                                  <a:pt x="123" y="22"/>
                                </a:lnTo>
                                <a:lnTo>
                                  <a:pt x="105" y="47"/>
                                </a:lnTo>
                                <a:lnTo>
                                  <a:pt x="84" y="61"/>
                                </a:lnTo>
                                <a:lnTo>
                                  <a:pt x="86" y="81"/>
                                </a:lnTo>
                                <a:lnTo>
                                  <a:pt x="90" y="104"/>
                                </a:lnTo>
                                <a:lnTo>
                                  <a:pt x="68" y="118"/>
                                </a:lnTo>
                                <a:lnTo>
                                  <a:pt x="59" y="124"/>
                                </a:lnTo>
                                <a:lnTo>
                                  <a:pt x="51" y="138"/>
                                </a:lnTo>
                                <a:lnTo>
                                  <a:pt x="50" y="152"/>
                                </a:lnTo>
                                <a:lnTo>
                                  <a:pt x="48" y="17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Arial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47" name="Group 21"/>
                      <p:cNvGrpSpPr>
                        <a:grpSpLocks/>
                      </p:cNvGrpSpPr>
                      <p:nvPr/>
                    </p:nvGrpSpPr>
                    <p:grpSpPr bwMode="auto">
                      <a:xfrm rot="4286940" flipH="1">
                        <a:off x="1038" y="766"/>
                        <a:ext cx="141" cy="50"/>
                        <a:chOff x="4032" y="2817"/>
                        <a:chExt cx="417" cy="635"/>
                      </a:xfrm>
                    </p:grpSpPr>
                    <p:sp>
                      <p:nvSpPr>
                        <p:cNvPr id="45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32" y="2817"/>
                          <a:ext cx="417" cy="635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 w="12700" cap="sq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lIns="274320" rIns="274320" anchor="ctr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CA" alt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52" name="Oval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80" y="2928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rgbClr val="000000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</a:extLst>
                      </p:spPr>
                      <p:txBody>
                        <a:bodyPr wrap="none" lIns="274320" rIns="274320" anchor="ctr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CA" alt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448" name="Group 24"/>
                      <p:cNvGrpSpPr>
                        <a:grpSpLocks/>
                      </p:cNvGrpSpPr>
                      <p:nvPr/>
                    </p:nvGrpSpPr>
                    <p:grpSpPr bwMode="auto">
                      <a:xfrm rot="4286940" flipH="1">
                        <a:off x="962" y="766"/>
                        <a:ext cx="141" cy="50"/>
                        <a:chOff x="4032" y="2817"/>
                        <a:chExt cx="417" cy="635"/>
                      </a:xfrm>
                    </p:grpSpPr>
                    <p:sp>
                      <p:nvSpPr>
                        <p:cNvPr id="449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32" y="2817"/>
                          <a:ext cx="417" cy="635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 w="12700" cap="sq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lIns="274320" rIns="274320" anchor="ctr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CA" alt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450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80" y="2928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rgbClr val="000000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</a:extLst>
                      </p:spPr>
                      <p:txBody>
                        <a:bodyPr wrap="none" lIns="274320" rIns="274320" anchor="ctr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CA" alt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Arial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45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8" y="1008"/>
                      <a:ext cx="198" cy="7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lIns="274320" rIns="274320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442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1153" y="2448"/>
                    <a:ext cx="446" cy="375"/>
                  </a:xfrm>
                  <a:custGeom>
                    <a:avLst/>
                    <a:gdLst>
                      <a:gd name="T0" fmla="*/ 194 w 446"/>
                      <a:gd name="T1" fmla="*/ 93 h 375"/>
                      <a:gd name="T2" fmla="*/ 183 w 446"/>
                      <a:gd name="T3" fmla="*/ 57 h 375"/>
                      <a:gd name="T4" fmla="*/ 164 w 446"/>
                      <a:gd name="T5" fmla="*/ 22 h 375"/>
                      <a:gd name="T6" fmla="*/ 131 w 446"/>
                      <a:gd name="T7" fmla="*/ 0 h 375"/>
                      <a:gd name="T8" fmla="*/ 93 w 446"/>
                      <a:gd name="T9" fmla="*/ 0 h 375"/>
                      <a:gd name="T10" fmla="*/ 54 w 446"/>
                      <a:gd name="T11" fmla="*/ 13 h 375"/>
                      <a:gd name="T12" fmla="*/ 2 w 446"/>
                      <a:gd name="T13" fmla="*/ 57 h 375"/>
                      <a:gd name="T14" fmla="*/ 0 w 446"/>
                      <a:gd name="T15" fmla="*/ 79 h 375"/>
                      <a:gd name="T16" fmla="*/ 16 w 446"/>
                      <a:gd name="T17" fmla="*/ 115 h 375"/>
                      <a:gd name="T18" fmla="*/ 68 w 446"/>
                      <a:gd name="T19" fmla="*/ 159 h 375"/>
                      <a:gd name="T20" fmla="*/ 68 w 446"/>
                      <a:gd name="T21" fmla="*/ 177 h 375"/>
                      <a:gd name="T22" fmla="*/ 46 w 446"/>
                      <a:gd name="T23" fmla="*/ 203 h 375"/>
                      <a:gd name="T24" fmla="*/ 49 w 446"/>
                      <a:gd name="T25" fmla="*/ 225 h 375"/>
                      <a:gd name="T26" fmla="*/ 63 w 446"/>
                      <a:gd name="T27" fmla="*/ 234 h 375"/>
                      <a:gd name="T28" fmla="*/ 80 w 446"/>
                      <a:gd name="T29" fmla="*/ 243 h 375"/>
                      <a:gd name="T30" fmla="*/ 80 w 446"/>
                      <a:gd name="T31" fmla="*/ 265 h 375"/>
                      <a:gd name="T32" fmla="*/ 52 w 446"/>
                      <a:gd name="T33" fmla="*/ 305 h 375"/>
                      <a:gd name="T34" fmla="*/ 54 w 446"/>
                      <a:gd name="T35" fmla="*/ 322 h 375"/>
                      <a:gd name="T36" fmla="*/ 82 w 446"/>
                      <a:gd name="T37" fmla="*/ 344 h 375"/>
                      <a:gd name="T38" fmla="*/ 123 w 446"/>
                      <a:gd name="T39" fmla="*/ 327 h 375"/>
                      <a:gd name="T40" fmla="*/ 142 w 446"/>
                      <a:gd name="T41" fmla="*/ 331 h 375"/>
                      <a:gd name="T42" fmla="*/ 189 w 446"/>
                      <a:gd name="T43" fmla="*/ 340 h 375"/>
                      <a:gd name="T44" fmla="*/ 232 w 446"/>
                      <a:gd name="T45" fmla="*/ 366 h 375"/>
                      <a:gd name="T46" fmla="*/ 259 w 446"/>
                      <a:gd name="T47" fmla="*/ 375 h 375"/>
                      <a:gd name="T48" fmla="*/ 355 w 446"/>
                      <a:gd name="T49" fmla="*/ 356 h 375"/>
                      <a:gd name="T50" fmla="*/ 446 w 446"/>
                      <a:gd name="T51" fmla="*/ 273 h 375"/>
                      <a:gd name="T52" fmla="*/ 408 w 446"/>
                      <a:gd name="T53" fmla="*/ 349 h 375"/>
                      <a:gd name="T54" fmla="*/ 325 w 446"/>
                      <a:gd name="T55" fmla="*/ 364 h 375"/>
                      <a:gd name="T56" fmla="*/ 431 w 446"/>
                      <a:gd name="T57" fmla="*/ 303 h 375"/>
                      <a:gd name="T58" fmla="*/ 393 w 446"/>
                      <a:gd name="T59" fmla="*/ 273 h 375"/>
                      <a:gd name="T60" fmla="*/ 281 w 446"/>
                      <a:gd name="T61" fmla="*/ 260 h 375"/>
                      <a:gd name="T62" fmla="*/ 197 w 446"/>
                      <a:gd name="T63" fmla="*/ 247 h 375"/>
                      <a:gd name="T64" fmla="*/ 153 w 446"/>
                      <a:gd name="T65" fmla="*/ 238 h 375"/>
                      <a:gd name="T66" fmla="*/ 161 w 446"/>
                      <a:gd name="T67" fmla="*/ 221 h 375"/>
                      <a:gd name="T68" fmla="*/ 186 w 446"/>
                      <a:gd name="T69" fmla="*/ 199 h 375"/>
                      <a:gd name="T70" fmla="*/ 180 w 446"/>
                      <a:gd name="T71" fmla="*/ 172 h 375"/>
                      <a:gd name="T72" fmla="*/ 156 w 446"/>
                      <a:gd name="T73" fmla="*/ 146 h 375"/>
                      <a:gd name="T74" fmla="*/ 156 w 446"/>
                      <a:gd name="T75" fmla="*/ 124 h 375"/>
                      <a:gd name="T76" fmla="*/ 169 w 446"/>
                      <a:gd name="T77" fmla="*/ 75 h 375"/>
                      <a:gd name="T78" fmla="*/ 147 w 446"/>
                      <a:gd name="T79" fmla="*/ 167 h 375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446"/>
                      <a:gd name="T121" fmla="*/ 0 h 375"/>
                      <a:gd name="T122" fmla="*/ 446 w 446"/>
                      <a:gd name="T123" fmla="*/ 375 h 375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446" h="375">
                        <a:moveTo>
                          <a:pt x="194" y="93"/>
                        </a:moveTo>
                        <a:lnTo>
                          <a:pt x="183" y="57"/>
                        </a:lnTo>
                        <a:lnTo>
                          <a:pt x="164" y="22"/>
                        </a:lnTo>
                        <a:lnTo>
                          <a:pt x="131" y="0"/>
                        </a:lnTo>
                        <a:lnTo>
                          <a:pt x="93" y="0"/>
                        </a:lnTo>
                        <a:lnTo>
                          <a:pt x="54" y="13"/>
                        </a:lnTo>
                        <a:lnTo>
                          <a:pt x="2" y="57"/>
                        </a:lnTo>
                        <a:lnTo>
                          <a:pt x="0" y="79"/>
                        </a:lnTo>
                        <a:lnTo>
                          <a:pt x="16" y="115"/>
                        </a:lnTo>
                        <a:lnTo>
                          <a:pt x="68" y="159"/>
                        </a:lnTo>
                        <a:lnTo>
                          <a:pt x="68" y="177"/>
                        </a:lnTo>
                        <a:lnTo>
                          <a:pt x="46" y="203"/>
                        </a:lnTo>
                        <a:lnTo>
                          <a:pt x="49" y="225"/>
                        </a:lnTo>
                        <a:lnTo>
                          <a:pt x="63" y="234"/>
                        </a:lnTo>
                        <a:lnTo>
                          <a:pt x="80" y="243"/>
                        </a:lnTo>
                        <a:lnTo>
                          <a:pt x="80" y="265"/>
                        </a:lnTo>
                        <a:lnTo>
                          <a:pt x="52" y="305"/>
                        </a:lnTo>
                        <a:lnTo>
                          <a:pt x="54" y="322"/>
                        </a:lnTo>
                        <a:lnTo>
                          <a:pt x="82" y="344"/>
                        </a:lnTo>
                        <a:lnTo>
                          <a:pt x="123" y="327"/>
                        </a:lnTo>
                        <a:lnTo>
                          <a:pt x="142" y="331"/>
                        </a:lnTo>
                        <a:lnTo>
                          <a:pt x="189" y="340"/>
                        </a:lnTo>
                        <a:lnTo>
                          <a:pt x="232" y="366"/>
                        </a:lnTo>
                        <a:lnTo>
                          <a:pt x="259" y="375"/>
                        </a:lnTo>
                        <a:lnTo>
                          <a:pt x="355" y="356"/>
                        </a:lnTo>
                        <a:lnTo>
                          <a:pt x="446" y="273"/>
                        </a:lnTo>
                        <a:lnTo>
                          <a:pt x="408" y="349"/>
                        </a:lnTo>
                        <a:lnTo>
                          <a:pt x="325" y="364"/>
                        </a:lnTo>
                        <a:lnTo>
                          <a:pt x="431" y="303"/>
                        </a:lnTo>
                        <a:lnTo>
                          <a:pt x="393" y="273"/>
                        </a:lnTo>
                        <a:lnTo>
                          <a:pt x="281" y="260"/>
                        </a:lnTo>
                        <a:lnTo>
                          <a:pt x="197" y="247"/>
                        </a:lnTo>
                        <a:lnTo>
                          <a:pt x="153" y="238"/>
                        </a:lnTo>
                        <a:lnTo>
                          <a:pt x="161" y="221"/>
                        </a:lnTo>
                        <a:lnTo>
                          <a:pt x="186" y="199"/>
                        </a:lnTo>
                        <a:lnTo>
                          <a:pt x="180" y="172"/>
                        </a:lnTo>
                        <a:lnTo>
                          <a:pt x="156" y="146"/>
                        </a:lnTo>
                        <a:lnTo>
                          <a:pt x="156" y="124"/>
                        </a:lnTo>
                        <a:lnTo>
                          <a:pt x="169" y="75"/>
                        </a:lnTo>
                        <a:lnTo>
                          <a:pt x="147" y="16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43" name="Freeform 29"/>
                  <p:cNvSpPr>
                    <a:spLocks/>
                  </p:cNvSpPr>
                  <p:nvPr/>
                </p:nvSpPr>
                <p:spPr bwMode="auto">
                  <a:xfrm>
                    <a:off x="1440" y="2304"/>
                    <a:ext cx="470" cy="320"/>
                  </a:xfrm>
                  <a:custGeom>
                    <a:avLst/>
                    <a:gdLst>
                      <a:gd name="T0" fmla="*/ 88 w 470"/>
                      <a:gd name="T1" fmla="*/ 0 h 320"/>
                      <a:gd name="T2" fmla="*/ 48 w 470"/>
                      <a:gd name="T3" fmla="*/ 9 h 320"/>
                      <a:gd name="T4" fmla="*/ 13 w 470"/>
                      <a:gd name="T5" fmla="*/ 77 h 320"/>
                      <a:gd name="T6" fmla="*/ 0 w 470"/>
                      <a:gd name="T7" fmla="*/ 133 h 320"/>
                      <a:gd name="T8" fmla="*/ 8 w 470"/>
                      <a:gd name="T9" fmla="*/ 133 h 320"/>
                      <a:gd name="T10" fmla="*/ 19 w 470"/>
                      <a:gd name="T11" fmla="*/ 124 h 320"/>
                      <a:gd name="T12" fmla="*/ 31 w 470"/>
                      <a:gd name="T13" fmla="*/ 133 h 320"/>
                      <a:gd name="T14" fmla="*/ 25 w 470"/>
                      <a:gd name="T15" fmla="*/ 152 h 320"/>
                      <a:gd name="T16" fmla="*/ 17 w 470"/>
                      <a:gd name="T17" fmla="*/ 181 h 320"/>
                      <a:gd name="T18" fmla="*/ 23 w 470"/>
                      <a:gd name="T19" fmla="*/ 206 h 320"/>
                      <a:gd name="T20" fmla="*/ 35 w 470"/>
                      <a:gd name="T21" fmla="*/ 200 h 320"/>
                      <a:gd name="T22" fmla="*/ 40 w 470"/>
                      <a:gd name="T23" fmla="*/ 220 h 320"/>
                      <a:gd name="T24" fmla="*/ 35 w 470"/>
                      <a:gd name="T25" fmla="*/ 253 h 320"/>
                      <a:gd name="T26" fmla="*/ 40 w 470"/>
                      <a:gd name="T27" fmla="*/ 301 h 320"/>
                      <a:gd name="T28" fmla="*/ 48 w 470"/>
                      <a:gd name="T29" fmla="*/ 320 h 320"/>
                      <a:gd name="T30" fmla="*/ 65 w 470"/>
                      <a:gd name="T31" fmla="*/ 320 h 320"/>
                      <a:gd name="T32" fmla="*/ 88 w 470"/>
                      <a:gd name="T33" fmla="*/ 306 h 320"/>
                      <a:gd name="T34" fmla="*/ 103 w 470"/>
                      <a:gd name="T35" fmla="*/ 301 h 320"/>
                      <a:gd name="T36" fmla="*/ 111 w 470"/>
                      <a:gd name="T37" fmla="*/ 291 h 320"/>
                      <a:gd name="T38" fmla="*/ 132 w 470"/>
                      <a:gd name="T39" fmla="*/ 282 h 320"/>
                      <a:gd name="T40" fmla="*/ 178 w 470"/>
                      <a:gd name="T41" fmla="*/ 291 h 320"/>
                      <a:gd name="T42" fmla="*/ 195 w 470"/>
                      <a:gd name="T43" fmla="*/ 301 h 320"/>
                      <a:gd name="T44" fmla="*/ 204 w 470"/>
                      <a:gd name="T45" fmla="*/ 277 h 320"/>
                      <a:gd name="T46" fmla="*/ 394 w 470"/>
                      <a:gd name="T47" fmla="*/ 264 h 320"/>
                      <a:gd name="T48" fmla="*/ 470 w 470"/>
                      <a:gd name="T49" fmla="*/ 219 h 320"/>
                      <a:gd name="T50" fmla="*/ 341 w 470"/>
                      <a:gd name="T51" fmla="*/ 205 h 320"/>
                      <a:gd name="T52" fmla="*/ 265 w 470"/>
                      <a:gd name="T53" fmla="*/ 205 h 320"/>
                      <a:gd name="T54" fmla="*/ 197 w 470"/>
                      <a:gd name="T55" fmla="*/ 205 h 320"/>
                      <a:gd name="T56" fmla="*/ 181 w 470"/>
                      <a:gd name="T57" fmla="*/ 177 h 320"/>
                      <a:gd name="T58" fmla="*/ 135 w 470"/>
                      <a:gd name="T59" fmla="*/ 177 h 320"/>
                      <a:gd name="T60" fmla="*/ 120 w 470"/>
                      <a:gd name="T61" fmla="*/ 172 h 320"/>
                      <a:gd name="T62" fmla="*/ 101 w 470"/>
                      <a:gd name="T63" fmla="*/ 162 h 320"/>
                      <a:gd name="T64" fmla="*/ 94 w 470"/>
                      <a:gd name="T65" fmla="*/ 143 h 320"/>
                      <a:gd name="T66" fmla="*/ 97 w 470"/>
                      <a:gd name="T67" fmla="*/ 124 h 320"/>
                      <a:gd name="T68" fmla="*/ 93 w 470"/>
                      <a:gd name="T69" fmla="*/ 106 h 320"/>
                      <a:gd name="T70" fmla="*/ 84 w 470"/>
                      <a:gd name="T71" fmla="*/ 91 h 320"/>
                      <a:gd name="T72" fmla="*/ 90 w 470"/>
                      <a:gd name="T73" fmla="*/ 67 h 320"/>
                      <a:gd name="T74" fmla="*/ 107 w 470"/>
                      <a:gd name="T75" fmla="*/ 52 h 320"/>
                      <a:gd name="T76" fmla="*/ 105 w 470"/>
                      <a:gd name="T77" fmla="*/ 29 h 320"/>
                      <a:gd name="T78" fmla="*/ 88 w 470"/>
                      <a:gd name="T79" fmla="*/ 0 h 32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470"/>
                      <a:gd name="T121" fmla="*/ 0 h 320"/>
                      <a:gd name="T122" fmla="*/ 470 w 470"/>
                      <a:gd name="T123" fmla="*/ 320 h 32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470" h="320">
                        <a:moveTo>
                          <a:pt x="88" y="0"/>
                        </a:moveTo>
                        <a:lnTo>
                          <a:pt x="48" y="9"/>
                        </a:lnTo>
                        <a:lnTo>
                          <a:pt x="13" y="77"/>
                        </a:lnTo>
                        <a:lnTo>
                          <a:pt x="0" y="133"/>
                        </a:lnTo>
                        <a:lnTo>
                          <a:pt x="8" y="133"/>
                        </a:lnTo>
                        <a:lnTo>
                          <a:pt x="19" y="124"/>
                        </a:lnTo>
                        <a:lnTo>
                          <a:pt x="31" y="133"/>
                        </a:lnTo>
                        <a:lnTo>
                          <a:pt x="25" y="152"/>
                        </a:lnTo>
                        <a:lnTo>
                          <a:pt x="17" y="181"/>
                        </a:lnTo>
                        <a:lnTo>
                          <a:pt x="23" y="206"/>
                        </a:lnTo>
                        <a:lnTo>
                          <a:pt x="35" y="200"/>
                        </a:lnTo>
                        <a:lnTo>
                          <a:pt x="40" y="220"/>
                        </a:lnTo>
                        <a:lnTo>
                          <a:pt x="35" y="253"/>
                        </a:lnTo>
                        <a:lnTo>
                          <a:pt x="40" y="301"/>
                        </a:lnTo>
                        <a:lnTo>
                          <a:pt x="48" y="320"/>
                        </a:lnTo>
                        <a:lnTo>
                          <a:pt x="65" y="320"/>
                        </a:lnTo>
                        <a:lnTo>
                          <a:pt x="88" y="306"/>
                        </a:lnTo>
                        <a:lnTo>
                          <a:pt x="103" y="301"/>
                        </a:lnTo>
                        <a:lnTo>
                          <a:pt x="111" y="291"/>
                        </a:lnTo>
                        <a:lnTo>
                          <a:pt x="132" y="282"/>
                        </a:lnTo>
                        <a:lnTo>
                          <a:pt x="178" y="291"/>
                        </a:lnTo>
                        <a:lnTo>
                          <a:pt x="195" y="301"/>
                        </a:lnTo>
                        <a:lnTo>
                          <a:pt x="204" y="277"/>
                        </a:lnTo>
                        <a:lnTo>
                          <a:pt x="394" y="264"/>
                        </a:lnTo>
                        <a:lnTo>
                          <a:pt x="470" y="219"/>
                        </a:lnTo>
                        <a:lnTo>
                          <a:pt x="341" y="205"/>
                        </a:lnTo>
                        <a:lnTo>
                          <a:pt x="265" y="205"/>
                        </a:lnTo>
                        <a:lnTo>
                          <a:pt x="197" y="205"/>
                        </a:lnTo>
                        <a:lnTo>
                          <a:pt x="181" y="177"/>
                        </a:lnTo>
                        <a:lnTo>
                          <a:pt x="135" y="177"/>
                        </a:lnTo>
                        <a:lnTo>
                          <a:pt x="120" y="172"/>
                        </a:lnTo>
                        <a:lnTo>
                          <a:pt x="101" y="162"/>
                        </a:lnTo>
                        <a:lnTo>
                          <a:pt x="94" y="143"/>
                        </a:lnTo>
                        <a:lnTo>
                          <a:pt x="97" y="124"/>
                        </a:lnTo>
                        <a:lnTo>
                          <a:pt x="93" y="106"/>
                        </a:lnTo>
                        <a:lnTo>
                          <a:pt x="84" y="91"/>
                        </a:lnTo>
                        <a:lnTo>
                          <a:pt x="90" y="67"/>
                        </a:lnTo>
                        <a:lnTo>
                          <a:pt x="107" y="52"/>
                        </a:lnTo>
                        <a:lnTo>
                          <a:pt x="105" y="29"/>
                        </a:lnTo>
                        <a:lnTo>
                          <a:pt x="8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4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295400" y="2838450"/>
                  <a:ext cx="3886200" cy="14218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Strange(</a:t>
                  </a:r>
                  <a:r>
                    <a:rPr kumimoji="0" lang="en-US" altLang="en-US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x,y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):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   x</a:t>
                  </a:r>
                  <a:r>
                    <a:rPr kumimoji="0" lang="en-US" altLang="en-US" sz="1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1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 =  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  <a:sym typeface="Symbol"/>
                    </a:rPr>
                    <a:t>x/4;     y1 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= 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  <a:sym typeface="Symbol"/>
                    </a:rPr>
                    <a:t>3y;  f</a:t>
                  </a:r>
                  <a:r>
                    <a:rPr kumimoji="0" lang="en-US" altLang="en-US" sz="1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1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 = Strange( x</a:t>
                  </a:r>
                  <a:r>
                    <a:rPr kumimoji="0" lang="en-US" altLang="en-US" sz="1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1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, y</a:t>
                  </a:r>
                  <a:r>
                    <a:rPr kumimoji="0" lang="en-US" altLang="en-US" sz="1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1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 );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   x</a:t>
                  </a:r>
                  <a:r>
                    <a:rPr kumimoji="0" lang="en-US" altLang="en-US" sz="1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2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 = 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  <a:sym typeface="Symbol"/>
                    </a:rPr>
                    <a:t>x - 3x1; y</a:t>
                  </a:r>
                  <a:r>
                    <a:rPr kumimoji="0" lang="en-US" altLang="en-US" sz="1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  <a:sym typeface="Symbol"/>
                    </a:rPr>
                    <a:t>2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 = 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  <a:sym typeface="Symbol"/>
                    </a:rPr>
                    <a:t>  y;  f</a:t>
                  </a:r>
                  <a:r>
                    <a:rPr kumimoji="0" lang="en-US" altLang="en-US" sz="1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  <a:sym typeface="Symbol"/>
                    </a:rPr>
                    <a:t>2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 = Strange( x</a:t>
                  </a:r>
                  <a:r>
                    <a:rPr kumimoji="0" lang="en-US" altLang="en-US" sz="1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2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, y</a:t>
                  </a:r>
                  <a:r>
                    <a:rPr kumimoji="0" lang="en-US" altLang="en-US" sz="1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2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 ); 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   return( 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  <a:sym typeface="Symbol"/>
                    </a:rPr>
                    <a:t>f</a:t>
                  </a:r>
                  <a:r>
                    <a:rPr kumimoji="0" lang="en-US" altLang="en-US" sz="1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1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  <a:sym typeface="Symbol"/>
                    </a:rPr>
                    <a:t>+f</a:t>
                  </a:r>
                  <a:r>
                    <a:rPr kumimoji="0" lang="en-US" altLang="en-US" sz="1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  <a:sym typeface="Symbol"/>
                    </a:rPr>
                    <a:t>2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  <a:sym typeface="Symbol"/>
                    </a:rPr>
                    <a:t> </a:t>
                  </a: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99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);</a:t>
                  </a:r>
                  <a:endParaRPr kumimoji="0" lang="en-US" altLang="en-US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CC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627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20750" y="2819400"/>
            <a:ext cx="1676400" cy="1676400"/>
            <a:chOff x="2352" y="624"/>
            <a:chExt cx="1056" cy="1056"/>
          </a:xfrm>
        </p:grpSpPr>
        <p:sp>
          <p:nvSpPr>
            <p:cNvPr id="7253" name="Rectangle 3"/>
            <p:cNvSpPr>
              <a:spLocks noChangeArrowheads="1"/>
            </p:cNvSpPr>
            <p:nvPr/>
          </p:nvSpPr>
          <p:spPr bwMode="auto">
            <a:xfrm>
              <a:off x="2352" y="624"/>
              <a:ext cx="1056" cy="105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54" name="Text Box 4"/>
            <p:cNvSpPr txBox="1">
              <a:spLocks noChangeArrowheads="1"/>
            </p:cNvSpPr>
            <p:nvPr/>
          </p:nvSpPr>
          <p:spPr bwMode="auto">
            <a:xfrm>
              <a:off x="2400" y="624"/>
              <a:ext cx="50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  = 33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 = 12</a:t>
              </a:r>
            </a:p>
          </p:txBody>
        </p:sp>
      </p:grp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Recursion</a:t>
            </a:r>
            <a:br>
              <a:rPr lang="en-US" altLang="en-US" sz="3600" dirty="0"/>
            </a:br>
            <a:r>
              <a:rPr lang="en-US" altLang="en-US" sz="3600" dirty="0"/>
              <a:t>Friends &amp; Strong Induction</a:t>
            </a:r>
          </a:p>
        </p:txBody>
      </p:sp>
      <p:sp>
        <p:nvSpPr>
          <p:cNvPr id="148484" name="Text Box 7"/>
          <p:cNvSpPr txBox="1">
            <a:spLocks noChangeArrowheads="1"/>
          </p:cNvSpPr>
          <p:nvPr/>
        </p:nvSpPr>
        <p:spPr bwMode="auto">
          <a:xfrm>
            <a:off x="2872154" y="1904488"/>
            <a:ext cx="6400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Consider your input instance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If it is small enough solve it on your own.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Allocate work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Construct one or more sub-instances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Each must be smaller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and meet the precondition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Assume by magic your friends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give you the answer for these.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Use this help to solve your own instance.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Do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worry about anything else.</a:t>
            </a:r>
          </a:p>
          <a:p>
            <a:pPr marL="8001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ie do not Micro-manage friends by tracing out what they and their friend’s friends do. </a:t>
            </a:r>
          </a:p>
          <a:p>
            <a:pPr marL="8001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or who your boss is.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7173" name="Group 8"/>
          <p:cNvGrpSpPr>
            <a:grpSpLocks/>
          </p:cNvGrpSpPr>
          <p:nvPr/>
        </p:nvGrpSpPr>
        <p:grpSpPr bwMode="auto">
          <a:xfrm>
            <a:off x="615950" y="3733800"/>
            <a:ext cx="441325" cy="1066800"/>
            <a:chOff x="864" y="465"/>
            <a:chExt cx="1046" cy="2358"/>
          </a:xfrm>
        </p:grpSpPr>
        <p:grpSp>
          <p:nvGrpSpPr>
            <p:cNvPr id="7230" name="Group 9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7233" name="Group 10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7235" name="Group 11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7242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243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244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245" name="Freeform 15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246" name="Freeform 16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247" name="Freeform 17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grpSp>
                <p:nvGrpSpPr>
                  <p:cNvPr id="7248" name="Group 18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7249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7250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7251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7252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7236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24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24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7237" name="Group 26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238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723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7234" name="Oval 29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31" name="Freeform 30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2" name="Freeform 31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350" y="4495800"/>
            <a:ext cx="3117850" cy="1985963"/>
            <a:chOff x="381000" y="4495800"/>
            <a:chExt cx="3117371" cy="1986697"/>
          </a:xfrm>
        </p:grpSpPr>
        <p:sp>
          <p:nvSpPr>
            <p:cNvPr id="7176" name="AutoShape 32"/>
            <p:cNvSpPr>
              <a:spLocks noChangeArrowheads="1"/>
            </p:cNvSpPr>
            <p:nvPr/>
          </p:nvSpPr>
          <p:spPr bwMode="auto">
            <a:xfrm>
              <a:off x="16002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177" name="AutoShape 33"/>
            <p:cNvSpPr>
              <a:spLocks noChangeArrowheads="1"/>
            </p:cNvSpPr>
            <p:nvPr/>
          </p:nvSpPr>
          <p:spPr bwMode="auto">
            <a:xfrm>
              <a:off x="25146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178" name="AutoShape 34"/>
            <p:cNvSpPr>
              <a:spLocks noChangeArrowheads="1"/>
            </p:cNvSpPr>
            <p:nvPr/>
          </p:nvSpPr>
          <p:spPr bwMode="auto">
            <a:xfrm>
              <a:off x="6096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179" name="Text Box 35"/>
            <p:cNvSpPr txBox="1">
              <a:spLocks noChangeArrowheads="1"/>
            </p:cNvSpPr>
            <p:nvPr/>
          </p:nvSpPr>
          <p:spPr bwMode="auto">
            <a:xfrm>
              <a:off x="747816" y="5651500"/>
              <a:ext cx="76655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 = 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 = 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XY = 3</a:t>
              </a:r>
            </a:p>
          </p:txBody>
        </p:sp>
        <p:sp>
          <p:nvSpPr>
            <p:cNvPr id="7180" name="Text Box 36"/>
            <p:cNvSpPr txBox="1">
              <a:spLocks noChangeArrowheads="1"/>
            </p:cNvSpPr>
            <p:nvPr/>
          </p:nvSpPr>
          <p:spPr bwMode="auto">
            <a:xfrm>
              <a:off x="1732066" y="5638800"/>
              <a:ext cx="76655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 = 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 = 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XY = 6</a:t>
              </a:r>
            </a:p>
          </p:txBody>
        </p:sp>
        <p:sp>
          <p:nvSpPr>
            <p:cNvPr id="7181" name="Text Box 37"/>
            <p:cNvSpPr txBox="1">
              <a:spLocks noChangeArrowheads="1"/>
            </p:cNvSpPr>
            <p:nvPr/>
          </p:nvSpPr>
          <p:spPr bwMode="auto">
            <a:xfrm>
              <a:off x="2635250" y="5651500"/>
              <a:ext cx="86312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 = 6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 = 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XY = 18</a:t>
              </a:r>
            </a:p>
          </p:txBody>
        </p:sp>
        <p:sp>
          <p:nvSpPr>
            <p:cNvPr id="7182" name="Line 38"/>
            <p:cNvSpPr>
              <a:spLocks noChangeShapeType="1"/>
            </p:cNvSpPr>
            <p:nvPr/>
          </p:nvSpPr>
          <p:spPr bwMode="auto">
            <a:xfrm flipH="1">
              <a:off x="1066800" y="4495800"/>
              <a:ext cx="10668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183" name="Line 39"/>
            <p:cNvSpPr>
              <a:spLocks noChangeShapeType="1"/>
            </p:cNvSpPr>
            <p:nvPr/>
          </p:nvSpPr>
          <p:spPr bwMode="auto">
            <a:xfrm flipH="1">
              <a:off x="2057400" y="4495800"/>
              <a:ext cx="762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184" name="Line 40"/>
            <p:cNvSpPr>
              <a:spLocks noChangeShapeType="1"/>
            </p:cNvSpPr>
            <p:nvPr/>
          </p:nvSpPr>
          <p:spPr bwMode="auto">
            <a:xfrm>
              <a:off x="2133600" y="4495800"/>
              <a:ext cx="8382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7185" name="Group 41"/>
            <p:cNvGrpSpPr>
              <a:grpSpLocks/>
            </p:cNvGrpSpPr>
            <p:nvPr/>
          </p:nvGrpSpPr>
          <p:grpSpPr bwMode="auto">
            <a:xfrm flipH="1">
              <a:off x="381000" y="5181600"/>
              <a:ext cx="381000" cy="993775"/>
              <a:chOff x="2308" y="1513"/>
              <a:chExt cx="1162" cy="2570"/>
            </a:xfrm>
          </p:grpSpPr>
          <p:grpSp>
            <p:nvGrpSpPr>
              <p:cNvPr id="7216" name="Group 4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7224" name="Freeform 4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25" name="Freeform 4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26" name="Freeform 4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27" name="Freeform 4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28" name="Freeform 4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29" name="Freeform 4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7217" name="Freeform 4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18" name="Freeform 5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21" name="Oval 5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22" name="Oval 5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23" name="Oval 5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86" name="Group 56"/>
            <p:cNvGrpSpPr>
              <a:grpSpLocks/>
            </p:cNvGrpSpPr>
            <p:nvPr/>
          </p:nvGrpSpPr>
          <p:grpSpPr bwMode="auto">
            <a:xfrm flipH="1">
              <a:off x="1371600" y="5181600"/>
              <a:ext cx="381000" cy="993775"/>
              <a:chOff x="2308" y="1513"/>
              <a:chExt cx="1162" cy="2570"/>
            </a:xfrm>
          </p:grpSpPr>
          <p:grpSp>
            <p:nvGrpSpPr>
              <p:cNvPr id="7202" name="Group 57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7210" name="Freeform 58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11" name="Freeform 59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12" name="Freeform 60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13" name="Freeform 61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14" name="Freeform 62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15" name="Freeform 63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7203" name="Freeform 64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04" name="Freeform 65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05" name="Oval 66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06" name="Oval 67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07" name="Oval 68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08" name="Oval 69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09" name="Oval 70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87" name="Group 71"/>
            <p:cNvGrpSpPr>
              <a:grpSpLocks/>
            </p:cNvGrpSpPr>
            <p:nvPr/>
          </p:nvGrpSpPr>
          <p:grpSpPr bwMode="auto">
            <a:xfrm flipH="1">
              <a:off x="2362200" y="5181600"/>
              <a:ext cx="381000" cy="993775"/>
              <a:chOff x="2308" y="1513"/>
              <a:chExt cx="1162" cy="2570"/>
            </a:xfrm>
          </p:grpSpPr>
          <p:grpSp>
            <p:nvGrpSpPr>
              <p:cNvPr id="7188" name="Group 7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7196" name="Freeform 7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197" name="Freeform 7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198" name="Freeform 7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199" name="Freeform 7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00" name="Freeform 7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201" name="Freeform 7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7189" name="Freeform 7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190" name="Freeform 8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191" name="Oval 8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192" name="Oval 8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193" name="Oval 8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194" name="Oval 8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195" name="Oval 8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0" y="6369313"/>
            <a:ext cx="1206696" cy="476785"/>
            <a:chOff x="381000" y="4495800"/>
            <a:chExt cx="3048000" cy="1905000"/>
          </a:xfrm>
        </p:grpSpPr>
        <p:sp>
          <p:nvSpPr>
            <p:cNvPr id="88" name="AutoShape 32"/>
            <p:cNvSpPr>
              <a:spLocks noChangeArrowheads="1"/>
            </p:cNvSpPr>
            <p:nvPr/>
          </p:nvSpPr>
          <p:spPr bwMode="auto">
            <a:xfrm>
              <a:off x="16002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9" name="AutoShape 33"/>
            <p:cNvSpPr>
              <a:spLocks noChangeArrowheads="1"/>
            </p:cNvSpPr>
            <p:nvPr/>
          </p:nvSpPr>
          <p:spPr bwMode="auto">
            <a:xfrm>
              <a:off x="25146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0" name="AutoShape 34"/>
            <p:cNvSpPr>
              <a:spLocks noChangeArrowheads="1"/>
            </p:cNvSpPr>
            <p:nvPr/>
          </p:nvSpPr>
          <p:spPr bwMode="auto">
            <a:xfrm>
              <a:off x="6096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4" name="Line 38"/>
            <p:cNvSpPr>
              <a:spLocks noChangeShapeType="1"/>
            </p:cNvSpPr>
            <p:nvPr/>
          </p:nvSpPr>
          <p:spPr bwMode="auto">
            <a:xfrm flipH="1">
              <a:off x="1066800" y="4495800"/>
              <a:ext cx="10668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5" name="Line 39"/>
            <p:cNvSpPr>
              <a:spLocks noChangeShapeType="1"/>
            </p:cNvSpPr>
            <p:nvPr/>
          </p:nvSpPr>
          <p:spPr bwMode="auto">
            <a:xfrm flipH="1">
              <a:off x="2057400" y="4495800"/>
              <a:ext cx="762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6" name="Line 40"/>
            <p:cNvSpPr>
              <a:spLocks noChangeShapeType="1"/>
            </p:cNvSpPr>
            <p:nvPr/>
          </p:nvSpPr>
          <p:spPr bwMode="auto">
            <a:xfrm>
              <a:off x="2133600" y="4495800"/>
              <a:ext cx="8382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97" name="Group 41"/>
            <p:cNvGrpSpPr>
              <a:grpSpLocks/>
            </p:cNvGrpSpPr>
            <p:nvPr/>
          </p:nvGrpSpPr>
          <p:grpSpPr bwMode="auto">
            <a:xfrm flipH="1">
              <a:off x="381000" y="5181600"/>
              <a:ext cx="381000" cy="993775"/>
              <a:chOff x="2308" y="1513"/>
              <a:chExt cx="1162" cy="2570"/>
            </a:xfrm>
          </p:grpSpPr>
          <p:grpSp>
            <p:nvGrpSpPr>
              <p:cNvPr id="128" name="Group 4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36" name="Freeform 4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7" name="Freeform 4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8" name="Freeform 4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9" name="Freeform 4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0" name="Freeform 4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1" name="Freeform 4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129" name="Freeform 4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0" name="Freeform 5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1" name="Oval 5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2" name="Oval 5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3" name="Oval 5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4" name="Oval 5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5" name="Oval 5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98" name="Group 56"/>
            <p:cNvGrpSpPr>
              <a:grpSpLocks/>
            </p:cNvGrpSpPr>
            <p:nvPr/>
          </p:nvGrpSpPr>
          <p:grpSpPr bwMode="auto">
            <a:xfrm flipH="1">
              <a:off x="1371600" y="5181600"/>
              <a:ext cx="381000" cy="993775"/>
              <a:chOff x="2308" y="1513"/>
              <a:chExt cx="1162" cy="2570"/>
            </a:xfrm>
          </p:grpSpPr>
          <p:grpSp>
            <p:nvGrpSpPr>
              <p:cNvPr id="114" name="Group 57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22" name="Freeform 58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3" name="Freeform 59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4" name="Freeform 60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5" name="Freeform 61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" name="Freeform 62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7" name="Freeform 63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115" name="Freeform 64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16" name="Freeform 65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17" name="Oval 66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18" name="Oval 67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19" name="Oval 68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20" name="Oval 69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21" name="Oval 70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99" name="Group 71"/>
            <p:cNvGrpSpPr>
              <a:grpSpLocks/>
            </p:cNvGrpSpPr>
            <p:nvPr/>
          </p:nvGrpSpPr>
          <p:grpSpPr bwMode="auto">
            <a:xfrm flipH="1">
              <a:off x="2362200" y="5181600"/>
              <a:ext cx="381000" cy="993775"/>
              <a:chOff x="2308" y="1513"/>
              <a:chExt cx="1162" cy="2570"/>
            </a:xfrm>
          </p:grpSpPr>
          <p:grpSp>
            <p:nvGrpSpPr>
              <p:cNvPr id="100" name="Group 7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08" name="Freeform 7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" name="Freeform 7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0" name="Freeform 7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1" name="Freeform 7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2" name="Freeform 7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3" name="Freeform 7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101" name="Freeform 7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" name="Freeform 8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" name="Oval 8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" name="Oval 8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" name="Oval 8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6" name="Oval 8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7" name="Oval 8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1043354" y="6369492"/>
            <a:ext cx="1206696" cy="476785"/>
            <a:chOff x="381000" y="4495800"/>
            <a:chExt cx="3048000" cy="1905000"/>
          </a:xfrm>
        </p:grpSpPr>
        <p:sp>
          <p:nvSpPr>
            <p:cNvPr id="198" name="AutoShape 32"/>
            <p:cNvSpPr>
              <a:spLocks noChangeArrowheads="1"/>
            </p:cNvSpPr>
            <p:nvPr/>
          </p:nvSpPr>
          <p:spPr bwMode="auto">
            <a:xfrm>
              <a:off x="16002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9" name="AutoShape 33"/>
            <p:cNvSpPr>
              <a:spLocks noChangeArrowheads="1"/>
            </p:cNvSpPr>
            <p:nvPr/>
          </p:nvSpPr>
          <p:spPr bwMode="auto">
            <a:xfrm>
              <a:off x="25146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0" name="AutoShape 34"/>
            <p:cNvSpPr>
              <a:spLocks noChangeArrowheads="1"/>
            </p:cNvSpPr>
            <p:nvPr/>
          </p:nvSpPr>
          <p:spPr bwMode="auto">
            <a:xfrm>
              <a:off x="6096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1" name="Line 38"/>
            <p:cNvSpPr>
              <a:spLocks noChangeShapeType="1"/>
            </p:cNvSpPr>
            <p:nvPr/>
          </p:nvSpPr>
          <p:spPr bwMode="auto">
            <a:xfrm flipH="1">
              <a:off x="1066800" y="4495800"/>
              <a:ext cx="10668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2" name="Line 39"/>
            <p:cNvSpPr>
              <a:spLocks noChangeShapeType="1"/>
            </p:cNvSpPr>
            <p:nvPr/>
          </p:nvSpPr>
          <p:spPr bwMode="auto">
            <a:xfrm flipH="1">
              <a:off x="2057400" y="4495800"/>
              <a:ext cx="762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3" name="Line 40"/>
            <p:cNvSpPr>
              <a:spLocks noChangeShapeType="1"/>
            </p:cNvSpPr>
            <p:nvPr/>
          </p:nvSpPr>
          <p:spPr bwMode="auto">
            <a:xfrm>
              <a:off x="2133600" y="4495800"/>
              <a:ext cx="8382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204" name="Group 41"/>
            <p:cNvGrpSpPr>
              <a:grpSpLocks/>
            </p:cNvGrpSpPr>
            <p:nvPr/>
          </p:nvGrpSpPr>
          <p:grpSpPr bwMode="auto">
            <a:xfrm flipH="1">
              <a:off x="381000" y="5181600"/>
              <a:ext cx="381000" cy="993775"/>
              <a:chOff x="2308" y="1513"/>
              <a:chExt cx="1162" cy="2570"/>
            </a:xfrm>
          </p:grpSpPr>
          <p:grpSp>
            <p:nvGrpSpPr>
              <p:cNvPr id="235" name="Group 4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43" name="Freeform 4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4" name="Freeform 4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5" name="Freeform 4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6" name="Freeform 4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7" name="Freeform 4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8" name="Freeform 4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36" name="Freeform 4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37" name="Freeform 5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38" name="Oval 5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39" name="Oval 5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40" name="Oval 5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41" name="Oval 5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42" name="Oval 5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05" name="Group 56"/>
            <p:cNvGrpSpPr>
              <a:grpSpLocks/>
            </p:cNvGrpSpPr>
            <p:nvPr/>
          </p:nvGrpSpPr>
          <p:grpSpPr bwMode="auto">
            <a:xfrm flipH="1">
              <a:off x="1371600" y="5181600"/>
              <a:ext cx="381000" cy="993775"/>
              <a:chOff x="2308" y="1513"/>
              <a:chExt cx="1162" cy="2570"/>
            </a:xfrm>
          </p:grpSpPr>
          <p:grpSp>
            <p:nvGrpSpPr>
              <p:cNvPr id="221" name="Group 57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29" name="Freeform 58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0" name="Freeform 59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1" name="Freeform 60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2" name="Freeform 61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3" name="Freeform 62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" name="Freeform 63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22" name="Freeform 64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23" name="Freeform 65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24" name="Oval 66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25" name="Oval 67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26" name="Oval 68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27" name="Oval 69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28" name="Oval 70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06" name="Group 71"/>
            <p:cNvGrpSpPr>
              <a:grpSpLocks/>
            </p:cNvGrpSpPr>
            <p:nvPr/>
          </p:nvGrpSpPr>
          <p:grpSpPr bwMode="auto">
            <a:xfrm flipH="1">
              <a:off x="2362200" y="5181600"/>
              <a:ext cx="381000" cy="993775"/>
              <a:chOff x="2308" y="1513"/>
              <a:chExt cx="1162" cy="2570"/>
            </a:xfrm>
          </p:grpSpPr>
          <p:grpSp>
            <p:nvGrpSpPr>
              <p:cNvPr id="207" name="Group 7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15" name="Freeform 7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6" name="Freeform 7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7" name="Freeform 7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8" name="Freeform 7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9" name="Freeform 7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0" name="Freeform 7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08" name="Freeform 7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09" name="Freeform 8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10" name="Oval 8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11" name="Oval 8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12" name="Oval 8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13" name="Oval 8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14" name="Oval 8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249" name="Group 248"/>
          <p:cNvGrpSpPr>
            <a:grpSpLocks/>
          </p:cNvGrpSpPr>
          <p:nvPr/>
        </p:nvGrpSpPr>
        <p:grpSpPr bwMode="auto">
          <a:xfrm>
            <a:off x="2016370" y="6369671"/>
            <a:ext cx="1206696" cy="476785"/>
            <a:chOff x="381000" y="4495800"/>
            <a:chExt cx="3048000" cy="1905000"/>
          </a:xfrm>
        </p:grpSpPr>
        <p:sp>
          <p:nvSpPr>
            <p:cNvPr id="250" name="AutoShape 32"/>
            <p:cNvSpPr>
              <a:spLocks noChangeArrowheads="1"/>
            </p:cNvSpPr>
            <p:nvPr/>
          </p:nvSpPr>
          <p:spPr bwMode="auto">
            <a:xfrm>
              <a:off x="16002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51" name="AutoShape 33"/>
            <p:cNvSpPr>
              <a:spLocks noChangeArrowheads="1"/>
            </p:cNvSpPr>
            <p:nvPr/>
          </p:nvSpPr>
          <p:spPr bwMode="auto">
            <a:xfrm>
              <a:off x="25146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52" name="AutoShape 34"/>
            <p:cNvSpPr>
              <a:spLocks noChangeArrowheads="1"/>
            </p:cNvSpPr>
            <p:nvPr/>
          </p:nvSpPr>
          <p:spPr bwMode="auto">
            <a:xfrm>
              <a:off x="609600" y="5105400"/>
              <a:ext cx="914400" cy="12954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53" name="Line 38"/>
            <p:cNvSpPr>
              <a:spLocks noChangeShapeType="1"/>
            </p:cNvSpPr>
            <p:nvPr/>
          </p:nvSpPr>
          <p:spPr bwMode="auto">
            <a:xfrm flipH="1">
              <a:off x="1066800" y="4495800"/>
              <a:ext cx="10668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54" name="Line 39"/>
            <p:cNvSpPr>
              <a:spLocks noChangeShapeType="1"/>
            </p:cNvSpPr>
            <p:nvPr/>
          </p:nvSpPr>
          <p:spPr bwMode="auto">
            <a:xfrm flipH="1">
              <a:off x="2057400" y="4495800"/>
              <a:ext cx="762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55" name="Line 40"/>
            <p:cNvSpPr>
              <a:spLocks noChangeShapeType="1"/>
            </p:cNvSpPr>
            <p:nvPr/>
          </p:nvSpPr>
          <p:spPr bwMode="auto">
            <a:xfrm>
              <a:off x="2133600" y="4495800"/>
              <a:ext cx="8382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256" name="Group 41"/>
            <p:cNvGrpSpPr>
              <a:grpSpLocks/>
            </p:cNvGrpSpPr>
            <p:nvPr/>
          </p:nvGrpSpPr>
          <p:grpSpPr bwMode="auto">
            <a:xfrm flipH="1">
              <a:off x="381000" y="5181600"/>
              <a:ext cx="381000" cy="993775"/>
              <a:chOff x="2308" y="1513"/>
              <a:chExt cx="1162" cy="2570"/>
            </a:xfrm>
          </p:grpSpPr>
          <p:grpSp>
            <p:nvGrpSpPr>
              <p:cNvPr id="287" name="Group 4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95" name="Freeform 4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96" name="Freeform 4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97" name="Freeform 4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98" name="Freeform 4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99" name="Freeform 4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00" name="Freeform 4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88" name="Freeform 4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89" name="Freeform 5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90" name="Oval 5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91" name="Oval 5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92" name="Oval 5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93" name="Oval 5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94" name="Oval 5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57" name="Group 56"/>
            <p:cNvGrpSpPr>
              <a:grpSpLocks/>
            </p:cNvGrpSpPr>
            <p:nvPr/>
          </p:nvGrpSpPr>
          <p:grpSpPr bwMode="auto">
            <a:xfrm flipH="1">
              <a:off x="1371600" y="5181600"/>
              <a:ext cx="381000" cy="993775"/>
              <a:chOff x="2308" y="1513"/>
              <a:chExt cx="1162" cy="2570"/>
            </a:xfrm>
          </p:grpSpPr>
          <p:grpSp>
            <p:nvGrpSpPr>
              <p:cNvPr id="273" name="Group 57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81" name="Freeform 58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82" name="Freeform 59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83" name="Freeform 60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84" name="Freeform 61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85" name="Freeform 62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86" name="Freeform 63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74" name="Freeform 64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5" name="Freeform 65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6" name="Oval 66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" name="Oval 67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8" name="Oval 68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9" name="Oval 69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80" name="Oval 70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58" name="Group 71"/>
            <p:cNvGrpSpPr>
              <a:grpSpLocks/>
            </p:cNvGrpSpPr>
            <p:nvPr/>
          </p:nvGrpSpPr>
          <p:grpSpPr bwMode="auto">
            <a:xfrm flipH="1">
              <a:off x="2362200" y="5181600"/>
              <a:ext cx="381000" cy="993775"/>
              <a:chOff x="2308" y="1513"/>
              <a:chExt cx="1162" cy="2570"/>
            </a:xfrm>
          </p:grpSpPr>
          <p:grpSp>
            <p:nvGrpSpPr>
              <p:cNvPr id="259" name="Group 72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67" name="Freeform 73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8" name="Freeform 74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9" name="Freeform 75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0" name="Freeform 76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1" name="Freeform 77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2" name="Freeform 78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60" name="Freeform 79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1" name="Freeform 80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2" name="Oval 81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3" name="Oval 82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4" name="Oval 83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5" name="Oval 84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66" name="Oval 85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304" name="Text Box 4"/>
          <p:cNvSpPr txBox="1">
            <a:spLocks noChangeArrowheads="1"/>
          </p:cNvSpPr>
          <p:nvPr/>
        </p:nvSpPr>
        <p:spPr bwMode="auto">
          <a:xfrm>
            <a:off x="985631" y="3300046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ac = 3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/>
              </a:rPr>
              <a:t>1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3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/>
              </a:rPr>
              <a:t>2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c+d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=6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/>
              </a:rPr>
              <a:t>3</a:t>
            </a:r>
          </a:p>
        </p:txBody>
      </p:sp>
      <p:sp>
        <p:nvSpPr>
          <p:cNvPr id="306" name="Text Box 4"/>
          <p:cNvSpPr txBox="1">
            <a:spLocks noChangeArrowheads="1"/>
          </p:cNvSpPr>
          <p:nvPr/>
        </p:nvSpPr>
        <p:spPr bwMode="auto">
          <a:xfrm>
            <a:off x="1070633" y="4167554"/>
            <a:ext cx="101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XY =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396</a:t>
            </a:r>
          </a:p>
        </p:txBody>
      </p:sp>
      <p:sp>
        <p:nvSpPr>
          <p:cNvPr id="307" name="Text Box 4"/>
          <p:cNvSpPr txBox="1">
            <a:spLocks noChangeArrowheads="1"/>
          </p:cNvSpPr>
          <p:nvPr/>
        </p:nvSpPr>
        <p:spPr bwMode="auto">
          <a:xfrm>
            <a:off x="1951486" y="3324834"/>
            <a:ext cx="5277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 3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=18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  <a:sym typeface="Symbol"/>
            </a:endParaRPr>
          </a:p>
        </p:txBody>
      </p:sp>
      <p:cxnSp>
        <p:nvCxnSpPr>
          <p:cNvPr id="303" name="Straight Arrow Connector 302"/>
          <p:cNvCxnSpPr/>
          <p:nvPr/>
        </p:nvCxnSpPr>
        <p:spPr bwMode="auto">
          <a:xfrm flipH="1" flipV="1">
            <a:off x="1254527" y="826477"/>
            <a:ext cx="1743924" cy="129540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5" name="Group 304"/>
          <p:cNvGrpSpPr/>
          <p:nvPr/>
        </p:nvGrpSpPr>
        <p:grpSpPr>
          <a:xfrm>
            <a:off x="1371600" y="1701389"/>
            <a:ext cx="2119260" cy="1563489"/>
            <a:chOff x="3443341" y="1179712"/>
            <a:chExt cx="2119260" cy="1563489"/>
          </a:xfrm>
        </p:grpSpPr>
        <p:cxnSp>
          <p:nvCxnSpPr>
            <p:cNvPr id="308" name="Straight Arrow Connector 307"/>
            <p:cNvCxnSpPr/>
            <p:nvPr/>
          </p:nvCxnSpPr>
          <p:spPr bwMode="auto">
            <a:xfrm flipH="1" flipV="1">
              <a:off x="3443341" y="1254369"/>
              <a:ext cx="2119259" cy="1488831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9" name="Straight Arrow Connector 308"/>
            <p:cNvCxnSpPr/>
            <p:nvPr/>
          </p:nvCxnSpPr>
          <p:spPr bwMode="auto">
            <a:xfrm flipH="1" flipV="1">
              <a:off x="4979651" y="1179712"/>
              <a:ext cx="582949" cy="1563488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3" name="Straight Arrow Connector 322"/>
            <p:cNvCxnSpPr/>
            <p:nvPr/>
          </p:nvCxnSpPr>
          <p:spPr bwMode="auto">
            <a:xfrm flipH="1" flipV="1">
              <a:off x="4065170" y="1382811"/>
              <a:ext cx="1497431" cy="1360390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11" name="Straight Arrow Connector 310"/>
          <p:cNvCxnSpPr/>
          <p:nvPr/>
        </p:nvCxnSpPr>
        <p:spPr bwMode="auto">
          <a:xfrm flipH="1" flipV="1">
            <a:off x="599945" y="1486763"/>
            <a:ext cx="3339009" cy="2170838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13" name="Group 312"/>
          <p:cNvGrpSpPr/>
          <p:nvPr/>
        </p:nvGrpSpPr>
        <p:grpSpPr>
          <a:xfrm flipH="1">
            <a:off x="373222" y="1701389"/>
            <a:ext cx="3208179" cy="2800887"/>
            <a:chOff x="5562587" y="-250850"/>
            <a:chExt cx="57197201" cy="2994051"/>
          </a:xfrm>
        </p:grpSpPr>
        <p:cxnSp>
          <p:nvCxnSpPr>
            <p:cNvPr id="314" name="Straight Arrow Connector 313"/>
            <p:cNvCxnSpPr/>
            <p:nvPr/>
          </p:nvCxnSpPr>
          <p:spPr bwMode="auto">
            <a:xfrm flipV="1">
              <a:off x="5562587" y="-250850"/>
              <a:ext cx="27312101" cy="2994051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5" name="Straight Arrow Connector 314"/>
            <p:cNvCxnSpPr/>
            <p:nvPr/>
          </p:nvCxnSpPr>
          <p:spPr bwMode="auto">
            <a:xfrm flipV="1">
              <a:off x="5562605" y="-250850"/>
              <a:ext cx="57197183" cy="2994050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4" name="Straight Arrow Connector 323"/>
            <p:cNvCxnSpPr/>
            <p:nvPr/>
          </p:nvCxnSpPr>
          <p:spPr bwMode="auto">
            <a:xfrm flipV="1">
              <a:off x="5828037" y="-33744"/>
              <a:ext cx="35303127" cy="2739351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16" name="Straight Arrow Connector 315"/>
          <p:cNvCxnSpPr/>
          <p:nvPr/>
        </p:nvCxnSpPr>
        <p:spPr bwMode="auto">
          <a:xfrm flipH="1" flipV="1">
            <a:off x="1137457" y="1066800"/>
            <a:ext cx="1872559" cy="1418492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7" name="Straight Arrow Connector 316"/>
          <p:cNvCxnSpPr/>
          <p:nvPr/>
        </p:nvCxnSpPr>
        <p:spPr bwMode="auto">
          <a:xfrm flipH="1" flipV="1">
            <a:off x="1357624" y="2121877"/>
            <a:ext cx="1658254" cy="3071446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8" name="Text Box 147"/>
          <p:cNvSpPr txBox="1">
            <a:spLocks noChangeArrowheads="1"/>
          </p:cNvSpPr>
          <p:nvPr/>
        </p:nvSpPr>
        <p:spPr bwMode="auto">
          <a:xfrm>
            <a:off x="0" y="609600"/>
            <a:ext cx="3886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MULT(X,Y):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If |X| = |Y| = 1 then return( XY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Break X into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a,b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and Y into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c,d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 = MULT(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a,c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and f =MULT(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b,d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return( e 10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+ (MULT(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a+b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c+d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– e - f) 10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n/2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+ f )</a:t>
            </a:r>
          </a:p>
        </p:txBody>
      </p:sp>
      <p:sp>
        <p:nvSpPr>
          <p:cNvPr id="325" name="Text Box 7"/>
          <p:cNvSpPr txBox="1">
            <a:spLocks noChangeArrowheads="1"/>
          </p:cNvSpPr>
          <p:nvPr/>
        </p:nvSpPr>
        <p:spPr bwMode="auto">
          <a:xfrm>
            <a:off x="4876800" y="1074003"/>
            <a:ext cx="312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Know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Precond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Postcond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</a:p>
        </p:txBody>
      </p:sp>
      <p:sp>
        <p:nvSpPr>
          <p:cNvPr id="326" name="Text Box 7"/>
          <p:cNvSpPr txBox="1">
            <a:spLocks noChangeArrowheads="1"/>
          </p:cNvSpPr>
          <p:nvPr/>
        </p:nvSpPr>
        <p:spPr bwMode="auto">
          <a:xfrm>
            <a:off x="7162800" y="1032972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product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/>
              </a:rPr>
              <a:t>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8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8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8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8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8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8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8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8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06" grpId="0"/>
      <p:bldP spid="307" grpId="0"/>
      <p:bldP spid="3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Parsing</a:t>
            </a:r>
          </a:p>
        </p:txBody>
      </p:sp>
      <p:sp>
        <p:nvSpPr>
          <p:cNvPr id="345091" name="Text Box 6"/>
          <p:cNvSpPr txBox="1">
            <a:spLocks noChangeArrowheads="1"/>
          </p:cNvSpPr>
          <p:nvPr/>
        </p:nvSpPr>
        <p:spPr bwMode="auto">
          <a:xfrm>
            <a:off x="76200" y="1905000"/>
            <a:ext cx="8915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rgbClr val="00FFFF"/>
                </a:solidFill>
              </a:rPr>
              <a:t>GetExp</a:t>
            </a:r>
            <a:r>
              <a:rPr lang="en-US" altLang="en-US" i="0">
                <a:solidFill>
                  <a:schemeClr val="accent2"/>
                </a:solidFill>
              </a:rPr>
              <a:t>(</a:t>
            </a:r>
            <a:r>
              <a:rPr lang="en-US" altLang="en-US" i="0"/>
              <a:t>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accent2"/>
                </a:solidFill>
              </a:rPr>
              <a:t>, </a:t>
            </a:r>
            <a:r>
              <a:rPr lang="en-US" altLang="en-US">
                <a:solidFill>
                  <a:schemeClr val="accent2"/>
                </a:solidFill>
              </a:rPr>
              <a:t>i</a:t>
            </a:r>
            <a:r>
              <a:rPr lang="en-US" altLang="en-US" i="0"/>
              <a:t> </a:t>
            </a:r>
            <a:r>
              <a:rPr lang="en-US" altLang="en-US" i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Input:   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/>
              <a:t> is a string of tokens </a:t>
            </a:r>
            <a:br>
              <a:rPr lang="en-US" altLang="en-US" i="0"/>
            </a:br>
            <a:r>
              <a:rPr lang="en-US" altLang="en-US" i="0"/>
              <a:t>              </a:t>
            </a:r>
            <a:r>
              <a:rPr lang="en-US" altLang="en-US">
                <a:solidFill>
                  <a:schemeClr val="accent2"/>
                </a:solidFill>
              </a:rPr>
              <a:t>i</a:t>
            </a:r>
            <a:r>
              <a:rPr lang="en-US" altLang="en-US" i="0"/>
              <a:t> is a start index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Output: </a:t>
            </a:r>
            <a:r>
              <a:rPr lang="en-US" altLang="en-US">
                <a:solidFill>
                  <a:schemeClr val="accent2"/>
                </a:solidFill>
              </a:rPr>
              <a:t>p</a:t>
            </a:r>
            <a:r>
              <a:rPr lang="en-US" altLang="en-US" i="0"/>
              <a:t> is a parsing of the longest valid </a:t>
            </a:r>
            <a:r>
              <a:rPr lang="en-US" altLang="en-US" i="0">
                <a:solidFill>
                  <a:schemeClr val="accent2"/>
                </a:solidFill>
              </a:rPr>
              <a:t>expression</a:t>
            </a:r>
            <a:r>
              <a:rPr lang="en-US" altLang="en-US" i="0"/>
              <a:t> </a:t>
            </a:r>
            <a:br>
              <a:rPr lang="en-US" altLang="en-US"/>
            </a:br>
            <a:r>
              <a:rPr lang="en-US" altLang="en-US"/>
              <a:t>              </a:t>
            </a:r>
            <a:r>
              <a:rPr lang="en-US" altLang="en-US">
                <a:solidFill>
                  <a:schemeClr val="accent2"/>
                </a:solidFill>
              </a:rPr>
              <a:t>j</a:t>
            </a:r>
            <a:r>
              <a:rPr lang="en-US" altLang="en-US" i="0"/>
              <a:t> is the end index </a:t>
            </a:r>
          </a:p>
        </p:txBody>
      </p:sp>
      <p:pic>
        <p:nvPicPr>
          <p:cNvPr id="345092" name="Picture 8" descr="cap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8200"/>
            <a:ext cx="6048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990600" y="4856163"/>
            <a:ext cx="6503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</a:t>
            </a:r>
            <a:r>
              <a:rPr lang="en-US" altLang="en-US" sz="2800" i="0">
                <a:solidFill>
                  <a:schemeClr val="tx2"/>
                </a:solidFill>
              </a:rPr>
              <a:t>=6*8+((2+42)*(5+12)+987*7*123+15*54)</a:t>
            </a:r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2286000" y="4648200"/>
            <a:ext cx="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1" name="Rectangle 13"/>
          <p:cNvSpPr>
            <a:spLocks noChangeArrowheads="1"/>
          </p:cNvSpPr>
          <p:nvPr/>
        </p:nvSpPr>
        <p:spPr bwMode="auto">
          <a:xfrm>
            <a:off x="2286000" y="4876800"/>
            <a:ext cx="5029200" cy="533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2386013" y="4648200"/>
            <a:ext cx="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2378075" y="4876800"/>
            <a:ext cx="746125" cy="533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>
              <a:solidFill>
                <a:schemeClr val="tx2"/>
              </a:solidFill>
            </a:endParaRPr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>
            <a:off x="1439863" y="4648200"/>
            <a:ext cx="14287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5" name="Rectangle 17"/>
          <p:cNvSpPr>
            <a:spLocks noChangeArrowheads="1"/>
          </p:cNvSpPr>
          <p:nvPr/>
        </p:nvSpPr>
        <p:spPr bwMode="auto">
          <a:xfrm>
            <a:off x="1439863" y="4876800"/>
            <a:ext cx="6027737" cy="533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>
            <a:off x="3116263" y="4648200"/>
            <a:ext cx="3175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3116263" y="4876800"/>
            <a:ext cx="84137" cy="533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9" grpId="0"/>
      <p:bldP spid="304140" grpId="0" animBg="1"/>
      <p:bldP spid="304140" grpId="1" animBg="1"/>
      <p:bldP spid="304141" grpId="0" animBg="1"/>
      <p:bldP spid="304141" grpId="1" animBg="1"/>
      <p:bldP spid="304142" grpId="0" animBg="1"/>
      <p:bldP spid="304142" grpId="1" animBg="1"/>
      <p:bldP spid="304143" grpId="0" animBg="1"/>
      <p:bldP spid="304143" grpId="1" animBg="1"/>
      <p:bldP spid="304144" grpId="0" animBg="1"/>
      <p:bldP spid="304144" grpId="1" animBg="1"/>
      <p:bldP spid="304145" grpId="0" animBg="1"/>
      <p:bldP spid="304145" grpId="1" animBg="1"/>
      <p:bldP spid="304146" grpId="0" animBg="1"/>
      <p:bldP spid="304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Parsing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8915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chemeClr val="accent1"/>
                </a:solidFill>
              </a:rPr>
              <a:t>GetTerm(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accent1"/>
                </a:solidFill>
              </a:rPr>
              <a:t>, </a:t>
            </a:r>
            <a:r>
              <a:rPr lang="en-US" altLang="en-US">
                <a:solidFill>
                  <a:schemeClr val="accent1"/>
                </a:solidFill>
              </a:rPr>
              <a:t>i</a:t>
            </a:r>
            <a:r>
              <a:rPr lang="en-US" altLang="en-US" i="0">
                <a:solidFill>
                  <a:schemeClr val="accent1"/>
                </a:solidFill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Input:   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/>
              <a:t> is a string of tokens </a:t>
            </a:r>
            <a:br>
              <a:rPr lang="en-US" altLang="en-US" i="0"/>
            </a:br>
            <a:r>
              <a:rPr lang="en-US" altLang="en-US" i="0"/>
              <a:t>              </a:t>
            </a:r>
            <a:r>
              <a:rPr lang="en-US" altLang="en-US">
                <a:solidFill>
                  <a:schemeClr val="accent1"/>
                </a:solidFill>
              </a:rPr>
              <a:t>i</a:t>
            </a:r>
            <a:r>
              <a:rPr lang="en-US" altLang="en-US" i="0">
                <a:solidFill>
                  <a:schemeClr val="accent1"/>
                </a:solidFill>
              </a:rPr>
              <a:t> </a:t>
            </a:r>
            <a:r>
              <a:rPr lang="en-US" altLang="en-US" i="0"/>
              <a:t>is a start index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Output: </a:t>
            </a:r>
            <a:r>
              <a:rPr lang="en-US" altLang="en-US">
                <a:solidFill>
                  <a:schemeClr val="accent1"/>
                </a:solidFill>
              </a:rPr>
              <a:t>p</a:t>
            </a:r>
            <a:r>
              <a:rPr lang="en-US" altLang="en-US" i="0"/>
              <a:t> is a parsing of the longest valid </a:t>
            </a:r>
            <a:r>
              <a:rPr lang="en-US" altLang="en-US" i="0">
                <a:solidFill>
                  <a:schemeClr val="accent1"/>
                </a:solidFill>
              </a:rPr>
              <a:t>term</a:t>
            </a:r>
            <a:r>
              <a:rPr lang="en-US" altLang="en-US" i="0"/>
              <a:t> </a:t>
            </a:r>
            <a:br>
              <a:rPr lang="en-US" altLang="en-US" i="0"/>
            </a:br>
            <a:r>
              <a:rPr lang="en-US" altLang="en-US" i="0"/>
              <a:t>              </a:t>
            </a:r>
            <a:r>
              <a:rPr lang="en-US" altLang="en-US">
                <a:solidFill>
                  <a:schemeClr val="accent1"/>
                </a:solidFill>
              </a:rPr>
              <a:t>j</a:t>
            </a:r>
            <a:r>
              <a:rPr lang="en-US" altLang="en-US" i="0"/>
              <a:t> is the end index </a:t>
            </a:r>
          </a:p>
        </p:txBody>
      </p:sp>
      <p:pic>
        <p:nvPicPr>
          <p:cNvPr id="346116" name="Picture 7" descr="captur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867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44" name="Text Box 8"/>
          <p:cNvSpPr txBox="1">
            <a:spLocks noChangeArrowheads="1"/>
          </p:cNvSpPr>
          <p:nvPr/>
        </p:nvSpPr>
        <p:spPr bwMode="auto">
          <a:xfrm>
            <a:off x="990600" y="4856163"/>
            <a:ext cx="6503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</a:t>
            </a:r>
            <a:r>
              <a:rPr lang="en-US" altLang="en-US" sz="2800" i="0">
                <a:solidFill>
                  <a:schemeClr val="tx2"/>
                </a:solidFill>
              </a:rPr>
              <a:t>=6*8+((2+42)*(5+12)+987*7*123+15*54)</a:t>
            </a:r>
          </a:p>
        </p:txBody>
      </p:sp>
      <p:sp>
        <p:nvSpPr>
          <p:cNvPr id="398345" name="Line 9"/>
          <p:cNvSpPr>
            <a:spLocks noChangeShapeType="1"/>
          </p:cNvSpPr>
          <p:nvPr/>
        </p:nvSpPr>
        <p:spPr bwMode="auto">
          <a:xfrm>
            <a:off x="2286000" y="46482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2286000" y="4876800"/>
            <a:ext cx="2133600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8347" name="Line 11"/>
          <p:cNvSpPr>
            <a:spLocks noChangeShapeType="1"/>
          </p:cNvSpPr>
          <p:nvPr/>
        </p:nvSpPr>
        <p:spPr bwMode="auto">
          <a:xfrm>
            <a:off x="2386013" y="46482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48" name="Rectangle 12"/>
          <p:cNvSpPr>
            <a:spLocks noChangeArrowheads="1"/>
          </p:cNvSpPr>
          <p:nvPr/>
        </p:nvSpPr>
        <p:spPr bwMode="auto">
          <a:xfrm>
            <a:off x="2378075" y="4876800"/>
            <a:ext cx="212725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8349" name="Line 13"/>
          <p:cNvSpPr>
            <a:spLocks noChangeShapeType="1"/>
          </p:cNvSpPr>
          <p:nvPr/>
        </p:nvSpPr>
        <p:spPr bwMode="auto">
          <a:xfrm>
            <a:off x="1439863" y="4648200"/>
            <a:ext cx="14287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50" name="Rectangle 14"/>
          <p:cNvSpPr>
            <a:spLocks noChangeArrowheads="1"/>
          </p:cNvSpPr>
          <p:nvPr/>
        </p:nvSpPr>
        <p:spPr bwMode="auto">
          <a:xfrm>
            <a:off x="1439863" y="4876800"/>
            <a:ext cx="541337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>
            <a:off x="3116263" y="4648200"/>
            <a:ext cx="3175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352" name="Rectangle 16"/>
          <p:cNvSpPr>
            <a:spLocks noChangeArrowheads="1"/>
          </p:cNvSpPr>
          <p:nvPr/>
        </p:nvSpPr>
        <p:spPr bwMode="auto">
          <a:xfrm>
            <a:off x="3116263" y="4876800"/>
            <a:ext cx="84137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4" grpId="0"/>
      <p:bldP spid="398345" grpId="0" animBg="1"/>
      <p:bldP spid="398345" grpId="1" animBg="1"/>
      <p:bldP spid="398346" grpId="0" animBg="1"/>
      <p:bldP spid="398346" grpId="1" animBg="1"/>
      <p:bldP spid="398347" grpId="0" animBg="1"/>
      <p:bldP spid="398347" grpId="1" animBg="1"/>
      <p:bldP spid="398348" grpId="0" animBg="1"/>
      <p:bldP spid="398348" grpId="1" animBg="1"/>
      <p:bldP spid="398349" grpId="0" animBg="1"/>
      <p:bldP spid="398349" grpId="1" animBg="1"/>
      <p:bldP spid="398350" grpId="0" animBg="1"/>
      <p:bldP spid="398350" grpId="1" animBg="1"/>
      <p:bldP spid="398351" grpId="0" animBg="1"/>
      <p:bldP spid="3983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Parsing</a:t>
            </a:r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8915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chemeClr val="hlink"/>
                </a:solidFill>
              </a:rPr>
              <a:t>GetFact(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</a:rPr>
              <a:t>i</a:t>
            </a:r>
            <a:r>
              <a:rPr lang="en-US" altLang="en-US" i="0">
                <a:solidFill>
                  <a:schemeClr val="hlink"/>
                </a:solidFill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Input:   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/>
              <a:t> is a string of tokens </a:t>
            </a:r>
            <a:br>
              <a:rPr lang="en-US" altLang="en-US" i="0"/>
            </a:br>
            <a:r>
              <a:rPr lang="en-US" altLang="en-US" i="0"/>
              <a:t>              </a:t>
            </a:r>
            <a:r>
              <a:rPr lang="en-US" altLang="en-US">
                <a:solidFill>
                  <a:schemeClr val="hlink"/>
                </a:solidFill>
              </a:rPr>
              <a:t>i</a:t>
            </a:r>
            <a:r>
              <a:rPr lang="en-US" altLang="en-US" i="0"/>
              <a:t> is a start index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Output: </a:t>
            </a:r>
            <a:r>
              <a:rPr lang="en-US" altLang="en-US">
                <a:solidFill>
                  <a:schemeClr val="hlink"/>
                </a:solidFill>
              </a:rPr>
              <a:t>p</a:t>
            </a:r>
            <a:r>
              <a:rPr lang="en-US" altLang="en-US" i="0"/>
              <a:t> is a parsing of the longest valid </a:t>
            </a:r>
            <a:r>
              <a:rPr lang="en-US" altLang="en-US" i="0">
                <a:solidFill>
                  <a:schemeClr val="hlink"/>
                </a:solidFill>
              </a:rPr>
              <a:t>factor</a:t>
            </a:r>
            <a:r>
              <a:rPr lang="en-US" altLang="en-US" i="0"/>
              <a:t> </a:t>
            </a:r>
            <a:br>
              <a:rPr lang="en-US" altLang="en-US" i="0"/>
            </a:br>
            <a:r>
              <a:rPr lang="en-US" altLang="en-US" i="0"/>
              <a:t>              </a:t>
            </a:r>
            <a:r>
              <a:rPr lang="en-US" altLang="en-US">
                <a:solidFill>
                  <a:schemeClr val="hlink"/>
                </a:solidFill>
              </a:rPr>
              <a:t>j</a:t>
            </a:r>
            <a:r>
              <a:rPr lang="en-US" altLang="en-US" i="0"/>
              <a:t> is the end index </a:t>
            </a:r>
          </a:p>
        </p:txBody>
      </p:sp>
      <p:pic>
        <p:nvPicPr>
          <p:cNvPr id="347140" name="Picture 7" descr="captur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838200"/>
            <a:ext cx="561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2286000" y="46482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2286000" y="4876800"/>
            <a:ext cx="990600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9371" name="Line 11"/>
          <p:cNvSpPr>
            <a:spLocks noChangeShapeType="1"/>
          </p:cNvSpPr>
          <p:nvPr/>
        </p:nvSpPr>
        <p:spPr bwMode="auto">
          <a:xfrm>
            <a:off x="2386013" y="46482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2" name="Rectangle 12"/>
          <p:cNvSpPr>
            <a:spLocks noChangeArrowheads="1"/>
          </p:cNvSpPr>
          <p:nvPr/>
        </p:nvSpPr>
        <p:spPr bwMode="auto">
          <a:xfrm>
            <a:off x="2378075" y="4876800"/>
            <a:ext cx="212725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9373" name="Line 13"/>
          <p:cNvSpPr>
            <a:spLocks noChangeShapeType="1"/>
          </p:cNvSpPr>
          <p:nvPr/>
        </p:nvSpPr>
        <p:spPr bwMode="auto">
          <a:xfrm>
            <a:off x="1439863" y="4648200"/>
            <a:ext cx="14287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1439863" y="4876800"/>
            <a:ext cx="160337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3116263" y="4648200"/>
            <a:ext cx="3175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6" name="Rectangle 16"/>
          <p:cNvSpPr>
            <a:spLocks noChangeArrowheads="1"/>
          </p:cNvSpPr>
          <p:nvPr/>
        </p:nvSpPr>
        <p:spPr bwMode="auto">
          <a:xfrm>
            <a:off x="3116263" y="4876800"/>
            <a:ext cx="84137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2141538" y="46482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78" name="Rectangle 18"/>
          <p:cNvSpPr>
            <a:spLocks noChangeArrowheads="1"/>
          </p:cNvSpPr>
          <p:nvPr/>
        </p:nvSpPr>
        <p:spPr bwMode="auto">
          <a:xfrm>
            <a:off x="2133600" y="4876800"/>
            <a:ext cx="5334000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9379" name="Text Box 19"/>
          <p:cNvSpPr txBox="1">
            <a:spLocks noChangeArrowheads="1"/>
          </p:cNvSpPr>
          <p:nvPr/>
        </p:nvSpPr>
        <p:spPr bwMode="auto">
          <a:xfrm>
            <a:off x="990600" y="4856163"/>
            <a:ext cx="6503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</a:t>
            </a:r>
            <a:r>
              <a:rPr lang="en-US" altLang="en-US" sz="2800" i="0">
                <a:solidFill>
                  <a:schemeClr val="tx2"/>
                </a:solidFill>
              </a:rPr>
              <a:t>=6*8+((2+42)*(5+12)+987*7*123+15*54)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9" grpId="0" animBg="1"/>
      <p:bldP spid="399369" grpId="1" animBg="1"/>
      <p:bldP spid="399370" grpId="0" animBg="1"/>
      <p:bldP spid="399370" grpId="1" animBg="1"/>
      <p:bldP spid="399371" grpId="0" animBg="1"/>
      <p:bldP spid="399371" grpId="1" animBg="1"/>
      <p:bldP spid="399372" grpId="0" animBg="1"/>
      <p:bldP spid="399372" grpId="1" animBg="1"/>
      <p:bldP spid="399373" grpId="0" animBg="1"/>
      <p:bldP spid="399373" grpId="1" animBg="1"/>
      <p:bldP spid="399374" grpId="0" animBg="1"/>
      <p:bldP spid="399374" grpId="1" animBg="1"/>
      <p:bldP spid="399375" grpId="0" animBg="1"/>
      <p:bldP spid="399376" grpId="0" animBg="1"/>
      <p:bldP spid="399377" grpId="0" animBg="1"/>
      <p:bldP spid="399377" grpId="1" animBg="1"/>
      <p:bldP spid="399378" grpId="0" animBg="1"/>
      <p:bldP spid="399378" grpId="1" animBg="1"/>
      <p:bldP spid="3993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4" descr="cap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4300"/>
            <a:ext cx="6048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3" name="Picture 9" descr="capture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270000"/>
            <a:ext cx="8201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4" name="Rectangle 10"/>
          <p:cNvSpPr>
            <a:spLocks noChangeArrowheads="1"/>
          </p:cNvSpPr>
          <p:nvPr/>
        </p:nvSpPr>
        <p:spPr bwMode="auto">
          <a:xfrm>
            <a:off x="381000" y="762000"/>
            <a:ext cx="427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rgbClr val="00FFFF"/>
                </a:solidFill>
              </a:rPr>
              <a:t>GetExp(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accent2"/>
                </a:solidFill>
              </a:rPr>
              <a:t>, i</a:t>
            </a:r>
            <a:r>
              <a:rPr lang="en-US" altLang="en-US" i="0">
                <a:solidFill>
                  <a:srgbClr val="00FFFF"/>
                </a:solidFill>
              </a:rPr>
              <a:t> )</a:t>
            </a:r>
          </a:p>
        </p:txBody>
      </p:sp>
      <p:sp>
        <p:nvSpPr>
          <p:cNvPr id="395275" name="Line 11"/>
          <p:cNvSpPr>
            <a:spLocks noChangeShapeType="1"/>
          </p:cNvSpPr>
          <p:nvPr/>
        </p:nvSpPr>
        <p:spPr bwMode="auto">
          <a:xfrm>
            <a:off x="2263775" y="5003800"/>
            <a:ext cx="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76" name="Rectangle 12"/>
          <p:cNvSpPr>
            <a:spLocks noChangeArrowheads="1"/>
          </p:cNvSpPr>
          <p:nvPr/>
        </p:nvSpPr>
        <p:spPr bwMode="auto">
          <a:xfrm>
            <a:off x="2286000" y="5232400"/>
            <a:ext cx="2133600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5278" name="Text Box 14"/>
          <p:cNvSpPr txBox="1">
            <a:spLocks noChangeArrowheads="1"/>
          </p:cNvSpPr>
          <p:nvPr/>
        </p:nvSpPr>
        <p:spPr bwMode="auto">
          <a:xfrm>
            <a:off x="990600" y="5232400"/>
            <a:ext cx="6503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</a:t>
            </a:r>
            <a:r>
              <a:rPr lang="en-US" altLang="en-US" sz="2800" i="0">
                <a:solidFill>
                  <a:schemeClr val="tx2"/>
                </a:solidFill>
              </a:rPr>
              <a:t>=6*8+((2+42)*(5+12)+987*7*123+15*54)</a:t>
            </a:r>
          </a:p>
        </p:txBody>
      </p:sp>
      <p:sp>
        <p:nvSpPr>
          <p:cNvPr id="395279" name="Rectangle 15"/>
          <p:cNvSpPr>
            <a:spLocks noChangeArrowheads="1"/>
          </p:cNvSpPr>
          <p:nvPr/>
        </p:nvSpPr>
        <p:spPr bwMode="auto">
          <a:xfrm>
            <a:off x="3200400" y="1803400"/>
            <a:ext cx="1371600" cy="304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5285" name="Line 21"/>
          <p:cNvSpPr>
            <a:spLocks noChangeShapeType="1"/>
          </p:cNvSpPr>
          <p:nvPr/>
        </p:nvSpPr>
        <p:spPr bwMode="auto">
          <a:xfrm>
            <a:off x="2298700" y="50038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6" name="Rectangle 22"/>
          <p:cNvSpPr>
            <a:spLocks noChangeArrowheads="1"/>
          </p:cNvSpPr>
          <p:nvPr/>
        </p:nvSpPr>
        <p:spPr bwMode="auto">
          <a:xfrm>
            <a:off x="2514600" y="2946400"/>
            <a:ext cx="1752600" cy="330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5287" name="Oval 23"/>
          <p:cNvSpPr>
            <a:spLocks noChangeArrowheads="1"/>
          </p:cNvSpPr>
          <p:nvPr/>
        </p:nvSpPr>
        <p:spPr bwMode="auto">
          <a:xfrm>
            <a:off x="4343400" y="5308600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5288" name="Rectangle 24"/>
          <p:cNvSpPr>
            <a:spLocks noChangeArrowheads="1"/>
          </p:cNvSpPr>
          <p:nvPr/>
        </p:nvSpPr>
        <p:spPr bwMode="auto">
          <a:xfrm>
            <a:off x="4622800" y="5232400"/>
            <a:ext cx="1549400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5289" name="Line 25"/>
          <p:cNvSpPr>
            <a:spLocks noChangeShapeType="1"/>
          </p:cNvSpPr>
          <p:nvPr/>
        </p:nvSpPr>
        <p:spPr bwMode="auto">
          <a:xfrm>
            <a:off x="4635500" y="50038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90" name="Rectangle 26"/>
          <p:cNvSpPr>
            <a:spLocks noChangeArrowheads="1"/>
          </p:cNvSpPr>
          <p:nvPr/>
        </p:nvSpPr>
        <p:spPr bwMode="auto">
          <a:xfrm>
            <a:off x="4229100" y="3213100"/>
            <a:ext cx="2463800" cy="355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5291" name="Oval 27"/>
          <p:cNvSpPr>
            <a:spLocks noChangeArrowheads="1"/>
          </p:cNvSpPr>
          <p:nvPr/>
        </p:nvSpPr>
        <p:spPr bwMode="auto">
          <a:xfrm>
            <a:off x="6134100" y="5308600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5293" name="Rectangle 29"/>
          <p:cNvSpPr>
            <a:spLocks noChangeArrowheads="1"/>
          </p:cNvSpPr>
          <p:nvPr/>
        </p:nvSpPr>
        <p:spPr bwMode="auto">
          <a:xfrm>
            <a:off x="6451600" y="5232400"/>
            <a:ext cx="863600" cy="533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5294" name="Line 30"/>
          <p:cNvSpPr>
            <a:spLocks noChangeShapeType="1"/>
          </p:cNvSpPr>
          <p:nvPr/>
        </p:nvSpPr>
        <p:spPr bwMode="auto">
          <a:xfrm>
            <a:off x="6464300" y="50038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95" name="Oval 31"/>
          <p:cNvSpPr>
            <a:spLocks noChangeArrowheads="1"/>
          </p:cNvSpPr>
          <p:nvPr/>
        </p:nvSpPr>
        <p:spPr bwMode="auto">
          <a:xfrm>
            <a:off x="7226300" y="5308600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5298" name="Rectangle 34"/>
          <p:cNvSpPr>
            <a:spLocks noChangeArrowheads="1"/>
          </p:cNvSpPr>
          <p:nvPr/>
        </p:nvSpPr>
        <p:spPr bwMode="auto">
          <a:xfrm>
            <a:off x="2286000" y="5156200"/>
            <a:ext cx="5029200" cy="685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600200" y="139700"/>
            <a:ext cx="1219200" cy="457200"/>
            <a:chOff x="1008" y="88"/>
            <a:chExt cx="768" cy="288"/>
          </a:xfrm>
        </p:grpSpPr>
        <p:sp>
          <p:nvSpPr>
            <p:cNvPr id="348201" name="Rectangle 40"/>
            <p:cNvSpPr>
              <a:spLocks noChangeArrowheads="1"/>
            </p:cNvSpPr>
            <p:nvPr/>
          </p:nvSpPr>
          <p:spPr bwMode="auto">
            <a:xfrm>
              <a:off x="1448" y="88"/>
              <a:ext cx="328" cy="28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48202" name="Rectangle 41"/>
            <p:cNvSpPr>
              <a:spLocks noChangeArrowheads="1"/>
            </p:cNvSpPr>
            <p:nvPr/>
          </p:nvSpPr>
          <p:spPr bwMode="auto">
            <a:xfrm>
              <a:off x="1008" y="88"/>
              <a:ext cx="240" cy="14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</p:grpSp>
      <p:sp>
        <p:nvSpPr>
          <p:cNvPr id="395308" name="Rectangle 44"/>
          <p:cNvSpPr>
            <a:spLocks noChangeArrowheads="1"/>
          </p:cNvSpPr>
          <p:nvPr/>
        </p:nvSpPr>
        <p:spPr bwMode="auto">
          <a:xfrm>
            <a:off x="2832100" y="139700"/>
            <a:ext cx="2159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5311" name="Rectangle 47"/>
          <p:cNvSpPr>
            <a:spLocks noChangeArrowheads="1"/>
          </p:cNvSpPr>
          <p:nvPr/>
        </p:nvSpPr>
        <p:spPr bwMode="auto">
          <a:xfrm>
            <a:off x="3048000" y="355600"/>
            <a:ext cx="444500" cy="2413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914400" y="4013200"/>
            <a:ext cx="4343400" cy="381000"/>
            <a:chOff x="576" y="2688"/>
            <a:chExt cx="2736" cy="240"/>
          </a:xfrm>
        </p:grpSpPr>
        <p:grpSp>
          <p:nvGrpSpPr>
            <p:cNvPr id="348193" name="Group 39"/>
            <p:cNvGrpSpPr>
              <a:grpSpLocks/>
            </p:cNvGrpSpPr>
            <p:nvPr/>
          </p:nvGrpSpPr>
          <p:grpSpPr bwMode="auto">
            <a:xfrm>
              <a:off x="576" y="2688"/>
              <a:ext cx="2736" cy="240"/>
              <a:chOff x="576" y="2688"/>
              <a:chExt cx="2736" cy="240"/>
            </a:xfrm>
          </p:grpSpPr>
          <p:sp>
            <p:nvSpPr>
              <p:cNvPr id="348197" name="Rectangle 33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736" cy="24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48198" name="Rectangle 35"/>
              <p:cNvSpPr>
                <a:spLocks noChangeArrowheads="1"/>
              </p:cNvSpPr>
              <p:nvPr/>
            </p:nvSpPr>
            <p:spPr bwMode="auto">
              <a:xfrm>
                <a:off x="1083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48199" name="Rectangle 37"/>
              <p:cNvSpPr>
                <a:spLocks noChangeArrowheads="1"/>
              </p:cNvSpPr>
              <p:nvPr/>
            </p:nvSpPr>
            <p:spPr bwMode="auto">
              <a:xfrm>
                <a:off x="1735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48200" name="Rectangle 38"/>
              <p:cNvSpPr>
                <a:spLocks noChangeArrowheads="1"/>
              </p:cNvSpPr>
              <p:nvPr/>
            </p:nvSpPr>
            <p:spPr bwMode="auto">
              <a:xfrm>
                <a:off x="2736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</p:grpSp>
        <p:sp>
          <p:nvSpPr>
            <p:cNvPr id="348194" name="Oval 50"/>
            <p:cNvSpPr>
              <a:spLocks noChangeArrowheads="1"/>
            </p:cNvSpPr>
            <p:nvPr/>
          </p:nvSpPr>
          <p:spPr bwMode="auto">
            <a:xfrm>
              <a:off x="1592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48195" name="Oval 51"/>
            <p:cNvSpPr>
              <a:spLocks noChangeArrowheads="1"/>
            </p:cNvSpPr>
            <p:nvPr/>
          </p:nvSpPr>
          <p:spPr bwMode="auto">
            <a:xfrm>
              <a:off x="2264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48196" name="Oval 52"/>
            <p:cNvSpPr>
              <a:spLocks noChangeArrowheads="1"/>
            </p:cNvSpPr>
            <p:nvPr/>
          </p:nvSpPr>
          <p:spPr bwMode="auto">
            <a:xfrm>
              <a:off x="2584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514600" y="5994400"/>
            <a:ext cx="1676400" cy="762000"/>
            <a:chOff x="960" y="3792"/>
            <a:chExt cx="1056" cy="480"/>
          </a:xfrm>
        </p:grpSpPr>
        <p:sp>
          <p:nvSpPr>
            <p:cNvPr id="348191" name="Text Box 55"/>
            <p:cNvSpPr txBox="1">
              <a:spLocks noChangeArrowheads="1"/>
            </p:cNvSpPr>
            <p:nvPr/>
          </p:nvSpPr>
          <p:spPr bwMode="auto">
            <a:xfrm>
              <a:off x="1119" y="3909"/>
              <a:ext cx="7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accent1"/>
                  </a:solidFill>
                </a:rPr>
                <a:t>p</a:t>
              </a:r>
              <a:r>
                <a:rPr lang="en-US" altLang="en-US" sz="2800" i="0" baseline="-25000">
                  <a:solidFill>
                    <a:schemeClr val="accent1"/>
                  </a:solidFill>
                </a:rPr>
                <a:t>&lt;term,1&gt;</a:t>
              </a:r>
            </a:p>
          </p:txBody>
        </p:sp>
        <p:sp>
          <p:nvSpPr>
            <p:cNvPr id="348192" name="AutoShape 56"/>
            <p:cNvSpPr>
              <a:spLocks noChangeArrowheads="1"/>
            </p:cNvSpPr>
            <p:nvPr/>
          </p:nvSpPr>
          <p:spPr bwMode="auto">
            <a:xfrm>
              <a:off x="960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4343400" y="5994400"/>
            <a:ext cx="1676400" cy="762000"/>
            <a:chOff x="960" y="3792"/>
            <a:chExt cx="1056" cy="480"/>
          </a:xfrm>
        </p:grpSpPr>
        <p:sp>
          <p:nvSpPr>
            <p:cNvPr id="348189" name="Text Box 58"/>
            <p:cNvSpPr txBox="1">
              <a:spLocks noChangeArrowheads="1"/>
            </p:cNvSpPr>
            <p:nvPr/>
          </p:nvSpPr>
          <p:spPr bwMode="auto">
            <a:xfrm>
              <a:off x="1119" y="3909"/>
              <a:ext cx="7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accent1"/>
                  </a:solidFill>
                </a:rPr>
                <a:t>p</a:t>
              </a:r>
              <a:r>
                <a:rPr lang="en-US" altLang="en-US" sz="2800" i="0" baseline="-25000">
                  <a:solidFill>
                    <a:schemeClr val="accent1"/>
                  </a:solidFill>
                </a:rPr>
                <a:t>&lt;term,2&gt;</a:t>
              </a:r>
            </a:p>
          </p:txBody>
        </p:sp>
        <p:sp>
          <p:nvSpPr>
            <p:cNvPr id="348190" name="AutoShape 59"/>
            <p:cNvSpPr>
              <a:spLocks noChangeArrowheads="1"/>
            </p:cNvSpPr>
            <p:nvPr/>
          </p:nvSpPr>
          <p:spPr bwMode="auto">
            <a:xfrm>
              <a:off x="960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096000" y="5994400"/>
            <a:ext cx="1676400" cy="762000"/>
            <a:chOff x="960" y="3792"/>
            <a:chExt cx="1056" cy="480"/>
          </a:xfrm>
        </p:grpSpPr>
        <p:sp>
          <p:nvSpPr>
            <p:cNvPr id="348187" name="Text Box 61"/>
            <p:cNvSpPr txBox="1">
              <a:spLocks noChangeArrowheads="1"/>
            </p:cNvSpPr>
            <p:nvPr/>
          </p:nvSpPr>
          <p:spPr bwMode="auto">
            <a:xfrm>
              <a:off x="1119" y="3909"/>
              <a:ext cx="7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accent1"/>
                  </a:solidFill>
                </a:rPr>
                <a:t>p</a:t>
              </a:r>
              <a:r>
                <a:rPr lang="en-US" altLang="en-US" sz="2800" i="0" baseline="-25000">
                  <a:solidFill>
                    <a:schemeClr val="accent1"/>
                  </a:solidFill>
                </a:rPr>
                <a:t>&lt;term,3&gt;</a:t>
              </a:r>
            </a:p>
          </p:txBody>
        </p:sp>
        <p:sp>
          <p:nvSpPr>
            <p:cNvPr id="348188" name="AutoShape 62"/>
            <p:cNvSpPr>
              <a:spLocks noChangeArrowheads="1"/>
            </p:cNvSpPr>
            <p:nvPr/>
          </p:nvSpPr>
          <p:spPr bwMode="auto">
            <a:xfrm>
              <a:off x="960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5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5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5" grpId="0" animBg="1"/>
      <p:bldP spid="395276" grpId="0" animBg="1" autoUpdateAnimBg="0"/>
      <p:bldP spid="395278" grpId="0" autoUpdateAnimBg="0"/>
      <p:bldP spid="395279" grpId="0" animBg="1" autoUpdateAnimBg="0"/>
      <p:bldP spid="395279" grpId="1" animBg="1"/>
      <p:bldP spid="395285" grpId="0" animBg="1"/>
      <p:bldP spid="395286" grpId="0" animBg="1" autoUpdateAnimBg="0"/>
      <p:bldP spid="395286" grpId="1" animBg="1"/>
      <p:bldP spid="395287" grpId="0" animBg="1"/>
      <p:bldP spid="395288" grpId="0" animBg="1" autoUpdateAnimBg="0"/>
      <p:bldP spid="395289" grpId="0" animBg="1"/>
      <p:bldP spid="395290" grpId="0" animBg="1" autoUpdateAnimBg="0"/>
      <p:bldP spid="395291" grpId="0" animBg="1"/>
      <p:bldP spid="395293" grpId="0" animBg="1" autoUpdateAnimBg="0"/>
      <p:bldP spid="395294" grpId="0" animBg="1"/>
      <p:bldP spid="395295" grpId="0" animBg="1"/>
      <p:bldP spid="395295" grpId="1" animBg="1"/>
      <p:bldP spid="395298" grpId="0" animBg="1" autoUpdateAnimBg="0"/>
      <p:bldP spid="395308" grpId="0" animBg="1" autoUpdateAnimBg="0"/>
      <p:bldP spid="3953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7"/>
          <p:cNvSpPr txBox="1">
            <a:spLocks noChangeArrowheads="1"/>
          </p:cNvSpPr>
          <p:nvPr/>
        </p:nvSpPr>
        <p:spPr bwMode="auto">
          <a:xfrm>
            <a:off x="76200" y="857250"/>
            <a:ext cx="115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Input:</a:t>
            </a:r>
          </a:p>
        </p:txBody>
      </p:sp>
      <p:sp>
        <p:nvSpPr>
          <p:cNvPr id="123909" name="Text Box 16"/>
          <p:cNvSpPr txBox="1">
            <a:spLocks noChangeArrowheads="1"/>
          </p:cNvSpPr>
          <p:nvPr/>
        </p:nvSpPr>
        <p:spPr bwMode="auto">
          <a:xfrm>
            <a:off x="1371600" y="882650"/>
            <a:ext cx="166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Java Code</a:t>
            </a:r>
          </a:p>
        </p:txBody>
      </p:sp>
      <p:sp>
        <p:nvSpPr>
          <p:cNvPr id="116740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Parsing/Compiling</a:t>
            </a: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172200" cy="38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76200" y="1401763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Output: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524000" y="1447800"/>
            <a:ext cx="38877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Machine Code</a:t>
            </a:r>
            <a:b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simulating the Java code.</a:t>
            </a: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55DD7733-A821-9F4F-0AE2-EA0FC029D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739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US" altLang="en-US" sz="2400" i="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See https://</a:t>
            </a:r>
            <a:r>
              <a:rPr lang="en-US" altLang="en-US" sz="2400" i="0" dirty="0" err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www.eecs.yorku.ca</a:t>
            </a:r>
            <a:r>
              <a:rPr lang="en-US" altLang="en-US" sz="2400" i="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/~jeff/courses/fun/compiler/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1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cap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4300"/>
            <a:ext cx="6048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87" name="Picture 3" descr="capture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270000"/>
            <a:ext cx="8201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381000" y="762000"/>
            <a:ext cx="427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rgbClr val="00FFFF"/>
                </a:solidFill>
              </a:rPr>
              <a:t>GetExp(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accent2"/>
                </a:solidFill>
              </a:rPr>
              <a:t>, i</a:t>
            </a:r>
            <a:r>
              <a:rPr lang="en-US" altLang="en-US" i="0">
                <a:solidFill>
                  <a:srgbClr val="00FFFF"/>
                </a:solidFill>
              </a:rPr>
              <a:t> )</a:t>
            </a:r>
          </a:p>
        </p:txBody>
      </p:sp>
      <p:grpSp>
        <p:nvGrpSpPr>
          <p:cNvPr id="349189" name="Group 20"/>
          <p:cNvGrpSpPr>
            <a:grpSpLocks/>
          </p:cNvGrpSpPr>
          <p:nvPr/>
        </p:nvGrpSpPr>
        <p:grpSpPr bwMode="auto">
          <a:xfrm>
            <a:off x="1600200" y="139700"/>
            <a:ext cx="1219200" cy="457200"/>
            <a:chOff x="1008" y="88"/>
            <a:chExt cx="768" cy="288"/>
          </a:xfrm>
        </p:grpSpPr>
        <p:sp>
          <p:nvSpPr>
            <p:cNvPr id="349226" name="Rectangle 21"/>
            <p:cNvSpPr>
              <a:spLocks noChangeArrowheads="1"/>
            </p:cNvSpPr>
            <p:nvPr/>
          </p:nvSpPr>
          <p:spPr bwMode="auto">
            <a:xfrm>
              <a:off x="1448" y="88"/>
              <a:ext cx="328" cy="28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49227" name="Rectangle 22"/>
            <p:cNvSpPr>
              <a:spLocks noChangeArrowheads="1"/>
            </p:cNvSpPr>
            <p:nvPr/>
          </p:nvSpPr>
          <p:spPr bwMode="auto">
            <a:xfrm>
              <a:off x="1008" y="88"/>
              <a:ext cx="240" cy="14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</p:grpSp>
      <p:sp>
        <p:nvSpPr>
          <p:cNvPr id="349190" name="Rectangle 23"/>
          <p:cNvSpPr>
            <a:spLocks noChangeArrowheads="1"/>
          </p:cNvSpPr>
          <p:nvPr/>
        </p:nvSpPr>
        <p:spPr bwMode="auto">
          <a:xfrm>
            <a:off x="2832100" y="139700"/>
            <a:ext cx="2159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49191" name="Rectangle 24"/>
          <p:cNvSpPr>
            <a:spLocks noChangeArrowheads="1"/>
          </p:cNvSpPr>
          <p:nvPr/>
        </p:nvSpPr>
        <p:spPr bwMode="auto">
          <a:xfrm>
            <a:off x="3048000" y="355600"/>
            <a:ext cx="444500" cy="2413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349192" name="Group 25"/>
          <p:cNvGrpSpPr>
            <a:grpSpLocks/>
          </p:cNvGrpSpPr>
          <p:nvPr/>
        </p:nvGrpSpPr>
        <p:grpSpPr bwMode="auto">
          <a:xfrm>
            <a:off x="914400" y="4013200"/>
            <a:ext cx="4343400" cy="381000"/>
            <a:chOff x="576" y="2688"/>
            <a:chExt cx="2736" cy="240"/>
          </a:xfrm>
        </p:grpSpPr>
        <p:grpSp>
          <p:nvGrpSpPr>
            <p:cNvPr id="349218" name="Group 26"/>
            <p:cNvGrpSpPr>
              <a:grpSpLocks/>
            </p:cNvGrpSpPr>
            <p:nvPr/>
          </p:nvGrpSpPr>
          <p:grpSpPr bwMode="auto">
            <a:xfrm>
              <a:off x="576" y="2688"/>
              <a:ext cx="2736" cy="240"/>
              <a:chOff x="576" y="2688"/>
              <a:chExt cx="2736" cy="240"/>
            </a:xfrm>
          </p:grpSpPr>
          <p:sp>
            <p:nvSpPr>
              <p:cNvPr id="349222" name="Rectangle 2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736" cy="24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49223" name="Rectangle 28"/>
              <p:cNvSpPr>
                <a:spLocks noChangeArrowheads="1"/>
              </p:cNvSpPr>
              <p:nvPr/>
            </p:nvSpPr>
            <p:spPr bwMode="auto">
              <a:xfrm>
                <a:off x="1083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49224" name="Rectangle 29"/>
              <p:cNvSpPr>
                <a:spLocks noChangeArrowheads="1"/>
              </p:cNvSpPr>
              <p:nvPr/>
            </p:nvSpPr>
            <p:spPr bwMode="auto">
              <a:xfrm>
                <a:off x="1735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49225" name="Rectangle 30"/>
              <p:cNvSpPr>
                <a:spLocks noChangeArrowheads="1"/>
              </p:cNvSpPr>
              <p:nvPr/>
            </p:nvSpPr>
            <p:spPr bwMode="auto">
              <a:xfrm>
                <a:off x="2736" y="2736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</p:grpSp>
        <p:sp>
          <p:nvSpPr>
            <p:cNvPr id="349219" name="Oval 31"/>
            <p:cNvSpPr>
              <a:spLocks noChangeArrowheads="1"/>
            </p:cNvSpPr>
            <p:nvPr/>
          </p:nvSpPr>
          <p:spPr bwMode="auto">
            <a:xfrm>
              <a:off x="1592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49220" name="Oval 32"/>
            <p:cNvSpPr>
              <a:spLocks noChangeArrowheads="1"/>
            </p:cNvSpPr>
            <p:nvPr/>
          </p:nvSpPr>
          <p:spPr bwMode="auto">
            <a:xfrm>
              <a:off x="2264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49221" name="Oval 33"/>
            <p:cNvSpPr>
              <a:spLocks noChangeArrowheads="1"/>
            </p:cNvSpPr>
            <p:nvPr/>
          </p:nvSpPr>
          <p:spPr bwMode="auto">
            <a:xfrm>
              <a:off x="2584" y="2728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57200" y="4533900"/>
            <a:ext cx="8216900" cy="2324100"/>
            <a:chOff x="288" y="2856"/>
            <a:chExt cx="5176" cy="1464"/>
          </a:xfrm>
        </p:grpSpPr>
        <p:sp>
          <p:nvSpPr>
            <p:cNvPr id="349194" name="Rectangle 44"/>
            <p:cNvSpPr>
              <a:spLocks noChangeArrowheads="1"/>
            </p:cNvSpPr>
            <p:nvPr/>
          </p:nvSpPr>
          <p:spPr bwMode="auto">
            <a:xfrm>
              <a:off x="288" y="3168"/>
              <a:ext cx="5176" cy="11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49195" name="Text Box 45"/>
            <p:cNvSpPr txBox="1">
              <a:spLocks noChangeArrowheads="1"/>
            </p:cNvSpPr>
            <p:nvPr/>
          </p:nvSpPr>
          <p:spPr bwMode="auto">
            <a:xfrm>
              <a:off x="2915" y="2856"/>
              <a:ext cx="493" cy="343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accent2"/>
                  </a:solidFill>
                </a:rPr>
                <a:t>Exp</a:t>
              </a:r>
            </a:p>
          </p:txBody>
        </p:sp>
        <p:sp>
          <p:nvSpPr>
            <p:cNvPr id="349196" name="Text Box 46"/>
            <p:cNvSpPr txBox="1">
              <a:spLocks noChangeArrowheads="1"/>
            </p:cNvSpPr>
            <p:nvPr/>
          </p:nvSpPr>
          <p:spPr bwMode="auto">
            <a:xfrm>
              <a:off x="3740" y="3727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349197" name="Line 47"/>
            <p:cNvSpPr>
              <a:spLocks noChangeShapeType="1"/>
            </p:cNvSpPr>
            <p:nvPr/>
          </p:nvSpPr>
          <p:spPr bwMode="auto">
            <a:xfrm flipH="1">
              <a:off x="1440" y="3199"/>
              <a:ext cx="1488" cy="48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8" name="Line 48"/>
            <p:cNvSpPr>
              <a:spLocks noChangeShapeType="1"/>
            </p:cNvSpPr>
            <p:nvPr/>
          </p:nvSpPr>
          <p:spPr bwMode="auto">
            <a:xfrm flipH="1">
              <a:off x="2880" y="3199"/>
              <a:ext cx="192" cy="48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9" name="Line 49"/>
            <p:cNvSpPr>
              <a:spLocks noChangeShapeType="1"/>
            </p:cNvSpPr>
            <p:nvPr/>
          </p:nvSpPr>
          <p:spPr bwMode="auto">
            <a:xfrm>
              <a:off x="3408" y="3199"/>
              <a:ext cx="1440" cy="48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200" name="Group 50"/>
            <p:cNvGrpSpPr>
              <a:grpSpLocks/>
            </p:cNvGrpSpPr>
            <p:nvPr/>
          </p:nvGrpSpPr>
          <p:grpSpPr bwMode="auto">
            <a:xfrm>
              <a:off x="912" y="3679"/>
              <a:ext cx="1056" cy="480"/>
              <a:chOff x="960" y="3792"/>
              <a:chExt cx="1056" cy="480"/>
            </a:xfrm>
          </p:grpSpPr>
          <p:sp>
            <p:nvSpPr>
              <p:cNvPr id="349216" name="Text Box 51"/>
              <p:cNvSpPr txBox="1">
                <a:spLocks noChangeArrowheads="1"/>
              </p:cNvSpPr>
              <p:nvPr/>
            </p:nvSpPr>
            <p:spPr bwMode="auto">
              <a:xfrm>
                <a:off x="1119" y="3909"/>
                <a:ext cx="7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0" dirty="0">
                    <a:solidFill>
                      <a:schemeClr val="accent1"/>
                    </a:solidFill>
                  </a:rPr>
                  <a:t>p</a:t>
                </a:r>
                <a:r>
                  <a:rPr lang="en-US" altLang="en-US" sz="2800" i="0" baseline="-25000" dirty="0">
                    <a:solidFill>
                      <a:schemeClr val="accent1"/>
                    </a:solidFill>
                  </a:rPr>
                  <a:t>&lt;</a:t>
                </a:r>
                <a:r>
                  <a:rPr lang="en-US" altLang="en-US" sz="2800" i="0" baseline="-25000" dirty="0" err="1">
                    <a:solidFill>
                      <a:schemeClr val="accent1"/>
                    </a:solidFill>
                  </a:rPr>
                  <a:t>term,1</a:t>
                </a:r>
                <a:r>
                  <a:rPr lang="en-US" altLang="en-US" sz="2800" i="0" baseline="-25000" dirty="0">
                    <a:solidFill>
                      <a:schemeClr val="accent1"/>
                    </a:solidFill>
                  </a:rPr>
                  <a:t>&gt;</a:t>
                </a:r>
              </a:p>
            </p:txBody>
          </p:sp>
          <p:sp>
            <p:nvSpPr>
              <p:cNvPr id="349217" name="AutoShape 52"/>
              <p:cNvSpPr>
                <a:spLocks noChangeArrowheads="1"/>
              </p:cNvSpPr>
              <p:nvPr/>
            </p:nvSpPr>
            <p:spPr bwMode="auto">
              <a:xfrm>
                <a:off x="960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</p:grpSp>
        <p:grpSp>
          <p:nvGrpSpPr>
            <p:cNvPr id="349201" name="Group 53"/>
            <p:cNvGrpSpPr>
              <a:grpSpLocks/>
            </p:cNvGrpSpPr>
            <p:nvPr/>
          </p:nvGrpSpPr>
          <p:grpSpPr bwMode="auto">
            <a:xfrm>
              <a:off x="2331" y="3679"/>
              <a:ext cx="1056" cy="480"/>
              <a:chOff x="960" y="3792"/>
              <a:chExt cx="1056" cy="480"/>
            </a:xfrm>
          </p:grpSpPr>
          <p:sp>
            <p:nvSpPr>
              <p:cNvPr id="349214" name="Text Box 54"/>
              <p:cNvSpPr txBox="1">
                <a:spLocks noChangeArrowheads="1"/>
              </p:cNvSpPr>
              <p:nvPr/>
            </p:nvSpPr>
            <p:spPr bwMode="auto">
              <a:xfrm>
                <a:off x="1119" y="3909"/>
                <a:ext cx="7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0">
                    <a:solidFill>
                      <a:schemeClr val="accent1"/>
                    </a:solidFill>
                  </a:rPr>
                  <a:t>p</a:t>
                </a:r>
                <a:r>
                  <a:rPr lang="en-US" altLang="en-US" sz="2800" i="0" baseline="-25000">
                    <a:solidFill>
                      <a:schemeClr val="accent1"/>
                    </a:solidFill>
                  </a:rPr>
                  <a:t>&lt;term,2&gt;</a:t>
                </a:r>
              </a:p>
            </p:txBody>
          </p:sp>
          <p:sp>
            <p:nvSpPr>
              <p:cNvPr id="349215" name="AutoShape 55"/>
              <p:cNvSpPr>
                <a:spLocks noChangeArrowheads="1"/>
              </p:cNvSpPr>
              <p:nvPr/>
            </p:nvSpPr>
            <p:spPr bwMode="auto">
              <a:xfrm>
                <a:off x="960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</p:grpSp>
        <p:grpSp>
          <p:nvGrpSpPr>
            <p:cNvPr id="349202" name="Group 56"/>
            <p:cNvGrpSpPr>
              <a:grpSpLocks/>
            </p:cNvGrpSpPr>
            <p:nvPr/>
          </p:nvGrpSpPr>
          <p:grpSpPr bwMode="auto">
            <a:xfrm>
              <a:off x="4320" y="3679"/>
              <a:ext cx="1056" cy="480"/>
              <a:chOff x="960" y="3792"/>
              <a:chExt cx="1056" cy="480"/>
            </a:xfrm>
          </p:grpSpPr>
          <p:sp>
            <p:nvSpPr>
              <p:cNvPr id="349212" name="Text Box 57"/>
              <p:cNvSpPr txBox="1">
                <a:spLocks noChangeArrowheads="1"/>
              </p:cNvSpPr>
              <p:nvPr/>
            </p:nvSpPr>
            <p:spPr bwMode="auto">
              <a:xfrm>
                <a:off x="1119" y="3909"/>
                <a:ext cx="7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0">
                    <a:solidFill>
                      <a:schemeClr val="accent1"/>
                    </a:solidFill>
                  </a:rPr>
                  <a:t>p</a:t>
                </a:r>
                <a:r>
                  <a:rPr lang="en-US" altLang="en-US" sz="2800" i="0" baseline="-25000">
                    <a:solidFill>
                      <a:schemeClr val="accent1"/>
                    </a:solidFill>
                  </a:rPr>
                  <a:t>&lt;term,k&gt;</a:t>
                </a:r>
              </a:p>
            </p:txBody>
          </p:sp>
          <p:sp>
            <p:nvSpPr>
              <p:cNvPr id="349213" name="AutoShape 58"/>
              <p:cNvSpPr>
                <a:spLocks noChangeArrowheads="1"/>
              </p:cNvSpPr>
              <p:nvPr/>
            </p:nvSpPr>
            <p:spPr bwMode="auto">
              <a:xfrm>
                <a:off x="960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</p:grpSp>
        <p:sp>
          <p:nvSpPr>
            <p:cNvPr id="349203" name="Line 59"/>
            <p:cNvSpPr>
              <a:spLocks noChangeShapeType="1"/>
            </p:cNvSpPr>
            <p:nvPr/>
          </p:nvSpPr>
          <p:spPr bwMode="auto">
            <a:xfrm>
              <a:off x="3312" y="3199"/>
              <a:ext cx="480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4" name="Line 60"/>
            <p:cNvSpPr>
              <a:spLocks noChangeShapeType="1"/>
            </p:cNvSpPr>
            <p:nvPr/>
          </p:nvSpPr>
          <p:spPr bwMode="auto">
            <a:xfrm>
              <a:off x="3288" y="3199"/>
              <a:ext cx="480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5" name="Line 61"/>
            <p:cNvSpPr>
              <a:spLocks noChangeShapeType="1"/>
            </p:cNvSpPr>
            <p:nvPr/>
          </p:nvSpPr>
          <p:spPr bwMode="auto">
            <a:xfrm>
              <a:off x="3264" y="3199"/>
              <a:ext cx="384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6" name="Text Box 62"/>
            <p:cNvSpPr txBox="1">
              <a:spLocks noChangeArrowheads="1"/>
            </p:cNvSpPr>
            <p:nvPr/>
          </p:nvSpPr>
          <p:spPr bwMode="auto">
            <a:xfrm>
              <a:off x="2022" y="3816"/>
              <a:ext cx="244" cy="33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tx2"/>
                  </a:solidFill>
                </a:rPr>
                <a:t>+</a:t>
              </a:r>
            </a:p>
          </p:txBody>
        </p:sp>
        <p:sp>
          <p:nvSpPr>
            <p:cNvPr id="349207" name="Text Box 63"/>
            <p:cNvSpPr txBox="1">
              <a:spLocks noChangeArrowheads="1"/>
            </p:cNvSpPr>
            <p:nvPr/>
          </p:nvSpPr>
          <p:spPr bwMode="auto">
            <a:xfrm>
              <a:off x="3462" y="3823"/>
              <a:ext cx="244" cy="33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tx2"/>
                  </a:solidFill>
                </a:rPr>
                <a:t>+</a:t>
              </a:r>
            </a:p>
          </p:txBody>
        </p:sp>
        <p:sp>
          <p:nvSpPr>
            <p:cNvPr id="349208" name="Text Box 64"/>
            <p:cNvSpPr txBox="1">
              <a:spLocks noChangeArrowheads="1"/>
            </p:cNvSpPr>
            <p:nvPr/>
          </p:nvSpPr>
          <p:spPr bwMode="auto">
            <a:xfrm>
              <a:off x="4038" y="3830"/>
              <a:ext cx="244" cy="33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tx2"/>
                  </a:solidFill>
                </a:rPr>
                <a:t>+</a:t>
              </a:r>
            </a:p>
          </p:txBody>
        </p:sp>
        <p:sp>
          <p:nvSpPr>
            <p:cNvPr id="349209" name="Line 65"/>
            <p:cNvSpPr>
              <a:spLocks noChangeShapeType="1"/>
            </p:cNvSpPr>
            <p:nvPr/>
          </p:nvSpPr>
          <p:spPr bwMode="auto">
            <a:xfrm flipH="1">
              <a:off x="2160" y="3199"/>
              <a:ext cx="864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10" name="Line 66"/>
            <p:cNvSpPr>
              <a:spLocks noChangeShapeType="1"/>
            </p:cNvSpPr>
            <p:nvPr/>
          </p:nvSpPr>
          <p:spPr bwMode="auto">
            <a:xfrm>
              <a:off x="3120" y="3199"/>
              <a:ext cx="480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11" name="Line 67"/>
            <p:cNvSpPr>
              <a:spLocks noChangeShapeType="1"/>
            </p:cNvSpPr>
            <p:nvPr/>
          </p:nvSpPr>
          <p:spPr bwMode="auto">
            <a:xfrm>
              <a:off x="3168" y="3199"/>
              <a:ext cx="984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cap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4300"/>
            <a:ext cx="6048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381000" y="762000"/>
            <a:ext cx="427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rgbClr val="00FFFF"/>
                </a:solidFill>
              </a:rPr>
              <a:t>GetExp(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accent2"/>
                </a:solidFill>
              </a:rPr>
              <a:t>, i</a:t>
            </a:r>
            <a:r>
              <a:rPr lang="en-US" altLang="en-US" i="0">
                <a:solidFill>
                  <a:srgbClr val="00FFFF"/>
                </a:solidFill>
              </a:rPr>
              <a:t> )</a:t>
            </a:r>
          </a:p>
        </p:txBody>
      </p:sp>
      <p:grpSp>
        <p:nvGrpSpPr>
          <p:cNvPr id="349189" name="Group 20"/>
          <p:cNvGrpSpPr>
            <a:grpSpLocks/>
          </p:cNvGrpSpPr>
          <p:nvPr/>
        </p:nvGrpSpPr>
        <p:grpSpPr bwMode="auto">
          <a:xfrm>
            <a:off x="1600200" y="139700"/>
            <a:ext cx="1219200" cy="457200"/>
            <a:chOff x="1008" y="88"/>
            <a:chExt cx="768" cy="288"/>
          </a:xfrm>
        </p:grpSpPr>
        <p:sp>
          <p:nvSpPr>
            <p:cNvPr id="349226" name="Rectangle 21"/>
            <p:cNvSpPr>
              <a:spLocks noChangeArrowheads="1"/>
            </p:cNvSpPr>
            <p:nvPr/>
          </p:nvSpPr>
          <p:spPr bwMode="auto">
            <a:xfrm>
              <a:off x="1448" y="88"/>
              <a:ext cx="328" cy="28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49227" name="Rectangle 22"/>
            <p:cNvSpPr>
              <a:spLocks noChangeArrowheads="1"/>
            </p:cNvSpPr>
            <p:nvPr/>
          </p:nvSpPr>
          <p:spPr bwMode="auto">
            <a:xfrm>
              <a:off x="1008" y="88"/>
              <a:ext cx="240" cy="14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</p:grpSp>
      <p:sp>
        <p:nvSpPr>
          <p:cNvPr id="349190" name="Rectangle 23"/>
          <p:cNvSpPr>
            <a:spLocks noChangeArrowheads="1"/>
          </p:cNvSpPr>
          <p:nvPr/>
        </p:nvSpPr>
        <p:spPr bwMode="auto">
          <a:xfrm>
            <a:off x="2832100" y="139700"/>
            <a:ext cx="2159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49191" name="Rectangle 24"/>
          <p:cNvSpPr>
            <a:spLocks noChangeArrowheads="1"/>
          </p:cNvSpPr>
          <p:nvPr/>
        </p:nvSpPr>
        <p:spPr bwMode="auto">
          <a:xfrm>
            <a:off x="3048000" y="355600"/>
            <a:ext cx="444500" cy="2413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D8D813D-5AF3-4B7B-ED57-B275EC19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77962"/>
            <a:ext cx="7318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Machine code for evaluating expression </a:t>
            </a:r>
            <a:r>
              <a:rPr lang="en-US" altLang="en-US" sz="2000" i="0" dirty="0" err="1"/>
              <a:t>term</a:t>
            </a:r>
            <a:r>
              <a:rPr lang="en-US" altLang="en-US" sz="2000" i="0" baseline="-25000" dirty="0" err="1"/>
              <a:t>1</a:t>
            </a:r>
            <a:r>
              <a:rPr lang="en-US" altLang="en-US" sz="2000" i="0" dirty="0"/>
              <a:t>+ </a:t>
            </a:r>
            <a:r>
              <a:rPr lang="en-US" altLang="en-US" sz="2000" i="0" dirty="0" err="1"/>
              <a:t>term</a:t>
            </a:r>
            <a:r>
              <a:rPr lang="en-US" altLang="en-US" sz="2000" i="0" baseline="-25000" dirty="0" err="1"/>
              <a:t>2</a:t>
            </a:r>
            <a:r>
              <a:rPr lang="en-US" altLang="en-US" sz="2000" i="0" dirty="0" err="1"/>
              <a:t>+term</a:t>
            </a:r>
            <a:r>
              <a:rPr lang="en-US" altLang="en-US" sz="2000" i="0" baseline="-25000" dirty="0" err="1"/>
              <a:t>3</a:t>
            </a:r>
            <a:r>
              <a:rPr lang="en-US" altLang="en-US" sz="2000" i="0" dirty="0" err="1"/>
              <a:t>+term</a:t>
            </a:r>
            <a:r>
              <a:rPr lang="en-US" altLang="en-US" sz="2000" i="0" baseline="-25000" dirty="0" err="1"/>
              <a:t>4</a:t>
            </a:r>
            <a:br>
              <a:rPr lang="en-US" altLang="en-US" sz="2000" i="0" baseline="-25000" dirty="0"/>
            </a:br>
            <a:r>
              <a:rPr lang="en-US" altLang="en-US" sz="2000" i="0" baseline="-25000" dirty="0"/>
              <a:t>    </a:t>
            </a:r>
            <a:r>
              <a:rPr lang="en-US" altLang="en-US" sz="2000" i="0" dirty="0"/>
              <a:t>and storing the value in cell 8 </a:t>
            </a:r>
            <a:endParaRPr lang="en-US" altLang="en-US" sz="2000" i="0" dirty="0">
              <a:solidFill>
                <a:srgbClr val="00FFFF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631BF1-1974-2C3D-D633-529E9CD9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06" y="2286000"/>
            <a:ext cx="7008585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solidFill>
                  <a:schemeClr val="bg2"/>
                </a:solidFill>
              </a:rPr>
              <a:t>Machine code for evaluating </a:t>
            </a:r>
            <a:r>
              <a:rPr lang="en-US" altLang="en-US" sz="2000" i="0" dirty="0" err="1">
                <a:solidFill>
                  <a:schemeClr val="bg2"/>
                </a:solidFill>
              </a:rPr>
              <a:t>term</a:t>
            </a:r>
            <a:r>
              <a:rPr lang="en-US" altLang="en-US" sz="2000" i="0" baseline="-25000" dirty="0" err="1">
                <a:solidFill>
                  <a:schemeClr val="bg2"/>
                </a:solidFill>
              </a:rPr>
              <a:t>1</a:t>
            </a:r>
            <a:r>
              <a:rPr lang="en-US" altLang="en-US" sz="2000" i="0" baseline="-25000" dirty="0">
                <a:solidFill>
                  <a:schemeClr val="bg2"/>
                </a:solidFill>
              </a:rPr>
              <a:t> </a:t>
            </a:r>
            <a:r>
              <a:rPr lang="en-US" altLang="en-US" sz="2000" i="0" dirty="0">
                <a:solidFill>
                  <a:schemeClr val="bg2"/>
                </a:solidFill>
              </a:rPr>
              <a:t>and storing the value in cell 8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A4AC88C-1D08-71AA-9458-402828A5E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20" y="2722420"/>
            <a:ext cx="6944465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solidFill>
                  <a:schemeClr val="bg2"/>
                </a:solidFill>
              </a:rPr>
              <a:t>Machine code for evaluating </a:t>
            </a:r>
            <a:r>
              <a:rPr lang="en-US" altLang="en-US" sz="2000" i="0" dirty="0" err="1">
                <a:solidFill>
                  <a:schemeClr val="bg2"/>
                </a:solidFill>
              </a:rPr>
              <a:t>term</a:t>
            </a:r>
            <a:r>
              <a:rPr lang="en-US" altLang="en-US" sz="2000" i="0" baseline="-25000" dirty="0" err="1">
                <a:solidFill>
                  <a:schemeClr val="bg2"/>
                </a:solidFill>
              </a:rPr>
              <a:t>2</a:t>
            </a:r>
            <a:r>
              <a:rPr lang="en-US" altLang="en-US" sz="2000" i="0" baseline="-25000" dirty="0">
                <a:solidFill>
                  <a:schemeClr val="bg2"/>
                </a:solidFill>
              </a:rPr>
              <a:t> </a:t>
            </a:r>
            <a:r>
              <a:rPr lang="en-US" altLang="en-US" sz="2000" i="0" dirty="0">
                <a:solidFill>
                  <a:schemeClr val="bg2"/>
                </a:solidFill>
              </a:rPr>
              <a:t>and storing the value in cell 9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48B4AF-9E89-4A57-D3A5-C2C45A6B1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95690"/>
            <a:ext cx="7008585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solidFill>
                  <a:schemeClr val="bg2"/>
                </a:solidFill>
              </a:rPr>
              <a:t>Machine code for evaluating </a:t>
            </a:r>
            <a:r>
              <a:rPr lang="en-US" altLang="en-US" sz="2000" i="0" dirty="0" err="1">
                <a:solidFill>
                  <a:schemeClr val="bg2"/>
                </a:solidFill>
              </a:rPr>
              <a:t>term</a:t>
            </a:r>
            <a:r>
              <a:rPr lang="en-US" altLang="en-US" sz="2000" i="0" baseline="-25000" dirty="0" err="1">
                <a:solidFill>
                  <a:schemeClr val="bg2"/>
                </a:solidFill>
              </a:rPr>
              <a:t>3</a:t>
            </a:r>
            <a:r>
              <a:rPr lang="en-US" altLang="en-US" sz="2000" i="0" baseline="-25000" dirty="0">
                <a:solidFill>
                  <a:schemeClr val="bg2"/>
                </a:solidFill>
              </a:rPr>
              <a:t> </a:t>
            </a:r>
            <a:r>
              <a:rPr lang="en-US" altLang="en-US" sz="2000" i="0" dirty="0">
                <a:solidFill>
                  <a:schemeClr val="bg2"/>
                </a:solidFill>
              </a:rPr>
              <a:t>and storing the value in cell 9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6C9AC0D-9AC7-262D-5DD0-BB2E8D11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06" y="3099137"/>
            <a:ext cx="35044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Load cell 8 into the accumulator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Add cell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Store cell 8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2640218-5F03-52CE-F138-B6858992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81945"/>
            <a:ext cx="1350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Load cell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Add cell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Store cell 8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9F08AF8-9DC3-A235-9CEC-42250FE27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56082"/>
            <a:ext cx="7008585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solidFill>
                  <a:schemeClr val="bg2"/>
                </a:solidFill>
              </a:rPr>
              <a:t>Machine code for evaluating </a:t>
            </a:r>
            <a:r>
              <a:rPr lang="en-US" altLang="en-US" sz="2000" i="0" dirty="0" err="1">
                <a:solidFill>
                  <a:schemeClr val="bg2"/>
                </a:solidFill>
              </a:rPr>
              <a:t>term</a:t>
            </a:r>
            <a:r>
              <a:rPr lang="en-US" altLang="en-US" sz="2000" i="0" baseline="-25000" dirty="0" err="1">
                <a:solidFill>
                  <a:schemeClr val="bg2"/>
                </a:solidFill>
              </a:rPr>
              <a:t>4</a:t>
            </a:r>
            <a:r>
              <a:rPr lang="en-US" altLang="en-US" sz="2000" i="0" baseline="-25000" dirty="0">
                <a:solidFill>
                  <a:schemeClr val="bg2"/>
                </a:solidFill>
              </a:rPr>
              <a:t> </a:t>
            </a:r>
            <a:r>
              <a:rPr lang="en-US" altLang="en-US" sz="2000" i="0" dirty="0">
                <a:solidFill>
                  <a:schemeClr val="bg2"/>
                </a:solidFill>
              </a:rPr>
              <a:t>and storing the value in cell 9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835DF4A-384F-E95E-2D64-8B6453A7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842337"/>
            <a:ext cx="1350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Load cell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Add cell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Store cell 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CCD7D5-1346-757F-7ECA-D02BF054A03E}"/>
              </a:ext>
            </a:extLst>
          </p:cNvPr>
          <p:cNvSpPr/>
          <p:nvPr/>
        </p:nvSpPr>
        <p:spPr bwMode="auto">
          <a:xfrm>
            <a:off x="609600" y="2209800"/>
            <a:ext cx="7162800" cy="45720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10" grpId="0"/>
      <p:bldP spid="11" grpId="0"/>
      <p:bldP spid="12" grpId="0" animBg="1"/>
      <p:bldP spid="13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cap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4300"/>
            <a:ext cx="6048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87" name="Picture 3" descr="capture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270000"/>
            <a:ext cx="8201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381000" y="762000"/>
            <a:ext cx="427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rgbClr val="00FFFF"/>
                </a:solidFill>
              </a:rPr>
              <a:t>GetExp(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accent2"/>
                </a:solidFill>
              </a:rPr>
              <a:t>, i</a:t>
            </a:r>
            <a:r>
              <a:rPr lang="en-US" altLang="en-US" i="0">
                <a:solidFill>
                  <a:srgbClr val="00FFFF"/>
                </a:solidFill>
              </a:rPr>
              <a:t> )</a:t>
            </a:r>
          </a:p>
        </p:txBody>
      </p:sp>
      <p:grpSp>
        <p:nvGrpSpPr>
          <p:cNvPr id="349189" name="Group 20"/>
          <p:cNvGrpSpPr>
            <a:grpSpLocks/>
          </p:cNvGrpSpPr>
          <p:nvPr/>
        </p:nvGrpSpPr>
        <p:grpSpPr bwMode="auto">
          <a:xfrm>
            <a:off x="1600200" y="139700"/>
            <a:ext cx="1219200" cy="457200"/>
            <a:chOff x="1008" y="88"/>
            <a:chExt cx="768" cy="288"/>
          </a:xfrm>
        </p:grpSpPr>
        <p:sp>
          <p:nvSpPr>
            <p:cNvPr id="349226" name="Rectangle 21"/>
            <p:cNvSpPr>
              <a:spLocks noChangeArrowheads="1"/>
            </p:cNvSpPr>
            <p:nvPr/>
          </p:nvSpPr>
          <p:spPr bwMode="auto">
            <a:xfrm>
              <a:off x="1448" y="88"/>
              <a:ext cx="328" cy="28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49227" name="Rectangle 22"/>
            <p:cNvSpPr>
              <a:spLocks noChangeArrowheads="1"/>
            </p:cNvSpPr>
            <p:nvPr/>
          </p:nvSpPr>
          <p:spPr bwMode="auto">
            <a:xfrm>
              <a:off x="1008" y="88"/>
              <a:ext cx="240" cy="14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</p:grpSp>
      <p:sp>
        <p:nvSpPr>
          <p:cNvPr id="349190" name="Rectangle 23"/>
          <p:cNvSpPr>
            <a:spLocks noChangeArrowheads="1"/>
          </p:cNvSpPr>
          <p:nvPr/>
        </p:nvSpPr>
        <p:spPr bwMode="auto">
          <a:xfrm>
            <a:off x="2832100" y="139700"/>
            <a:ext cx="2159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49191" name="Rectangle 24"/>
          <p:cNvSpPr>
            <a:spLocks noChangeArrowheads="1"/>
          </p:cNvSpPr>
          <p:nvPr/>
        </p:nvSpPr>
        <p:spPr bwMode="auto">
          <a:xfrm>
            <a:off x="3048000" y="355600"/>
            <a:ext cx="444500" cy="2413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FC7B83-5AC1-CF11-5405-7CCC0A2B2150}"/>
              </a:ext>
            </a:extLst>
          </p:cNvPr>
          <p:cNvGrpSpPr/>
          <p:nvPr/>
        </p:nvGrpSpPr>
        <p:grpSpPr>
          <a:xfrm>
            <a:off x="2514600" y="1738745"/>
            <a:ext cx="4876800" cy="3089894"/>
            <a:chOff x="2514600" y="1738745"/>
            <a:chExt cx="4876800" cy="3089894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47D8EED2-71B8-6854-E9D0-A769C3A96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3505200"/>
              <a:ext cx="170937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>
                  <a:solidFill>
                    <a:srgbClr val="33CC33"/>
                  </a:solidFill>
                </a:rPr>
                <a:t>Include code: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>
                  <a:solidFill>
                    <a:srgbClr val="33CC33"/>
                  </a:solidFill>
                </a:rPr>
                <a:t>  Load cell 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>
                  <a:solidFill>
                    <a:srgbClr val="33CC33"/>
                  </a:solidFill>
                </a:rPr>
                <a:t>  Add cell </a:t>
              </a:r>
              <a:r>
                <a:rPr lang="en-US" altLang="en-US" sz="2000" i="0" dirty="0" err="1">
                  <a:solidFill>
                    <a:srgbClr val="33CC33"/>
                  </a:solidFill>
                </a:rPr>
                <a:t>m+1</a:t>
              </a:r>
              <a:endParaRPr lang="en-US" altLang="en-US" sz="2000" i="0" dirty="0">
                <a:solidFill>
                  <a:srgbClr val="33CC33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>
                  <a:solidFill>
                    <a:srgbClr val="33CC33"/>
                  </a:solidFill>
                </a:rPr>
                <a:t>  Store cell m</a:t>
              </a: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DE94470F-98A7-E4C2-3E70-9A3A4DF32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795" y="1738745"/>
              <a:ext cx="532518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>
                  <a:solidFill>
                    <a:srgbClr val="33CC33"/>
                  </a:solidFill>
                </a:rPr>
                <a:t>,m)</a:t>
              </a: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183B73E4-B2A6-9F3B-6C23-2D4C904FE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371" y="3153580"/>
              <a:ext cx="805029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>
                  <a:solidFill>
                    <a:srgbClr val="33CC33"/>
                  </a:solidFill>
                </a:rPr>
                <a:t>,</a:t>
              </a:r>
              <a:r>
                <a:rPr lang="en-US" altLang="en-US" sz="2000" i="0" dirty="0" err="1">
                  <a:solidFill>
                    <a:srgbClr val="33CC33"/>
                  </a:solidFill>
                </a:rPr>
                <a:t>m+1</a:t>
              </a:r>
              <a:r>
                <a:rPr lang="en-US" altLang="en-US" sz="2000" i="0" dirty="0">
                  <a:solidFill>
                    <a:srgbClr val="33CC33"/>
                  </a:solidFill>
                </a:rPr>
                <a:t>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585FE2-3C6B-2EAB-29FB-1CCEE767EFCB}"/>
                </a:ext>
              </a:extLst>
            </p:cNvPr>
            <p:cNvCxnSpPr/>
            <p:nvPr/>
          </p:nvCxnSpPr>
          <p:spPr bwMode="auto">
            <a:xfrm flipH="1">
              <a:off x="2514600" y="3733800"/>
              <a:ext cx="28956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DBA561-6B14-3E26-A1AF-70B8CC6679D8}"/>
              </a:ext>
            </a:extLst>
          </p:cNvPr>
          <p:cNvGrpSpPr/>
          <p:nvPr/>
        </p:nvGrpSpPr>
        <p:grpSpPr>
          <a:xfrm>
            <a:off x="4357255" y="762000"/>
            <a:ext cx="3660947" cy="530940"/>
            <a:chOff x="4357255" y="762000"/>
            <a:chExt cx="3660947" cy="5309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5E60EEB-5644-F882-3CBB-0D82126A11B2}"/>
                </a:ext>
              </a:extLst>
            </p:cNvPr>
            <p:cNvGrpSpPr/>
            <p:nvPr/>
          </p:nvGrpSpPr>
          <p:grpSpPr>
            <a:xfrm>
              <a:off x="4357255" y="762000"/>
              <a:ext cx="3660947" cy="530940"/>
              <a:chOff x="4357255" y="762000"/>
              <a:chExt cx="3660947" cy="530940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8A52271F-40CE-9529-D5DE-A161B2D03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6221" y="762000"/>
                <a:ext cx="302198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0" dirty="0">
                    <a:solidFill>
                      <a:srgbClr val="33CC33"/>
                    </a:solidFill>
                  </a:rPr>
                  <a:t>Where to store value of exp</a:t>
                </a:r>
              </a:p>
            </p:txBody>
          </p:sp>
          <p:sp>
            <p:nvSpPr>
              <p:cNvPr id="18" name="Rectangle 4">
                <a:extLst>
                  <a:ext uri="{FF2B5EF4-FFF2-40B4-BE49-F238E27FC236}">
                    <a16:creationId xmlns:a16="http://schemas.microsoft.com/office/drawing/2014/main" id="{E60B95CF-D8B8-7EA4-EBEE-8DF2E4811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7255" y="831275"/>
                <a:ext cx="603050" cy="461665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0" dirty="0">
                    <a:solidFill>
                      <a:srgbClr val="33CC33"/>
                    </a:solidFill>
                  </a:rPr>
                  <a:t>,m)</a:t>
                </a: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B6CF783-E429-82F0-15F5-B94E1F17F21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37100" y="939800"/>
              <a:ext cx="393700" cy="177800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253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4" descr="captur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867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1" name="Picture 6" descr="capture16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71600"/>
            <a:ext cx="7639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2" name="Rectangle 7"/>
          <p:cNvSpPr>
            <a:spLocks noChangeArrowheads="1"/>
          </p:cNvSpPr>
          <p:nvPr/>
        </p:nvSpPr>
        <p:spPr bwMode="auto">
          <a:xfrm>
            <a:off x="381000" y="792163"/>
            <a:ext cx="4505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/>
              <a:t>Algorithm: </a:t>
            </a:r>
            <a:r>
              <a:rPr lang="en-US" altLang="en-US" i="0" dirty="0" err="1">
                <a:solidFill>
                  <a:schemeClr val="accent1"/>
                </a:solidFill>
              </a:rPr>
              <a:t>GetTerm</a:t>
            </a:r>
            <a:r>
              <a:rPr lang="en-US" altLang="en-US" i="0" dirty="0">
                <a:solidFill>
                  <a:schemeClr val="accent1"/>
                </a:solidFill>
              </a:rPr>
              <a:t>( </a:t>
            </a:r>
            <a:r>
              <a:rPr lang="en-US" altLang="en-US" dirty="0">
                <a:solidFill>
                  <a:schemeClr val="tx2"/>
                </a:solidFill>
              </a:rPr>
              <a:t>s</a:t>
            </a:r>
            <a:r>
              <a:rPr lang="en-US" altLang="en-US" i="0" dirty="0">
                <a:solidFill>
                  <a:schemeClr val="accent1"/>
                </a:solidFill>
              </a:rPr>
              <a:t>, </a:t>
            </a:r>
            <a:r>
              <a:rPr lang="en-US" altLang="en-US" dirty="0" err="1">
                <a:solidFill>
                  <a:schemeClr val="accent1"/>
                </a:solidFill>
              </a:rPr>
              <a:t>i</a:t>
            </a:r>
            <a:r>
              <a:rPr lang="en-US" altLang="en-US" i="0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396297" name="Line 9"/>
          <p:cNvSpPr>
            <a:spLocks noChangeShapeType="1"/>
          </p:cNvSpPr>
          <p:nvPr/>
        </p:nvSpPr>
        <p:spPr bwMode="auto">
          <a:xfrm>
            <a:off x="2263775" y="51562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2286000" y="5384800"/>
            <a:ext cx="960438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990600" y="5384800"/>
            <a:ext cx="6503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</a:t>
            </a:r>
            <a:r>
              <a:rPr lang="en-US" altLang="en-US" sz="2800" i="0">
                <a:solidFill>
                  <a:schemeClr val="tx2"/>
                </a:solidFill>
              </a:rPr>
              <a:t>=6*8+((2+42)*(5+12)+987*7*123+15*54)</a:t>
            </a:r>
          </a:p>
        </p:txBody>
      </p:sp>
      <p:sp>
        <p:nvSpPr>
          <p:cNvPr id="396300" name="Rectangle 12"/>
          <p:cNvSpPr>
            <a:spLocks noChangeArrowheads="1"/>
          </p:cNvSpPr>
          <p:nvPr/>
        </p:nvSpPr>
        <p:spPr bwMode="auto">
          <a:xfrm>
            <a:off x="3124200" y="1892300"/>
            <a:ext cx="1371600" cy="304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6301" name="Line 13"/>
          <p:cNvSpPr>
            <a:spLocks noChangeShapeType="1"/>
          </p:cNvSpPr>
          <p:nvPr/>
        </p:nvSpPr>
        <p:spPr bwMode="auto">
          <a:xfrm>
            <a:off x="2298700" y="51562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302" name="Rectangle 14"/>
          <p:cNvSpPr>
            <a:spLocks noChangeArrowheads="1"/>
          </p:cNvSpPr>
          <p:nvPr/>
        </p:nvSpPr>
        <p:spPr bwMode="auto">
          <a:xfrm>
            <a:off x="2514600" y="3048000"/>
            <a:ext cx="1752600" cy="330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6303" name="Oval 15"/>
          <p:cNvSpPr>
            <a:spLocks noChangeArrowheads="1"/>
          </p:cNvSpPr>
          <p:nvPr/>
        </p:nvSpPr>
        <p:spPr bwMode="auto">
          <a:xfrm>
            <a:off x="3175000" y="5461000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6304" name="Rectangle 16"/>
          <p:cNvSpPr>
            <a:spLocks noChangeArrowheads="1"/>
          </p:cNvSpPr>
          <p:nvPr/>
        </p:nvSpPr>
        <p:spPr bwMode="auto">
          <a:xfrm>
            <a:off x="3429000" y="5384800"/>
            <a:ext cx="942975" cy="5334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>
            <a:off x="3441700" y="51562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306" name="Rectangle 18"/>
          <p:cNvSpPr>
            <a:spLocks noChangeArrowheads="1"/>
          </p:cNvSpPr>
          <p:nvPr/>
        </p:nvSpPr>
        <p:spPr bwMode="auto">
          <a:xfrm>
            <a:off x="4229100" y="3302000"/>
            <a:ext cx="2463800" cy="355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6310" name="Oval 22"/>
          <p:cNvSpPr>
            <a:spLocks noChangeArrowheads="1"/>
          </p:cNvSpPr>
          <p:nvPr/>
        </p:nvSpPr>
        <p:spPr bwMode="auto">
          <a:xfrm>
            <a:off x="4343400" y="5461000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6312" name="Rectangle 24"/>
          <p:cNvSpPr>
            <a:spLocks noChangeArrowheads="1"/>
          </p:cNvSpPr>
          <p:nvPr/>
        </p:nvSpPr>
        <p:spPr bwMode="auto">
          <a:xfrm>
            <a:off x="2286000" y="5308600"/>
            <a:ext cx="2133600" cy="685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689100" y="76200"/>
            <a:ext cx="1130300" cy="457200"/>
            <a:chOff x="1064" y="144"/>
            <a:chExt cx="712" cy="288"/>
          </a:xfrm>
        </p:grpSpPr>
        <p:sp>
          <p:nvSpPr>
            <p:cNvPr id="350244" name="Rectangle 25"/>
            <p:cNvSpPr>
              <a:spLocks noChangeArrowheads="1"/>
            </p:cNvSpPr>
            <p:nvPr/>
          </p:nvSpPr>
          <p:spPr bwMode="auto">
            <a:xfrm>
              <a:off x="1496" y="144"/>
              <a:ext cx="280" cy="288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50245" name="Rectangle 26"/>
            <p:cNvSpPr>
              <a:spLocks noChangeArrowheads="1"/>
            </p:cNvSpPr>
            <p:nvPr/>
          </p:nvSpPr>
          <p:spPr bwMode="auto">
            <a:xfrm>
              <a:off x="1064" y="144"/>
              <a:ext cx="296" cy="14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</p:grpSp>
      <p:sp>
        <p:nvSpPr>
          <p:cNvPr id="396315" name="Rectangle 27"/>
          <p:cNvSpPr>
            <a:spLocks noChangeArrowheads="1"/>
          </p:cNvSpPr>
          <p:nvPr/>
        </p:nvSpPr>
        <p:spPr bwMode="auto">
          <a:xfrm>
            <a:off x="2841625" y="76200"/>
            <a:ext cx="1524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6316" name="Rectangle 28"/>
          <p:cNvSpPr>
            <a:spLocks noChangeArrowheads="1"/>
          </p:cNvSpPr>
          <p:nvPr/>
        </p:nvSpPr>
        <p:spPr bwMode="auto">
          <a:xfrm>
            <a:off x="3025775" y="292100"/>
            <a:ext cx="381000" cy="2413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6325" name="Rectangle 37"/>
          <p:cNvSpPr>
            <a:spLocks noChangeArrowheads="1"/>
          </p:cNvSpPr>
          <p:nvPr/>
        </p:nvSpPr>
        <p:spPr bwMode="auto">
          <a:xfrm>
            <a:off x="3441700" y="76200"/>
            <a:ext cx="1524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14400" y="4114800"/>
            <a:ext cx="4343400" cy="381000"/>
            <a:chOff x="576" y="2736"/>
            <a:chExt cx="2736" cy="240"/>
          </a:xfrm>
        </p:grpSpPr>
        <p:grpSp>
          <p:nvGrpSpPr>
            <p:cNvPr id="350236" name="Group 36"/>
            <p:cNvGrpSpPr>
              <a:grpSpLocks/>
            </p:cNvGrpSpPr>
            <p:nvPr/>
          </p:nvGrpSpPr>
          <p:grpSpPr bwMode="auto">
            <a:xfrm>
              <a:off x="576" y="2736"/>
              <a:ext cx="2736" cy="240"/>
              <a:chOff x="576" y="2736"/>
              <a:chExt cx="2736" cy="240"/>
            </a:xfrm>
          </p:grpSpPr>
          <p:sp>
            <p:nvSpPr>
              <p:cNvPr id="350240" name="Rectangle 23"/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736" cy="24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50241" name="Rectangle 33"/>
              <p:cNvSpPr>
                <a:spLocks noChangeArrowheads="1"/>
              </p:cNvSpPr>
              <p:nvPr/>
            </p:nvSpPr>
            <p:spPr bwMode="auto">
              <a:xfrm>
                <a:off x="1186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50242" name="Rectangle 34"/>
              <p:cNvSpPr>
                <a:spLocks noChangeArrowheads="1"/>
              </p:cNvSpPr>
              <p:nvPr/>
            </p:nvSpPr>
            <p:spPr bwMode="auto">
              <a:xfrm>
                <a:off x="1769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50243" name="Rectangle 35"/>
              <p:cNvSpPr>
                <a:spLocks noChangeArrowheads="1"/>
              </p:cNvSpPr>
              <p:nvPr/>
            </p:nvSpPr>
            <p:spPr bwMode="auto">
              <a:xfrm>
                <a:off x="2661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</p:grpSp>
        <p:sp>
          <p:nvSpPr>
            <p:cNvPr id="350237" name="Oval 38"/>
            <p:cNvSpPr>
              <a:spLocks noChangeArrowheads="1"/>
            </p:cNvSpPr>
            <p:nvPr/>
          </p:nvSpPr>
          <p:spPr bwMode="auto">
            <a:xfrm>
              <a:off x="2520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50238" name="Oval 39"/>
            <p:cNvSpPr>
              <a:spLocks noChangeArrowheads="1"/>
            </p:cNvSpPr>
            <p:nvPr/>
          </p:nvSpPr>
          <p:spPr bwMode="auto">
            <a:xfrm>
              <a:off x="1672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50239" name="Oval 40"/>
            <p:cNvSpPr>
              <a:spLocks noChangeArrowheads="1"/>
            </p:cNvSpPr>
            <p:nvPr/>
          </p:nvSpPr>
          <p:spPr bwMode="auto">
            <a:xfrm>
              <a:off x="2256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752600" y="6070600"/>
            <a:ext cx="1676400" cy="762000"/>
            <a:chOff x="912" y="3792"/>
            <a:chExt cx="1056" cy="480"/>
          </a:xfrm>
        </p:grpSpPr>
        <p:sp>
          <p:nvSpPr>
            <p:cNvPr id="350234" name="Text Box 43"/>
            <p:cNvSpPr txBox="1">
              <a:spLocks noChangeArrowheads="1"/>
            </p:cNvSpPr>
            <p:nvPr/>
          </p:nvSpPr>
          <p:spPr bwMode="auto">
            <a:xfrm>
              <a:off x="1097" y="3909"/>
              <a:ext cx="7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hlink"/>
                  </a:solidFill>
                </a:rPr>
                <a:t>p</a:t>
              </a:r>
              <a:r>
                <a:rPr lang="en-US" altLang="en-US" sz="2800" i="0" baseline="-25000">
                  <a:solidFill>
                    <a:schemeClr val="hlink"/>
                  </a:solidFill>
                </a:rPr>
                <a:t>&lt;fact,1</a:t>
              </a:r>
              <a:r>
                <a:rPr lang="en-US" altLang="en-US" sz="2800" i="0" baseline="-25000">
                  <a:solidFill>
                    <a:schemeClr val="accent1"/>
                  </a:solidFill>
                </a:rPr>
                <a:t>&gt;</a:t>
              </a:r>
            </a:p>
          </p:txBody>
        </p:sp>
        <p:sp>
          <p:nvSpPr>
            <p:cNvPr id="350235" name="AutoShape 44"/>
            <p:cNvSpPr>
              <a:spLocks noChangeArrowheads="1"/>
            </p:cNvSpPr>
            <p:nvPr/>
          </p:nvSpPr>
          <p:spPr bwMode="auto">
            <a:xfrm>
              <a:off x="912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352800" y="6070600"/>
            <a:ext cx="1676400" cy="762000"/>
            <a:chOff x="2331" y="3792"/>
            <a:chExt cx="1056" cy="480"/>
          </a:xfrm>
        </p:grpSpPr>
        <p:sp>
          <p:nvSpPr>
            <p:cNvPr id="350232" name="Text Box 46"/>
            <p:cNvSpPr txBox="1">
              <a:spLocks noChangeArrowheads="1"/>
            </p:cNvSpPr>
            <p:nvPr/>
          </p:nvSpPr>
          <p:spPr bwMode="auto">
            <a:xfrm>
              <a:off x="2516" y="3909"/>
              <a:ext cx="7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hlink"/>
                  </a:solidFill>
                </a:rPr>
                <a:t>p</a:t>
              </a:r>
              <a:r>
                <a:rPr lang="en-US" altLang="en-US" sz="2800" i="0" baseline="-25000">
                  <a:solidFill>
                    <a:schemeClr val="hlink"/>
                  </a:solidFill>
                </a:rPr>
                <a:t>&lt;fact,2&gt;</a:t>
              </a:r>
            </a:p>
          </p:txBody>
        </p:sp>
        <p:sp>
          <p:nvSpPr>
            <p:cNvPr id="350233" name="AutoShape 47"/>
            <p:cNvSpPr>
              <a:spLocks noChangeArrowheads="1"/>
            </p:cNvSpPr>
            <p:nvPr/>
          </p:nvSpPr>
          <p:spPr bwMode="auto">
            <a:xfrm>
              <a:off x="2331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6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7" grpId="0" animBg="1"/>
      <p:bldP spid="396298" grpId="0" animBg="1"/>
      <p:bldP spid="396299" grpId="0"/>
      <p:bldP spid="396300" grpId="0" animBg="1"/>
      <p:bldP spid="396300" grpId="1" animBg="1"/>
      <p:bldP spid="396301" grpId="0" animBg="1"/>
      <p:bldP spid="396302" grpId="0" animBg="1"/>
      <p:bldP spid="396302" grpId="1" animBg="1"/>
      <p:bldP spid="396302" grpId="2" animBg="1"/>
      <p:bldP spid="396303" grpId="0" animBg="1"/>
      <p:bldP spid="396304" grpId="0" animBg="1"/>
      <p:bldP spid="396305" grpId="0" animBg="1"/>
      <p:bldP spid="396306" grpId="0" animBg="1"/>
      <p:bldP spid="396306" grpId="1" animBg="1"/>
      <p:bldP spid="396310" grpId="0" animBg="1"/>
      <p:bldP spid="396310" grpId="1" animBg="1"/>
      <p:bldP spid="396315" grpId="0" animBg="1" autoUpdateAnimBg="0"/>
      <p:bldP spid="396316" grpId="0" animBg="1"/>
      <p:bldP spid="39632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cap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867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235" name="Picture 3" descr="capture16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71600"/>
            <a:ext cx="7639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381000" y="792163"/>
            <a:ext cx="4505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chemeClr val="accent1"/>
                </a:solidFill>
              </a:rPr>
              <a:t>GetTerm(</a:t>
            </a:r>
            <a:r>
              <a:rPr lang="en-US" altLang="en-US">
                <a:solidFill>
                  <a:schemeClr val="accent1"/>
                </a:solidFill>
              </a:rPr>
              <a:t>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accent1"/>
                </a:solidFill>
              </a:rPr>
              <a:t>, </a:t>
            </a:r>
            <a:r>
              <a:rPr lang="en-US" altLang="en-US">
                <a:solidFill>
                  <a:schemeClr val="accent1"/>
                </a:solidFill>
              </a:rPr>
              <a:t>i </a:t>
            </a:r>
            <a:r>
              <a:rPr lang="en-US" altLang="en-US" i="0">
                <a:solidFill>
                  <a:schemeClr val="accent1"/>
                </a:solidFill>
              </a:rPr>
              <a:t>)</a:t>
            </a:r>
          </a:p>
        </p:txBody>
      </p:sp>
      <p:grpSp>
        <p:nvGrpSpPr>
          <p:cNvPr id="351237" name="Group 17"/>
          <p:cNvGrpSpPr>
            <a:grpSpLocks/>
          </p:cNvGrpSpPr>
          <p:nvPr/>
        </p:nvGrpSpPr>
        <p:grpSpPr bwMode="auto">
          <a:xfrm>
            <a:off x="1689100" y="76200"/>
            <a:ext cx="1130300" cy="457200"/>
            <a:chOff x="1064" y="144"/>
            <a:chExt cx="712" cy="288"/>
          </a:xfrm>
        </p:grpSpPr>
        <p:sp>
          <p:nvSpPr>
            <p:cNvPr id="351274" name="Rectangle 18"/>
            <p:cNvSpPr>
              <a:spLocks noChangeArrowheads="1"/>
            </p:cNvSpPr>
            <p:nvPr/>
          </p:nvSpPr>
          <p:spPr bwMode="auto">
            <a:xfrm>
              <a:off x="1496" y="144"/>
              <a:ext cx="280" cy="288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51275" name="Rectangle 19"/>
            <p:cNvSpPr>
              <a:spLocks noChangeArrowheads="1"/>
            </p:cNvSpPr>
            <p:nvPr/>
          </p:nvSpPr>
          <p:spPr bwMode="auto">
            <a:xfrm>
              <a:off x="1064" y="144"/>
              <a:ext cx="296" cy="14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</p:grpSp>
      <p:sp>
        <p:nvSpPr>
          <p:cNvPr id="351238" name="Rectangle 20"/>
          <p:cNvSpPr>
            <a:spLocks noChangeArrowheads="1"/>
          </p:cNvSpPr>
          <p:nvPr/>
        </p:nvSpPr>
        <p:spPr bwMode="auto">
          <a:xfrm>
            <a:off x="2841625" y="76200"/>
            <a:ext cx="1524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51239" name="Rectangle 21"/>
          <p:cNvSpPr>
            <a:spLocks noChangeArrowheads="1"/>
          </p:cNvSpPr>
          <p:nvPr/>
        </p:nvSpPr>
        <p:spPr bwMode="auto">
          <a:xfrm>
            <a:off x="3025775" y="292100"/>
            <a:ext cx="381000" cy="2413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51240" name="Rectangle 22"/>
          <p:cNvSpPr>
            <a:spLocks noChangeArrowheads="1"/>
          </p:cNvSpPr>
          <p:nvPr/>
        </p:nvSpPr>
        <p:spPr bwMode="auto">
          <a:xfrm>
            <a:off x="3441700" y="76200"/>
            <a:ext cx="152400" cy="45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351241" name="Group 23"/>
          <p:cNvGrpSpPr>
            <a:grpSpLocks/>
          </p:cNvGrpSpPr>
          <p:nvPr/>
        </p:nvGrpSpPr>
        <p:grpSpPr bwMode="auto">
          <a:xfrm>
            <a:off x="914400" y="4114800"/>
            <a:ext cx="4343400" cy="381000"/>
            <a:chOff x="576" y="2736"/>
            <a:chExt cx="2736" cy="240"/>
          </a:xfrm>
        </p:grpSpPr>
        <p:grpSp>
          <p:nvGrpSpPr>
            <p:cNvPr id="351266" name="Group 24"/>
            <p:cNvGrpSpPr>
              <a:grpSpLocks/>
            </p:cNvGrpSpPr>
            <p:nvPr/>
          </p:nvGrpSpPr>
          <p:grpSpPr bwMode="auto">
            <a:xfrm>
              <a:off x="576" y="2736"/>
              <a:ext cx="2736" cy="240"/>
              <a:chOff x="576" y="2736"/>
              <a:chExt cx="2736" cy="240"/>
            </a:xfrm>
          </p:grpSpPr>
          <p:sp>
            <p:nvSpPr>
              <p:cNvPr id="351270" name="Rectangle 25"/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736" cy="24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51271" name="Rectangle 26"/>
              <p:cNvSpPr>
                <a:spLocks noChangeArrowheads="1"/>
              </p:cNvSpPr>
              <p:nvPr/>
            </p:nvSpPr>
            <p:spPr bwMode="auto">
              <a:xfrm>
                <a:off x="1186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51272" name="Rectangle 27"/>
              <p:cNvSpPr>
                <a:spLocks noChangeArrowheads="1"/>
              </p:cNvSpPr>
              <p:nvPr/>
            </p:nvSpPr>
            <p:spPr bwMode="auto">
              <a:xfrm>
                <a:off x="1769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  <p:sp>
            <p:nvSpPr>
              <p:cNvPr id="351273" name="Rectangle 28"/>
              <p:cNvSpPr>
                <a:spLocks noChangeArrowheads="1"/>
              </p:cNvSpPr>
              <p:nvPr/>
            </p:nvSpPr>
            <p:spPr bwMode="auto">
              <a:xfrm>
                <a:off x="2661" y="2791"/>
                <a:ext cx="501" cy="144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 i="0"/>
              </a:p>
            </p:txBody>
          </p:sp>
        </p:grpSp>
        <p:sp>
          <p:nvSpPr>
            <p:cNvPr id="351267" name="Oval 29"/>
            <p:cNvSpPr>
              <a:spLocks noChangeArrowheads="1"/>
            </p:cNvSpPr>
            <p:nvPr/>
          </p:nvSpPr>
          <p:spPr bwMode="auto">
            <a:xfrm>
              <a:off x="2520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51268" name="Oval 30"/>
            <p:cNvSpPr>
              <a:spLocks noChangeArrowheads="1"/>
            </p:cNvSpPr>
            <p:nvPr/>
          </p:nvSpPr>
          <p:spPr bwMode="auto">
            <a:xfrm>
              <a:off x="1672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51269" name="Oval 31"/>
            <p:cNvSpPr>
              <a:spLocks noChangeArrowheads="1"/>
            </p:cNvSpPr>
            <p:nvPr/>
          </p:nvSpPr>
          <p:spPr bwMode="auto">
            <a:xfrm>
              <a:off x="2256" y="2784"/>
              <a:ext cx="144" cy="144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295400" y="4419600"/>
            <a:ext cx="7429500" cy="2438400"/>
            <a:chOff x="816" y="2880"/>
            <a:chExt cx="4680" cy="1536"/>
          </a:xfrm>
        </p:grpSpPr>
        <p:sp>
          <p:nvSpPr>
            <p:cNvPr id="351243" name="Rectangle 39"/>
            <p:cNvSpPr>
              <a:spLocks noChangeArrowheads="1"/>
            </p:cNvSpPr>
            <p:nvPr/>
          </p:nvSpPr>
          <p:spPr bwMode="auto">
            <a:xfrm>
              <a:off x="4392" y="2880"/>
              <a:ext cx="1104" cy="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grpSp>
          <p:nvGrpSpPr>
            <p:cNvPr id="351244" name="Group 40"/>
            <p:cNvGrpSpPr>
              <a:grpSpLocks/>
            </p:cNvGrpSpPr>
            <p:nvPr/>
          </p:nvGrpSpPr>
          <p:grpSpPr bwMode="auto">
            <a:xfrm>
              <a:off x="816" y="2969"/>
              <a:ext cx="4656" cy="1447"/>
              <a:chOff x="816" y="2969"/>
              <a:chExt cx="4656" cy="1447"/>
            </a:xfrm>
          </p:grpSpPr>
          <p:sp>
            <p:nvSpPr>
              <p:cNvPr id="351245" name="Rectangle 41"/>
              <p:cNvSpPr>
                <a:spLocks noChangeArrowheads="1"/>
              </p:cNvSpPr>
              <p:nvPr/>
            </p:nvSpPr>
            <p:spPr bwMode="auto">
              <a:xfrm>
                <a:off x="816" y="3360"/>
                <a:ext cx="4656" cy="10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51246" name="Text Box 42"/>
              <p:cNvSpPr txBox="1">
                <a:spLocks noChangeArrowheads="1"/>
              </p:cNvSpPr>
              <p:nvPr/>
            </p:nvSpPr>
            <p:spPr bwMode="auto">
              <a:xfrm>
                <a:off x="2854" y="2969"/>
                <a:ext cx="617" cy="343"/>
              </a:xfrm>
              <a:prstGeom prst="rect">
                <a:avLst/>
              </a:prstGeom>
              <a:noFill/>
              <a:ln w="25400" algn="ctr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0">
                    <a:solidFill>
                      <a:schemeClr val="accent1"/>
                    </a:solidFill>
                  </a:rPr>
                  <a:t>Term</a:t>
                </a:r>
              </a:p>
            </p:txBody>
          </p:sp>
          <p:sp>
            <p:nvSpPr>
              <p:cNvPr id="351247" name="Text Box 43"/>
              <p:cNvSpPr txBox="1">
                <a:spLocks noChangeArrowheads="1"/>
              </p:cNvSpPr>
              <p:nvPr/>
            </p:nvSpPr>
            <p:spPr bwMode="auto">
              <a:xfrm>
                <a:off x="3740" y="3840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0">
                    <a:solidFill>
                      <a:schemeClr val="accent1"/>
                    </a:solidFill>
                  </a:rPr>
                  <a:t>…</a:t>
                </a:r>
              </a:p>
            </p:txBody>
          </p:sp>
          <p:sp>
            <p:nvSpPr>
              <p:cNvPr id="351248" name="Line 44"/>
              <p:cNvSpPr>
                <a:spLocks noChangeShapeType="1"/>
              </p:cNvSpPr>
              <p:nvPr/>
            </p:nvSpPr>
            <p:spPr bwMode="auto">
              <a:xfrm flipH="1">
                <a:off x="1440" y="3312"/>
                <a:ext cx="1488" cy="48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9" name="Line 45"/>
              <p:cNvSpPr>
                <a:spLocks noChangeShapeType="1"/>
              </p:cNvSpPr>
              <p:nvPr/>
            </p:nvSpPr>
            <p:spPr bwMode="auto">
              <a:xfrm flipH="1">
                <a:off x="2880" y="3312"/>
                <a:ext cx="192" cy="48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50" name="Line 46"/>
              <p:cNvSpPr>
                <a:spLocks noChangeShapeType="1"/>
              </p:cNvSpPr>
              <p:nvPr/>
            </p:nvSpPr>
            <p:spPr bwMode="auto">
              <a:xfrm>
                <a:off x="3408" y="3312"/>
                <a:ext cx="1440" cy="48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51" name="Text Box 47"/>
              <p:cNvSpPr txBox="1">
                <a:spLocks noChangeArrowheads="1"/>
              </p:cNvSpPr>
              <p:nvPr/>
            </p:nvSpPr>
            <p:spPr bwMode="auto">
              <a:xfrm>
                <a:off x="1097" y="3909"/>
                <a:ext cx="7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0">
                    <a:solidFill>
                      <a:schemeClr val="hlink"/>
                    </a:solidFill>
                  </a:rPr>
                  <a:t>p</a:t>
                </a:r>
                <a:r>
                  <a:rPr lang="en-US" altLang="en-US" sz="2800" i="0" baseline="-25000">
                    <a:solidFill>
                      <a:schemeClr val="hlink"/>
                    </a:solidFill>
                  </a:rPr>
                  <a:t>&lt;fact,1</a:t>
                </a:r>
                <a:r>
                  <a:rPr lang="en-US" altLang="en-US" sz="2800" i="0" baseline="-25000">
                    <a:solidFill>
                      <a:schemeClr val="accent1"/>
                    </a:solidFill>
                  </a:rPr>
                  <a:t>&gt;</a:t>
                </a:r>
              </a:p>
            </p:txBody>
          </p:sp>
          <p:sp>
            <p:nvSpPr>
              <p:cNvPr id="351252" name="AutoShape 48"/>
              <p:cNvSpPr>
                <a:spLocks noChangeArrowheads="1"/>
              </p:cNvSpPr>
              <p:nvPr/>
            </p:nvSpPr>
            <p:spPr bwMode="auto">
              <a:xfrm>
                <a:off x="912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51253" name="Text Box 49"/>
              <p:cNvSpPr txBox="1">
                <a:spLocks noChangeArrowheads="1"/>
              </p:cNvSpPr>
              <p:nvPr/>
            </p:nvSpPr>
            <p:spPr bwMode="auto">
              <a:xfrm>
                <a:off x="2516" y="3909"/>
                <a:ext cx="7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0">
                    <a:solidFill>
                      <a:schemeClr val="hlink"/>
                    </a:solidFill>
                  </a:rPr>
                  <a:t>p</a:t>
                </a:r>
                <a:r>
                  <a:rPr lang="en-US" altLang="en-US" sz="2800" i="0" baseline="-25000">
                    <a:solidFill>
                      <a:schemeClr val="hlink"/>
                    </a:solidFill>
                  </a:rPr>
                  <a:t>&lt;fact,2&gt;</a:t>
                </a:r>
              </a:p>
            </p:txBody>
          </p:sp>
          <p:sp>
            <p:nvSpPr>
              <p:cNvPr id="351254" name="AutoShape 50"/>
              <p:cNvSpPr>
                <a:spLocks noChangeArrowheads="1"/>
              </p:cNvSpPr>
              <p:nvPr/>
            </p:nvSpPr>
            <p:spPr bwMode="auto">
              <a:xfrm>
                <a:off x="2331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51255" name="Text Box 51"/>
              <p:cNvSpPr txBox="1">
                <a:spLocks noChangeArrowheads="1"/>
              </p:cNvSpPr>
              <p:nvPr/>
            </p:nvSpPr>
            <p:spPr bwMode="auto">
              <a:xfrm>
                <a:off x="4505" y="3909"/>
                <a:ext cx="7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0">
                    <a:solidFill>
                      <a:schemeClr val="hlink"/>
                    </a:solidFill>
                  </a:rPr>
                  <a:t>p</a:t>
                </a:r>
                <a:r>
                  <a:rPr lang="en-US" altLang="en-US" sz="2800" i="0" baseline="-25000">
                    <a:solidFill>
                      <a:schemeClr val="hlink"/>
                    </a:solidFill>
                  </a:rPr>
                  <a:t>&lt;fact,k</a:t>
                </a:r>
                <a:r>
                  <a:rPr lang="en-US" altLang="en-US" sz="2800" i="0" baseline="-25000">
                    <a:solidFill>
                      <a:schemeClr val="accent1"/>
                    </a:solidFill>
                  </a:rPr>
                  <a:t>&gt;</a:t>
                </a:r>
              </a:p>
            </p:txBody>
          </p:sp>
          <p:sp>
            <p:nvSpPr>
              <p:cNvPr id="351256" name="AutoShape 52"/>
              <p:cNvSpPr>
                <a:spLocks noChangeArrowheads="1"/>
              </p:cNvSpPr>
              <p:nvPr/>
            </p:nvSpPr>
            <p:spPr bwMode="auto">
              <a:xfrm>
                <a:off x="4320" y="3792"/>
                <a:ext cx="1056" cy="480"/>
              </a:xfrm>
              <a:prstGeom prst="flowChartExtract">
                <a:avLst/>
              </a:prstGeom>
              <a:noFill/>
              <a:ln w="25400" algn="ctr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51257" name="Line 53"/>
              <p:cNvSpPr>
                <a:spLocks noChangeShapeType="1"/>
              </p:cNvSpPr>
              <p:nvPr/>
            </p:nvSpPr>
            <p:spPr bwMode="auto">
              <a:xfrm>
                <a:off x="3312" y="3312"/>
                <a:ext cx="48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58" name="Line 54"/>
              <p:cNvSpPr>
                <a:spLocks noChangeShapeType="1"/>
              </p:cNvSpPr>
              <p:nvPr/>
            </p:nvSpPr>
            <p:spPr bwMode="auto">
              <a:xfrm>
                <a:off x="3288" y="3312"/>
                <a:ext cx="480" cy="24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59" name="Line 55"/>
              <p:cNvSpPr>
                <a:spLocks noChangeShapeType="1"/>
              </p:cNvSpPr>
              <p:nvPr/>
            </p:nvSpPr>
            <p:spPr bwMode="auto">
              <a:xfrm>
                <a:off x="3264" y="3312"/>
                <a:ext cx="384" cy="24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0" name="Text Box 56"/>
              <p:cNvSpPr txBox="1">
                <a:spLocks noChangeArrowheads="1"/>
              </p:cNvSpPr>
              <p:nvPr/>
            </p:nvSpPr>
            <p:spPr bwMode="auto">
              <a:xfrm>
                <a:off x="2023" y="3929"/>
                <a:ext cx="244" cy="343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0">
                    <a:solidFill>
                      <a:schemeClr val="tx2"/>
                    </a:solidFill>
                  </a:rPr>
                  <a:t>*</a:t>
                </a:r>
              </a:p>
            </p:txBody>
          </p:sp>
          <p:sp>
            <p:nvSpPr>
              <p:cNvPr id="351261" name="Text Box 57"/>
              <p:cNvSpPr txBox="1">
                <a:spLocks noChangeArrowheads="1"/>
              </p:cNvSpPr>
              <p:nvPr/>
            </p:nvSpPr>
            <p:spPr bwMode="auto">
              <a:xfrm>
                <a:off x="3463" y="3936"/>
                <a:ext cx="244" cy="343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0">
                    <a:solidFill>
                      <a:schemeClr val="tx2"/>
                    </a:solidFill>
                  </a:rPr>
                  <a:t>*</a:t>
                </a:r>
              </a:p>
            </p:txBody>
          </p:sp>
          <p:sp>
            <p:nvSpPr>
              <p:cNvPr id="351262" name="Text Box 58"/>
              <p:cNvSpPr txBox="1">
                <a:spLocks noChangeArrowheads="1"/>
              </p:cNvSpPr>
              <p:nvPr/>
            </p:nvSpPr>
            <p:spPr bwMode="auto">
              <a:xfrm>
                <a:off x="4039" y="3943"/>
                <a:ext cx="244" cy="343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0">
                    <a:solidFill>
                      <a:schemeClr val="tx2"/>
                    </a:solidFill>
                  </a:rPr>
                  <a:t>*</a:t>
                </a:r>
              </a:p>
            </p:txBody>
          </p:sp>
          <p:sp>
            <p:nvSpPr>
              <p:cNvPr id="351263" name="Line 59"/>
              <p:cNvSpPr>
                <a:spLocks noChangeShapeType="1"/>
              </p:cNvSpPr>
              <p:nvPr/>
            </p:nvSpPr>
            <p:spPr bwMode="auto">
              <a:xfrm flipH="1">
                <a:off x="2160" y="3312"/>
                <a:ext cx="864" cy="62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4" name="Line 60"/>
              <p:cNvSpPr>
                <a:spLocks noChangeShapeType="1"/>
              </p:cNvSpPr>
              <p:nvPr/>
            </p:nvSpPr>
            <p:spPr bwMode="auto">
              <a:xfrm>
                <a:off x="3120" y="3312"/>
                <a:ext cx="480" cy="62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5" name="Line 6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984" cy="62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Parsing</a:t>
            </a:r>
          </a:p>
        </p:txBody>
      </p:sp>
      <p:pic>
        <p:nvPicPr>
          <p:cNvPr id="352259" name="Picture 4" descr="captur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"/>
            <a:ext cx="561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60" name="Picture 8" descr="capture1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9425"/>
            <a:ext cx="56530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1" name="Rectangle 9"/>
          <p:cNvSpPr>
            <a:spLocks noChangeArrowheads="1"/>
          </p:cNvSpPr>
          <p:nvPr/>
        </p:nvSpPr>
        <p:spPr bwMode="auto">
          <a:xfrm>
            <a:off x="381000" y="1173163"/>
            <a:ext cx="4325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chemeClr val="hlink"/>
                </a:solidFill>
              </a:rPr>
              <a:t>GetFact(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</a:rPr>
              <a:t>i </a:t>
            </a:r>
            <a:r>
              <a:rPr lang="en-US" altLang="en-US" i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397325" name="Line 13"/>
          <p:cNvSpPr>
            <a:spLocks noChangeShapeType="1"/>
          </p:cNvSpPr>
          <p:nvPr/>
        </p:nvSpPr>
        <p:spPr bwMode="auto">
          <a:xfrm>
            <a:off x="2797175" y="5486400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7" name="Text Box 15"/>
          <p:cNvSpPr txBox="1">
            <a:spLocks noChangeArrowheads="1"/>
          </p:cNvSpPr>
          <p:nvPr/>
        </p:nvSpPr>
        <p:spPr bwMode="auto">
          <a:xfrm>
            <a:off x="990600" y="5715000"/>
            <a:ext cx="6503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</a:t>
            </a:r>
            <a:r>
              <a:rPr lang="en-US" altLang="en-US" sz="2800" i="0">
                <a:solidFill>
                  <a:schemeClr val="tx2"/>
                </a:solidFill>
              </a:rPr>
              <a:t>=6*8+((2+42)*(5+12)+987*7*123+15*54)</a:t>
            </a:r>
          </a:p>
        </p:txBody>
      </p:sp>
      <p:sp>
        <p:nvSpPr>
          <p:cNvPr id="397328" name="Rectangle 16"/>
          <p:cNvSpPr>
            <a:spLocks noChangeArrowheads="1"/>
          </p:cNvSpPr>
          <p:nvPr/>
        </p:nvSpPr>
        <p:spPr bwMode="auto">
          <a:xfrm>
            <a:off x="1765300" y="1752600"/>
            <a:ext cx="1371600" cy="304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7331" name="Oval 19"/>
          <p:cNvSpPr>
            <a:spLocks noChangeArrowheads="1"/>
          </p:cNvSpPr>
          <p:nvPr/>
        </p:nvSpPr>
        <p:spPr bwMode="auto">
          <a:xfrm>
            <a:off x="2743200" y="5816600"/>
            <a:ext cx="4572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7337" name="Rectangle 25"/>
          <p:cNvSpPr>
            <a:spLocks noChangeArrowheads="1"/>
          </p:cNvSpPr>
          <p:nvPr/>
        </p:nvSpPr>
        <p:spPr bwMode="auto">
          <a:xfrm>
            <a:off x="2819400" y="5638800"/>
            <a:ext cx="304800" cy="685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97338" name="Rectangle 26"/>
          <p:cNvSpPr>
            <a:spLocks noChangeArrowheads="1"/>
          </p:cNvSpPr>
          <p:nvPr/>
        </p:nvSpPr>
        <p:spPr bwMode="auto">
          <a:xfrm>
            <a:off x="2019300" y="2006600"/>
            <a:ext cx="1371600" cy="304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752600" y="0"/>
            <a:ext cx="838200" cy="533400"/>
            <a:chOff x="1104" y="0"/>
            <a:chExt cx="528" cy="336"/>
          </a:xfrm>
        </p:grpSpPr>
        <p:sp>
          <p:nvSpPr>
            <p:cNvPr id="397347" name="Rectangle 35"/>
            <p:cNvSpPr>
              <a:spLocks noChangeArrowheads="1"/>
            </p:cNvSpPr>
            <p:nvPr/>
          </p:nvSpPr>
          <p:spPr bwMode="auto">
            <a:xfrm>
              <a:off x="1528" y="8"/>
              <a:ext cx="104" cy="32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i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397348" name="Rectangle 36"/>
            <p:cNvSpPr>
              <a:spLocks noChangeArrowheads="1"/>
            </p:cNvSpPr>
            <p:nvPr/>
          </p:nvSpPr>
          <p:spPr bwMode="auto">
            <a:xfrm>
              <a:off x="1104" y="0"/>
              <a:ext cx="296" cy="14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i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5" grpId="0" animBg="1"/>
      <p:bldP spid="397327" grpId="0"/>
      <p:bldP spid="397328" grpId="0" animBg="1"/>
      <p:bldP spid="397328" grpId="1" animBg="1"/>
      <p:bldP spid="397331" grpId="0" animBg="1"/>
      <p:bldP spid="397337" grpId="0" animBg="1"/>
      <p:bldP spid="3973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Parsing</a:t>
            </a:r>
          </a:p>
        </p:txBody>
      </p:sp>
      <p:pic>
        <p:nvPicPr>
          <p:cNvPr id="353283" name="Picture 3" descr="captur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"/>
            <a:ext cx="561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4" name="Picture 4" descr="capture18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9425"/>
            <a:ext cx="56530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381000" y="1173163"/>
            <a:ext cx="4325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chemeClr val="hlink"/>
                </a:solidFill>
              </a:rPr>
              <a:t>GetFact(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</a:rPr>
              <a:t>i</a:t>
            </a:r>
            <a:r>
              <a:rPr lang="en-US" altLang="en-US" i="0">
                <a:solidFill>
                  <a:schemeClr val="hlink"/>
                </a:solidFill>
              </a:rPr>
              <a:t> )</a:t>
            </a:r>
          </a:p>
        </p:txBody>
      </p:sp>
      <p:sp>
        <p:nvSpPr>
          <p:cNvPr id="353286" name="Rectangle 11"/>
          <p:cNvSpPr>
            <a:spLocks noChangeArrowheads="1"/>
          </p:cNvSpPr>
          <p:nvPr/>
        </p:nvSpPr>
        <p:spPr bwMode="auto">
          <a:xfrm>
            <a:off x="2019300" y="2006600"/>
            <a:ext cx="1371600" cy="304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353287" name="Group 12"/>
          <p:cNvGrpSpPr>
            <a:grpSpLocks/>
          </p:cNvGrpSpPr>
          <p:nvPr/>
        </p:nvGrpSpPr>
        <p:grpSpPr bwMode="auto">
          <a:xfrm>
            <a:off x="1752600" y="0"/>
            <a:ext cx="838200" cy="533400"/>
            <a:chOff x="1104" y="0"/>
            <a:chExt cx="528" cy="336"/>
          </a:xfrm>
        </p:grpSpPr>
        <p:sp>
          <p:nvSpPr>
            <p:cNvPr id="595981" name="Rectangle 13"/>
            <p:cNvSpPr>
              <a:spLocks noChangeArrowheads="1"/>
            </p:cNvSpPr>
            <p:nvPr/>
          </p:nvSpPr>
          <p:spPr bwMode="auto">
            <a:xfrm>
              <a:off x="1528" y="8"/>
              <a:ext cx="104" cy="32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i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595982" name="Rectangle 14"/>
            <p:cNvSpPr>
              <a:spLocks noChangeArrowheads="1"/>
            </p:cNvSpPr>
            <p:nvPr/>
          </p:nvSpPr>
          <p:spPr bwMode="auto">
            <a:xfrm>
              <a:off x="1104" y="0"/>
              <a:ext cx="296" cy="14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i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581400" y="5105400"/>
            <a:ext cx="3505200" cy="1752600"/>
            <a:chOff x="2256" y="3216"/>
            <a:chExt cx="2208" cy="1104"/>
          </a:xfrm>
        </p:grpSpPr>
        <p:sp>
          <p:nvSpPr>
            <p:cNvPr id="353289" name="Rectangle 16"/>
            <p:cNvSpPr>
              <a:spLocks noChangeArrowheads="1"/>
            </p:cNvSpPr>
            <p:nvPr/>
          </p:nvSpPr>
          <p:spPr bwMode="auto">
            <a:xfrm>
              <a:off x="2256" y="3216"/>
              <a:ext cx="2208" cy="1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53290" name="Text Box 17"/>
            <p:cNvSpPr txBox="1">
              <a:spLocks noChangeArrowheads="1"/>
            </p:cNvSpPr>
            <p:nvPr/>
          </p:nvSpPr>
          <p:spPr bwMode="auto">
            <a:xfrm>
              <a:off x="2944" y="3216"/>
              <a:ext cx="517" cy="343"/>
            </a:xfrm>
            <a:prstGeom prst="rect">
              <a:avLst/>
            </a:prstGeom>
            <a:noFill/>
            <a:ln w="25400" algn="ctr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hlink"/>
                  </a:solidFill>
                </a:rPr>
                <a:t>Fact</a:t>
              </a:r>
            </a:p>
          </p:txBody>
        </p:sp>
        <p:sp>
          <p:nvSpPr>
            <p:cNvPr id="353291" name="Line 19"/>
            <p:cNvSpPr>
              <a:spLocks noChangeShapeType="1"/>
            </p:cNvSpPr>
            <p:nvPr/>
          </p:nvSpPr>
          <p:spPr bwMode="auto">
            <a:xfrm flipH="1">
              <a:off x="3168" y="3552"/>
              <a:ext cx="0" cy="38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292" name="Text Box 23"/>
            <p:cNvSpPr txBox="1">
              <a:spLocks noChangeArrowheads="1"/>
            </p:cNvSpPr>
            <p:nvPr/>
          </p:nvSpPr>
          <p:spPr bwMode="auto">
            <a:xfrm>
              <a:off x="3004" y="3929"/>
              <a:ext cx="356" cy="343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tx2"/>
                  </a:solidFill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3" descr="captur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"/>
            <a:ext cx="561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7" name="Picture 4" descr="capture1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43063"/>
            <a:ext cx="56530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8" name="Rectangle 5"/>
          <p:cNvSpPr>
            <a:spLocks noChangeArrowheads="1"/>
          </p:cNvSpPr>
          <p:nvPr/>
        </p:nvSpPr>
        <p:spPr bwMode="auto">
          <a:xfrm>
            <a:off x="381000" y="1066800"/>
            <a:ext cx="4325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chemeClr val="hlink"/>
                </a:solidFill>
              </a:rPr>
              <a:t>GetFact(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</a:rPr>
              <a:t>i</a:t>
            </a:r>
            <a:r>
              <a:rPr lang="en-US" altLang="en-US" i="0">
                <a:solidFill>
                  <a:schemeClr val="hlink"/>
                </a:solidFill>
              </a:rPr>
              <a:t> )</a:t>
            </a:r>
          </a:p>
        </p:txBody>
      </p:sp>
      <p:sp>
        <p:nvSpPr>
          <p:cNvPr id="589830" name="Line 6"/>
          <p:cNvSpPr>
            <a:spLocks noChangeShapeType="1"/>
          </p:cNvSpPr>
          <p:nvPr/>
        </p:nvSpPr>
        <p:spPr bwMode="auto">
          <a:xfrm>
            <a:off x="2263775" y="5151438"/>
            <a:ext cx="0" cy="1066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2387600" y="5380038"/>
            <a:ext cx="736600" cy="533400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589832" name="Text Box 8"/>
          <p:cNvSpPr txBox="1">
            <a:spLocks noChangeArrowheads="1"/>
          </p:cNvSpPr>
          <p:nvPr/>
        </p:nvSpPr>
        <p:spPr bwMode="auto">
          <a:xfrm>
            <a:off x="990600" y="5380038"/>
            <a:ext cx="6503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</a:t>
            </a:r>
            <a:r>
              <a:rPr lang="en-US" altLang="en-US" sz="2800" i="0">
                <a:solidFill>
                  <a:schemeClr val="tx2"/>
                </a:solidFill>
              </a:rPr>
              <a:t>=6*8+((2+42)*(5+12)+987*7*123+15*54)</a:t>
            </a:r>
          </a:p>
        </p:txBody>
      </p:sp>
      <p:sp>
        <p:nvSpPr>
          <p:cNvPr id="589833" name="Rectangle 9"/>
          <p:cNvSpPr>
            <a:spLocks noChangeArrowheads="1"/>
          </p:cNvSpPr>
          <p:nvPr/>
        </p:nvSpPr>
        <p:spPr bwMode="auto">
          <a:xfrm>
            <a:off x="1765300" y="1646238"/>
            <a:ext cx="1371600" cy="304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589834" name="Line 10"/>
          <p:cNvSpPr>
            <a:spLocks noChangeShapeType="1"/>
          </p:cNvSpPr>
          <p:nvPr/>
        </p:nvSpPr>
        <p:spPr bwMode="auto">
          <a:xfrm>
            <a:off x="2362200" y="5151438"/>
            <a:ext cx="0" cy="10668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35" name="Rectangle 11"/>
          <p:cNvSpPr>
            <a:spLocks noChangeArrowheads="1"/>
          </p:cNvSpPr>
          <p:nvPr/>
        </p:nvSpPr>
        <p:spPr bwMode="auto">
          <a:xfrm>
            <a:off x="3429000" y="2941638"/>
            <a:ext cx="1752600" cy="3302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589836" name="Oval 12"/>
          <p:cNvSpPr>
            <a:spLocks noChangeArrowheads="1"/>
          </p:cNvSpPr>
          <p:nvPr/>
        </p:nvSpPr>
        <p:spPr bwMode="auto">
          <a:xfrm>
            <a:off x="2184400" y="5481638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589837" name="Rectangle 13"/>
          <p:cNvSpPr>
            <a:spLocks noChangeArrowheads="1"/>
          </p:cNvSpPr>
          <p:nvPr/>
        </p:nvSpPr>
        <p:spPr bwMode="auto">
          <a:xfrm>
            <a:off x="2362200" y="3246438"/>
            <a:ext cx="1219200" cy="304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589839" name="Rectangle 15"/>
          <p:cNvSpPr>
            <a:spLocks noChangeArrowheads="1"/>
          </p:cNvSpPr>
          <p:nvPr/>
        </p:nvSpPr>
        <p:spPr bwMode="auto">
          <a:xfrm>
            <a:off x="2286000" y="5303838"/>
            <a:ext cx="990600" cy="685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589840" name="Rectangle 16"/>
          <p:cNvSpPr>
            <a:spLocks noChangeArrowheads="1"/>
          </p:cNvSpPr>
          <p:nvPr/>
        </p:nvSpPr>
        <p:spPr bwMode="auto">
          <a:xfrm>
            <a:off x="2209800" y="2713038"/>
            <a:ext cx="914400" cy="304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589841" name="Oval 17"/>
          <p:cNvSpPr>
            <a:spLocks noChangeArrowheads="1"/>
          </p:cNvSpPr>
          <p:nvPr/>
        </p:nvSpPr>
        <p:spPr bwMode="auto">
          <a:xfrm>
            <a:off x="3009900" y="5507038"/>
            <a:ext cx="304800" cy="381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752600" y="0"/>
            <a:ext cx="838200" cy="533400"/>
            <a:chOff x="1104" y="0"/>
            <a:chExt cx="528" cy="336"/>
          </a:xfrm>
        </p:grpSpPr>
        <p:sp>
          <p:nvSpPr>
            <p:cNvPr id="589843" name="Rectangle 19"/>
            <p:cNvSpPr>
              <a:spLocks noChangeArrowheads="1"/>
            </p:cNvSpPr>
            <p:nvPr/>
          </p:nvSpPr>
          <p:spPr bwMode="auto">
            <a:xfrm>
              <a:off x="1528" y="8"/>
              <a:ext cx="104" cy="32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i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589844" name="Rectangle 20"/>
            <p:cNvSpPr>
              <a:spLocks noChangeArrowheads="1"/>
            </p:cNvSpPr>
            <p:nvPr/>
          </p:nvSpPr>
          <p:spPr bwMode="auto">
            <a:xfrm>
              <a:off x="1104" y="0"/>
              <a:ext cx="296" cy="14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i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sp>
        <p:nvSpPr>
          <p:cNvPr id="589846" name="Rectangle 22"/>
          <p:cNvSpPr>
            <a:spLocks noChangeArrowheads="1"/>
          </p:cNvSpPr>
          <p:nvPr/>
        </p:nvSpPr>
        <p:spPr bwMode="auto">
          <a:xfrm>
            <a:off x="2628900" y="266700"/>
            <a:ext cx="381000" cy="2413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589847" name="Rectangle 23"/>
          <p:cNvSpPr>
            <a:spLocks noChangeArrowheads="1"/>
          </p:cNvSpPr>
          <p:nvPr/>
        </p:nvSpPr>
        <p:spPr bwMode="auto">
          <a:xfrm>
            <a:off x="3048000" y="279400"/>
            <a:ext cx="152400" cy="228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590800" y="3525838"/>
            <a:ext cx="1600200" cy="355600"/>
            <a:chOff x="1632" y="2288"/>
            <a:chExt cx="1008" cy="224"/>
          </a:xfrm>
        </p:grpSpPr>
        <p:sp>
          <p:nvSpPr>
            <p:cNvPr id="354327" name="Rectangle 14"/>
            <p:cNvSpPr>
              <a:spLocks noChangeArrowheads="1"/>
            </p:cNvSpPr>
            <p:nvPr/>
          </p:nvSpPr>
          <p:spPr bwMode="auto">
            <a:xfrm>
              <a:off x="1632" y="2288"/>
              <a:ext cx="1008" cy="22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54328" name="Rectangle 24"/>
            <p:cNvSpPr>
              <a:spLocks noChangeArrowheads="1"/>
            </p:cNvSpPr>
            <p:nvPr/>
          </p:nvSpPr>
          <p:spPr bwMode="auto">
            <a:xfrm>
              <a:off x="2144" y="2328"/>
              <a:ext cx="96" cy="144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54329" name="Rectangle 25"/>
            <p:cNvSpPr>
              <a:spLocks noChangeArrowheads="1"/>
            </p:cNvSpPr>
            <p:nvPr/>
          </p:nvSpPr>
          <p:spPr bwMode="auto">
            <a:xfrm>
              <a:off x="2472" y="2320"/>
              <a:ext cx="96" cy="144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54330" name="Rectangle 27"/>
            <p:cNvSpPr>
              <a:spLocks noChangeArrowheads="1"/>
            </p:cNvSpPr>
            <p:nvPr/>
          </p:nvSpPr>
          <p:spPr bwMode="auto">
            <a:xfrm>
              <a:off x="2224" y="2312"/>
              <a:ext cx="240" cy="152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905000" y="6083300"/>
            <a:ext cx="1676400" cy="762000"/>
            <a:chOff x="2640" y="1968"/>
            <a:chExt cx="1056" cy="480"/>
          </a:xfrm>
        </p:grpSpPr>
        <p:sp>
          <p:nvSpPr>
            <p:cNvPr id="354325" name="Text Box 31"/>
            <p:cNvSpPr txBox="1">
              <a:spLocks noChangeArrowheads="1"/>
            </p:cNvSpPr>
            <p:nvPr/>
          </p:nvSpPr>
          <p:spPr bwMode="auto">
            <a:xfrm>
              <a:off x="2885" y="2085"/>
              <a:ext cx="6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accent2"/>
                  </a:solidFill>
                </a:rPr>
                <a:t>p</a:t>
              </a:r>
              <a:r>
                <a:rPr lang="en-US" altLang="en-US" sz="2800" i="0" baseline="-25000">
                  <a:solidFill>
                    <a:schemeClr val="accent2"/>
                  </a:solidFill>
                </a:rPr>
                <a:t>&lt;exp&gt;</a:t>
              </a:r>
            </a:p>
          </p:txBody>
        </p:sp>
        <p:sp>
          <p:nvSpPr>
            <p:cNvPr id="354326" name="AutoShape 32"/>
            <p:cNvSpPr>
              <a:spLocks noChangeArrowheads="1"/>
            </p:cNvSpPr>
            <p:nvPr/>
          </p:nvSpPr>
          <p:spPr bwMode="auto">
            <a:xfrm>
              <a:off x="2640" y="1968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0" grpId="0" animBg="1"/>
      <p:bldP spid="589831" grpId="0" animBg="1"/>
      <p:bldP spid="589832" grpId="0"/>
      <p:bldP spid="589833" grpId="0" animBg="1"/>
      <p:bldP spid="589833" grpId="1" animBg="1"/>
      <p:bldP spid="589834" grpId="0" animBg="1"/>
      <p:bldP spid="589835" grpId="0" animBg="1"/>
      <p:bldP spid="589836" grpId="0" animBg="1"/>
      <p:bldP spid="589839" grpId="0" animBg="1"/>
      <p:bldP spid="589840" grpId="0" animBg="1"/>
      <p:bldP spid="589840" grpId="1" animBg="1"/>
      <p:bldP spid="589841" grpId="0" animBg="1"/>
      <p:bldP spid="5898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captur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"/>
            <a:ext cx="561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1" name="Picture 3" descr="capture18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43063"/>
            <a:ext cx="56530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381000" y="1066800"/>
            <a:ext cx="4325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Algorithm: </a:t>
            </a:r>
            <a:r>
              <a:rPr lang="en-US" altLang="en-US" i="0">
                <a:solidFill>
                  <a:schemeClr val="hlink"/>
                </a:solidFill>
              </a:rPr>
              <a:t>GetFact(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en-US" altLang="en-US" i="0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</a:rPr>
              <a:t>i</a:t>
            </a:r>
            <a:r>
              <a:rPr lang="en-US" altLang="en-US" i="0">
                <a:solidFill>
                  <a:schemeClr val="hlink"/>
                </a:solidFill>
              </a:rPr>
              <a:t> )</a:t>
            </a:r>
          </a:p>
        </p:txBody>
      </p:sp>
      <p:grpSp>
        <p:nvGrpSpPr>
          <p:cNvPr id="355333" name="Group 16"/>
          <p:cNvGrpSpPr>
            <a:grpSpLocks/>
          </p:cNvGrpSpPr>
          <p:nvPr/>
        </p:nvGrpSpPr>
        <p:grpSpPr bwMode="auto">
          <a:xfrm>
            <a:off x="1752600" y="0"/>
            <a:ext cx="838200" cy="533400"/>
            <a:chOff x="1104" y="0"/>
            <a:chExt cx="528" cy="336"/>
          </a:xfrm>
        </p:grpSpPr>
        <p:sp>
          <p:nvSpPr>
            <p:cNvPr id="600081" name="Rectangle 17"/>
            <p:cNvSpPr>
              <a:spLocks noChangeArrowheads="1"/>
            </p:cNvSpPr>
            <p:nvPr/>
          </p:nvSpPr>
          <p:spPr bwMode="auto">
            <a:xfrm>
              <a:off x="1528" y="8"/>
              <a:ext cx="104" cy="32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i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600082" name="Rectangle 18"/>
            <p:cNvSpPr>
              <a:spLocks noChangeArrowheads="1"/>
            </p:cNvSpPr>
            <p:nvPr/>
          </p:nvSpPr>
          <p:spPr bwMode="auto">
            <a:xfrm>
              <a:off x="1104" y="0"/>
              <a:ext cx="296" cy="14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i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sp>
        <p:nvSpPr>
          <p:cNvPr id="355334" name="Rectangle 19"/>
          <p:cNvSpPr>
            <a:spLocks noChangeArrowheads="1"/>
          </p:cNvSpPr>
          <p:nvPr/>
        </p:nvSpPr>
        <p:spPr bwMode="auto">
          <a:xfrm>
            <a:off x="2628900" y="266700"/>
            <a:ext cx="381000" cy="2413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sp>
        <p:nvSpPr>
          <p:cNvPr id="355335" name="Rectangle 20"/>
          <p:cNvSpPr>
            <a:spLocks noChangeArrowheads="1"/>
          </p:cNvSpPr>
          <p:nvPr/>
        </p:nvSpPr>
        <p:spPr bwMode="auto">
          <a:xfrm>
            <a:off x="3048000" y="279400"/>
            <a:ext cx="152400" cy="228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</p:txBody>
      </p:sp>
      <p:grpSp>
        <p:nvGrpSpPr>
          <p:cNvPr id="355336" name="Group 21"/>
          <p:cNvGrpSpPr>
            <a:grpSpLocks/>
          </p:cNvGrpSpPr>
          <p:nvPr/>
        </p:nvGrpSpPr>
        <p:grpSpPr bwMode="auto">
          <a:xfrm>
            <a:off x="2590800" y="3525838"/>
            <a:ext cx="1600200" cy="355600"/>
            <a:chOff x="1632" y="2288"/>
            <a:chExt cx="1008" cy="224"/>
          </a:xfrm>
        </p:grpSpPr>
        <p:sp>
          <p:nvSpPr>
            <p:cNvPr id="355347" name="Rectangle 22"/>
            <p:cNvSpPr>
              <a:spLocks noChangeArrowheads="1"/>
            </p:cNvSpPr>
            <p:nvPr/>
          </p:nvSpPr>
          <p:spPr bwMode="auto">
            <a:xfrm>
              <a:off x="1632" y="2288"/>
              <a:ext cx="1008" cy="22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55348" name="Rectangle 23"/>
            <p:cNvSpPr>
              <a:spLocks noChangeArrowheads="1"/>
            </p:cNvSpPr>
            <p:nvPr/>
          </p:nvSpPr>
          <p:spPr bwMode="auto">
            <a:xfrm>
              <a:off x="2144" y="2328"/>
              <a:ext cx="96" cy="144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55349" name="Rectangle 24"/>
            <p:cNvSpPr>
              <a:spLocks noChangeArrowheads="1"/>
            </p:cNvSpPr>
            <p:nvPr/>
          </p:nvSpPr>
          <p:spPr bwMode="auto">
            <a:xfrm>
              <a:off x="2472" y="2320"/>
              <a:ext cx="96" cy="144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  <p:sp>
          <p:nvSpPr>
            <p:cNvPr id="355350" name="Rectangle 25"/>
            <p:cNvSpPr>
              <a:spLocks noChangeArrowheads="1"/>
            </p:cNvSpPr>
            <p:nvPr/>
          </p:nvSpPr>
          <p:spPr bwMode="auto">
            <a:xfrm>
              <a:off x="2224" y="2312"/>
              <a:ext cx="240" cy="152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 i="0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581400" y="5092700"/>
            <a:ext cx="3505200" cy="1752600"/>
            <a:chOff x="2256" y="3216"/>
            <a:chExt cx="2208" cy="1104"/>
          </a:xfrm>
        </p:grpSpPr>
        <p:sp>
          <p:nvSpPr>
            <p:cNvPr id="355338" name="Rectangle 30"/>
            <p:cNvSpPr>
              <a:spLocks noChangeArrowheads="1"/>
            </p:cNvSpPr>
            <p:nvPr/>
          </p:nvSpPr>
          <p:spPr bwMode="auto">
            <a:xfrm>
              <a:off x="2256" y="3216"/>
              <a:ext cx="2208" cy="1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55339" name="Text Box 31"/>
            <p:cNvSpPr txBox="1">
              <a:spLocks noChangeArrowheads="1"/>
            </p:cNvSpPr>
            <p:nvPr/>
          </p:nvSpPr>
          <p:spPr bwMode="auto">
            <a:xfrm>
              <a:off x="2944" y="3216"/>
              <a:ext cx="517" cy="343"/>
            </a:xfrm>
            <a:prstGeom prst="rect">
              <a:avLst/>
            </a:prstGeom>
            <a:noFill/>
            <a:ln w="25400" algn="ctr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hlink"/>
                  </a:solidFill>
                </a:rPr>
                <a:t>Fact</a:t>
              </a:r>
            </a:p>
          </p:txBody>
        </p:sp>
        <p:sp>
          <p:nvSpPr>
            <p:cNvPr id="355340" name="Line 32"/>
            <p:cNvSpPr>
              <a:spLocks noChangeShapeType="1"/>
            </p:cNvSpPr>
            <p:nvPr/>
          </p:nvSpPr>
          <p:spPr bwMode="auto">
            <a:xfrm flipH="1">
              <a:off x="2496" y="3552"/>
              <a:ext cx="528" cy="38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341" name="Line 33"/>
            <p:cNvSpPr>
              <a:spLocks noChangeShapeType="1"/>
            </p:cNvSpPr>
            <p:nvPr/>
          </p:nvSpPr>
          <p:spPr bwMode="auto">
            <a:xfrm flipH="1">
              <a:off x="3168" y="3552"/>
              <a:ext cx="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342" name="Line 34"/>
            <p:cNvSpPr>
              <a:spLocks noChangeShapeType="1"/>
            </p:cNvSpPr>
            <p:nvPr/>
          </p:nvSpPr>
          <p:spPr bwMode="auto">
            <a:xfrm>
              <a:off x="3360" y="3552"/>
              <a:ext cx="528" cy="38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343" name="Text Box 35"/>
            <p:cNvSpPr txBox="1">
              <a:spLocks noChangeArrowheads="1"/>
            </p:cNvSpPr>
            <p:nvPr/>
          </p:nvSpPr>
          <p:spPr bwMode="auto">
            <a:xfrm>
              <a:off x="2885" y="3909"/>
              <a:ext cx="6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accent2"/>
                  </a:solidFill>
                </a:rPr>
                <a:t>p</a:t>
              </a:r>
              <a:r>
                <a:rPr lang="en-US" altLang="en-US" sz="2800" i="0" baseline="-25000">
                  <a:solidFill>
                    <a:schemeClr val="accent2"/>
                  </a:solidFill>
                </a:rPr>
                <a:t>&lt;exp&gt;</a:t>
              </a:r>
            </a:p>
          </p:txBody>
        </p:sp>
        <p:sp>
          <p:nvSpPr>
            <p:cNvPr id="355344" name="AutoShape 36"/>
            <p:cNvSpPr>
              <a:spLocks noChangeArrowheads="1"/>
            </p:cNvSpPr>
            <p:nvPr/>
          </p:nvSpPr>
          <p:spPr bwMode="auto">
            <a:xfrm>
              <a:off x="2640" y="3792"/>
              <a:ext cx="1056" cy="480"/>
            </a:xfrm>
            <a:prstGeom prst="flowChartExtract">
              <a:avLst/>
            </a:prstGeom>
            <a:noFill/>
            <a:ln w="25400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355345" name="Text Box 37"/>
            <p:cNvSpPr txBox="1">
              <a:spLocks noChangeArrowheads="1"/>
            </p:cNvSpPr>
            <p:nvPr/>
          </p:nvSpPr>
          <p:spPr bwMode="auto">
            <a:xfrm>
              <a:off x="2385" y="3929"/>
              <a:ext cx="207" cy="343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tx2"/>
                  </a:solidFill>
                </a:rPr>
                <a:t>(</a:t>
              </a:r>
            </a:p>
          </p:txBody>
        </p:sp>
        <p:sp>
          <p:nvSpPr>
            <p:cNvPr id="355346" name="Text Box 38"/>
            <p:cNvSpPr txBox="1">
              <a:spLocks noChangeArrowheads="1"/>
            </p:cNvSpPr>
            <p:nvPr/>
          </p:nvSpPr>
          <p:spPr bwMode="auto">
            <a:xfrm>
              <a:off x="3792" y="3929"/>
              <a:ext cx="207" cy="343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chemeClr val="tx2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381000" y="1066800"/>
            <a:ext cx="4325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/>
              <a:t>Algorithm: </a:t>
            </a:r>
            <a:r>
              <a:rPr lang="en-US" altLang="en-US" i="0" dirty="0" err="1">
                <a:solidFill>
                  <a:schemeClr val="hlink"/>
                </a:solidFill>
              </a:rPr>
              <a:t>GetFact</a:t>
            </a:r>
            <a:r>
              <a:rPr lang="en-US" altLang="en-US" i="0" dirty="0">
                <a:solidFill>
                  <a:schemeClr val="hlink"/>
                </a:solidFill>
              </a:rPr>
              <a:t>( </a:t>
            </a:r>
            <a:r>
              <a:rPr lang="en-US" altLang="en-US" dirty="0">
                <a:solidFill>
                  <a:schemeClr val="tx2"/>
                </a:solidFill>
              </a:rPr>
              <a:t>s</a:t>
            </a:r>
            <a:r>
              <a:rPr lang="en-US" altLang="en-US" i="0" dirty="0">
                <a:solidFill>
                  <a:schemeClr val="hlink"/>
                </a:solidFill>
              </a:rPr>
              <a:t>, </a:t>
            </a:r>
            <a:r>
              <a:rPr lang="en-US" altLang="en-US" dirty="0" err="1">
                <a:solidFill>
                  <a:schemeClr val="hlink"/>
                </a:solidFill>
              </a:rPr>
              <a:t>i</a:t>
            </a:r>
            <a:r>
              <a:rPr lang="en-US" altLang="en-US" i="0" dirty="0">
                <a:solidFill>
                  <a:schemeClr val="hlink"/>
                </a:solidFill>
              </a:rPr>
              <a:t> 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3ECDF8-271D-EE51-B87E-D34BB9260F1D}"/>
              </a:ext>
            </a:extLst>
          </p:cNvPr>
          <p:cNvGrpSpPr/>
          <p:nvPr/>
        </p:nvGrpSpPr>
        <p:grpSpPr>
          <a:xfrm>
            <a:off x="1752600" y="9525"/>
            <a:ext cx="5610225" cy="1057275"/>
            <a:chOff x="1752600" y="9525"/>
            <a:chExt cx="5610225" cy="1057275"/>
          </a:xfrm>
        </p:grpSpPr>
        <p:pic>
          <p:nvPicPr>
            <p:cNvPr id="355330" name="Picture 2" descr="capture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525"/>
              <a:ext cx="56102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962D8E6-D39C-40C4-7500-4E9B4DE5F8AD}"/>
                </a:ext>
              </a:extLst>
            </p:cNvPr>
            <p:cNvSpPr/>
            <p:nvPr/>
          </p:nvSpPr>
          <p:spPr bwMode="auto">
            <a:xfrm>
              <a:off x="1905000" y="498765"/>
              <a:ext cx="53340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CCEE2-AD84-1ED4-2696-D7A7166207CF}"/>
              </a:ext>
            </a:extLst>
          </p:cNvPr>
          <p:cNvGrpSpPr/>
          <p:nvPr/>
        </p:nvGrpSpPr>
        <p:grpSpPr>
          <a:xfrm>
            <a:off x="2133600" y="422565"/>
            <a:ext cx="2695198" cy="400110"/>
            <a:chOff x="2133600" y="422565"/>
            <a:chExt cx="2695198" cy="400110"/>
          </a:xfrm>
        </p:grpSpPr>
        <p:sp>
          <p:nvSpPr>
            <p:cNvPr id="349217" name="Rectangle 4">
              <a:extLst>
                <a:ext uri="{FF2B5EF4-FFF2-40B4-BE49-F238E27FC236}">
                  <a16:creationId xmlns:a16="http://schemas.microsoft.com/office/drawing/2014/main" id="{AE7B65A8-8360-0DA1-149D-BC7AB35A4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422565"/>
              <a:ext cx="23903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 err="1">
                  <a:solidFill>
                    <a:schemeClr val="bg2"/>
                  </a:solidFill>
                </a:rPr>
                <a:t>RoutineA</a:t>
              </a:r>
              <a:r>
                <a:rPr lang="en-US" altLang="en-US" sz="2000" i="0" dirty="0">
                  <a:solidFill>
                    <a:schemeClr val="bg2"/>
                  </a:solidFill>
                </a:rPr>
                <a:t>(</a:t>
              </a:r>
              <a:r>
                <a:rPr lang="en-US" altLang="en-US" sz="2000" i="0" dirty="0" err="1">
                  <a:solidFill>
                    <a:schemeClr val="bg2"/>
                  </a:solidFill>
                </a:rPr>
                <a:t>exp</a:t>
              </a:r>
              <a:r>
                <a:rPr lang="en-US" altLang="en-US" sz="2000" i="0" baseline="-25000" dirty="0" err="1">
                  <a:solidFill>
                    <a:schemeClr val="bg2"/>
                  </a:solidFill>
                </a:rPr>
                <a:t>1</a:t>
              </a:r>
              <a:r>
                <a:rPr lang="en-US" altLang="en-US" sz="2000" i="0" dirty="0" err="1">
                  <a:solidFill>
                    <a:schemeClr val="bg2"/>
                  </a:solidFill>
                </a:rPr>
                <a:t>,exp</a:t>
              </a:r>
              <a:r>
                <a:rPr lang="en-US" altLang="en-US" sz="2000" i="0" baseline="-25000" dirty="0" err="1">
                  <a:solidFill>
                    <a:schemeClr val="bg2"/>
                  </a:solidFill>
                </a:rPr>
                <a:t>2</a:t>
              </a:r>
              <a:r>
                <a:rPr lang="en-US" altLang="en-US" sz="2000" i="0" dirty="0">
                  <a:solidFill>
                    <a:schemeClr val="bg2"/>
                  </a:solidFill>
                </a:rPr>
                <a:t>)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6C5B11-7172-F694-889C-33412A6FC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533357"/>
              <a:ext cx="378689" cy="228643"/>
            </a:xfrm>
            <a:prstGeom prst="rect">
              <a:avLst/>
            </a:prstGeom>
          </p:spPr>
        </p:pic>
      </p:grpSp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6774878" y="1676400"/>
            <a:ext cx="1676401" cy="1676400"/>
            <a:chOff x="2352" y="624"/>
            <a:chExt cx="1056" cy="1056"/>
          </a:xfrm>
        </p:grpSpPr>
        <p:sp>
          <p:nvSpPr>
            <p:cNvPr id="116742" name="Rectangle 3"/>
            <p:cNvSpPr>
              <a:spLocks noChangeArrowheads="1"/>
            </p:cNvSpPr>
            <p:nvPr/>
          </p:nvSpPr>
          <p:spPr bwMode="auto">
            <a:xfrm>
              <a:off x="2352" y="624"/>
              <a:ext cx="1056" cy="105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6743" name="Text Box 4"/>
            <p:cNvSpPr txBox="1">
              <a:spLocks noChangeArrowheads="1"/>
            </p:cNvSpPr>
            <p:nvPr/>
          </p:nvSpPr>
          <p:spPr bwMode="auto">
            <a:xfrm>
              <a:off x="2400" y="624"/>
              <a:ext cx="88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Data for </a:t>
              </a:r>
              <a:br>
                <a:rPr lang="en-US" altLang="en-US" sz="1600" i="0" dirty="0"/>
              </a:br>
              <a:r>
                <a:rPr lang="en-US" altLang="en-US" sz="1600" i="0" dirty="0"/>
                <a:t>current routine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x</a:t>
              </a:r>
            </a:p>
          </p:txBody>
        </p:sp>
      </p:grpSp>
      <p:sp>
        <p:nvSpPr>
          <p:cNvPr id="116740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1143000"/>
            <a:ext cx="3048000" cy="68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Stack of Stack Frames</a:t>
            </a:r>
          </a:p>
        </p:txBody>
      </p:sp>
      <p:sp>
        <p:nvSpPr>
          <p:cNvPr id="8" name="Text Box 147"/>
          <p:cNvSpPr txBox="1">
            <a:spLocks noChangeArrowheads="1"/>
          </p:cNvSpPr>
          <p:nvPr/>
        </p:nvSpPr>
        <p:spPr bwMode="auto">
          <a:xfrm>
            <a:off x="1447800" y="1981200"/>
            <a:ext cx="3886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    …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    x  = </a:t>
            </a:r>
            <a:r>
              <a:rPr lang="en-US" altLang="en-US" sz="1800" i="0" dirty="0" err="1"/>
              <a:t>RoutineA</a:t>
            </a:r>
            <a:r>
              <a:rPr lang="en-US" altLang="en-US" sz="1800" i="0" dirty="0"/>
              <a:t>(23,58)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*  ….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en-US" sz="1800" i="0" dirty="0"/>
          </a:p>
          <a:p>
            <a:pPr>
              <a:spcBef>
                <a:spcPts val="0"/>
              </a:spcBef>
              <a:buFontTx/>
              <a:buNone/>
            </a:pPr>
            <a:endParaRPr lang="en-US" altLang="en-US" sz="1800" i="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   </a:t>
            </a:r>
            <a:r>
              <a:rPr lang="en-US" altLang="en-US" sz="1800" i="0" dirty="0" err="1"/>
              <a:t>RoutineA</a:t>
            </a:r>
            <a:r>
              <a:rPr lang="en-US" altLang="en-US" sz="1800" i="0" dirty="0"/>
              <a:t>(</a:t>
            </a:r>
            <a:r>
              <a:rPr lang="en-US" altLang="en-US" sz="1800" i="0" dirty="0" err="1"/>
              <a:t>a,b</a:t>
            </a:r>
            <a:r>
              <a:rPr lang="en-US" altLang="en-US" sz="1800" i="0" dirty="0"/>
              <a:t>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   …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   v[1] = 8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   …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   return 9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en-US" sz="1800" i="0" dirty="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C3AD04B7-1189-4239-9F53-EDB6712A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194302"/>
            <a:ext cx="4268938" cy="1587498"/>
          </a:xfrm>
          <a:prstGeom prst="wedgeRectCallout">
            <a:avLst>
              <a:gd name="adj1" fmla="val -28129"/>
              <a:gd name="adj2" fmla="val -4397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i="0" dirty="0"/>
              <a:t>Stack Frame: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i="0" dirty="0"/>
              <a:t>  A particular execution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i="0" dirty="0"/>
              <a:t>  of one routine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i="0" dirty="0"/>
              <a:t>  on one particular input instance.</a:t>
            </a:r>
            <a:endParaRPr lang="en-CA" altLang="en-US" sz="2400" i="0" dirty="0"/>
          </a:p>
        </p:txBody>
      </p:sp>
      <p:grpSp>
        <p:nvGrpSpPr>
          <p:cNvPr id="118787" name="Group 5"/>
          <p:cNvGrpSpPr>
            <a:grpSpLocks/>
          </p:cNvGrpSpPr>
          <p:nvPr/>
        </p:nvGrpSpPr>
        <p:grpSpPr bwMode="auto">
          <a:xfrm>
            <a:off x="6774875" y="3352800"/>
            <a:ext cx="1787525" cy="1816100"/>
            <a:chOff x="2352" y="624"/>
            <a:chExt cx="1126" cy="1144"/>
          </a:xfrm>
        </p:grpSpPr>
        <p:sp>
          <p:nvSpPr>
            <p:cNvPr id="118790" name="Rectangle 6"/>
            <p:cNvSpPr>
              <a:spLocks noChangeArrowheads="1"/>
            </p:cNvSpPr>
            <p:nvPr/>
          </p:nvSpPr>
          <p:spPr bwMode="auto">
            <a:xfrm>
              <a:off x="2352" y="624"/>
              <a:ext cx="1056" cy="110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8791" name="Text Box 7"/>
            <p:cNvSpPr txBox="1">
              <a:spLocks noChangeArrowheads="1"/>
            </p:cNvSpPr>
            <p:nvPr/>
          </p:nvSpPr>
          <p:spPr bwMode="auto">
            <a:xfrm>
              <a:off x="2400" y="624"/>
              <a:ext cx="107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return to *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a = 23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b = 58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600" i="0" dirty="0"/>
                <a:t>x   other local vars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v[0]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v[1]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return 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03147C-33B1-3908-5679-99A69C47D230}"/>
              </a:ext>
            </a:extLst>
          </p:cNvPr>
          <p:cNvCxnSpPr>
            <a:cxnSpLocks/>
          </p:cNvCxnSpPr>
          <p:nvPr/>
        </p:nvCxnSpPr>
        <p:spPr bwMode="auto">
          <a:xfrm>
            <a:off x="1233055" y="2182090"/>
            <a:ext cx="193965" cy="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9230" name="Text Box 7">
            <a:extLst>
              <a:ext uri="{FF2B5EF4-FFF2-40B4-BE49-F238E27FC236}">
                <a16:creationId xmlns:a16="http://schemas.microsoft.com/office/drawing/2014/main" id="{B95754D5-C89D-2C6A-15CE-DA69D1288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585855"/>
            <a:ext cx="453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= 8</a:t>
            </a:r>
          </a:p>
        </p:txBody>
      </p:sp>
      <p:sp>
        <p:nvSpPr>
          <p:cNvPr id="349231" name="Oval 349230">
            <a:extLst>
              <a:ext uri="{FF2B5EF4-FFF2-40B4-BE49-F238E27FC236}">
                <a16:creationId xmlns:a16="http://schemas.microsoft.com/office/drawing/2014/main" id="{F8F3A8B5-07F5-0616-AE2C-79BC7C4BCB67}"/>
              </a:ext>
            </a:extLst>
          </p:cNvPr>
          <p:cNvSpPr/>
          <p:nvPr/>
        </p:nvSpPr>
        <p:spPr bwMode="auto">
          <a:xfrm>
            <a:off x="6705600" y="3276600"/>
            <a:ext cx="1295400" cy="45720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9234" name="Text Box 7">
            <a:extLst>
              <a:ext uri="{FF2B5EF4-FFF2-40B4-BE49-F238E27FC236}">
                <a16:creationId xmlns:a16="http://schemas.microsoft.com/office/drawing/2014/main" id="{F25B6E7B-52C0-116D-52E6-91574F64F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630" y="2438400"/>
            <a:ext cx="453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= 9</a:t>
            </a:r>
          </a:p>
        </p:txBody>
      </p:sp>
      <p:sp>
        <p:nvSpPr>
          <p:cNvPr id="349236" name="Text Box 7">
            <a:extLst>
              <a:ext uri="{FF2B5EF4-FFF2-40B4-BE49-F238E27FC236}">
                <a16:creationId xmlns:a16="http://schemas.microsoft.com/office/drawing/2014/main" id="{A6B93152-2C34-65F9-1AD4-6FCEDBD1D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4" y="4824415"/>
            <a:ext cx="453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= 9</a:t>
            </a:r>
          </a:p>
        </p:txBody>
      </p:sp>
      <p:sp>
        <p:nvSpPr>
          <p:cNvPr id="349237" name="Freeform: Shape 349236">
            <a:extLst>
              <a:ext uri="{FF2B5EF4-FFF2-40B4-BE49-F238E27FC236}">
                <a16:creationId xmlns:a16="http://schemas.microsoft.com/office/drawing/2014/main" id="{C3E97F13-8022-129F-CB95-86D65179A597}"/>
              </a:ext>
            </a:extLst>
          </p:cNvPr>
          <p:cNvSpPr/>
          <p:nvPr/>
        </p:nvSpPr>
        <p:spPr bwMode="auto">
          <a:xfrm>
            <a:off x="7467600" y="2641600"/>
            <a:ext cx="629274" cy="2387600"/>
          </a:xfrm>
          <a:custGeom>
            <a:avLst/>
            <a:gdLst>
              <a:gd name="connsiteX0" fmla="*/ 279400 w 629274"/>
              <a:gd name="connsiteY0" fmla="*/ 2387600 h 2387600"/>
              <a:gd name="connsiteX1" fmla="*/ 622300 w 629274"/>
              <a:gd name="connsiteY1" fmla="*/ 914400 h 2387600"/>
              <a:gd name="connsiteX2" fmla="*/ 0 w 629274"/>
              <a:gd name="connsiteY2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274" h="2387600">
                <a:moveTo>
                  <a:pt x="279400" y="2387600"/>
                </a:moveTo>
                <a:cubicBezTo>
                  <a:pt x="474133" y="1849966"/>
                  <a:pt x="668867" y="1312333"/>
                  <a:pt x="622300" y="914400"/>
                </a:cubicBezTo>
                <a:cubicBezTo>
                  <a:pt x="575733" y="516467"/>
                  <a:pt x="287866" y="258233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15 L -0.00122 0.07893 " pathEditMode="relative" rAng="0" ptsTypes="AA">
                                      <p:cBhvr>
                                        <p:cTn id="36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8171 L -0.04827 0.15949 L 0.00312 0.24282 " pathEditMode="relative" ptsTypes="AAA">
                                      <p:cBhvr>
                                        <p:cTn id="46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24282 L 0.00451 0.32615 " pathEditMode="relative" rAng="0" ptsTypes="AA">
                                      <p:cBhvr>
                                        <p:cTn id="50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32037 L 0.00451 0.40393 " pathEditMode="relative" rAng="0" ptsTypes="AA">
                                      <p:cBhvr>
                                        <p:cTn id="60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40393 L -0.03542 0.25115 C -0.0158 0.21458 0.00208 0.15139 0.02187 0.11504 " pathEditMode="relative" rAng="0" ptsTypes="AAA">
                                      <p:cBhvr>
                                        <p:cTn id="7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4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4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4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4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8" grpId="0"/>
      <p:bldP spid="10" grpId="0" animBg="1"/>
      <p:bldP spid="349230" grpId="0"/>
      <p:bldP spid="349230" grpId="1"/>
      <p:bldP spid="349231" grpId="0" animBg="1"/>
      <p:bldP spid="349231" grpId="2" animBg="1"/>
      <p:bldP spid="349234" grpId="0"/>
      <p:bldP spid="349236" grpId="0"/>
      <p:bldP spid="349236" grpId="1"/>
      <p:bldP spid="349237" grpId="0" animBg="1"/>
      <p:bldP spid="3492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7"/>
          <p:cNvSpPr txBox="1">
            <a:spLocks noChangeArrowheads="1"/>
          </p:cNvSpPr>
          <p:nvPr/>
        </p:nvSpPr>
        <p:spPr bwMode="auto">
          <a:xfrm>
            <a:off x="76200" y="857250"/>
            <a:ext cx="115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Input:</a:t>
            </a:r>
          </a:p>
        </p:txBody>
      </p:sp>
      <p:sp>
        <p:nvSpPr>
          <p:cNvPr id="69635" name="Text Box 16"/>
          <p:cNvSpPr txBox="1">
            <a:spLocks noChangeArrowheads="1"/>
          </p:cNvSpPr>
          <p:nvPr/>
        </p:nvSpPr>
        <p:spPr bwMode="auto">
          <a:xfrm>
            <a:off x="1371600" y="882650"/>
            <a:ext cx="166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Java Code</a:t>
            </a:r>
          </a:p>
        </p:txBody>
      </p:sp>
      <p:sp>
        <p:nvSpPr>
          <p:cNvPr id="117764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Parsing/Compiling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76200" y="1401763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Output:</a:t>
            </a:r>
          </a:p>
        </p:txBody>
      </p:sp>
      <p:sp>
        <p:nvSpPr>
          <p:cNvPr id="69638" name="Text Box 16"/>
          <p:cNvSpPr txBox="1">
            <a:spLocks noChangeArrowheads="1"/>
          </p:cNvSpPr>
          <p:nvPr/>
        </p:nvSpPr>
        <p:spPr bwMode="auto">
          <a:xfrm>
            <a:off x="1524000" y="1447800"/>
            <a:ext cx="38877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Machine Code</a:t>
            </a:r>
            <a:b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simulating the Java code.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57200" y="2743200"/>
            <a:ext cx="85582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Challenge: Keep track of three algorithms simultaneously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The compiler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The Java code being compiled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The MARIE code being produced.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316288-D69A-E050-0B1F-D868866DF37A}"/>
              </a:ext>
            </a:extLst>
          </p:cNvPr>
          <p:cNvGrpSpPr/>
          <p:nvPr/>
        </p:nvGrpSpPr>
        <p:grpSpPr>
          <a:xfrm>
            <a:off x="1066800" y="5270747"/>
            <a:ext cx="6947547" cy="977653"/>
            <a:chOff x="0" y="2222748"/>
            <a:chExt cx="6947547" cy="977653"/>
          </a:xfrm>
        </p:grpSpPr>
        <p:pic>
          <p:nvPicPr>
            <p:cNvPr id="3" name="Picture 5" descr="j0116172">
              <a:extLst>
                <a:ext uri="{FF2B5EF4-FFF2-40B4-BE49-F238E27FC236}">
                  <a16:creationId xmlns:a16="http://schemas.microsoft.com/office/drawing/2014/main" id="{5B72EE64-C6AE-FD75-6B36-8E98A1E56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248078"/>
              <a:ext cx="700121" cy="95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8">
              <a:extLst>
                <a:ext uri="{FF2B5EF4-FFF2-40B4-BE49-F238E27FC236}">
                  <a16:creationId xmlns:a16="http://schemas.microsoft.com/office/drawing/2014/main" id="{2F10A84C-E924-E68C-B549-AB489CAEF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222748"/>
              <a:ext cx="6185547" cy="932172"/>
            </a:xfrm>
            <a:prstGeom prst="wedgeRectCallout">
              <a:avLst>
                <a:gd name="adj1" fmla="val -54260"/>
                <a:gd name="adj2" fmla="val -26964"/>
              </a:avLst>
            </a:prstGeom>
            <a:noFill/>
            <a:ln w="38100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This is my favorite algorithm.</a:t>
              </a:r>
              <a:b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</a:b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So I teach it in 2001, 3101, and 6111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3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381000" y="1066800"/>
            <a:ext cx="4325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/>
              <a:t>Algorithm: </a:t>
            </a:r>
            <a:r>
              <a:rPr lang="en-US" altLang="en-US" i="0" dirty="0" err="1">
                <a:solidFill>
                  <a:schemeClr val="hlink"/>
                </a:solidFill>
              </a:rPr>
              <a:t>GetFact</a:t>
            </a:r>
            <a:r>
              <a:rPr lang="en-US" altLang="en-US" i="0" dirty="0">
                <a:solidFill>
                  <a:schemeClr val="hlink"/>
                </a:solidFill>
              </a:rPr>
              <a:t>( </a:t>
            </a:r>
            <a:r>
              <a:rPr lang="en-US" altLang="en-US" dirty="0">
                <a:solidFill>
                  <a:schemeClr val="tx2"/>
                </a:solidFill>
              </a:rPr>
              <a:t>s</a:t>
            </a:r>
            <a:r>
              <a:rPr lang="en-US" altLang="en-US" i="0" dirty="0">
                <a:solidFill>
                  <a:schemeClr val="hlink"/>
                </a:solidFill>
              </a:rPr>
              <a:t>, </a:t>
            </a:r>
            <a:r>
              <a:rPr lang="en-US" altLang="en-US" dirty="0" err="1">
                <a:solidFill>
                  <a:schemeClr val="hlink"/>
                </a:solidFill>
              </a:rPr>
              <a:t>i</a:t>
            </a:r>
            <a:r>
              <a:rPr lang="en-US" altLang="en-US" i="0" dirty="0">
                <a:solidFill>
                  <a:schemeClr val="hlink"/>
                </a:solidFill>
              </a:rPr>
              <a:t> 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3ECDF8-271D-EE51-B87E-D34BB9260F1D}"/>
              </a:ext>
            </a:extLst>
          </p:cNvPr>
          <p:cNvGrpSpPr/>
          <p:nvPr/>
        </p:nvGrpSpPr>
        <p:grpSpPr>
          <a:xfrm>
            <a:off x="1752600" y="9525"/>
            <a:ext cx="5610225" cy="1057275"/>
            <a:chOff x="1752600" y="9525"/>
            <a:chExt cx="5610225" cy="1057275"/>
          </a:xfrm>
        </p:grpSpPr>
        <p:pic>
          <p:nvPicPr>
            <p:cNvPr id="355330" name="Picture 2" descr="capture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525"/>
              <a:ext cx="56102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962D8E6-D39C-40C4-7500-4E9B4DE5F8AD}"/>
                </a:ext>
              </a:extLst>
            </p:cNvPr>
            <p:cNvSpPr/>
            <p:nvPr/>
          </p:nvSpPr>
          <p:spPr bwMode="auto">
            <a:xfrm>
              <a:off x="1905000" y="498765"/>
              <a:ext cx="53340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CCEE2-AD84-1ED4-2696-D7A7166207CF}"/>
              </a:ext>
            </a:extLst>
          </p:cNvPr>
          <p:cNvGrpSpPr/>
          <p:nvPr/>
        </p:nvGrpSpPr>
        <p:grpSpPr>
          <a:xfrm>
            <a:off x="2133600" y="422565"/>
            <a:ext cx="2695198" cy="400110"/>
            <a:chOff x="2133600" y="422565"/>
            <a:chExt cx="2695198" cy="400110"/>
          </a:xfrm>
        </p:grpSpPr>
        <p:sp>
          <p:nvSpPr>
            <p:cNvPr id="349217" name="Rectangle 4">
              <a:extLst>
                <a:ext uri="{FF2B5EF4-FFF2-40B4-BE49-F238E27FC236}">
                  <a16:creationId xmlns:a16="http://schemas.microsoft.com/office/drawing/2014/main" id="{AE7B65A8-8360-0DA1-149D-BC7AB35A4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422565"/>
              <a:ext cx="23903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 err="1">
                  <a:solidFill>
                    <a:schemeClr val="bg2"/>
                  </a:solidFill>
                </a:rPr>
                <a:t>RoutineA</a:t>
              </a:r>
              <a:r>
                <a:rPr lang="en-US" altLang="en-US" sz="2000" i="0" dirty="0">
                  <a:solidFill>
                    <a:schemeClr val="bg2"/>
                  </a:solidFill>
                </a:rPr>
                <a:t>(</a:t>
              </a:r>
              <a:r>
                <a:rPr lang="en-US" altLang="en-US" sz="2000" i="0" dirty="0" err="1">
                  <a:solidFill>
                    <a:schemeClr val="bg2"/>
                  </a:solidFill>
                </a:rPr>
                <a:t>exp</a:t>
              </a:r>
              <a:r>
                <a:rPr lang="en-US" altLang="en-US" sz="2000" i="0" baseline="-25000" dirty="0" err="1">
                  <a:solidFill>
                    <a:schemeClr val="bg2"/>
                  </a:solidFill>
                </a:rPr>
                <a:t>1</a:t>
              </a:r>
              <a:r>
                <a:rPr lang="en-US" altLang="en-US" sz="2000" i="0" dirty="0" err="1">
                  <a:solidFill>
                    <a:schemeClr val="bg2"/>
                  </a:solidFill>
                </a:rPr>
                <a:t>,exp</a:t>
              </a:r>
              <a:r>
                <a:rPr lang="en-US" altLang="en-US" sz="2000" i="0" baseline="-25000" dirty="0" err="1">
                  <a:solidFill>
                    <a:schemeClr val="bg2"/>
                  </a:solidFill>
                </a:rPr>
                <a:t>2</a:t>
              </a:r>
              <a:r>
                <a:rPr lang="en-US" altLang="en-US" sz="2000" i="0" dirty="0">
                  <a:solidFill>
                    <a:schemeClr val="bg2"/>
                  </a:solidFill>
                </a:rPr>
                <a:t>)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6C5B11-7172-F694-889C-33412A6FC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533357"/>
              <a:ext cx="378689" cy="228643"/>
            </a:xfrm>
            <a:prstGeom prst="rect">
              <a:avLst/>
            </a:prstGeom>
          </p:spPr>
        </p:pic>
      </p:grpSp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6774878" y="1676400"/>
            <a:ext cx="1676401" cy="1676400"/>
            <a:chOff x="2352" y="624"/>
            <a:chExt cx="1056" cy="1056"/>
          </a:xfrm>
        </p:grpSpPr>
        <p:sp>
          <p:nvSpPr>
            <p:cNvPr id="116742" name="Rectangle 3"/>
            <p:cNvSpPr>
              <a:spLocks noChangeArrowheads="1"/>
            </p:cNvSpPr>
            <p:nvPr/>
          </p:nvSpPr>
          <p:spPr bwMode="auto">
            <a:xfrm>
              <a:off x="2352" y="624"/>
              <a:ext cx="1056" cy="105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6743" name="Text Box 4"/>
            <p:cNvSpPr txBox="1">
              <a:spLocks noChangeArrowheads="1"/>
            </p:cNvSpPr>
            <p:nvPr/>
          </p:nvSpPr>
          <p:spPr bwMode="auto">
            <a:xfrm>
              <a:off x="2400" y="624"/>
              <a:ext cx="88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Data for </a:t>
              </a:r>
              <a:br>
                <a:rPr lang="en-US" altLang="en-US" sz="1600" i="0" dirty="0"/>
              </a:br>
              <a:r>
                <a:rPr lang="en-US" altLang="en-US" sz="1600" i="0" dirty="0"/>
                <a:t>current routine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x</a:t>
              </a:r>
            </a:p>
          </p:txBody>
        </p:sp>
      </p:grpSp>
      <p:sp>
        <p:nvSpPr>
          <p:cNvPr id="116740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1143000"/>
            <a:ext cx="3048000" cy="68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Stack of Stack Frames</a:t>
            </a:r>
          </a:p>
        </p:txBody>
      </p:sp>
      <p:sp>
        <p:nvSpPr>
          <p:cNvPr id="8" name="Text Box 147"/>
          <p:cNvSpPr txBox="1">
            <a:spLocks noChangeArrowheads="1"/>
          </p:cNvSpPr>
          <p:nvPr/>
        </p:nvSpPr>
        <p:spPr bwMode="auto">
          <a:xfrm>
            <a:off x="1447800" y="1219200"/>
            <a:ext cx="388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    x  = </a:t>
            </a:r>
            <a:r>
              <a:rPr lang="en-US" altLang="en-US" sz="1800" i="0" dirty="0" err="1"/>
              <a:t>RoutineA</a:t>
            </a:r>
            <a:r>
              <a:rPr lang="en-US" altLang="en-US" sz="1800" i="0" dirty="0"/>
              <a:t>(23,58)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*  ….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774875" y="3352800"/>
            <a:ext cx="1676400" cy="1752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6851075" y="3352800"/>
            <a:ext cx="1711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return to 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a = 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b = 58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i="0" dirty="0"/>
              <a:t>x   other local vars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v[0]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v[1]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return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8D813D-5AF3-4B7B-ED57-B275EC19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92362"/>
            <a:ext cx="60516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Machine code for evaluating factor </a:t>
            </a:r>
            <a:r>
              <a:rPr lang="en-US" altLang="en-US" sz="2000" i="0" dirty="0" err="1"/>
              <a:t>RoutineA</a:t>
            </a:r>
            <a:r>
              <a:rPr lang="en-US" altLang="en-US" sz="2000" i="0" dirty="0"/>
              <a:t>(</a:t>
            </a:r>
            <a:r>
              <a:rPr lang="en-US" altLang="en-US" sz="2000" i="0" dirty="0" err="1"/>
              <a:t>exp</a:t>
            </a:r>
            <a:r>
              <a:rPr lang="en-US" altLang="en-US" sz="2000" i="0" baseline="-25000" dirty="0" err="1"/>
              <a:t>1</a:t>
            </a:r>
            <a:r>
              <a:rPr lang="en-US" altLang="en-US" sz="2000" i="0" dirty="0" err="1"/>
              <a:t>,exp</a:t>
            </a:r>
            <a:r>
              <a:rPr lang="en-US" altLang="en-US" sz="2000" i="0" baseline="-25000" dirty="0" err="1"/>
              <a:t>2</a:t>
            </a:r>
            <a:r>
              <a:rPr lang="en-US" altLang="en-US" sz="2000" i="0" dirty="0"/>
              <a:t>) </a:t>
            </a:r>
            <a:br>
              <a:rPr lang="en-US" altLang="en-US" sz="2000" i="0" baseline="-25000" dirty="0"/>
            </a:br>
            <a:r>
              <a:rPr lang="en-US" altLang="en-US" sz="2000" i="0" baseline="-25000" dirty="0"/>
              <a:t>    </a:t>
            </a:r>
            <a:r>
              <a:rPr lang="en-US" altLang="en-US" sz="2000" i="0" dirty="0"/>
              <a:t>and storing the value in cell 11 </a:t>
            </a:r>
            <a:endParaRPr lang="en-US" altLang="en-US" sz="2000" i="0" dirty="0">
              <a:solidFill>
                <a:srgbClr val="00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31BF1-1974-2C3D-D633-529E9CD9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00400"/>
            <a:ext cx="3748142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solidFill>
                  <a:schemeClr val="bg2"/>
                </a:solidFill>
              </a:rPr>
              <a:t>Machine code for evaluating </a:t>
            </a:r>
            <a:r>
              <a:rPr lang="en-US" altLang="en-US" sz="2000" i="0" dirty="0" err="1">
                <a:solidFill>
                  <a:schemeClr val="bg2"/>
                </a:solidFill>
              </a:rPr>
              <a:t>exp</a:t>
            </a:r>
            <a:r>
              <a:rPr lang="en-US" altLang="en-US" sz="2000" i="0" baseline="-25000" dirty="0" err="1">
                <a:solidFill>
                  <a:schemeClr val="bg2"/>
                </a:solidFill>
              </a:rPr>
              <a:t>1</a:t>
            </a:r>
            <a:r>
              <a:rPr lang="en-US" altLang="en-US" sz="2000" i="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A4AC88C-1D08-71AA-9458-402828A5E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3640740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solidFill>
                  <a:schemeClr val="bg2"/>
                </a:solidFill>
              </a:rPr>
              <a:t>Machine code for evaluating </a:t>
            </a:r>
            <a:r>
              <a:rPr lang="en-US" altLang="en-US" sz="2000" i="0" dirty="0" err="1">
                <a:solidFill>
                  <a:schemeClr val="bg2"/>
                </a:solidFill>
              </a:rPr>
              <a:t>exp</a:t>
            </a:r>
            <a:r>
              <a:rPr lang="en-US" altLang="en-US" sz="2000" i="0" baseline="-25000" dirty="0" err="1">
                <a:solidFill>
                  <a:schemeClr val="bg2"/>
                </a:solidFill>
              </a:rPr>
              <a:t>2</a:t>
            </a:r>
            <a:endParaRPr lang="en-US" altLang="en-US" sz="2000" i="0" dirty="0">
              <a:solidFill>
                <a:schemeClr val="bg2"/>
              </a:solidFill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6C9AC0D-9AC7-262D-5DD0-BB2E8D11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38600"/>
            <a:ext cx="568963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Push on to Stack Frame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  - Address * of code to return to when routine returns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  - value of exp</a:t>
            </a:r>
            <a:r>
              <a:rPr lang="en-US" altLang="en-US" sz="2000" i="0" baseline="-25000"/>
              <a:t>1</a:t>
            </a:r>
            <a:r>
              <a:rPr lang="en-US" altLang="en-US" sz="2000" i="0"/>
              <a:t>,exp</a:t>
            </a:r>
            <a:r>
              <a:rPr lang="en-US" altLang="en-US" sz="2000" i="0" baseline="-25000"/>
              <a:t>2 </a:t>
            </a:r>
            <a:r>
              <a:rPr lang="en-US" altLang="en-US" sz="2000" i="0"/>
              <a:t>being passed 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  - enough space for other local variables.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Jump to start of code for RoutineA.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/>
              <a:t>* return address to jump to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/>
              <a:t>Copy returned value out of Stack Frame to cell 11.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/>
              <a:t>Pop Stack frame</a:t>
            </a:r>
            <a:endParaRPr lang="en-US" altLang="en-US" sz="2000" i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CCD7D5-1346-757F-7ECA-D02BF054A03E}"/>
              </a:ext>
            </a:extLst>
          </p:cNvPr>
          <p:cNvSpPr/>
          <p:nvPr/>
        </p:nvSpPr>
        <p:spPr bwMode="auto">
          <a:xfrm>
            <a:off x="609600" y="3124200"/>
            <a:ext cx="5715000" cy="3505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D2D529-0E8B-86CA-3F1F-4B94637F3ADA}"/>
              </a:ext>
            </a:extLst>
          </p:cNvPr>
          <p:cNvSpPr/>
          <p:nvPr/>
        </p:nvSpPr>
        <p:spPr bwMode="auto">
          <a:xfrm>
            <a:off x="1295400" y="2057400"/>
            <a:ext cx="1295400" cy="45720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9056135-90C1-5214-59ED-CA122971F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630" y="2438400"/>
            <a:ext cx="453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= 9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B24E5C0D-987B-4B8E-BA85-CAB66CF9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4" y="4824415"/>
            <a:ext cx="453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= 9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39C614A-1450-D3D1-5F85-21C50025090A}"/>
              </a:ext>
            </a:extLst>
          </p:cNvPr>
          <p:cNvSpPr/>
          <p:nvPr/>
        </p:nvSpPr>
        <p:spPr bwMode="auto">
          <a:xfrm>
            <a:off x="7467600" y="2641600"/>
            <a:ext cx="629274" cy="2387600"/>
          </a:xfrm>
          <a:custGeom>
            <a:avLst/>
            <a:gdLst>
              <a:gd name="connsiteX0" fmla="*/ 279400 w 629274"/>
              <a:gd name="connsiteY0" fmla="*/ 2387600 h 2387600"/>
              <a:gd name="connsiteX1" fmla="*/ 622300 w 629274"/>
              <a:gd name="connsiteY1" fmla="*/ 914400 h 2387600"/>
              <a:gd name="connsiteX2" fmla="*/ 0 w 629274"/>
              <a:gd name="connsiteY2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274" h="2387600">
                <a:moveTo>
                  <a:pt x="279400" y="2387600"/>
                </a:moveTo>
                <a:cubicBezTo>
                  <a:pt x="474133" y="1849966"/>
                  <a:pt x="668867" y="1312333"/>
                  <a:pt x="622300" y="914400"/>
                </a:cubicBezTo>
                <a:cubicBezTo>
                  <a:pt x="575733" y="516467"/>
                  <a:pt x="287866" y="258233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B7C4BD4-0F85-B83B-AF7E-67418E4D8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585855"/>
            <a:ext cx="453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= 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1097C2-4F92-422D-AE30-22BB83DCFE60}"/>
              </a:ext>
            </a:extLst>
          </p:cNvPr>
          <p:cNvSpPr/>
          <p:nvPr/>
        </p:nvSpPr>
        <p:spPr bwMode="auto">
          <a:xfrm>
            <a:off x="3048000" y="1790700"/>
            <a:ext cx="762000" cy="38100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D01117-2FCF-01B3-18E5-3A28A6EA3FF8}"/>
              </a:ext>
            </a:extLst>
          </p:cNvPr>
          <p:cNvSpPr/>
          <p:nvPr/>
        </p:nvSpPr>
        <p:spPr bwMode="auto">
          <a:xfrm>
            <a:off x="3581400" y="3200400"/>
            <a:ext cx="838200" cy="99060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D42889-310C-F9A4-76BA-EBD09BFBBB73}"/>
              </a:ext>
            </a:extLst>
          </p:cNvPr>
          <p:cNvCxnSpPr>
            <a:cxnSpLocks/>
          </p:cNvCxnSpPr>
          <p:nvPr/>
        </p:nvCxnSpPr>
        <p:spPr bwMode="auto">
          <a:xfrm>
            <a:off x="1233055" y="1981200"/>
            <a:ext cx="193965" cy="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7D23347-2C30-E6A6-FEF1-C115BCB5EC38}"/>
              </a:ext>
            </a:extLst>
          </p:cNvPr>
          <p:cNvSpPr/>
          <p:nvPr/>
        </p:nvSpPr>
        <p:spPr bwMode="auto">
          <a:xfrm>
            <a:off x="3048000" y="2730500"/>
            <a:ext cx="762000" cy="34290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8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8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8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8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11111E-6 L -0.02327 0.07407 L 0.00173 0.15741 " pathEditMode="relative" ptsTypes="AAA">
                                      <p:cBhvr>
                                        <p:cTn id="110" dur="3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15185 L -0.02882 0.0963 L -0.00243 0.03148 " pathEditMode="relative" ptsTypes="AAA">
                                      <p:cBhvr>
                                        <p:cTn id="13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8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18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1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1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1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1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18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18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18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18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  <p:bldP spid="118790" grpId="1" animBg="1"/>
      <p:bldP spid="118791" grpId="0" build="allAtOnce"/>
      <p:bldP spid="4" grpId="0"/>
      <p:bldP spid="5" grpId="0" animBg="1"/>
      <p:bldP spid="9" grpId="0" animBg="1"/>
      <p:bldP spid="15" grpId="0" animBg="1"/>
      <p:bldP spid="13" grpId="0" animBg="1"/>
      <p:bldP spid="13" grpId="1" animBg="1"/>
      <p:bldP spid="13" grpId="2" animBg="1"/>
      <p:bldP spid="13" grpId="3" animBg="1"/>
      <p:bldP spid="14" grpId="0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10" grpId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381000" y="1066800"/>
            <a:ext cx="4325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/>
              <a:t>Algorithm: </a:t>
            </a:r>
            <a:r>
              <a:rPr lang="en-US" altLang="en-US" i="0" dirty="0" err="1">
                <a:solidFill>
                  <a:schemeClr val="hlink"/>
                </a:solidFill>
              </a:rPr>
              <a:t>GetFact</a:t>
            </a:r>
            <a:r>
              <a:rPr lang="en-US" altLang="en-US" i="0" dirty="0">
                <a:solidFill>
                  <a:schemeClr val="hlink"/>
                </a:solidFill>
              </a:rPr>
              <a:t>( </a:t>
            </a:r>
            <a:r>
              <a:rPr lang="en-US" altLang="en-US" dirty="0">
                <a:solidFill>
                  <a:schemeClr val="tx2"/>
                </a:solidFill>
              </a:rPr>
              <a:t>s</a:t>
            </a:r>
            <a:r>
              <a:rPr lang="en-US" altLang="en-US" i="0" dirty="0">
                <a:solidFill>
                  <a:schemeClr val="hlink"/>
                </a:solidFill>
              </a:rPr>
              <a:t>, </a:t>
            </a:r>
            <a:r>
              <a:rPr lang="en-US" altLang="en-US" dirty="0" err="1">
                <a:solidFill>
                  <a:schemeClr val="hlink"/>
                </a:solidFill>
              </a:rPr>
              <a:t>i</a:t>
            </a:r>
            <a:r>
              <a:rPr lang="en-US" altLang="en-US" i="0" dirty="0">
                <a:solidFill>
                  <a:schemeClr val="hlink"/>
                </a:solidFill>
              </a:rPr>
              <a:t> 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3ECDF8-271D-EE51-B87E-D34BB9260F1D}"/>
              </a:ext>
            </a:extLst>
          </p:cNvPr>
          <p:cNvGrpSpPr/>
          <p:nvPr/>
        </p:nvGrpSpPr>
        <p:grpSpPr>
          <a:xfrm>
            <a:off x="1752600" y="9525"/>
            <a:ext cx="5610225" cy="1057275"/>
            <a:chOff x="1752600" y="9525"/>
            <a:chExt cx="5610225" cy="1057275"/>
          </a:xfrm>
        </p:grpSpPr>
        <p:pic>
          <p:nvPicPr>
            <p:cNvPr id="355330" name="Picture 2" descr="capture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525"/>
              <a:ext cx="56102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962D8E6-D39C-40C4-7500-4E9B4DE5F8AD}"/>
                </a:ext>
              </a:extLst>
            </p:cNvPr>
            <p:cNvSpPr/>
            <p:nvPr/>
          </p:nvSpPr>
          <p:spPr bwMode="auto">
            <a:xfrm>
              <a:off x="1905000" y="498765"/>
              <a:ext cx="5334000" cy="533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CCEE2-AD84-1ED4-2696-D7A7166207CF}"/>
              </a:ext>
            </a:extLst>
          </p:cNvPr>
          <p:cNvGrpSpPr/>
          <p:nvPr/>
        </p:nvGrpSpPr>
        <p:grpSpPr>
          <a:xfrm>
            <a:off x="2133600" y="422565"/>
            <a:ext cx="2695198" cy="400110"/>
            <a:chOff x="2133600" y="422565"/>
            <a:chExt cx="2695198" cy="400110"/>
          </a:xfrm>
        </p:grpSpPr>
        <p:sp>
          <p:nvSpPr>
            <p:cNvPr id="349217" name="Rectangle 4">
              <a:extLst>
                <a:ext uri="{FF2B5EF4-FFF2-40B4-BE49-F238E27FC236}">
                  <a16:creationId xmlns:a16="http://schemas.microsoft.com/office/drawing/2014/main" id="{AE7B65A8-8360-0DA1-149D-BC7AB35A4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422565"/>
              <a:ext cx="23903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 err="1">
                  <a:solidFill>
                    <a:schemeClr val="bg2"/>
                  </a:solidFill>
                </a:rPr>
                <a:t>RoutineA</a:t>
              </a:r>
              <a:r>
                <a:rPr lang="en-US" altLang="en-US" sz="2000" i="0" dirty="0">
                  <a:solidFill>
                    <a:schemeClr val="bg2"/>
                  </a:solidFill>
                </a:rPr>
                <a:t>(</a:t>
              </a:r>
              <a:r>
                <a:rPr lang="en-US" altLang="en-US" sz="2000" i="0" dirty="0" err="1">
                  <a:solidFill>
                    <a:schemeClr val="bg2"/>
                  </a:solidFill>
                </a:rPr>
                <a:t>exp</a:t>
              </a:r>
              <a:r>
                <a:rPr lang="en-US" altLang="en-US" sz="2000" i="0" baseline="-25000" dirty="0" err="1">
                  <a:solidFill>
                    <a:schemeClr val="bg2"/>
                  </a:solidFill>
                </a:rPr>
                <a:t>1</a:t>
              </a:r>
              <a:r>
                <a:rPr lang="en-US" altLang="en-US" sz="2000" i="0" dirty="0" err="1">
                  <a:solidFill>
                    <a:schemeClr val="bg2"/>
                  </a:solidFill>
                </a:rPr>
                <a:t>,exp</a:t>
              </a:r>
              <a:r>
                <a:rPr lang="en-US" altLang="en-US" sz="2000" i="0" baseline="-25000" dirty="0" err="1">
                  <a:solidFill>
                    <a:schemeClr val="bg2"/>
                  </a:solidFill>
                </a:rPr>
                <a:t>2</a:t>
              </a:r>
              <a:r>
                <a:rPr lang="en-US" altLang="en-US" sz="2000" i="0" dirty="0">
                  <a:solidFill>
                    <a:schemeClr val="bg2"/>
                  </a:solidFill>
                </a:rPr>
                <a:t>)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6C5B11-7172-F694-889C-33412A6FC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533357"/>
              <a:ext cx="378689" cy="228643"/>
            </a:xfrm>
            <a:prstGeom prst="rect">
              <a:avLst/>
            </a:prstGeom>
          </p:spPr>
        </p:pic>
      </p:grpSp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6774878" y="1676400"/>
            <a:ext cx="1676401" cy="1676400"/>
            <a:chOff x="2352" y="624"/>
            <a:chExt cx="1056" cy="1056"/>
          </a:xfrm>
        </p:grpSpPr>
        <p:sp>
          <p:nvSpPr>
            <p:cNvPr id="116742" name="Rectangle 3"/>
            <p:cNvSpPr>
              <a:spLocks noChangeArrowheads="1"/>
            </p:cNvSpPr>
            <p:nvPr/>
          </p:nvSpPr>
          <p:spPr bwMode="auto">
            <a:xfrm>
              <a:off x="2352" y="624"/>
              <a:ext cx="1056" cy="105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6743" name="Text Box 4"/>
            <p:cNvSpPr txBox="1">
              <a:spLocks noChangeArrowheads="1"/>
            </p:cNvSpPr>
            <p:nvPr/>
          </p:nvSpPr>
          <p:spPr bwMode="auto">
            <a:xfrm>
              <a:off x="2400" y="624"/>
              <a:ext cx="88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Data for </a:t>
              </a:r>
              <a:br>
                <a:rPr lang="en-US" altLang="en-US" sz="1600" i="0" dirty="0"/>
              </a:br>
              <a:r>
                <a:rPr lang="en-US" altLang="en-US" sz="1600" i="0" dirty="0"/>
                <a:t>current routine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0" dirty="0"/>
                <a:t>x</a:t>
              </a:r>
            </a:p>
          </p:txBody>
        </p:sp>
      </p:grpSp>
      <p:sp>
        <p:nvSpPr>
          <p:cNvPr id="116740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1143000"/>
            <a:ext cx="3048000" cy="68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Stack of Stack Frames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774875" y="3352800"/>
            <a:ext cx="1676400" cy="1752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800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6851075" y="3352800"/>
            <a:ext cx="1711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return to 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a = 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b = 58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i="0" dirty="0"/>
              <a:t>x   other local vars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v[0]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v[1]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return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8D813D-5AF3-4B7B-ED57-B275EC19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92362"/>
            <a:ext cx="4272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Machine code for evaluating factor v[1]</a:t>
            </a:r>
            <a:br>
              <a:rPr lang="en-US" altLang="en-US" sz="2000" i="0" baseline="-25000" dirty="0"/>
            </a:br>
            <a:r>
              <a:rPr lang="en-US" altLang="en-US" sz="2000" i="0" baseline="-25000" dirty="0"/>
              <a:t>    </a:t>
            </a:r>
            <a:r>
              <a:rPr lang="en-US" altLang="en-US" sz="2000" i="0" dirty="0"/>
              <a:t>and storing the value in cell 11 </a:t>
            </a:r>
            <a:endParaRPr lang="en-US" altLang="en-US" sz="2000" i="0" dirty="0">
              <a:solidFill>
                <a:srgbClr val="00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31BF1-1974-2C3D-D633-529E9CD9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572000"/>
            <a:ext cx="3748142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>
                <a:solidFill>
                  <a:schemeClr val="bg2"/>
                </a:solidFill>
              </a:rPr>
              <a:t>Machine code for evaluating exp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6C9AC0D-9AC7-262D-5DD0-BB2E8D11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00400"/>
            <a:ext cx="5783956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Calculate memory address of v[1]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i="0" dirty="0"/>
              <a:t>Start with memory address </a:t>
            </a:r>
            <a:br>
              <a:rPr lang="en-US" altLang="en-US" sz="2000" i="0" dirty="0"/>
            </a:br>
            <a:r>
              <a:rPr lang="en-US" altLang="en-US" sz="2000" i="0" dirty="0"/>
              <a:t>    of start of current stack frame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i="0" dirty="0"/>
              <a:t>Add on the space between it and v[0]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700" i="0" dirty="0"/>
              <a:t>  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i="0" dirty="0"/>
              <a:t>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200" i="0" dirty="0"/>
              <a:t> 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i="0" dirty="0"/>
              <a:t>Add on the value exp to get address of v[exp]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i="0" dirty="0"/>
              <a:t>Assume that this address 385 is stored in variable q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/>
              <a:t>Load the value in the cell addressed </a:t>
            </a:r>
            <a:br>
              <a:rPr lang="en-US" altLang="en-US" sz="2000" i="0" dirty="0"/>
            </a:br>
            <a:r>
              <a:rPr lang="en-US" altLang="en-US" sz="2000" i="0" dirty="0"/>
              <a:t>  by the value in variable q (i.e. indirect addressing)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i="0" dirty="0"/>
              <a:t>Store in cell 11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en-US" altLang="en-US" sz="2000" i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CCD7D5-1346-757F-7ECA-D02BF054A03E}"/>
              </a:ext>
            </a:extLst>
          </p:cNvPr>
          <p:cNvSpPr/>
          <p:nvPr/>
        </p:nvSpPr>
        <p:spPr bwMode="auto">
          <a:xfrm>
            <a:off x="609600" y="3124200"/>
            <a:ext cx="5791200" cy="3505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B7C4BD4-0F85-B83B-AF7E-67418E4D8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585855"/>
            <a:ext cx="453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= 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1097C2-4F92-422D-AE30-22BB83DCFE60}"/>
              </a:ext>
            </a:extLst>
          </p:cNvPr>
          <p:cNvSpPr/>
          <p:nvPr/>
        </p:nvSpPr>
        <p:spPr bwMode="auto">
          <a:xfrm>
            <a:off x="1841500" y="1790700"/>
            <a:ext cx="304800" cy="34290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FCB5DA-1DD7-0EA9-3132-5DF874E11AAC}"/>
              </a:ext>
            </a:extLst>
          </p:cNvPr>
          <p:cNvGrpSpPr/>
          <p:nvPr/>
        </p:nvGrpSpPr>
        <p:grpSpPr>
          <a:xfrm>
            <a:off x="2133600" y="666690"/>
            <a:ext cx="1222039" cy="400110"/>
            <a:chOff x="2133600" y="422565"/>
            <a:chExt cx="1222039" cy="400110"/>
          </a:xfrm>
        </p:grpSpPr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4F2D5DEB-051E-DD67-640C-B9959A601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422565"/>
              <a:ext cx="9172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>
                  <a:solidFill>
                    <a:schemeClr val="bg2"/>
                  </a:solidFill>
                </a:rPr>
                <a:t>v[exp]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3E79CB-47D2-5A46-5BB5-D73DB9464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533357"/>
              <a:ext cx="378689" cy="228643"/>
            </a:xfrm>
            <a:prstGeom prst="rect">
              <a:avLst/>
            </a:prstGeom>
          </p:spPr>
        </p:pic>
      </p:grpSp>
      <p:sp>
        <p:nvSpPr>
          <p:cNvPr id="349238" name="Text Box 147">
            <a:extLst>
              <a:ext uri="{FF2B5EF4-FFF2-40B4-BE49-F238E27FC236}">
                <a16:creationId xmlns:a16="http://schemas.microsoft.com/office/drawing/2014/main" id="{5A9714F4-8F4A-6F17-025D-2721EB8D0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1800" i="0" dirty="0"/>
              <a:t>x = v[1]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63BF6F-44A0-0843-31A4-D1FF99062EBC}"/>
              </a:ext>
            </a:extLst>
          </p:cNvPr>
          <p:cNvCxnSpPr>
            <a:cxnSpLocks/>
          </p:cNvCxnSpPr>
          <p:nvPr/>
        </p:nvCxnSpPr>
        <p:spPr bwMode="auto">
          <a:xfrm>
            <a:off x="6489700" y="3517900"/>
            <a:ext cx="193965" cy="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844898-C7CF-AF84-278C-E64F1E5AB6C0}"/>
              </a:ext>
            </a:extLst>
          </p:cNvPr>
          <p:cNvCxnSpPr>
            <a:cxnSpLocks/>
          </p:cNvCxnSpPr>
          <p:nvPr/>
        </p:nvCxnSpPr>
        <p:spPr bwMode="auto">
          <a:xfrm>
            <a:off x="6502400" y="4775200"/>
            <a:ext cx="193965" cy="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Left Brace 26">
            <a:extLst>
              <a:ext uri="{FF2B5EF4-FFF2-40B4-BE49-F238E27FC236}">
                <a16:creationId xmlns:a16="http://schemas.microsoft.com/office/drawing/2014/main" id="{32D0A718-B44F-D4B6-D93A-63A45C2BAC24}"/>
              </a:ext>
            </a:extLst>
          </p:cNvPr>
          <p:cNvSpPr/>
          <p:nvPr/>
        </p:nvSpPr>
        <p:spPr bwMode="auto">
          <a:xfrm>
            <a:off x="6553200" y="3505200"/>
            <a:ext cx="228600" cy="990600"/>
          </a:xfrm>
          <a:prstGeom prst="leftBrac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0F1EEA39-4164-8694-6003-AF85BADE2BAA}"/>
              </a:ext>
            </a:extLst>
          </p:cNvPr>
          <p:cNvSpPr/>
          <p:nvPr/>
        </p:nvSpPr>
        <p:spPr bwMode="auto">
          <a:xfrm>
            <a:off x="6540500" y="4495800"/>
            <a:ext cx="241300" cy="304800"/>
          </a:xfrm>
          <a:prstGeom prst="leftBrac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368B7F0F-FB21-F6F9-283D-30FF52A32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1010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385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0BA38A3-7B43-EE2B-A8A4-D019C68D2629}"/>
              </a:ext>
            </a:extLst>
          </p:cNvPr>
          <p:cNvSpPr/>
          <p:nvPr/>
        </p:nvSpPr>
        <p:spPr bwMode="auto">
          <a:xfrm>
            <a:off x="7391400" y="4572000"/>
            <a:ext cx="304800" cy="34290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9218" name="Oval 349217">
            <a:extLst>
              <a:ext uri="{FF2B5EF4-FFF2-40B4-BE49-F238E27FC236}">
                <a16:creationId xmlns:a16="http://schemas.microsoft.com/office/drawing/2014/main" id="{85F7F118-471C-2BA7-AC13-99CD4CBD34DE}"/>
              </a:ext>
            </a:extLst>
          </p:cNvPr>
          <p:cNvSpPr/>
          <p:nvPr/>
        </p:nvSpPr>
        <p:spPr bwMode="auto">
          <a:xfrm>
            <a:off x="3048000" y="2730500"/>
            <a:ext cx="762000" cy="34290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9220" name="Text Box 7">
            <a:extLst>
              <a:ext uri="{FF2B5EF4-FFF2-40B4-BE49-F238E27FC236}">
                <a16:creationId xmlns:a16="http://schemas.microsoft.com/office/drawing/2014/main" id="{FB967218-4215-1717-9D73-1B1F8AE8C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990600"/>
            <a:ext cx="710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/>
              <a:t>q=385</a:t>
            </a:r>
          </a:p>
        </p:txBody>
      </p:sp>
      <p:sp>
        <p:nvSpPr>
          <p:cNvPr id="349221" name="Rectangle 4">
            <a:extLst>
              <a:ext uri="{FF2B5EF4-FFF2-40B4-BE49-F238E27FC236}">
                <a16:creationId xmlns:a16="http://schemas.microsoft.com/office/drawing/2014/main" id="{D6A95DDC-6B7C-6EA0-1282-F5C3AF3D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257800"/>
            <a:ext cx="266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Oops. My machine code language did not have indirect addressing so I faked it.</a:t>
            </a:r>
          </a:p>
        </p:txBody>
      </p:sp>
      <p:cxnSp>
        <p:nvCxnSpPr>
          <p:cNvPr id="349223" name="Straight Connector 349222">
            <a:extLst>
              <a:ext uri="{FF2B5EF4-FFF2-40B4-BE49-F238E27FC236}">
                <a16:creationId xmlns:a16="http://schemas.microsoft.com/office/drawing/2014/main" id="{821D657C-F27B-1894-D371-A5ECBE6A464E}"/>
              </a:ext>
            </a:extLst>
          </p:cNvPr>
          <p:cNvCxnSpPr/>
          <p:nvPr/>
        </p:nvCxnSpPr>
        <p:spPr bwMode="auto">
          <a:xfrm flipV="1">
            <a:off x="3962400" y="6096000"/>
            <a:ext cx="1828800" cy="1524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9226" name="Group 349225">
            <a:extLst>
              <a:ext uri="{FF2B5EF4-FFF2-40B4-BE49-F238E27FC236}">
                <a16:creationId xmlns:a16="http://schemas.microsoft.com/office/drawing/2014/main" id="{68A17D43-A172-CF3D-1D88-118B96857CCA}"/>
              </a:ext>
            </a:extLst>
          </p:cNvPr>
          <p:cNvGrpSpPr/>
          <p:nvPr/>
        </p:nvGrpSpPr>
        <p:grpSpPr>
          <a:xfrm>
            <a:off x="6299200" y="939800"/>
            <a:ext cx="990600" cy="444500"/>
            <a:chOff x="6311900" y="939800"/>
            <a:chExt cx="990600" cy="444500"/>
          </a:xfrm>
        </p:grpSpPr>
        <p:sp>
          <p:nvSpPr>
            <p:cNvPr id="349225" name="Rectangle 349224">
              <a:extLst>
                <a:ext uri="{FF2B5EF4-FFF2-40B4-BE49-F238E27FC236}">
                  <a16:creationId xmlns:a16="http://schemas.microsoft.com/office/drawing/2014/main" id="{12A9849C-407C-CFCD-8A55-923E094742DC}"/>
                </a:ext>
              </a:extLst>
            </p:cNvPr>
            <p:cNvSpPr/>
            <p:nvPr/>
          </p:nvSpPr>
          <p:spPr bwMode="auto">
            <a:xfrm>
              <a:off x="6705600" y="1079500"/>
              <a:ext cx="304800" cy="304800"/>
            </a:xfrm>
            <a:prstGeom prst="rect">
              <a:avLst/>
            </a:prstGeom>
            <a:solidFill>
              <a:srgbClr val="00006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9224" name="Rectangle 4">
              <a:extLst>
                <a:ext uri="{FF2B5EF4-FFF2-40B4-BE49-F238E27FC236}">
                  <a16:creationId xmlns:a16="http://schemas.microsoft.com/office/drawing/2014/main" id="{884C3711-7067-9EC1-3CBB-ACEBA0E9F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1900" y="939800"/>
              <a:ext cx="990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>
                  <a:solidFill>
                    <a:schemeClr val="accent2"/>
                  </a:solidFill>
                </a:rPr>
                <a:t>Load</a:t>
              </a:r>
            </a:p>
          </p:txBody>
        </p:sp>
      </p:grpSp>
      <p:grpSp>
        <p:nvGrpSpPr>
          <p:cNvPr id="349233" name="Group 349232">
            <a:extLst>
              <a:ext uri="{FF2B5EF4-FFF2-40B4-BE49-F238E27FC236}">
                <a16:creationId xmlns:a16="http://schemas.microsoft.com/office/drawing/2014/main" id="{F2256502-EF08-8A59-AF5F-26057DC9FFE6}"/>
              </a:ext>
            </a:extLst>
          </p:cNvPr>
          <p:cNvGrpSpPr/>
          <p:nvPr/>
        </p:nvGrpSpPr>
        <p:grpSpPr>
          <a:xfrm>
            <a:off x="4267200" y="1219200"/>
            <a:ext cx="2667000" cy="784086"/>
            <a:chOff x="4267200" y="1219200"/>
            <a:chExt cx="2667000" cy="784086"/>
          </a:xfrm>
        </p:grpSpPr>
        <p:sp>
          <p:nvSpPr>
            <p:cNvPr id="349227" name="Rectangle 4">
              <a:extLst>
                <a:ext uri="{FF2B5EF4-FFF2-40B4-BE49-F238E27FC236}">
                  <a16:creationId xmlns:a16="http://schemas.microsoft.com/office/drawing/2014/main" id="{BBAFCBE0-44DE-257A-5EB7-A252A505A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1295400"/>
              <a:ext cx="2667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/>
                <a:t>Execute this “data”</a:t>
              </a:r>
              <a:br>
                <a:rPr lang="en-US" altLang="en-US" sz="2000" i="0" dirty="0"/>
              </a:br>
              <a:r>
                <a:rPr lang="en-US" altLang="en-US" sz="2000" i="0" dirty="0"/>
                <a:t>as “code”</a:t>
              </a:r>
            </a:p>
          </p:txBody>
        </p:sp>
        <p:cxnSp>
          <p:nvCxnSpPr>
            <p:cNvPr id="349228" name="Straight Arrow Connector 349227">
              <a:extLst>
                <a:ext uri="{FF2B5EF4-FFF2-40B4-BE49-F238E27FC236}">
                  <a16:creationId xmlns:a16="http://schemas.microsoft.com/office/drawing/2014/main" id="{F17F9448-2B47-5188-5683-FFBFABE0029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48400" y="1219200"/>
              <a:ext cx="228600" cy="22860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9235" name="Oval 349234">
            <a:extLst>
              <a:ext uri="{FF2B5EF4-FFF2-40B4-BE49-F238E27FC236}">
                <a16:creationId xmlns:a16="http://schemas.microsoft.com/office/drawing/2014/main" id="{F177A5E4-21F4-4AA8-1671-2DC9436E8BB9}"/>
              </a:ext>
            </a:extLst>
          </p:cNvPr>
          <p:cNvSpPr/>
          <p:nvPr/>
        </p:nvSpPr>
        <p:spPr bwMode="auto">
          <a:xfrm>
            <a:off x="6629400" y="990600"/>
            <a:ext cx="914400" cy="34290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 animBg="1"/>
      <p:bldP spid="19" grpId="0" animBg="1"/>
      <p:bldP spid="19" grpId="1" animBg="1"/>
      <p:bldP spid="349238" grpId="0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49218" grpId="0" animBg="1"/>
      <p:bldP spid="349220" grpId="0"/>
      <p:bldP spid="349221" grpId="0"/>
      <p:bldP spid="349235" grpId="0" animBg="1"/>
      <p:bldP spid="34923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8913" y="1958975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chemeClr val="tx2"/>
                </a:solidFill>
              </a:rPr>
              <a:t>Look Ahead One: </a:t>
            </a:r>
            <a:r>
              <a:rPr lang="en-US" altLang="en-US" sz="2400" i="0" dirty="0"/>
              <a:t>A grammar is said to be look ahead one if, </a:t>
            </a:r>
            <a:br>
              <a:rPr lang="en-US" altLang="en-US" sz="2400" i="0" dirty="0"/>
            </a:br>
            <a:r>
              <a:rPr lang="en-US" altLang="en-US" sz="2400" i="0" dirty="0"/>
              <a:t>given any two rules for the same non-terminal,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the ﬁrst place that the rules diﬀer in actual characters.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4864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This feature allows our parsing algorithm to look only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at the next token in order to decide what to do next. </a:t>
            </a:r>
            <a:br>
              <a:rPr lang="en-US" altLang="en-US" sz="2400" i="0"/>
            </a:br>
            <a:r>
              <a:rPr lang="en-US" altLang="en-US" sz="2400" i="0"/>
              <a:t>Thus the algorithm runs in linear time. </a:t>
            </a:r>
          </a:p>
        </p:txBody>
      </p:sp>
      <p:sp>
        <p:nvSpPr>
          <p:cNvPr id="356356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Parsing/Compiling</a:t>
            </a:r>
          </a:p>
        </p:txBody>
      </p:sp>
      <p:pic>
        <p:nvPicPr>
          <p:cNvPr id="356357" name="Picture 10" descr="captur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13"/>
            <a:ext cx="41148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3276600"/>
            <a:ext cx="891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B ’u’ C ’w’ 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B ’u’ C ’x’ 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B ’u’ 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B ’v’ G H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8488" y="4762500"/>
            <a:ext cx="1417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A ⇒ F G </a:t>
            </a:r>
            <a:endParaRPr lang="en-CA" altLang="en-US" sz="2400" i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03513" y="4648200"/>
            <a:ext cx="7431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(Ok if first character(s) within a B </a:t>
            </a:r>
            <a:br>
              <a:rPr lang="en-US" altLang="en-US" sz="2400" i="0"/>
            </a:br>
            <a:r>
              <a:rPr lang="en-US" altLang="en-US" sz="2400" i="0"/>
              <a:t>     is different than in a F.)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4056063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(and next character is not ‘w’ or ‘x’)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63788" y="40259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8382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>
                <a:solidFill>
                  <a:srgbClr val="FF0000"/>
                </a:solidFill>
              </a:rPr>
              <a:t>This parsing algorithm only works for Look Ahead One Grammars.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4" grpId="0"/>
      <p:bldP spid="5" grpId="0"/>
      <p:bldP spid="6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Parsing/Compiling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88900" y="17526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( A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</a:t>
            </a:r>
            <a:r>
              <a:rPr lang="en-US" altLang="en-US" sz="2400" i="0">
                <a:sym typeface="Symbol" pitchFamily="18" charset="2"/>
              </a:rPr>
              <a:t></a:t>
            </a:r>
            <a:endParaRPr lang="en-US" altLang="en-US" sz="2400" i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2586038"/>
            <a:ext cx="277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Generates (((())))</a:t>
            </a:r>
          </a:p>
        </p:txBody>
      </p:sp>
      <p:sp>
        <p:nvSpPr>
          <p:cNvPr id="357381" name="Rectangle 11"/>
          <p:cNvSpPr>
            <a:spLocks noChangeArrowheads="1"/>
          </p:cNvSpPr>
          <p:nvPr/>
        </p:nvSpPr>
        <p:spPr bwMode="auto">
          <a:xfrm>
            <a:off x="76200" y="8382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>
                <a:solidFill>
                  <a:srgbClr val="FF0000"/>
                </a:solidFill>
              </a:rPr>
              <a:t>This parsing algorithm only works for Look Ahead One Grammars.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91063" y="16764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a A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</a:t>
            </a:r>
            <a:r>
              <a:rPr lang="en-US" altLang="en-US" sz="2400" i="0">
                <a:sym typeface="Symbol" pitchFamily="18" charset="2"/>
              </a:rPr>
              <a:t></a:t>
            </a:r>
            <a:endParaRPr lang="en-US" altLang="en-US" sz="2400" i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53000" y="2573338"/>
            <a:ext cx="277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Generates aaaaaaaa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3200400"/>
            <a:ext cx="487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 err="1"/>
              <a:t>GetA</a:t>
            </a:r>
            <a:r>
              <a:rPr lang="en-US" altLang="en-US" sz="2400" i="0" dirty="0"/>
              <a:t>(</a:t>
            </a:r>
            <a:r>
              <a:rPr lang="en-US" altLang="en-US" sz="2400" i="0" dirty="0" err="1"/>
              <a:t>s,i</a:t>
            </a:r>
            <a:r>
              <a:rPr lang="en-US" altLang="en-US" sz="2400" i="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if( s[</a:t>
            </a:r>
            <a:r>
              <a:rPr lang="en-US" altLang="en-US" sz="2400" i="0" dirty="0" err="1"/>
              <a:t>i</a:t>
            </a:r>
            <a:r>
              <a:rPr lang="en-US" altLang="en-US" sz="2400" i="0" dirty="0"/>
              <a:t>] = ‘(‘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     </a:t>
            </a:r>
            <a:r>
              <a:rPr lang="en-US" altLang="en-US" sz="2400" i="0" dirty="0">
                <a:sym typeface="Symbol" pitchFamily="18" charset="2"/>
              </a:rPr>
              <a:t></a:t>
            </a:r>
            <a:r>
              <a:rPr lang="en-US" altLang="en-US" sz="2400" i="0" dirty="0" err="1"/>
              <a:t>p</a:t>
            </a:r>
            <a:r>
              <a:rPr lang="en-US" altLang="en-US" sz="2400" i="0" baseline="-25000" dirty="0" err="1"/>
              <a:t>A</a:t>
            </a:r>
            <a:r>
              <a:rPr lang="en-US" altLang="en-US" sz="2400" i="0" dirty="0" err="1"/>
              <a:t>,j</a:t>
            </a:r>
            <a:r>
              <a:rPr lang="en-US" altLang="en-US" sz="2400" i="0" baseline="-25000" dirty="0" err="1"/>
              <a:t>A</a:t>
            </a:r>
            <a:r>
              <a:rPr lang="en-US" altLang="en-US" sz="2400" i="0" dirty="0">
                <a:sym typeface="Symbol" pitchFamily="18" charset="2"/>
              </a:rPr>
              <a:t>,</a:t>
            </a:r>
            <a:r>
              <a:rPr lang="en-US" altLang="en-US" sz="2400" i="0" dirty="0"/>
              <a:t> = </a:t>
            </a:r>
            <a:r>
              <a:rPr lang="en-US" altLang="en-US" sz="2400" i="0" dirty="0" err="1"/>
              <a:t>GetA</a:t>
            </a:r>
            <a:r>
              <a:rPr lang="en-US" altLang="en-US" sz="2400" i="0" dirty="0"/>
              <a:t>(s,i+1)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      if( s[</a:t>
            </a:r>
            <a:r>
              <a:rPr lang="en-US" altLang="en-US" sz="2400" i="0" dirty="0" err="1"/>
              <a:t>j</a:t>
            </a:r>
            <a:r>
              <a:rPr lang="en-US" altLang="en-US" sz="2400" i="0" baseline="-25000" dirty="0" err="1"/>
              <a:t>A</a:t>
            </a:r>
            <a:r>
              <a:rPr lang="en-US" altLang="en-US" sz="2400" i="0" dirty="0"/>
              <a:t>] = ‘)‘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             return( </a:t>
            </a:r>
            <a:r>
              <a:rPr lang="en-US" altLang="en-US" sz="2400" i="0" dirty="0">
                <a:sym typeface="Symbol" pitchFamily="18" charset="2"/>
              </a:rPr>
              <a:t> </a:t>
            </a:r>
            <a:r>
              <a:rPr lang="en-US" altLang="en-US" sz="2400" i="0" dirty="0"/>
              <a:t>‘(‘ </a:t>
            </a:r>
            <a:r>
              <a:rPr lang="en-US" altLang="en-US" sz="2400" i="0" dirty="0" err="1"/>
              <a:t>p</a:t>
            </a:r>
            <a:r>
              <a:rPr lang="en-US" altLang="en-US" sz="2400" i="0" baseline="-25000" dirty="0" err="1"/>
              <a:t>A</a:t>
            </a:r>
            <a:r>
              <a:rPr lang="en-US" altLang="en-US" sz="2400" i="0" dirty="0"/>
              <a:t> ’)’</a:t>
            </a:r>
            <a:r>
              <a:rPr lang="en-US" altLang="en-US" sz="2400" i="0" dirty="0">
                <a:sym typeface="Symbol" pitchFamily="18" charset="2"/>
              </a:rPr>
              <a:t>, </a:t>
            </a:r>
            <a:r>
              <a:rPr lang="en-US" altLang="en-US" sz="2400" i="0" dirty="0"/>
              <a:t>j</a:t>
            </a:r>
            <a:r>
              <a:rPr lang="en-US" altLang="en-US" sz="2400" i="0" baseline="-25000" dirty="0"/>
              <a:t>A</a:t>
            </a:r>
            <a:r>
              <a:rPr lang="en-US" altLang="en-US" sz="2400" i="0" dirty="0"/>
              <a:t>+1)</a:t>
            </a:r>
            <a:endParaRPr lang="en-US" altLang="en-US" sz="2400" i="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ym typeface="Symbol" pitchFamily="18" charset="2"/>
              </a:rPr>
              <a:t>         else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ym typeface="Symbol" pitchFamily="18" charset="2"/>
              </a:rPr>
              <a:t>                return( error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ym typeface="Symbol" pitchFamily="18" charset="2"/>
              </a:rPr>
              <a:t>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ym typeface="Symbol" pitchFamily="18" charset="2"/>
              </a:rPr>
              <a:t>         return(,</a:t>
            </a:r>
            <a:r>
              <a:rPr lang="en-US" altLang="en-US" sz="2400" i="0">
                <a:sym typeface="Symbol" pitchFamily="18" charset="2"/>
              </a:rPr>
              <a:t>i)</a:t>
            </a:r>
            <a:endParaRPr lang="en-US" altLang="en-US" sz="2400" i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29200" y="31242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>
                <a:solidFill>
                  <a:srgbClr val="FF0000"/>
                </a:solidFill>
              </a:rPr>
              <a:t>Not</a:t>
            </a:r>
            <a:r>
              <a:rPr lang="en-US" altLang="en-US" sz="2400" i="0"/>
              <a:t> Look Ahead One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43600" y="2079625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>
                <a:solidFill>
                  <a:srgbClr val="FF0000"/>
                </a:solidFill>
              </a:rPr>
              <a:t>?  (next character is ‘a’)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029200" y="3652838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Parser can’t find middle.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724400" y="51054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A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</a:t>
            </a:r>
            <a:r>
              <a:rPr lang="en-US" altLang="en-US" sz="2400" i="0">
                <a:sym typeface="Symbol" pitchFamily="18" charset="2"/>
              </a:rPr>
              <a:t>A C</a:t>
            </a:r>
            <a:endParaRPr lang="en-US" altLang="en-US" sz="2400" i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029200" y="6015038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>
                <a:solidFill>
                  <a:srgbClr val="FF0000"/>
                </a:solidFill>
              </a:rPr>
              <a:t>Recurses forever.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Parsing/Compiling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88900" y="1752600"/>
            <a:ext cx="228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</a:t>
            </a:r>
            <a:r>
              <a:rPr lang="en-US" altLang="en-US" sz="2400" i="0">
                <a:sym typeface="Symbol" pitchFamily="18" charset="2"/>
              </a:rPr>
              <a:t>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>
                <a:sym typeface="Symbol" pitchFamily="18" charset="2"/>
              </a:rPr>
              <a:t>    B </a:t>
            </a:r>
            <a:r>
              <a:rPr lang="en-US" altLang="en-US" sz="2400" i="0"/>
              <a:t>⇒ </a:t>
            </a:r>
            <a:r>
              <a:rPr lang="en-US" altLang="en-US" sz="2400" i="0">
                <a:sym typeface="Symbol" pitchFamily="18" charset="2"/>
              </a:rPr>
              <a:t>b 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</a:t>
            </a:r>
            <a:r>
              <a:rPr lang="en-US" altLang="en-US" sz="2400" i="0">
                <a:sym typeface="Symbol" pitchFamily="18" charset="2"/>
              </a:rPr>
              <a:t>D </a:t>
            </a:r>
            <a:r>
              <a:rPr lang="en-US" altLang="en-US" sz="2400" i="0"/>
              <a:t>⇒ </a:t>
            </a:r>
            <a:r>
              <a:rPr lang="en-US" altLang="en-US" sz="2400" i="0">
                <a:sym typeface="Symbol" pitchFamily="18" charset="2"/>
              </a:rPr>
              <a:t>d 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0"/>
          </a:p>
        </p:txBody>
      </p:sp>
      <p:sp>
        <p:nvSpPr>
          <p:cNvPr id="358404" name="Rectangle 11"/>
          <p:cNvSpPr>
            <a:spLocks noChangeArrowheads="1"/>
          </p:cNvSpPr>
          <p:nvPr/>
        </p:nvSpPr>
        <p:spPr bwMode="auto">
          <a:xfrm>
            <a:off x="76200" y="8382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>
                <a:solidFill>
                  <a:srgbClr val="FF0000"/>
                </a:solidFill>
              </a:rPr>
              <a:t>This parsing algorithm only works for Look Ahead One Grammars.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3441700"/>
            <a:ext cx="4876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 err="1"/>
              <a:t>GetA</a:t>
            </a:r>
            <a:r>
              <a:rPr lang="en-US" altLang="en-US" sz="2400" i="0" dirty="0"/>
              <a:t>(</a:t>
            </a:r>
            <a:r>
              <a:rPr lang="en-US" altLang="en-US" sz="2400" i="0" dirty="0" err="1"/>
              <a:t>s,i</a:t>
            </a:r>
            <a:r>
              <a:rPr lang="en-US" altLang="en-US" sz="2400" i="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if( s[</a:t>
            </a:r>
            <a:r>
              <a:rPr lang="en-US" altLang="en-US" sz="2400" i="0" dirty="0" err="1"/>
              <a:t>i</a:t>
            </a:r>
            <a:r>
              <a:rPr lang="en-US" altLang="en-US" sz="2400" i="0" dirty="0"/>
              <a:t>] = ‘b‘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     </a:t>
            </a:r>
            <a:r>
              <a:rPr lang="en-US" altLang="en-US" sz="2400" i="0" dirty="0">
                <a:sym typeface="Symbol" pitchFamily="18" charset="2"/>
              </a:rPr>
              <a:t></a:t>
            </a:r>
            <a:r>
              <a:rPr lang="en-US" altLang="en-US" sz="2400" i="0" dirty="0" err="1"/>
              <a:t>p</a:t>
            </a:r>
            <a:r>
              <a:rPr lang="en-US" altLang="en-US" sz="2400" i="0" baseline="-25000" dirty="0" err="1"/>
              <a:t>B</a:t>
            </a:r>
            <a:r>
              <a:rPr lang="en-US" altLang="en-US" sz="2400" i="0" dirty="0" err="1"/>
              <a:t>,j</a:t>
            </a:r>
            <a:r>
              <a:rPr lang="en-US" altLang="en-US" sz="2400" i="0" baseline="-25000" dirty="0" err="1"/>
              <a:t>B</a:t>
            </a:r>
            <a:r>
              <a:rPr lang="en-US" altLang="en-US" sz="2400" i="0" dirty="0">
                <a:sym typeface="Symbol" pitchFamily="18" charset="2"/>
              </a:rPr>
              <a:t>,</a:t>
            </a:r>
            <a:r>
              <a:rPr lang="en-US" altLang="en-US" sz="2400" i="0" dirty="0"/>
              <a:t> = </a:t>
            </a:r>
            <a:r>
              <a:rPr lang="en-US" altLang="en-US" sz="2400" i="0" dirty="0" err="1"/>
              <a:t>GetB</a:t>
            </a:r>
            <a:r>
              <a:rPr lang="en-US" altLang="en-US" sz="2400" i="0" dirty="0"/>
              <a:t>(</a:t>
            </a:r>
            <a:r>
              <a:rPr lang="en-US" altLang="en-US" sz="2400" i="0" dirty="0" err="1"/>
              <a:t>s,i</a:t>
            </a:r>
            <a:r>
              <a:rPr lang="en-US" altLang="en-US" sz="2400" i="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ym typeface="Symbol" pitchFamily="18" charset="2"/>
              </a:rPr>
              <a:t>        </a:t>
            </a:r>
            <a:r>
              <a:rPr lang="en-US" altLang="en-US" sz="2400" i="0" dirty="0" err="1"/>
              <a:t>p</a:t>
            </a:r>
            <a:r>
              <a:rPr lang="en-US" altLang="en-US" sz="2400" i="0" baseline="-25000" dirty="0" err="1"/>
              <a:t>C</a:t>
            </a:r>
            <a:r>
              <a:rPr lang="en-US" altLang="en-US" sz="2400" i="0" dirty="0" err="1"/>
              <a:t>,j</a:t>
            </a:r>
            <a:r>
              <a:rPr lang="en-US" altLang="en-US" sz="2400" i="0" baseline="-25000" dirty="0" err="1"/>
              <a:t>C</a:t>
            </a:r>
            <a:r>
              <a:rPr lang="en-US" altLang="en-US" sz="2400" i="0" dirty="0">
                <a:sym typeface="Symbol" pitchFamily="18" charset="2"/>
              </a:rPr>
              <a:t>,</a:t>
            </a:r>
            <a:r>
              <a:rPr lang="en-US" altLang="en-US" sz="2400" i="0" dirty="0"/>
              <a:t> = </a:t>
            </a:r>
            <a:r>
              <a:rPr lang="en-US" altLang="en-US" sz="2400" i="0" dirty="0" err="1"/>
              <a:t>GetC</a:t>
            </a:r>
            <a:r>
              <a:rPr lang="en-US" altLang="en-US" sz="2400" i="0" dirty="0"/>
              <a:t>(</a:t>
            </a:r>
            <a:r>
              <a:rPr lang="en-US" altLang="en-US" sz="2400" i="0" dirty="0" err="1"/>
              <a:t>s,j</a:t>
            </a:r>
            <a:r>
              <a:rPr lang="en-US" altLang="en-US" sz="2400" i="0" baseline="-25000" dirty="0" err="1"/>
              <a:t>B</a:t>
            </a:r>
            <a:r>
              <a:rPr lang="en-US" altLang="en-US" sz="2400" i="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     return( </a:t>
            </a:r>
            <a:r>
              <a:rPr lang="en-US" altLang="en-US" sz="2400" i="0" dirty="0">
                <a:sym typeface="Symbol" pitchFamily="18" charset="2"/>
              </a:rPr>
              <a:t> </a:t>
            </a:r>
            <a:r>
              <a:rPr lang="en-US" altLang="en-US" sz="2400" i="0" dirty="0" err="1"/>
              <a:t>p</a:t>
            </a:r>
            <a:r>
              <a:rPr lang="en-US" altLang="en-US" sz="2400" i="0" baseline="-25000" dirty="0" err="1"/>
              <a:t>B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p</a:t>
            </a:r>
            <a:r>
              <a:rPr lang="en-US" altLang="en-US" sz="2400" i="0" baseline="-25000" dirty="0" err="1"/>
              <a:t>C</a:t>
            </a:r>
            <a:r>
              <a:rPr lang="en-US" altLang="en-US" sz="2400" i="0" dirty="0"/>
              <a:t> </a:t>
            </a:r>
            <a:r>
              <a:rPr lang="en-US" altLang="en-US" sz="2400" i="0" dirty="0">
                <a:sym typeface="Symbol" pitchFamily="18" charset="2"/>
              </a:rPr>
              <a:t>, </a:t>
            </a:r>
            <a:r>
              <a:rPr lang="en-US" altLang="en-US" sz="2400" i="0" dirty="0" err="1"/>
              <a:t>j</a:t>
            </a:r>
            <a:r>
              <a:rPr lang="en-US" altLang="en-US" sz="2400" i="0" baseline="-25000" dirty="0" err="1"/>
              <a:t>C</a:t>
            </a:r>
            <a:r>
              <a:rPr lang="en-US" altLang="en-US" sz="2400" i="0" dirty="0"/>
              <a:t> )</a:t>
            </a:r>
            <a:endParaRPr lang="en-US" altLang="en-US" sz="2400" i="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ym typeface="Symbol" pitchFamily="18" charset="2"/>
              </a:rPr>
              <a:t>  </a:t>
            </a:r>
            <a:r>
              <a:rPr lang="en-US" altLang="en-US" sz="2400" i="0" dirty="0" err="1">
                <a:sym typeface="Symbol" pitchFamily="18" charset="2"/>
              </a:rPr>
              <a:t>else</a:t>
            </a:r>
            <a:r>
              <a:rPr lang="en-US" altLang="en-US" sz="2400" i="0" dirty="0" err="1"/>
              <a:t>if</a:t>
            </a:r>
            <a:r>
              <a:rPr lang="en-US" altLang="en-US" sz="2400" i="0" dirty="0"/>
              <a:t>( s[</a:t>
            </a:r>
            <a:r>
              <a:rPr lang="en-US" altLang="en-US" sz="2400" i="0" dirty="0" err="1"/>
              <a:t>i</a:t>
            </a:r>
            <a:r>
              <a:rPr lang="en-US" altLang="en-US" sz="2400" i="0" dirty="0"/>
              <a:t>] = ‘d‘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     </a:t>
            </a:r>
            <a:r>
              <a:rPr lang="en-US" altLang="en-US" sz="2400" i="0" dirty="0">
                <a:sym typeface="Symbol" pitchFamily="18" charset="2"/>
              </a:rPr>
              <a:t></a:t>
            </a:r>
            <a:r>
              <a:rPr lang="en-US" altLang="en-US" sz="2400" i="0" dirty="0" err="1"/>
              <a:t>p</a:t>
            </a:r>
            <a:r>
              <a:rPr lang="en-US" altLang="en-US" sz="2400" i="0" baseline="-25000" dirty="0" err="1"/>
              <a:t>D</a:t>
            </a:r>
            <a:r>
              <a:rPr lang="en-US" altLang="en-US" sz="2400" i="0" dirty="0" err="1"/>
              <a:t>,j</a:t>
            </a:r>
            <a:r>
              <a:rPr lang="en-US" altLang="en-US" sz="2400" i="0" baseline="-25000" dirty="0" err="1"/>
              <a:t>D</a:t>
            </a:r>
            <a:r>
              <a:rPr lang="en-US" altLang="en-US" sz="2400" i="0" dirty="0">
                <a:sym typeface="Symbol" pitchFamily="18" charset="2"/>
              </a:rPr>
              <a:t>,</a:t>
            </a:r>
            <a:r>
              <a:rPr lang="en-US" altLang="en-US" sz="2400" i="0" dirty="0"/>
              <a:t> = </a:t>
            </a:r>
            <a:r>
              <a:rPr lang="en-US" altLang="en-US" sz="2400" i="0" dirty="0" err="1"/>
              <a:t>GetD</a:t>
            </a:r>
            <a:r>
              <a:rPr lang="en-US" altLang="en-US" sz="2400" i="0" dirty="0"/>
              <a:t>(</a:t>
            </a:r>
            <a:r>
              <a:rPr lang="en-US" altLang="en-US" sz="2400" i="0" dirty="0" err="1"/>
              <a:t>s,i</a:t>
            </a:r>
            <a:r>
              <a:rPr lang="en-US" altLang="en-US" sz="2400" i="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ym typeface="Symbol" pitchFamily="18" charset="2"/>
              </a:rPr>
              <a:t>        </a:t>
            </a:r>
            <a:r>
              <a:rPr lang="en-US" altLang="en-US" sz="2400" i="0" dirty="0" err="1"/>
              <a:t>p</a:t>
            </a:r>
            <a:r>
              <a:rPr lang="en-US" altLang="en-US" sz="2400" i="0" baseline="-25000" dirty="0" err="1"/>
              <a:t>E</a:t>
            </a:r>
            <a:r>
              <a:rPr lang="en-US" altLang="en-US" sz="2400" i="0" dirty="0" err="1"/>
              <a:t>,j</a:t>
            </a:r>
            <a:r>
              <a:rPr lang="en-US" altLang="en-US" sz="2400" i="0" baseline="-25000" dirty="0" err="1"/>
              <a:t>E</a:t>
            </a:r>
            <a:r>
              <a:rPr lang="en-US" altLang="en-US" sz="2400" i="0" dirty="0">
                <a:sym typeface="Symbol" pitchFamily="18" charset="2"/>
              </a:rPr>
              <a:t>,</a:t>
            </a:r>
            <a:r>
              <a:rPr lang="en-US" altLang="en-US" sz="2400" i="0" dirty="0"/>
              <a:t> = </a:t>
            </a:r>
            <a:r>
              <a:rPr lang="en-US" altLang="en-US" sz="2400" i="0" dirty="0" err="1"/>
              <a:t>GetE</a:t>
            </a:r>
            <a:r>
              <a:rPr lang="en-US" altLang="en-US" sz="2400" i="0" dirty="0"/>
              <a:t>(</a:t>
            </a:r>
            <a:r>
              <a:rPr lang="en-US" altLang="en-US" sz="2400" i="0" dirty="0" err="1"/>
              <a:t>s,j</a:t>
            </a:r>
            <a:r>
              <a:rPr lang="en-US" altLang="en-US" sz="2400" i="0" baseline="-25000" dirty="0" err="1"/>
              <a:t>D</a:t>
            </a:r>
            <a:r>
              <a:rPr lang="en-US" altLang="en-US" sz="2400" i="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     return( </a:t>
            </a:r>
            <a:r>
              <a:rPr lang="en-US" altLang="en-US" sz="2400" i="0" dirty="0">
                <a:sym typeface="Symbol" pitchFamily="18" charset="2"/>
              </a:rPr>
              <a:t> </a:t>
            </a:r>
            <a:r>
              <a:rPr lang="en-US" altLang="en-US" sz="2400" i="0" dirty="0" err="1"/>
              <a:t>p</a:t>
            </a:r>
            <a:r>
              <a:rPr lang="en-US" altLang="en-US" sz="2400" i="0" baseline="-25000" dirty="0" err="1"/>
              <a:t>D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p</a:t>
            </a:r>
            <a:r>
              <a:rPr lang="en-US" altLang="en-US" sz="2400" i="0" baseline="-25000" dirty="0" err="1"/>
              <a:t>E</a:t>
            </a:r>
            <a:r>
              <a:rPr lang="en-US" altLang="en-US" sz="2400" i="0" dirty="0"/>
              <a:t> </a:t>
            </a:r>
            <a:r>
              <a:rPr lang="en-US" altLang="en-US" sz="2400" i="0" dirty="0">
                <a:sym typeface="Symbol" pitchFamily="18" charset="2"/>
              </a:rPr>
              <a:t>, </a:t>
            </a:r>
            <a:r>
              <a:rPr lang="en-US" altLang="en-US" sz="2400" i="0" dirty="0" err="1"/>
              <a:t>j</a:t>
            </a:r>
            <a:r>
              <a:rPr lang="en-US" altLang="en-US" sz="2400" i="0" baseline="-25000" dirty="0" err="1"/>
              <a:t>E</a:t>
            </a:r>
            <a:r>
              <a:rPr lang="en-US" altLang="en-US" sz="2400" i="0" dirty="0"/>
              <a:t> )</a:t>
            </a:r>
            <a:endParaRPr lang="en-US" altLang="en-US" sz="2400" i="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34290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>
                <a:solidFill>
                  <a:srgbClr val="FF0000"/>
                </a:solidFill>
              </a:rPr>
              <a:t>Not</a:t>
            </a:r>
            <a:r>
              <a:rPr lang="en-US" altLang="en-US" sz="2400" i="0"/>
              <a:t> Look Ahead One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76800" y="3957638"/>
            <a:ext cx="510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Don’t know whether to call</a:t>
            </a:r>
            <a:br>
              <a:rPr lang="en-US" altLang="en-US" sz="2400" i="0"/>
            </a:br>
            <a:r>
              <a:rPr lang="en-US" altLang="en-US" sz="2400" i="0"/>
              <a:t>  GetB or GetD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95800" y="1676400"/>
            <a:ext cx="228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A ⇒ </a:t>
            </a:r>
            <a:r>
              <a:rPr lang="en-US" altLang="en-US" sz="2400" i="0">
                <a:sym typeface="Symbol" pitchFamily="18" charset="2"/>
              </a:rPr>
              <a:t>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>
                <a:sym typeface="Symbol" pitchFamily="18" charset="2"/>
              </a:rPr>
              <a:t>    B </a:t>
            </a:r>
            <a:r>
              <a:rPr lang="en-US" altLang="en-US" sz="2400" i="0"/>
              <a:t>⇒ </a:t>
            </a:r>
            <a:r>
              <a:rPr lang="en-US" altLang="en-US" sz="2400" i="0">
                <a:sym typeface="Symbol" pitchFamily="18" charset="2"/>
              </a:rPr>
              <a:t>bbb 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 </a:t>
            </a:r>
            <a:r>
              <a:rPr lang="en-US" altLang="en-US" sz="2400" i="0">
                <a:sym typeface="Symbol" pitchFamily="18" charset="2"/>
              </a:rPr>
              <a:t>D </a:t>
            </a:r>
            <a:r>
              <a:rPr lang="en-US" altLang="en-US" sz="2400" i="0"/>
              <a:t>⇒ </a:t>
            </a:r>
            <a:r>
              <a:rPr lang="en-US" altLang="en-US" sz="2400" i="0">
                <a:sym typeface="Symbol" pitchFamily="18" charset="2"/>
              </a:rPr>
              <a:t>bbb 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20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data:image/jpeg;base64,/9j/4AAQSkZJRgABAQAAAQABAAD/2wCEAAkGBxQSEhUUExQWFRUXGCAbFxgYFx0eIBwhHB4eHxsgHyIgHCggHhomIBkcITEiJSkrLi4uGh8zODMsOCgtLisBCgoKDg0OGxAQGzQmICQ0LDc0LjU0LCwsNCw0LywvLC8sLywsLDQ0NCwvLDcsLCw0LCwsLDQ0LCwsLSwsLCw0LP/AABEIAJYBUQMBEQACEQEDEQH/xAAcAAABBQEBAQAAAAAAAAAAAAAGAAMEBQcCAQj/xABNEAACAgAFAgQEAwMIBQkIAwABAgMRAAQSITEFQQYTIlEHMmFxFEKBI5GxFRYzUqHB4fAkJWKC0TRTVHKSs9LU8UNEdIOTlKOyNWNz/8QAGwEAAgMBAQEAAAAAAAAAAAAAAAUBAgMEBgf/xABEEQABAwMBBQUFBQUHBAIDAAABAAIRAwQhMQUSQVFhE3GBsfAiMpGhwQYUQlLRIzM04fEVJGKCkrLiFnJzokNTNUTC/9oADAMBAAIRAxEAPwALyc0iZlIpHWYMrFWCjUle/sCNsesovqMuW0nuD5Bgxkd/fovcUKlWndso1HB8gwYEjv79FL8NyFobYknW25N/mOOjZznOoy4zk+a69kvc+3lxky7zRb4Ihkh6lFISkQzEDpC8iawzK66gAJFIbYi734o3tfaTmVLJzBJ3HAuAMEAgxwK8n9onA3+ODQPHJ8itQljKvRu9ZIP/AMvkEgC621fLQ0848s1wLfD6+sa8dEmTvSIzYI4CJwCBw1AWOBeyn1C9+Ritw7EdT9PU6HhxQE/1KM6kbtqX9Pms8UOasncbDcjGdFwgjv8Ap6+eikqthj1AAd0XgH+vt7kAdv6v5sdTjBJPM+XqefBVQX8XNbyZWDVHLIsjTBUjIeOJQdRdjIdq/wBkBih9qw62BusZUqwQCA2ScFx0AEDzMT1XVYybyiP8Q8/Xes68SeWURZWZLcaXH5WHFnt3/wAjG+0eyLGtqEiTg8ivdbW7E02trOLZOHDgeEqNkppEzCRSOs1qxVgo1L9/YEbYxovqMuW0qjg+QYMZHf3rnt6lWndto1XB8gkGBI7+h0UrwxIWy6liWOptybPzH3xvsxznW4LjOT5rp2O9z7UFxkydc8SjHwLFJD1FHYpF+IgZYXkTUGKuNQWpFIb+Pti203Mq2RaJO44FwBiJGCcFeT+0Lwb/AAfwgeOStNkjKvRu/MG/v+z5sgC621fLQ0/Njy4ILPD6+saznRJ070eM2COBGo2BA/NQFjgXsvzC9+Ritw7BHU/T1Oh4ICe6nGdSt2tR9tzfahd0bO42G9YpRcII7/p66anCkqvijLAKOSv7vXseCRXbb0/mx0OcG5PP6ep58FVBXxbLyS5aHVHLIrtLpSIho41Bsuxkbb/dAJU+1Yd7A3WU6lSCAQBJOC48hA8zErs2f/G0R/iCzrxH5ZWNZGZLcaHHCsOL9uT/AJGN9o9kWtbUJEnB5Hqvb7V7FzWMquLZOHDgeEqPkJZEzCxSOk1oSrADUu/f6Hj92MaD6jLkUqjg/Bgxkd6wtqlWndijVcHyCQYEjPHvUjwrKzZZCxLG23Js/McbbLe59s0uMnPmV0bFe59m1zjJzrniUaeAonh6irMUi/EQkQPImoPpb1BakUhv337YnajmVbMgS7cd7QBiJGCcFeT+0Dwb8weAHitLeMrJRu/MXf3/AGdXZAF0K1cUNPzY80CCyeh8/WNZzolCd6NGbVuwjUcEd2rkcDsvK3vyMUuHajqfp6nQ8EBO9UjOoN2tB9qY32oWGo77jYUaulBwgjv8vXdqcIKgRxlvSOSrfp6/SeDVdjR0j5rOOguDcnp5Z/nz4YUII+LJeSfLQ6o5ZEZ5dMcRDRxgbl2MjbfoASP0w82DuspVKkEAwMnBd0EDzMLt2b/HUh1Wd+IhGRGsjMhL2jjhWHF+3P8Amsa7Q7IhjahLc4PI9V7bavYuaxlVxbJw4cD19dUx0+WRcwIpHSa0JDADUu/f6H/hjK3fUZcClUcHYJB4jPFYWtSqy7FGq4PwSDGRnj3qT4WlZstGWJYnVuTZ+Y432W9z7VpcZOfMrp2M9z7NjnGTnXPEo2+H8bwdQGrREcxD+xaRNWsK3qCkSKVb6b3V1xiNquZVs8S7cd7QBiJGCcHC8jt54O0DB4ALR3jKvRu9Sb+/pIJsgb7UTVEbDfHmw4ObI5Hz9Y1GpwlKkdHjNhuwSuDv6jXbgVsLtb35xncOER1+nqToeCAuuqxm9Xb0j7U2/bYEHfeyBQo8xQcIjv8AL1HLU4QVDSMsdIuzr39twAeDx2NekbNZxsXBok9PL1PPUYUIF+K5eTMZaLVHLImuUiOIho465cmRtv0F1+mHuwt1lGpUggGBk4LuggeZXdsv+Ppd6zzxCIz5auzRkvaOOFYe/wB7xrtDszuNeS0zg8j1Xtdqdi7cZUcWknDhoD170x0+aRZ/KkdJf2ZKuANS78Ejsb/hjK3fUbcdlUcHYkHiO9YWtSqy67Gq4P8AZJBAEjPFSvC8hbKxliWJ1WSbPzNjfZj3OtWlxk58yunY73PsmOcZOcn/ALijn4cZaWLqDWFjM8AeJnj1akVqcKRIuk/TfYA1VXTbD6dSzEZ3XQQDEEjE4M+gvIbdeHbQdHILQmjKtRuwY9/fkE8Dc1uaojYb488HBwkf4vX6ctThKlK6PGbDdtJH39RrtwANhdqDRs8ZXDhEetPU8DwQEurxmy3YqB9vWL7cEHcXbAUKPJbuER3+XqOA44QU7Q+n7jimfUIWAZXp8UJOhAhOx99vvj2lC2pUs02xK+m29tbUJNIASiLwt4NlmIVIzFFds7Agb81fzH7frWOSveW9mzdZryH15eoXFcX9rYU91kE5ho59eXqFqnU/DGXnyoyroBGvyFdmRhw6ns9km+9m7s483Qv69Gv27Tk68iOR6Lwleo6u8vqGSUPT9Vz2QCRZjLP1CFV3zEK+vhq1xEklthbWBRuydsMG29peEvo1BScfwu04aOx4CJ8Fzy5uCJUvL/EnpxsNMYiANpI3Wwb4234xk/YV6Mhu93EFT2rV3N8R+nAWuYDnsqKzMfsNO+Kt2HfE5ZHUkAeaO1bzUOHxbPmW0dPyL6Cd8xOvlxjf5gtapN9VgEEHscbO2bRoDeu6wn8rfad3ToPqo3yfdCt/DnhVMsJGlb8TPPfnzSKLcH8oFkLGBtpG39lcl5tF9ctDBuMb7rRw6zxPVaU5pneBzzWfeMfBDxFqj86BjYpb032I5Ff1vtwdsO7W+oXVPs6sTyPHqPUr3NltK2vaXZV43uIOh6j1IQllOnxQk6ECE8++33wwoW1Klmm2JTO3trehPZACUR+FfBkkxCrGYoQbZyCBuTem/mPPHHfHHXvLezp7rIngB9Vw3N/a2FLdpwTwaPry9QtJ8R+Dcvm8ssGkRmMfsJFHqjb3HBIJAJF7170Qhs9qVreuaszPvA6Ecv05dy8JcOdXcXvMk8VSSdaz+QCx5vKNnoV2/EwbsaBILxHfVtu1gD3JOO0WtndkvoVRTcfwOwOGjvIRKw3nN1EqfB8SenGw0xiIAoSRulg3xa7jbGDthXoyG73cQfqp7Vq7m+I/TgPTmBIeyojMx+w04q3Yd8TlkdSQB5o7VvNQY/F2YzJ0dOyD6Ca/ETjy4xbG2C1qkF6rAIIPIxudm0KA3rusJ/K32naaToOHRRvk+6FP8KeC0y3my5h/xWZnsTSuvIPKKN6T+NDgAAYX21XV91lIbjGaAc+Z6+uZV6QNN2+Dnmgbxh4IeItUfnQE7ELem+ARyCP63244w3tr6hd09yrE8jx6j1IXu7PaVtfUuzrxvcQdD1HqR80KZTIRQ2EQITz77ffDChbUqX7tsSmVvbW9vPZACUSeE/BUkpVVjMUIO7EEd99N8m7+2OGveW9nT3KcTwA+q4LjaFrYUtylBPBo+vL1C0jxJ4OgzeWWGvKaLeCRR6om9xwSCQCRe9c3RCKz2nWtqxq6h3vA6EetOXcvCV3OruL3mSeKpZOt5/IqI85lHzsSf+85cBmNAkF4juCK3awB9bx2i0s7s79vVFNx/A7A8HeQ1WO85uolT4PiR042GmMVVQkjdbH0BXjbHO7Yd6Mhm93EH6qe1aupviP04D05gSH+rGjMx/TTiG7DvicsjqSAPNHat5qBF4tzOZOjp2QcISR+IzA8uMWxtgtapBeomiCDyN8dDtm0KA3rusJ/K32naaToPLko3yfdCsPCngpMt5sk7/iszPYmlccg/kUWaTYfehwAAOe+2q6vuspDcYzRo58z19cydKU03b4OeaBPF/gh4iw8szQE7HTdXwCOQR/W+3HGG9tfULunuVYnkfMepC93abRtr6l2daN7iD5j1I+aFspkIobCIEJ599sMKNtSoj9m2JTG3t7e3nsgBKJvCfgqSXSoQwwAm2II77hb3Ju/oMcNe9t7OnuU4ngB9VwXO0LWwpdnSgng0fXzWjeJ/B0Gcy6Q/wBE0W8EiD1RHbccWDQsWLrkEAhFZbTrW1Y1PeDveB0I9acu5eDrl1Zxc8yTxVLJ13PZFQmcybZyJAP9Jy4DE0LBeM7git2sAbe+O0Wdndnet6opuP4HYHg7yGqy3nN1EqfB8SOnGw0xiI7SRupI9wCvG2Od2w70aM3u4g/VT2rV7N8R+nAenMCQnbTGjMx/TTxgbsO+JyyOpIA80dq3moMXizNZolOn5B1Qkj8TmB5aC2b1qtXINidjdncb43ds63txvXdYE/kb7R0GCeHqCo3yfdCsfCvgqPKiV53/ABWYnvzpnXkH8gFmk2H3ocUAOa+2q+4LW0xuMZ7rRz5nr65zpRmk7fafa5oC8W+CHiLAxmaA8Npur41AcMPfjcfbDm3vbe8p7lWJ5HzHqQveWu0bW/pblaN7iD5if6j5oXymQjisRoFvmuf+OO+jbUqIPZtiUwoW9vQB7IATqibwl4Jkl0qEMMAu2IrvuFvcm734G/2xw172hZ09ynE8B+qX3O0bawpdnSgkaNHXOfPmtJ8Q+FYszFGqEwSQ75eWMeqI/TcWprdb3+++EFptGpQqOc72mu95p0P8+R4LwlYuquLnHPNQj13MZe1z+WaREAIzOXQyK1DUS0YBeMjTd7rfcbXv90o1/atakE/gcYPKA7Qzywe9Z7xHvBWEPjHIH/3uFK7SOIz+geiR9Rjndsy8H/xk9wnylW3280pvGGQA/wCVwNe1JIrn/soSa/TEN2ZeH/4nDvBA+JhG+3mm/wCeeR/57/8AHJ/4MX/su7/J8x+qjfaqx/BnTrVDBG6aZBI72zknTuZCdV8+oHY7CuMdI2pewXB5BxAGBxxu6eEZ1yoLWnVNmWXpM8SvK0vT5WEatISz5dzZFtVtGx2tjttwBvbdp7RpOc1u7WbnGA4d3Ajpr14Rlh6I4wjWqWBCamyyObZFY/VQf44u2o5vumEQuY8lGpsRoCOCFA/uxJqvIguPxUQn8ZqUsCEGdRzs2fzb5TLSmLLQbZuVPnZmv9khIpSBuzDcWNxwXVGlSs7cXFZu893uNOgH5jz6A6+WZJcYGi5fwZ07UqHLxsmhw7tZYsxQgmQnWT83qvbgVxiRtS+3S7fIMiAMCBON3TliM6oLWk5XAmm6VmIkklabITERo0hLPBIbIDNpto3NAFjt9AN53aW0KLnMbu1m5IGA5uNBOCOmvUnEZYeiOMI1qlgQmZsqjm2RWPuVB/ji7aj24aSEQvI8nGptY0BHBCgH+GJNV5EElRCfxmpSwIQVns7N1HNSZXLymLKwenNSp87sbBiQkUpFephuLHHd3SpUrKg2vWbvVHZa06AfmOczwBwsyS4wNF4/gzpxdE/DxtH5bh3ayzM7IVJkJ1k7PTXtdAjjANqXu6Xb5DpEDhABBG7pyxGdUFrScryOebpeYiillabIzERxvIbkhkNkKzBbdHOwJO30A3kspbQouexu7VbkgaObzAnBHHn3nEZYY4I3wjWqWBCZmyqObZFY8WVB/ji7aj2iGkhELyPJxqbWNARwQoB/hgNV5EElRCfxRSlgQgrO5ybqOalyuXlMWVgOnMyp87ubuJGK+nTXqYb7j33d06VKyoNr1W71R+Wg6AfmInM8AcLIkuMDReN4L6cXRPw8bReW4diSWZpGjZG8wnWSakptW10DvWAbUvQwu3yHSIHCACCN3TliOqksaTleQ5mbpeZihmlabJTt5cMkhuSGSiQjtXrVjsCdxxsBvLmUr+i6pTbu1W5IGjm8wOBHEfUqMsMcEb4RrVLAhMzZVHNsiseLKg/xxdtR7RDSQiF5Hk41NrGgI4IUA/wwGq8iCSohP4opSwIQVm81N1LNS5aCUw5SA6MxKmzyP3iRiPSF/MRvvXfDunTpWNBtaq3eqPy0HQD8xHGeAWRlxgaLxvBnTjIiDLxGLy21MSdRaR4zG3mXrJOl6bV3oHesA2pfBhcXnekQOEAGRu6cRIjqpLGk5Sy+Zm6ZmYoJpTNk5zogkk3kik5EbsB6w2+knftwMD6dK/ouq027tVuXAaFvMDhHEfqoEsMHRG2Ei1SwITMuVRjbIrH3Kg/xxdtR7RAJCIXkeTjU2saAjghQD/DAaryIJKiE/iilD5+fvfmN7Xfl+/GqvzcV6fmww/D4Dz8ums50VE/L0xczk3gkHokj0iqFAqKK2CRR3GoEit8UbXdQuRVZqDPz4/WFMSIUP4d9SefIp5pBliZoZCOCY2Kgj3tQpJ23vYY22vQZSuj2fuuhw7iJ81FMy3KJcLFdLAhLAhLAhVHi7q34TJZicfNHGSu1jUdkvcbaiL34vHZYW33m5ZSOhOe7j8lV5gEqu6D0g5XpqR/MxQvMTRDNIC0hOwJWzVAXQHfHRdXP3i9L9BMDhgYHj8pUNENUn8/e/M+l35fvxqr83Fbc4z/D4fXy6aznRSnMx0tc1kmy8g9EkekVtQ0jSVsEijRGoEiheKMuHW90KrNQZ+eZ7+MYREthRvh91N8xkYzKQZYy0UhA2JjJW+d7ABvbe9hxjXa1BtG6cGe6YI7iJUUzLUSYWq6WBCWBCWBCpfGfWPweSnzA+ZE9O1+piFS9xtqYX9MduzrX7zdMpcCc9wyfkFV7t1pKidE6Scr06OLlvLLTHkFnUtITsCV1HgC6rG1zc/eLx1ThOO4GB4x4KAIbCeHzjm/MX2u/L9+NVfm4r0/Nin4fA+fl01nOiF1mukrm8i2XkHpkjodq2BQjY1RAIsEiheKsuXW90KrNQf6z38YxyUkS2E14A6o+ZyMTyG5FuOQ1y0ZKk896u/rwOMX2rbtoXTms0OR3HKhhlqIsLldLAhLAhLAhUnjbrByeRzGYHzInp2v1MQqXuNtTDHds22+83TKR0Jz3DJ+QVXu3WkqN0TpBynT4odiRGTKeQWZSZCdgSuo9qPH1xpc3IuLt1Xmcc4BEeMeCgCGwnF+Yc3rT2u9G+/GquTwRsN8VOngfP1jWcnCF3nukjN5B8vINpI6HAqt0I2NAEKRYJFC98VpXJtrsVm6g/wBf58OSkiWwm/APVmzWRhkc3IAUc1VshKk/rV/3DFtq2zbe6exumo7jlQwy1EOF6ulgQlgQlgQqLxz1k5PIzzr8ypSbX6mIVe42thjv2Zai5umUjoTnuGT8gqvdutJTfR+jfg8jDl1GyJ+07gkqxYnYEguewB4+uLXF195un1TxOPiI+XPCgNhsJJyOeY/a7rffi65PBGw3wHT/AFev0GoOThCc6n0gZvIPl3H9IhC8CqNxkbGgKUiwSBV74rQuTbXYqt4H+v16csKSJbC48BdZOcyEE7buVpzVWykqx5PJGJ2rai2u30hoDjuOQoY6WyiDC9XSwISwISwIUY5FLuu5NdtxR29vpxe9XvjTtnxE+vXHXhoohSQMZqUG/D/abqSDZVzjaVHAsAmhwLO+HO1s07dx1LBnxWdPUoywmWiWBCWBCWBCD/iof9CA7NPCrDsQXFgjuD7HDjYf8UTya74ws6vuovCiqoVxWFEmZWij/gUu673XbiuPb6cXvV74v2z4ifXrjrw0UQpAGM1KDPhxs/UUGypnpAq9lGxoDgCze2HW2Mtt3HU02yefes6fHvRphKtEsCEsCEsCEHfFPfKRqd1bNQqw7MNY2I4I2Gx9sOdh4uHHiGvjpjgs6uiMNIqu3thNPFaKP+BS7rvddthQ29vpxe9XvjXtnxE+vXHXhoohSAMZKUFfDI1/KKDZU6hMqL2UWDSjgDc7DDvbWewdxNNknmeqzp8e9G2Ei0SwISwISwIQb8Ut8tAp3V85Crr2YarphwVsA0dthhzsPFZ7hqGPjoY1Czq6IxrthMtFHGRS7r227bCht7D24ver3xp2z4ifXrjrw0UQpIGM1KC/hjsufQbInUJ1RRwq2p0qOFWydh74dbayaDjqabCTxJzkrOnx70aYSrRLAhLAhLAhBXxU3hyiHdHz0CuvZ1JY6WHDLYBo7bD2w72HipVcNRTeQeIOMjkeqzq6DvRrWEi0UZcigN6fah2Gm9O3sL2HAO4AO+NTWfETz+evrw0UQpIxkpQV8Ldo88g2SPqE6xqOEUaSFUcKtkmhtucO9t5fRcdTTYSeJOcnmVnS496NcJFolgQlgQlgQqU5t9V6vzN/1aC/b5dX5qvVtxjt7Nu7Ecu+Z844aRnVVlWeVzGpAx2IA1DijQJHJrn3xzPZuuhSEK/DL9pDmMz/ANIzUjgj5SFbQCv09J5w1217FSnR/I1o6zE5+KpT0JRjhMtEsCEsCEsCEK/E/LF+nTMoJaLTMo//AM2DG/oACT9sNdivDbxjTo6W/ER5rOp7qvI+oBsukykNrQMuncNqWxW4u/vjhNEiqaZxBg/FXnEqH+LfXer83+7Wn7fLq/NV6tuMbdm3diP1mfOOGkZ1USrLLZkMgY7UPVe1GrPc1X3xzPZuu3QpBQt8ME1ZefMHnM5mWSxwRq0gr9KXDXbZ3azKP5GtHXSc/FUp6SjHCZaJYEJYEJYEIS+KcDHp0roNTwskyjt+zcFifcBdR/TDfYb2i8a1xgOlvxBj5ws6vuogXPqYFlUhg6BkI31WuoVuLv74XGiRVLHYgwemYV5xKhDNvrvV+Zf+rRX7fLq/NV6tuMb9m3diOffM+ccNIzqolWWWzQaMOdqHqvaiBve5qvvjmfTIfuhTKFvhdFeVlnI9WZzMsx9jqYgFfZaGGu23RXbSGjGtb8BxVKek80Y4TLRLAhLAhLAhCPxTgY9PeVBqfLvHMg7XG4Jv3UKWP6Yb7DeBeBjjh4LT4jh4ws6vuoi/HqYlkQhg66kI31WuoVuLsfXC7sXCoWOxBz0zCvOFBXOPqvVyU+1EH6fKTweS2x2xuaTYiOff66aRnVRKsoM0DHrOwAtr2qvmvc1VHvjmdTIfuj1yUyhb4WRE5N52FNmZ5Z29jragVHZSFGxw1244C4FIaMa1vwHFUpaTzRjhMtEsCEsCEsCEH/FWBjkGmQapMtJHOg7WjC9XuoUsaw42E8fexTccPBafEcPGFnV92UTPnV8tXU6g4tK31WpYVuLsC8LBSdvlrsRr0zCvKro869g6ufL+1NfG3BPB5J2NADHSaTYiPzd+PWRoBkZUSrOLNqY/MJoAEsTtWm9V/Yg/uxyupkP3B6nRTKFfhRE34Hz3GmTNTSTuO1u1DT7LpVdrOGu3XD712TThga0eA4+JVKXuzzRlhMtEsCEsCEsCFTtlGEgFiyzMDYv5At++oXV1WnbnfHYKg3J6AfOfh46qsKm8X59kjj6fliDmsyugaTXlpVPLydKgA0Lu+LIx27Pote913WH7NmecmcN6ydcRzgKrz+Eaom6T09MvDHDGKSNQqj7d/ueT9ThZXrPr1HVH6kyrgQIUvGKlLAhLAhLAhcTxK6srAMrAhgeCDsQfpizXFpDm6hCCfC0nkNL0mc0yBmyrMSwkhYtQ5BtL0lCbrjYXh3fN7YNv6QwY3wMQ4R/u1BjXXKybj2SiE5VvMAsWWLg2LICBSffULAuq0mud8Lu0G5Ph85+HHXVXhUni/PsqR9OyzD8VmAE9Jryo6qSXcnSAoIUXd8WRjt2fRa5zrysP2bM97uDeudcRzgKrz+Eaop6XkEy8McMY0pGoVR9AP497wrr1nVqjqjzkmVcCBClYyUpYEJYEJYEJvMQq6sjgMrAhgeCDsRizHljg5uoQgvwpMYTL0rMEB4wxyzMbEsLagu2xtB6SpN1xsLw6vmiqG39LQxvDSHiJ/wBWoMLJuPZKIPwrCUAkWTrG4shVCsffUCygmqogc74X9oNyfD4mR+sTrlXjKo/F2dYJF03LMPxOYAUlTXlRAftJKN6RpBCi7s7WRju2fSaXOvaw9hme93Adc5OO9VefwjVFfTcikEUcMY0pGoVR9AK/U/XCmtVdWqOqPOSZVwIEKTjNSlgQlgQlgQmszl1kRkcBlYFWB7g7EYsx7mODmmCEaoM8JTmIydKzBHmQqTl2Y2JYTqCbAjdB6SpP24sOr9gqBt/S0d7w5PxPx1BWTceyVfjKsJApIskOPULIVQrEd9XqUE1VMBsd8cHaAsJGmnxMj9RnVXhUni/Otpi6ZlmH4jMDS5UkeVEP6R63qwCqixzsdsduz6TZde1h7DNP8TuA+pMd6q8/hCLOnZJIIkijGlI1CqPYAUPufrhTWquqvNR5kkyVcCBCkYzUpYEJYEJYEJrN5ZZUaNwGRwVYHuDscXpvdTcHtMEIIlB3hHMGPX0vMsPOgH7FmN+bCbCNQqyo9JW+2HG0GB8X1Eey73h+V2JHjqCs2H8JV4MqwkCkizpYeoWQmzkdyd1BNAEMo25xw9oNwuAxkfHI+sZ4HVWhUvjDNswj6ZlmHnzipGU/0UX/ALR63qxaqt99sduz6YaXXtYew3T/ABO4Dw1JhVefwhFuRyiQxpFGoVEUKoHYAUMKKtR1R5e8yTkq4EYT+KKUsCEsCEsCFij+K84rAJmCUS1RpEVpdJrlvlL0OSp+urv7YbOtSCXMyYJAJDZ6DWOk90L0w+yz4E1v/X/l9EZ+AcxkVsRFjmHJLyT0ZZLNn1dxtekfervCXarLs5fG4NA33R4fVKrrY1e0G84SOY+qOCcI0uQl1jx/l4ZDDCkubmGxTLpro72CRsCNO43I9ucN7fY1eowVKhDG83GOXDxxwWZqAYGVGj611iUnR0+GAADabMai13xoG1exHf8AdobXZlMe1XLu5seaN554LqTqfWU9RyWWlA5SOchj9iw0j33xAt9lvwKrh1LZHyyiX8l5lviCqMEz2WnyTk1bjVFua2kAAI3FmgBfOJfsVzhvWtRtQdMO/wBPkNUdp+YQjGCZXUOjBlYAqykEEHcEEbEH3wmc1zCWuEEcFog34j9T6eiKuaLecvqi8naaMnhkbbTxe5okDY1jusKtxScTS0OoPukciFrTtX19B4rM3+I2cDjRISiBlRpFUy6WKndgNGulG+g/XV3a7tsQZpZMGA4hsieETGdN7uhdo2S6P3ny/mtB+G3WOnG0gZ/xLkl3zFGaTufX+bi9IP1rnC7aFa4rGX4aNAMNHcPquSpZPoCSPFaCThWsEI9Y+IGXicxQJLnJhsUy6F6NE0WG21bgWRfGxw3t9jVqjRUqEU283GPl5cCszUAwMpiPrPWJSdHT4IAANpsxqJO/BQccbEf4aG12ZTHtV3O7mx5o3nngvZOqdZj9TZLLSgcpHOQx+xYaRiBb7LfgVXN6lsj5Il/JLKfEFEYR57LTZJyauQaouasSgBSvFtQAvnvgqbFc5u/bVBUHTDv9OvhqgVPzCEYwyq6hkYMrCwymwQeCCNiMJ3NLSWuEELRCnj2XJFQuYLecnqiaI1LGT+ZG/LwDuaNDY4a7KbdhxNH3TqD7p6EcV3Wmyq95lgxzOiAX8V5wOumclUDIrPGpl0Myk23ya6QAHQR7g4fjZ1qWmWZMEgE7sgHhrGdJ8QnA+yz4zW/9f+X0Rv4AnyKgrAWM72XeejNJ33f83F0DtzXOEm1WXjvaqRuDQN90eHDvSm62PXsxvOEjmM/FGhOEiXoR6x8QMvE7RQRy5yZdimXQuAaJosNtqANWRfGxw4t9jVqjQ+qRTaeLjHy8tJWZqAYGUynWOsSklenwQAVtNmNRJ3sgoKrjYj/C5ttmMHtV3O7mx5o3nngvZOqdZjpmyWWlF7pHOVY/YsKFYgW+y34FZzepbI+SJfySyfxCRWEeey82RkJ03ILi5IsSgBSvFsQBvyecFTYry3ftnioOnvf6dZ6aoFTmIRjFIGAZSGUiwQbBHuD3GEzmlpgiCtEJePZskVC5gt5ybxNCaljJ/MrbaeLomjQ2OG+ym3YJNL3TqD7p6EcV32myq95lggczgICbxVnNakZglVDIrNGvm6HZWNt8mukUatFfQ4fjZ1rukFmTBiTuyARprGdN7xCbj7LP41v/AF/5I58AT5FRogLee9l3mozSd7Zvze9A7e3OEW1WXjjvVfcGgb7o7hw70putkV7MbzhI5jPxRmThKl6EOsfEGCNmjy8cudmX8mXQuLomiwBAo0DVkXxsRhxb7FrPaH1nCm08XGD8D8tJ5rM1ANMppOsdYkJKdPggA2qbMaiTvuCgquNji5ttmMw6s53c2PNEvPBeydV6zHTNkctKL3SKcqx+xYUKNYgW+y34FZzTzLZHyRL+SWR+IcYYR57LzZGTVpuVSY7sixJQUrsPUQBvyRvgq7FeW79s8VB097/TrPTVAqcxCMo5AwDKQQdwQbB+2ExBaYK0Qh49nyRAWcsJ03iaE1LHfdW208XRO/thxspl2DNKNw6h3unoRxXfabJr3glggczhAbeKs5rU/iDpXUgYxr5uh3Vj6vk8ykUatFd6w+Gz7XdI3MmDEndkAjTWMzG94pv/ANLPj99/6/8AL6I78AT5FV0Zct5zWXaajLJXdm/N70Dt7c4Q7VZdk71X3RoB7o7hwSm62RXsxLhI5jKMScJkvQ3mPGCM7x5SKTOSJz5VeWDRIDSk6BuKNWedjRGGbNmPa0PuHCm08/e8GjPkOuVTf5ZXaz9TckiHKQj2aWSQn3NqigDjasV3LBv4nu7gG+ZKPaXjzdTSj5eTlF7qskiGqO4YqwG9dsSG7Pdjee3rAPyBHmj2l7/KXUf+gwf/AHh/8viOwsf/ALnf6P8AmiXclg3TszmC4EixujA08RsAjsbP8P8A09Hb1bkvAqAFp4t08ZX0W1rXZqBtUNLT+JugPIz6+k3pOZcqHLqWDGmjJoUdqPNjG9u81KftkHXTT5/NdNq81qU1CDqMaR4/NHec63N1byOnxSeUXRnzrqDYjU6Qq2Pz2CaPcA7WCup2lLZ2/d1G70EBg6nMnu9cF8/2tafd7o0W6a+H9cIy6dlo8qi5fLII0U6dhbH0at7G7km9+1m+2EtZ77hxq1jJOemscOH1xHFcIAGArPp2dL7Gr0q1i99QO/Hy7bHvvsK35q1IMyOZ+X15+asCnc3mdBUAWWYD998didj34s/Q1p096SeCCVWpnNa6ZQroyqWBFj1PXtuD+XazW9Y6DS3TLJBE/Iep5dVEoHz7P4fmJiJbI5hX8uNiT5UwUsi++hqr99/LZcF7dq25c4ftqcSfzN4+I18tcRSZ+0azgTCq/Bk6pDmOo5qnaWVV1MNVDUAa5YfNx/sLjwX2i7a6vKWz7ckQ1zjBjMGOQ4fMp7WbkU28FQ+NegMOpmGIAeeVZBsANWx44AYN+7DPYO1Wv2QK9U/uwQ48cd+sghb0aoFKTwT03gtYSQOoQLmIwGKG10kUT6rvbkHTZ22HalH7RVa268WjzTcYDhBkaDHnnHMqPvG9q3CJf5em60sGRikEVozZ90B+VWChVJFevnYkbgXQIPq7KlTsqTr2o2TMMB56ye710Q3dIsq9mNNfBHXToI8qi5fLII41YKKFsfRqN2N33s32s32wsrPfXcatYyTnprHDh9cRxWQxgKy6dnS9A1ehWsXvqvfj5dtj332Fb81akGZHM+v15c1YFOZzNaNIG5JA/Q+3Y8HvsN9+DWnT3pJQSq9c1rXTKFkRh6gwsbvQ2rcEfKKs1vR56DT3TvMMEfp6nl1UTzQTKH6DmNMbFsjmA/lIxJ8qYC1W9zoaq597+Wy7bu7Xoy8RVZEn8zeJ7x/TWBe0o79wylwcQO5Z94n606gymmkkerY7Am9yb4FY7LqsLSi0MHIDl4r6De3AsaDRTA1AE6DqVG6dmZy4EqxshBIkiNgEdjf64LercF8VACDxbp3ZU2la7NTdrBpaR7zdJ5GVM6Lm3KLJrUuDYaImtjtRO942t3GrRl5BmdNPmt7R5r0Aaha6ZmPd+fzR7nuqzdYaHIxSeUhj155lBvTYARbH5t75G+/BBXUrelswPunt3jMMB58z3euY+fbUtDb3JojTXwRl0+GPLIkGWRY40ZVGkbm11G7G79zfazdmsJqzn13GrWMuIJ6axw4cuuIjK4xjAVj03OmQAGr0BrF73e/Hy7bHvvsKxzVqQZpzP09HlzKsCu87mtFAckj9xPPsaok77AXvwa06e9k+vXzQSoH4nWpSZVkRgdQZbFFqAoDcEH0irIG9Hno3Nw71MwRGnd6nl1CieaCX19BzBRGL5HMBzCjWfJlAsLfJRqr9bPFs8G5telvOEVWRJ/M3Se8f01gaWdDfuGUuDjCzzxN1l0/aGmkkerY7We5PsMdd1XFrSaGAZgDkO9fQL24FlRa2mBkgCcAdSmOm5mcvUqxspBIkiJIsdjf64m3q3BfFUAg/ibp3ZU2la7L92sGlpGHN07jKm9FzjlEk1rrBsNETWxNUTvjW3ca1EF8GZ00+a3tXGvbg1C10zMe6c9Ue57qcvWWhyMUnlR+XrzzKCDV0I1sd6J7jfvRBXUrensxr7p7d4zDAfM93x+Mj57tO1NC5dRGmvhwRjkIo8siwZZFjjRlUBRubGo3e5bub3ok2SawmqufXcatYy4z+nDhy+EQuUYwFZdOzhegavSDte9ki+ONrBvf2GOatS3NPXrjy5lSCus9m9Gw525vgmr9jW5O+wF0eDFKnvZPr180EqA04kUxzKskbagwZQRV7CgN7B2FWQN6Ox3DCwh9MwRGnrnryPRR3oILSdBnMasXyWYVzAjWTFKN9N8lDv/fwSzyGbXpB7hFVkbxH4m8+8f06a2VDtLllE6OKzzxH1d0pyQ0kj1qc7We7H2x2Xdf7rTaKYGTA5DvX0C+ufudJraQAkwJwB3pnp2ZnLVKsbKRayRn0/Y3vgt6twXRVAI4Obp3ZRa1rsv3awaQRIc3TuypvRc4+hJNa6wSQ0RNWCaonf/JxrQPbUQakGZ0016re2ca9uDVLXTMx7pyea0RuqN1iWLJhmSFYhJndAI1kmliBO4U0SSLsbXthULcbMpuuIlxMMngOLu/gPivnm0bU0Ll1HgPLgi+OURhY4VWONSiqFFbdxRG1ACxVgb2TsE5aXkvqGSZ19c9OZ6Lm0wFO6fnC+xq6va/ci/saBG+98DjGFWlu5Hr1x5dVIKWfzhTYVdXvfFgX9huTvtXB4wUqW9k+vXDn0QSvfxB91/z+mI3AiV8vdIgX8SGy8bxx6T5usEA3enSD3v8ASv7fR2lNv3kOoNLWwd6cDpE+vr7OxpN++B9swtZB3pwOkA9fCPnY+GUIhogg625H+0cdmzWkUII4nzTDZDS23giMu80ZZLJfybLl8/mVfyJ0aKWg4MVsCjHSQaOm/twCaxNSr9+p1LWiRvtII09rGRnlP814/b9dtS9LhoABPz+sLUHy908dPGx1AqdQ0lPpyhO9CzZBurGPLh8S1+CPDM+cc+7VK1J6dkyKZ+dK0CQSDRDE1tq3okGjXA75VqoOG9f5eCkBO53KaiGFWCLvuBf95vtvX2NadTdBB6oIVflsizUGBA0018/PbD7kD1Gqbaqxu+q0aesY/lxHFRCzj4hsvUZXy+TthlFknzEnrYalU6Y03K6idQ4+3ykYeWYfZ2jqtfWoN1owDB1ccT6zqFNEg12dCE31zrGXyWWyuUaCPNAJra32Db78NyWf7DHzjZ+zrvaF5cXrarqRJgYyWiO7SB3p5TY6q4umFx4izi5zKZTNQuuXkik0H1n9lewuhYWwu9cMO2NNl2z7C9uLOu01GPG9Me9xIzxycTwKGDceWOyrxkEqP/KDZKWDQNM6Npffjmxvq2KkfreycTQqN/sxtVlScsIlnXyzIPeIWUwfYmUOdAyA6U8GdzCyfhsyrI50sGhGsGItpI+YAHg96GPrdu597autmR2jTIGIOMxPL+pS2/qA197hELV3y106U8bEEEeoaSv05S96F7kG6sBEHxLXYI8Mz59/DGqxhSem5MrTPzpGxIJB31XW2o2LINGuB3zrVQcN9cvDkpATmeymohl5tbvuFJI/UWSPrX2NaVTdEHr80EKDlsgzbMCBRDXsd3th+oHqNU2xFDG76wboc48sfy4jiohZ/wCMNPUs3+HyYLrldc08luw1gHTGm5XUTY4+3ykH0Gz96xt+1uMGpDWjAxxcePrOq6LCo0XlMnQESUA9fZ1UfshKl/tUIs17jfkEe37sdF85wYCGbzeI4xzC99tJzxTBDA9n4hqY5ju8fBVvRcuv4jVAjxxaSJNdgE36aB3v/P347Om0XG9QaWtjM4zwgH19V+z6TRd79swtZHtTgTwgH19ZvhRCuWQEEG22Ir8xx1bKaW2rQRGvmV2bFa5tm0OEHPmUc5DLfyXPl83mVf8AD5mPRIwDAwsGBQtRHpI378Hbbcq1Pv8ASfb0SN9hkDHtCMxPJeP25cNqXpcNBA+C0xsturJTRllKkbjTp245W6Iq9zd1YHmBU1a7BE9Mz5/TGqWwpHTMmVpn50gUSCQSSWuttRsWQaNcDvnWqgyG8/6fyUgLvP5PUQy82t/UK1j9RZI+tc8YilV3RB6/MepQQoWXyDN8wpacNexOp7YfrRs8MaIoY2fWDdDnHyGPhw5aHKiFn3i7T1LN+TkwXTKB5Z5PWwL1SxpuQSTfb3rij6HZ82Nv2lxg1IDRgY4k+u/VdOzqjW3tNx0ByUBdeZgq/shLHf7Ras17jftXt+7G985waPY3m8RxjmO5e92k54Y0hgez8Q1Mcx3d3wVb0TLqMwWgR0i0U+uwCb2oHe/8/fjsqbRcF1BpayMzz4QCl+z6LRdF9uwtZGZxnhAPoec7wqhXKxggg+rYivzHHVstpbatBHPzK7ditc2yYHCDnzKOem5YdLzEGZzIb8Pmo9LsA4MLhrTVRHpIPe+DttvFZ/8AaFF9CjG/TMgY9oRmOoXjNt3Dal85w0wPgtKfK/KyU0ZKaSN/SBtxyvBFcE2TVgeZFTUOwc/H9efw1S+FJ6bkytM3OmqviySbr8x2sg0SO2M61UOw3T16CkBddQyZb1KN/Tf1CtqH6iyRvsa5xFKru4OmfmI/qghRIMiW+YUvrBvawzbgfQ0b7E0Qa52dWDdDnHyH04ctDlRCzzxZp6lmjHkwXjygeSaT1sGfgRpuQTz27GuN/RWE2NDfuMGpAAwIHM+u9dWzajW3tNx0B1QF112Cr+yEsd/tFqzXYjft9v3Y2vi4NHsbzeI4947l7zaTnhrf2e+yfaGpjmO7u+CruiZcCdmgR0i0U4exbdqB3xx2VNorl1FpDIzPPhEpfs+i0XLn27S1kZnGeEAqf4WQrlYwQQfVsRX5mx17LaW2rARz8yu7YzXNsmBwg5/3FaB0Hp46dm4Zszaw5uILrIdfLlVrRWIIAVlPLd74AvGN1W++276dHLqZmMGWxkjuPL5leL2zXbVvnPGmk9y0ObIlSNItbjAregp2v6CwR7HcmuPOtqhwzr7Xz9Z56DKXwpPTsmVpmHqogb8amLH9TtZvcjtjOtVDsDTHyEf0UgJdRyZa2UeqlB+ulgw/Ueog3sffEUaobg6Z+Yj+qCE5ob2b94xWW+pQsFEcjbpDPIhvS8cMjKwXkqQu6/XHvpYMOe0HkXAEdCJXuv8AqKx5n4FG3grwlFPUzTRyopoxxm9x2fgr29JF/wB6TaW0alH9m1haTxPLpz70vvPtG17C22GvE8O4LSM3k45Y2ikRWjYaWUjYj2x5unVfTeHtMEcV5Y51QdJ4QzeVa+m5vy4u2WmUvGD6r0sTqQWQdI77k9sOBtK3uBF5Sl3524PDUaHvWW4R7pXTdc6vEafpsU9gEGHMhAObB1gknjj+3tH3TZlQS2uW97Z8lO88cEv5w9WelXpSxE/nkzSMo+4VQf3YPuWzW5dcz0DCD8yo3n8l43Q+p5sj8Vm0y0RPqhywOphfymQkMuw5HZiCMSLvZ9v+4pl7uDnaA893Q+KN151KJuhdDgycQiy8YjTk1yTxbHknbk4V3V3WuX9pVdJ9aLRrQ0QFnvj74axsXzOXkjgHMiSELH9WDcLvWxFb8jjHRa3DyRTguPCMn4Jlb3/Zjdqac1li9GzDbpl5pF3KukMhVgposp07r9frh590cMOe0HGC4SJ4HK6v7Tt+vwK0LwB8OopiJ5p4pkRt4ozq9Q7SHYr2OmrN7/VTeVatE7jmlp68un6rnrbRD2xS+K1zOZKOWNopEV42GllI2Iwtp1X0nh7DBHFLCJ1QfJ4RzeVJPTc35cXIys6l0Bo3pa9SiyDpHezfbDgbStrgReUpd+duDw1Gh71luEe6V03Xerxmn6bFPYBBhzIUDmwdYJJ44/8ASBabMeJbcFve2fJTvPHBL+cPVnpV6UsRP55M0jKPuFUH6bYPuWzW5dck9Awg/MwjefyXh6F1PNkfi82mXiJ9UOWB1ML+UyEhl2A3HIJBxP3uwtv3FMvdwc7QHnu6fFRuuOpRP0PokGTiEWXjEaDc1yTxbHknYbn2wrubqrc1O0quk+tFo1oaICD/ABj4Lj9eYjkjhXlxIQqCzudRNLyNuP4YcbP2o/FJ7S48IyfhxXptn7f7Jgp3AkDjx8f1WchZDukM7rTEOkEhVgppmB07qCRv2sY9JLBhz2g4wXCZOgOdU0/6iseZ+BR34L8IxTVO80cyKaKRmxqHZzsQRsdJF7i/qh2ltKpS/ZNYWk8TjHT9UuvftEKjCy2ET+L9B9VoefyMc0bRSorxuKZSNiP89+2PO0qr6Tw9hgjivLkTqg6TwlnMoSem5sJF2y06l0U0b0NepQTR08WSb7YcjaVrcD++Upd+duD4jQ96y3HD3Su2671eM0/TYprFhocyFA52OsEk99vfFRabMeJbcFve2fJTvPHBL+cPVnIVOlLET+eTNIyj7hVB+m2D7ls1mXXJd0DCD8yjefyXP8g9TzZ/0zNrBCT6oMsDbCz6TISGGwG45BIxP3ywtv4ekXO4OdwPPd0UbrjqUU9E6NBlIhFl41jS7odz3JPJOw3PsPbCu5uqty/tKrpPrRaBoAgIM8Y+DIxrzEcscK8ushCoCTyGuluxtX/DDnZ21HmKL2lx4Rk/D6r09h9oOyYGXAkD8XHx/WVnemQ7rDOy0xDrBIVKqaZgdO6ixZ7WMejlgwXtBxjeEydBrqmf/UVjzPwKPPBXhGGap3minRTWiM6hqHZzyCAQShF7i/YoNpbSqUppNYWk8TjHT9Z7ktvftEKjCy2ET+Lj4D6rQeoZGOeNopkWSNhTKwsH/EHcHsQDjz1Ks+k8VKZgjivLkTqhCTwpncpf8m5sLF+XLTqXRdj8r3qUXXp4Fk/TDgbRtbj+Mpe1+duD4jQ9+qz3HD3Su2671eM0/TI5r3DQ5kKB9DrBJP8AxxAtNmvEtuC3vaT5Kd544Lz+cHVnIVOlJET+eXNKyj7hVDb8YPuWzWCXXJd0DSD8zCN5/Jc/zf6lmz/pmbWCEn1QZYEFls+kyEhgKoGuQSNsT98sLYf3ekXO4OdwPMN0/RRuuOpRT0Xo8OUiEWXjWNAbodyeSTyT9T7D2wqubmrcv7Sq6StA0AQEFeMfBcaB8xHLFAm2pZCEQEmrDXQBsUtc8cgYd7O2o90UntLjzGT8PqvT2P2h7NgZcSY/Fx8f1lZ6FkO4hnK0SHEEhUqppmB07qLFntYx6KWaF7ZxjeEydBrqmZ+0ViOJ+BR74K8Iwy6Z3mjnQH5IzqFjs59wNyhF7i/bCDaW0qlOaTWlp5nBjp+s9yW332iFRhZbCJ/Fx8B9VoHUchHPG0UyLJGwplYWD3H6g7g9iBjz1Gs+i8PpmCOK8uQDgodj6HnMpf4OdZIQBoy+Z1HTQOySglgCaAVgQP0rDI3dtcfxDIdxc2M97dPEaqm64aKSvW84pIk6dIT2MM8Tr+pcxkH6UfvjI2ls7LK4/wAzXA/Le81O8eST9dzbUI+nS6ieZpoUUCidyjSNfArT37YBaWwy+uI6BxPzDR80bx5Jfyl1H/oMH/3h/wDL4Owsf/ud/o/5ol3JS3zP7VCFoIWQKOd1VvtdDZfbe/y4yDP2ZE6wfmR6PPEcVM5VD4pyZy/+s8lpVlXXmUA2zEWxJPbzFFsG53Iutsd9jVFb+5XGQcNP5XaY6HQhVcI9oIuyWaWWNJENo6hlPuGFj+w4T1Kbqbyx2oMK4Mp/FFKWBCjZvNadgLNE/wAKH3N7Da6O4xVzoW1KlvZOnry4+Sbizu9NVWRfbi7+3a/fau+IDlZ1HEj1617uPBTcXXOgWP8A1lmJpZtJ6flWZEiYWJXQeuR96KKbCg370Dh6f7jRZTp/vngEn8oOgHU8T4ZWXvGToERtmP2yNprRqjC9/Uqv/wBr0fL/AFTd/lwuDP2ZE6wfgSPrrzxHFX4qg8UZQ5b/AFnkgFKrqzSAbTxckkWB5iAlg3PIJI2x32NQV/7jcccNP5Xcu46EKjhHtBGGTzKyxpIhtHUMp9wwsH9xwnqMdTeWO1BhagynsUQlgQlgQlgQlgQgXL/6ynlnn0nIZZmSKJhYldNnlfeio3Cg370Dy9f/AHGk2lT/AHzwCTyB0aOp4/CSsveMnRERnudH01pBiC9/WEc/7w8senjSbu/ThduRSLZ1gz3SPhnXniOKvxVD4ny5ytdTyYAAAbNRqNp4juWqwPNQEsG2JFgkjY99k8XH9yuP8h/K7l3HSPlxVHY9oIxymYWREkQ6kdQykdwwsH9xwnqMcxxY7UYPetQZTuKISwISwISwISwIQLkh/KU8uYn0tkMuzJBERYkZNnmYXRUbhQb7mlPL2p/caTaNP968AuPIHRo//r4SQsh7Rk6IiM9zo+kjSDGF7/tAjm/9oeWNuKJNnjC7cikWzrn4SPgZ154jir8VQ+J8ucoR1LJgBQA2biUbTRncvXHmpZYNsSLBJGx77J4uR9yuNfwH8ruXcdIz0HFUdj2gjLLTrIiuhDK6hlI4IIsEfQg4TPY5ji1wyFqnMVQlgQlgQlgQlgQgTpv+s5pM1MVbIwMyZeIi1kZdnmbemF2Fu+CaB3L6t/cKTaFPFVwBceIB0aOXN3wkhZD2jJ0REcxcySaSNKlAu1/tNDG/9pfLFjsCTZ4wt3IpFk6mfhI+c68+AV+KofE0ByRHUsoAEFHNxKP6WMmzIBdeat3e1i7O1FhZPF0PudfX8Dvynl3HTjHJUd7PtBGkModVZSCrAFSO4O4OErmlpLTqFqu8VQlgQlgQlgQqBl9RFfnbajxovjnTe+nkn1fLhhPsz0Hn6zpGNVRWWVylxFHF61pwQCd1AIbkMfc8H2xyvqftN5vDT48OXmrRhDPwrHlZWXKkm8tmJI6NWAWLLZAok6idvfDTbh7Su2uPxtafGIPkqUsCOSM8JVolgQq/qOXJthv6GBFXzXYbkGtwNzQrFHhdVCoBAPMfX58joOKbigLNe4Gskn/cqx7t2sbVtyMQBJVnVA1sdPrPw6aznRNeMuo/h8jmZr0lYm0mr9RFJtR/MQPb32ww2dQ7e6p04mSJ7uPyXC8w0lQPCnQzl+mQQgEOI9TD03rYFmAIpbDNQJvYC75x0X92K18+oTiY4xAwMa6DI8lDWw2FJ0+qq/PxR40XxzpvfTze/wAuM59men18+ukY1Uqyy+TuEpIL1rTg0TutENyCfc8H2xzPqxU3m8Dj48PUqYwhr4VnRlHyxPqy08kRBqxTEgEgUTTXY98Mtue1cCsNHtaflH0VKWkckZYTLRLAhLAhLAhUfjfqX4bIZmXVpKxMFNX6m9KCqPLMB7b77Y7tm0O3u6dOJkie4ZPyCq8w0lRfDHRDl+mwQhSHWIMw9N62UlgCPTepiAxsbDnnGt7ditevqE4J6xAOMa6DIwoa2GgJ8L6qr867UeNF8c6b3083v8uKT7M9D5+s6RjVCsYMiGgMcg2dSHBon1CjfIJ9zwfbHM6rFXfZwOPDl6lWjCHPhVJWSMBPqy00kLCt10saBIFE0RuPfDLbjZuRVGj2td3yFSlpHJGOEy0SwISwISwIVF466j+H6fmpdWkiIhTV+pvSgqjyzAe2+O/ZdDtrumyJyPgMn5BVeYaSmfDXRTl+nZeHTpkSIFgNN6yh1AEem9TEBtx9+cXvLoVrypUnBONdJxjXQaYUNbDQF2ieoCvzJtR4C3xzpvcDkHc7YqTie/z9Z0IwMoVjHkA0BikGzqQ4NX6ub5Bbfc8E9scxrFtXtGcDjwVoxCHvhXMfwPksfXlpZIHXb0lGNCxsxojcWN8MduNH3rtG6PDXDrI1+PBUpe7CMMJ1olgQlgQlgQh/x91D8P07NSatJEZVTV+p/SoqjyWA/XDDZVHtrymyJz8hkqjzDSl0Hov4fI5eELTRxgkem9RU6qI9Oq2Pq3H77wXV1210+oThx6xE4xroNENbDQF5Gm4Ff81tR7WRtyADuAd1O7bYknBP/d6/U6HQZQrL+Tw+XaGQbOrBthfru/cFt+eCd67Y5u2LawqM4ER4fBWjEId+FGYY9PWKT+ly8jwSL/VZG+Wxs1KV3BI35ww26xovDUb7rwHDqCNfjwVKXuwjHCdaJYEJYEJYEKMc8mqr9xdbbCzv7fXi9rvbGvZPifXrprx0USpIOMlKDfAP9P1P/wCNb/8AVcOdq/urf/sHmVmzU96uvFHWGy0cZRNcksqRIDwC97ncEgAE0CLNCxdhMtFV9Q69moo45HjSNCXjktCzBhq8uWlkoQsAHYEkoLskWyiFVdb8Q53KPnnLQS/hsrDII9DopLvMDR8xtwE9vVsPTV4EK36v1jNQHSTl9RWSRQqSSMVQJpUoGWt2IMpYKPRtbbCFX+N8/wDiegPPp0+dl4pNN3p1lGq6F1fNDjDbYf8AH0u8+RWdX3CjLIn9kh7aB/AYW1ffPeVcaLz8amqr+l1txfPt9eL2u9sT2T4n166a8dESpAOMlKDPh1/S9T/+Pk/gMOtr+5b/APjb9VnT1PejTCVaJYEJYEJYEIO+L6k9IzVC/wCj/sljJw5+z5jaNP8Azf7Ss6vuFFmWPoU9tI/hhS/3itE3+Oj1VfsLrbcWN/b68Xtd7Yt2T4n166a8dFEqQDjJSgr4aD1dT+vUZ6/eMO9s6W//AI2LOnx70bYSLRLAhLAhLAhBvxfF9IzVf/1/97Hhz9n/AP8AI0/83+0rOr7hRfEfSD2oYUO1WiZGdj1VfsL7b7jf2+vF7Xe2L9k+Jj168eOiiVJBxkpQX8Mx/wDyR9+pT19flw62z/8Ar/8AiZ9VnT496K2zq3Q33G4434P2+v6c7YR7wXUKLok9fl6+uifjkDCwbH+f3H6YkGVm5paYK6xKqlgQgz4wi+kZn/5f/eph19nv/wAhT/zf7Ss6vuFGQO2Ey0UZc9GTV+2/Y6r07+x7Hgk0LO2NDSfGnP5a+tfBRKlA4yUoK+GA9PUD79Rnr6/Jh1tv3qH/AI2fVZ0+PejXCVaJYEJYEJYEIfPz978xva78v241V+XivV82GH4fAefl11nGiopDdQGXybzufRHFrFEGwqAgKSRqvgaiCScZiia1yKTdXGPGeP1jCmYEoc+HOcWDKqk7aJpX82QUQsbZhriQnhWYFaQnV6h7jHTtqsypdkU8taA0HuH6qtMQ3KfhzaZiPPx58iWJM6Yo1C0a0QtGqaPWXDOSCPVe97bKlopjDIhIwNbakkgWNHlZiBtMCqsT5ilaaRvUDQ1WdxCpZY+mv50LRTGCPJxu8mvMeqImR1BIfWwUKwF70zKNrGBCt83nMjmBGzrKxoRR+mdWkWZQxVeDKhVQzcgabaqwITM2eyX4MZKFpAs2WlSNVWRmCovluDqBIdNQUq5sVR4xtb1exrMqflIPwMqCJEKJ8POsfiejxGxcSGJ6oCkBC3uSBo02RvyQMNdpUmsvy9uWvhw8c4xz0GnNZsPsq9/P3vzPpd+X7caq/LxW/OOT8Ph9fLrrONFdPSdRGWyTzufTHFrFEGwFsBSSNV8DUQTYxmKBr3IpN1cY+fH6xgImBKgfDXIPDkI/NGmSUtKy1WnzGLAV22I2O4x0bZrMqXbtzRsAHuEKKYhuUUYVq6WBCWBCWBCg9cyP4jLTQ2R5sbJY/wBpSP78b2tbsazKn5SD8CocJEIZ8F55pOlorDS8CtBKpoV5SlabclRQFkb9wMM9pUQy/LhkPIcP8xnHD6KjDLVaj5xzfmL7Xfl+3Gqvy8V6vmxy/h8D5+XXWcaKU5P1MZbIvO59McWobg2AvpAJIu9gLIJsd8UbQNe6FJupMfPM/WMBTMNlQ/hv094OnwiQEO9yspFaTIS1V254O4xvtis2rduLNBAHhhRTENRPhWrpYEJYEJYEKv8AEGQ/EZaeG68yNk2/2gRjotK3Y12VPykFQ4SIQ74Kzxl6XEpGloUMEqmhpMSlCG3LLwp2371hjtKiKd+4jIcQ4HX3jOOB8lRhlqsl+Yc3rT2u9G+3GquRwBuN8cx08D5+s6zg4Up3N9UGVyLzudo4yw4N7egDcWDsBZBNi98Vp25uLoUm8TH6/wA+A7lJMNlQfh90t4OmQowKyMpcqbXSZCWrbda1fcY02zXbWu3lmgwPDCmh7MSp68j/AKye39Xfbi65HAG43wnTE6eB8/UHUnBwpvS1Om+xG259z/ZuKPJ74uzRc9wRvRx/p6jQcFNxdc6WBCrvEfT/AMRlZ4QaMkbKPuRtzjps63YV2VORBUOEiFQeDepGfpkJI0tGpimU+nSY1KkNuWXcKdvVxsBjv2jQFK9eNQcg6zJBxwPkqMMtU9ORzzH7Xdb7cXXI4A3G+MDp/q9fodScHClO9R6r+FyMk7f+zjLLdG+dAG4sH0gWQSKvfFKNv94um0m8SP5+tPBSTDZUb4c9JbK9Oy8TghtOpgeQXJYj9NWNdsXDbi8e9ukx8MKKYhoCJcLFdLAhLAhLAhB/87+nlkJmiQFXLpKSjqRWxRqIvfat+RfOHH9m3oaQGE6QRkHXII/XGhWe+1MZmGXqzqCskPT0bUdXpbNEHYaSNSRAqSdVFgw2HIux1PZzSQQ6sfEM8dCc8NPOMv7lNbwmRnnzKmAxylGdZIFaRGjQIvkvY0KQiWCGogkVeyTVaqLnvBbypmAZIw0mcGbitNaAqiIEkVvmUhN6IPq+m4hOZ3obx/hZIp8tBmIQ4K+UBCyzafMAQOHFNGpB13sbu9rtpud7olErvO9JMsmZKZmJjmcqsBB5BUS0w0nv511X5K72JNJ4Elp+CiVMn6A5XJMGXzsnxd6HuMxOD+YeliQexqwcZqVAynhOWOSKQSIzKuZMmxAMmbdZG0jfTGrIAASTR523EKv6d4cn6UsUuXDTgRJHmcvHt5hRQiyxg8SUo1L3s7kjdvQr07miLauQ0t9154c2npy5LMggyFYfzv6frQmaJFKOXWQlHUrpAUo1EXbHTp3oEe5n+zL3dI3CTIgjIIM5keGZxoUb7UzmIJerSKGSSHp8bavV6WzRU+kFCNSRArfqALBhsORdj6ezmEtIdWIjmGc86EmeGmfGMv7kagYSLVe4EJmbNIhpnVT7FgP44u2m92WglEryPORsaWRCTwAwJ/jiTSeBJafgolP4zUpYEIR6l06XJZl85lUeWOX/AJTlkIstQAljB217eoWL57Yb0a9O6oi2rkNLfdeeX5T05HhosyC0yFx/PDp/mKTPEieW7Oslo6shQKpRqINFzp07lQR7m39mXu4RuEmREZBBmTI8MzjQo32pubLS9VkXzEeHIRtqCts2aKn06kI1JGGW6bdrGw5Fmvp7OYd0h1YiMaMnWDoSQeGmcogv7kagYSLRLAhMzZpENM6qeaLAfxxdtN7hLQSiV5HnI2NLIhJ4AYE/xwGk8CSColP4opSwIQh1Hp8uRzEmcyySTRS75nLJVltgJYwfzbUwsXd71hxRrU7ui23rENc33Xnl+U9OR4aLMgtMhcHxj08SKfPiVPLdnV7V1aJkCL5ZpgfU5C6bJUEfWf7MvSwjcJMiIyCCDJkY5ZnGhRvtXEmVl6rKhlR4chG+pUY02ZKkaS6EakjBBOlt2tTQ7WFSns9hDCHVXCCeDOcHQkjiNM5RBeeiNcJFouHhUmyATt/Zx+67xEBWD3AQCuJs0iGmdVPNFgP440bTe4S0EqsryPORsaWRCTwAwJ/jgNJ4EkFRKfxRSlgQg/P5CXIZiTN5ZJJoZt8xlkqw+wEsYPJ2phtfO9UHFKtTu6LbesQ1zfdeeX5T9D4LMgtMhc/zx6eJFPnwqnluXVrDq0LKEXyzTBvU9JpslQR9Z/sy9LCNwzIjiCHAyd7TgJMxnKN9vNcNlJeqyo8qPDkYm1JG2zZkgjSzpVpGCCQrbtYNDFhUp7PpltMh1VwgkaMHEA8SeY0zlEF5zojXCRaJYEJmXNIppnVT7FgP44u2m9wkAlEryPORsaWRCTwAwJ/jgNJ4EkFRKfxRSvnVc6sxZhIsjE2xDBjZ9zZ3x76lVpuEUyCByj6L6bRfbvEUi0gcoMfBFfhjx5LGRrk8+G6NtqYe9N3I9j7Vthbc7Nt7hhdRgHpp4wlV3si1umF9CAeY0nkY9d60nrXiKDK5f8RI40EDQFolyflVB+Zj/wATwMeetrKtXrdiwZ48hzJXiKoNIlr8EKjEWezao88wyEbg/wCjxIHlNq2zO4oNW9KhNA8Y7t6zt3FtJnakfiJhuo0AOnUuWXtHXC9ynw56b8xiM1gU0kjPtuRR1cG7wVNuX2gduxyAHxwgUmp2b4c9NI2y4jPZkdlYfY6tsUbty+By+ehAI8kdk3kmcr0OfLgfyfnNUagkZfMKHU6muxIKkANNTHUDe22Lvu6NY/3qlk/ibg4HLI5SMQgNI90qz8M+J1zXmJIhy+YhNTQObK+zA0AyHkMNt/tfNe2Drfdc07zHaOGh6dD0VmO3scUF+LPHcjM6QP5US7FwaLVdnV+Vftvtd9sOLPZdKkwVK+T10Hf9V7XZ+xaNGmKtxk650HfPznCCEzizEsJFkJNsQwY2fc3zhvSq03CKZBA5R9E7ovoPEUiCByg+SLPDHj2WMrrk8+EncltRG+5Dd69j7VthXcbNt7hm9RgHpp8kou9kWt1T37eAeBHunpjHw+aPvFPi2DJZcTMRI0g/YRqd5T2C1fp3FtRqxySAUljs2rdVjTGAPeJ0A6/QcV4irNIlrhkcEPzdIz+eCyZvNvkon4yuX2fhqDSclqNlaIocCrDBtzZ2hLKFIVHD8btNRo3yMg98rKHO1MKwyvw56b8xi87UBTSSM+3Io6uN7xzv25fab27HIAfHCkU2ruf4c9NI2y4jP9ZHZSPsdWIbty+By+ehAI8kdk3kq+DwrPlzq6dn5NIN/hswTJGw1HZSfUin1eoA6tjeOh20KNYbt5RE/nbg6cRoSOXDko3CPdKs/CPjFc2ZIZ4/w2bh/pYWPYfnU7Wu/wCljkEE8u0NmG3DalN2/Tdo4eR6+uYVmO3jEZQp4s8dyOzrC/lQr+cGmNXZ1flX7e3O9YaWey6VJnaV8nroF7ew2LQo0xVuMnXOg755cZwgpM2spLB1kN+ohg259zfOG1KrTcIpkEDl/JOqL6FQfsiCByg+SLfC3j2RCvmSefCTub1MPchu9HsfatsK7nZlC4Zv0YB6aH4JPd7Htrqn2lvAPCPdPwx8Ee+KvFsOSgWUnzGk/oI0O8pNVpq/TuLajVjkkApLHZtW6qmmMAe8ToB1/T+a8RVmmSHDPJUE3Rs9ngr5zNvk43qsrl9nFg0Gk5JokstEbdqsMG3VpaEtt6QqOH43acNG+Rmfis91ztTCn5X4ddNrUYvOsCmkkZ9u1HVxvjnftu+03t2OQA+OFPZtXc/w56aRtlxGR+ZHZSP11Yhu276cvnoQCPJHZNVfl/C2Yy519Oz7lQb/AA2Yt0NMdlY+qNTZ9QB1bGzjoftChWG7d0RP524OnEaE9OGkKNwj3SrPwl4zXN+bFMn4bNQX50LngD84Jq04+1jkEE8m0NmG2DalN2/Tdo4eR6+uYFmP3scUI5zxPm+qzywZGUZeCMWZLIZqPOobqD7DsNzuRhVtC8obLpNq12lxcYAH804ZbMotDqgknhwWa+IenSZbMSRStqdTZaydWoBrs72b/feG+zr9l7bMr0pDTw5QYj5JjTLXtkBFXg/4l5jLuqZl2nhJ9RY6nW+4Y7tXsb22FYK1o1wluCuS4sWOEswfktW8VeL4clAsv9M0v/J40IJlJqtJF+ncWwvkckgHHZ+zql5ULBgD3idAPXD6SkVR25rqqKbouezoD53OPk43qsrltmFggBpOSdyWWiu3asMG3Vpaktt6QqEfjdp4N8jM/FU3XO1MKwy3w66dWow+dfDSSO+30OrjfHO/bd9oHbvQAD6Kezavcx8Oem1tAIiN9aOykfrq4xDNt305fPQgEeSOzaoEHhfM5Yl+nZ+RlBJ/DZm3Q0T6VY+qNTfIG+xs7Y6HbQoVxu3dEA/nbg6DJGhPlpCjcI90q18I+MkzfmRyp+GzMN+dC7cAfnB2tNxv2sdiCeTaGzHW26+md9jtHDyPXz+IF6bi87oGeSD/ABT48kkLCFzDCPzXpY1vZP5R9B25w2tNl0qLN+tBPXQL29jsWhbs7S4gnjPuj6Y5oOizayEurq5uywYHfncg898NadSm9vsEEdNE5pPoVG/syCOkEfJF/hXx7IhUSv58J/NephvyG/NRvY4VXWzKNdm/QgHpoUmvNj29zT7S2gHhHun4Y+CPfEviePKRoVUzyzGsvDGd5T9DvSCwS3AH3AwksrB9w8gnda33nHQfz5BeJqEsMEZ5Ktfos+Yts/mWRHoDLZZiirYIIZ19cnO/CiidxuOkXVGji1pyRPtugnwBwOmp+tN0n3irHL+EMhVjKwSX3dBJ+4vqIH0GOZ+0rzTtHDuO75QrbjeSWY8I5CrOUy6VvqSNYyP95QDW/vgZtK8nFRx6Ek/IyjcbyTX8z8h/zQ/+q/8A48X/ALTvPzfIfoo3Gr556YEGYUNB5Eulq0kaHHcbcnv+n2w4ttwXADqe46DpofWvoL3FmKbbtofS7N8GI91w9Z9BWPh+bXDelV9TClFDYn+3HZYP36MwBk6Y4phsup2lDegDJ0wNUV+Cc20nUokkRp1y8DvBGvljSzOLb1stncnkkbVsMTtKmGWTnMO6XuAcfayANMA+ULyP2iaBfyBq0Hx08gtPmJ1nVzqN9hWgD2vTx6ub24x5dsbuOX18+mkZ1SZP9JLau9aV1WO9N7cNxY4G1cnFK8R4n6fLkdeaAnupk6k/q6l/f6uTW3bjvQOxOKUYg84P09fzUlVsRO1fNpFbdxJvt7/1h+X8uOh0ZnT+XqOf4lVBnxan0SZWZY3hmLtCZCYqkjdSHFBixG+1gadfYkYdbBZvsqUy4ObAdHtYcDjgB3wcxxC6bL+Mon/E3zCzrxJlWliCKV1agdLGtYHK837H9MdO0aLq1IMaRM6HjHBe82tQdXoimwiZBgmN6OH1ULpWgZgBoDBLoNaSNLi9xtye/wCn2xy2u4LgB1PcdB00I9Z9Bcdl2bbsB9Ls3wdPdcPWfQVh4cm1wA6VXdtlFDYntjs2c/foAwBrpgaru2VU7S2DoAycAQNUX+Bs2ZeoxrIjTDLwMYIx5Q0lnGpvWy2d+bJGI2nTFOzc5h3d9w3j7WQBgYB/ReR+0DGtv8DUA+On0WmSk6yW51i+wrR9r0335vb5ceZbG7jl9fPppGdUnT3SC2oc1oXVY7jV7cN7rwNq5OKXER4n6fLkdTxQE71QnUo/LqSvuSeTX/VquTsdjilACDzz69eGVJVdESK0/MFNfcSC9vvWr+rwuOh0cdMeXqOfFVQZ8WZtE2WmWN4ZSzwlyYv2kbKQwoOzEb7WBWrsaw62C3ep1KbnBzYDo9rDgcagDvg5jiF12H8bR/7gs68R5VpY1RSurUG0Ma1gcjn9cdG0aLqtMMaRMzB4xwXudq0HV6TWMImQYJjejgoXSQgzADQGCXQa0kaXF78d+D+n2xz2m4LiHU9x0HTQiVyWPZtugHUuzfB090ifR9BT/DU+vLo2lVsnZBQ5PbHVs2p2lu10Aa4GBqu3ZFXtbRrt0DXAEDUoy8CZoy9RUSo0/wCHg/YIPKGjU3qb1Mtn6iziNqUxTsyWHd33e0fazAwMA/ovIbfY1t+YGoB8VpMhOu251pfYfJ9r0335vb5ceaEbuOR8/WNIzqlKf6OWsc1oF2O4Le3De68Dau+KXER4/p6B1PFATnVSdQB+W0r7lje9fRaA5Jo0DitACDzz5f1n5ZQVAjJFFd2Aeu+4kF7Ue9av6p2XbG5jjpjy9Rz1KhAXxnm0PDKsbwyt5kLMTF+0jZSCKV2YjfbUBWrsaw22Szfta1Nzg5oAdHtYcO8Ad8HPctaH8QzvTXhDosy9LlaBf2+ZNAkgUg2/Na8FzwD6voMfN9t7RtnbapNuXfs6InifaOeGeXEjHUpzWqA1M6BM/Ezp41ZTMzKwB0pOFIJ29RAN6brXVAcY1+yd3Lbi0t3AxLmTgZxJGsTE6nKm2cfaaFe5hmlW8imRzGX0f0JXSw2oDnTV2aIXYV9cKKRbQeG7RdWp1Z9+Zbz8sYnnhYgAH2pBQ98Ms202fqaJnbLRlYIh5Y8m39WzsGsXV2ze+PrVVoZstppvw85dk70DGWiM66AckvvWgXJjOAtQckvbc6o77dvtdXweSdjthOI3cf4vXrEZGVzqR0cm/pp327hm/t3NjgdsZ3ER4/QegdTxQF11YmwPy+ivuX9652Wh3OxoHEUIjrny9Ty4ZQVCQkG13YeYV77hh9DtdX3U7LtjYgRnT2fL1HPU5UIH+Kk+jMZeVI3hlfXC7ExftIyNxSuzEexIFX2OHuw2b9Goxzg5ohwHtYd4gD4a9y7dmAG+pd6zzxFlWlVFXSSHDaGNawOR/fjbaFF1VrWtiZmDxXt9q0HV2NYyCZndJjejgofSNInIMBgk0HYEaWF+w78Y57TcFeDT3HRpwIXJY9mLkh1Ls37ug90iVYeHJteXRtKrerZRQHqI2GOvZ1TftmugDXAwNSu/ZVTtLRj4AmcDA1KOPh1n3k6gxcPKYcuscKqYwEVmtjTMpPbcWex7Yy2vRayzG7Dd5xJPtZIGNAfhgfNeM24xrNoOjkD8dVoDklrbZiYie25J+l1fHcnY7Y88AIxp7Xr4a8hkZSpSujk3X5aa/uHPeud2scA7CxjK4iOuPhHqDx45Uhe9XJuvy0tfcuO9c7LQ4J2NDBbxHXPwj1J4cMoKfo/X/sjGePUqV865PpWmQSSSNK4FKWoab5oDuffHr6Nnu1O0qOLiNJ4L6NQsNyr2tV5e4aTw56c1K6R0/wAtRGDdsdzt8x/xxpQoi3p7szqfqtbW3FrSLZnU/Va5n/BdZeE5eUxZrLAtFL2Jbd1cVvG3HFihzuD56ltWaz+2bNN8S3u0I6j10+eX9w66rurHB4d2id8EeII+p5cTeWYpFPrqq10VJXm9hW4sChiu0rN9hV7OZadO7XPjy71yMdvCUT5fLKgpQBsB+i8D7Czt9ThW+o5+pWkLuSINVi6Nj6H6fvI/U4qHEaIVT1aWHJQPO6s6xhdhRNBvQADQ2Lbe2Oyg2pdVRSaYJnyz8YVTDRKGPDfRz1Nf5QzjWZUZcvEp9MCNakixvKe7V/cAzvLkWB+6W490guJ1cRn4dPRta1XU6raw1BkeuvFZt4m6Gpd4WYhonOl12IKmrGG1Siy8otJxoQeIK+iVaFO/t2OMjQgjUFQcn0rS/mSSNK4FKWoaQeaA7n3wUbPcqdpUcXEaTwU29huVe1qvL3DAnhziOak9F6b5arEGu22J2+Y/440t6ItqW7MxJ+q1tbcWlDcmQJP1WneKPCrQZWLMZWYx5jIo7hiBUin1SKwA422/cb5CWx2i2tXdRrtllUgRxB0BH1+XI/OtoXDrms6ucH6K18Fdej6nlxMIzFICNdVWuipK82K2si627Y5dpWb7CsaUyOHdrlczHbwlEuXyyoKUVsF/QcD7Czt9ThY+o55yVpC7liDVYujY+mIa4jRCqOsZiLIwPO6s6xgbCifm9IF0Nidj2Ax127Kl3VFJpgn9M/FVMNEoM8HdOfq5fqObcaXV4svCu4hU+lm3H9J9f8ArraFduzQLOgMiC5x/EdQMcOn8ybWlZ1Oq2uNQcIB8R9FDO0TMQ0UhCuvIKkix9Nsd9Wiy7pNccHBB4hfRa1uy+oMcZBw4EagwoeS6XofzJJGlcClLUNI70B3PviaNpuP7R7i48J4Kbew7Op2tR5e7QTwHQDmpPQumeWqQq1+qgTt8x/xxa3oi1o7syBP6q9rbts7fcmQ2T9Vp3i3ww2XysWayspjnyMbtZG0qfNIrADvRr7m+bCewv21q7qFdssqkDqDoCPr6B+dX9d1xWdXOD9FbeC+ux9Ty6ziMxOGGuq+cAqSD3FbWRdbdsce0bR9hWNImRw7tfXBYMdvCUSZfLKgAUVQA/QcD7Czt9Tha+o55klXhdSwhuRdcYhri3RCqOt5uLI5d8w6s6xi6FE82ALobWADyAP39ltTqXdYUWkAn181UkNEoJ8K9HbrKyZ/OOKlR4cvEosQqSVZhqH9Jtz/gFbbUqssWixoDSC53Fx1Hh66mKDiHiryQD4x6wz+XlNARMpqi2bVqKnSWPpUfl/q/mb3wj2XssWtWrcl+86qZOIgZMDJPHnwHJemoMEb/ADTeV8T6cl+EeJXAfWjE/KQdVFSCCLuwK2Y++CrscO2h9+Y8glu6RzERqCM/HQckOoS/eBVx03xknmRmPI5dMwaRZASFBI0A0FvTRqruu+Ftf7N1ajHU6l080jktME6zr39PBZPoEAkuwjrxf4bfLZePOZabTmcmjuzMBUykl5Q4A7nUQPqb/rD0mxq9IH7lUbNN8AD8pGGkeXqD5+uS4749BXPg3rkfU8us4RonDDWNvmAo17gjayAa2xjtG0fYVjSJkcO71nkoY4OEojgy6oKUVsB+g4H2Fnb64Wue5xkq69mhVvmF4GuLdEKn67nIshl3zDqzhLNCr3OwF0NuAeQP7ey1pVLuqKLSBKq4holB3g7pT9VD9Rzjg+arxZeJdxCt6WIsf0lqRfsT7gK52jcN2cRZ2490guJ1cdQMcM+uN7Os6lVbXGo4LPuvdGDsY2Yq8TnS69ipraxxY+mGFagy6ptdJB1B4hfRbi2p3tJj5IOCDxCjZLpehzI8jSvWkFtqH0AwUbTceaj3FztJPAIt7Ds6hq1Hl7ogE8B0Cl9B6ZoWOBWs6tIJ2+Zu/Pvi1CkLWhuzIbP1KvbUW2VtuTIaCfMrUfE3Q2yUUedyrAS5OIq4cCpor1OrULBu2BHcn3sJLK7F1UdbVx7NQiI/C7QEeRXzm8rOr1XVzqfUK/6Bn4s/AmYRWj10aNXY59wbBq+SPbal93RqWlU0XEGPX81k0hwlW8ECoKUV2/4fxxxueXaqy9ngVxTC/wDP+GBry3RC5/DL7Ynfcohf/9k=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8131" name="AutoShape 4" descr="data:image/jpeg;base64,/9j/4AAQSkZJRgABAQAAAQABAAD/2wCEAAkGBxQSEhUUExQWFRUXGCAbFxgYFx0eIBwhHB4eHxsgHyIgHCggHhomIBkcITEiJSkrLi4uGh8zODMsOCgtLisBCgoKDg0OGxAQGzQmICQ0LDc0LjU0LCwsNCw0LywvLC8sLywsLDQ0NCwvLDcsLCw0LCwsLDQ0LCwsLSwsLCw0LP/AABEIAJYBUQMBEQACEQEDEQH/xAAcAAABBQEBAQAAAAAAAAAAAAAGAAMEBQcCAQj/xABNEAACAgAFAgQEAwMIBQkIAwABAgMRAAQSITEFQQYTIlEHMmFxFEKBI5GxFRYzUqHB4fAkJWKC0TRTVHKSs9LU8UNEdIOTlKOyNWNz/8QAGwEAAgMBAQEAAAAAAAAAAAAAAAUBAgMEBgf/xABEEQABAwMBBQUFBQUHBAIDAAABAAIRAwQhMQUSQVFhE3GBsfAiMpGhwQYUQlLRIzM04fEVJGKCkrLiFnJzokNTNUTC/9oADAMBAAIRAxEAPwALyc0iZlIpHWYMrFWCjUle/sCNsesovqMuW0nuD5Bgxkd/fovcUKlWndso1HB8gwYEjv79FL8NyFobYknW25N/mOOjZznOoy4zk+a69kvc+3lxky7zRb4Ihkh6lFISkQzEDpC8iawzK66gAJFIbYi734o3tfaTmVLJzBJ3HAuAMEAgxwK8n9onA3+ODQPHJ8itQljKvRu9ZIP/AMvkEgC621fLQ0848s1wLfD6+sa8dEmTvSIzYI4CJwCBw1AWOBeyn1C9+Ritw7EdT9PU6HhxQE/1KM6kbtqX9Pms8UOasncbDcjGdFwgjv8Ap6+eikqthj1AAd0XgH+vt7kAdv6v5sdTjBJPM+XqefBVQX8XNbyZWDVHLIsjTBUjIeOJQdRdjIdq/wBkBih9qw62BusZUqwQCA2ScFx0AEDzMT1XVYybyiP8Q8/Xes68SeWURZWZLcaXH5WHFnt3/wAjG+0eyLGtqEiTg8ivdbW7E02trOLZOHDgeEqNkppEzCRSOs1qxVgo1L9/YEbYxovqMuW0qjg+QYMZHf3rnt6lWndto1XB8gkGBI7+h0UrwxIWy6liWOptybPzH3xvsxznW4LjOT5rp2O9z7UFxkydc8SjHwLFJD1FHYpF+IgZYXkTUGKuNQWpFIb+Pti203Mq2RaJO44FwBiJGCcFeT+0Lwb/AAfwgeOStNkjKvRu/MG/v+z5sgC621fLQ0/Njy4ILPD6+saznRJ070eM2COBGo2BA/NQFjgXsvzC9+Ritw7BHU/T1Oh4ICe6nGdSt2tR9tzfahd0bO42G9YpRcII7/p66anCkqvijLAKOSv7vXseCRXbb0/mx0OcG5PP6ep58FVBXxbLyS5aHVHLIrtLpSIho41Bsuxkbb/dAJU+1Yd7A3WU6lSCAQBJOC48hA8zErs2f/G0R/iCzrxH5ZWNZGZLcaHHCsOL9uT/AJGN9o9kWtbUJEnB5Hqvb7V7FzWMquLZOHDgeEqPkJZEzCxSOk1oSrADUu/f6Hj92MaD6jLkUqjg/Bgxkd6wtqlWndijVcHyCQYEjPHvUjwrKzZZCxLG23Js/McbbLe59s0uMnPmV0bFe59m1zjJzrniUaeAonh6irMUi/EQkQPImoPpb1BakUhv337YnajmVbMgS7cd7QBiJGCcFeT+0Dwb8weAHitLeMrJRu/MXf3/AGdXZAF0K1cUNPzY80CCyeh8/WNZzolCd6NGbVuwjUcEd2rkcDsvK3vyMUuHajqfp6nQ8EBO9UjOoN2tB9qY32oWGo77jYUaulBwgjv8vXdqcIKgRxlvSOSrfp6/SeDVdjR0j5rOOguDcnp5Z/nz4YUII+LJeSfLQ6o5ZEZ5dMcRDRxgbl2MjbfoASP0w82DuspVKkEAwMnBd0EDzMLt2b/HUh1Wd+IhGRGsjMhL2jjhWHF+3P8Amsa7Q7IhjahLc4PI9V7bavYuaxlVxbJw4cD19dUx0+WRcwIpHSa0JDADUu/f6H/hjK3fUZcClUcHYJB4jPFYWtSqy7FGq4PwSDGRnj3qT4WlZstGWJYnVuTZ+Y432W9z7VpcZOfMrp2M9z7NjnGTnXPEo2+H8bwdQGrREcxD+xaRNWsK3qCkSKVb6b3V1xiNquZVs8S7cd7QBiJGCcHC8jt54O0DB4ALR3jKvRu9Sb+/pIJsgb7UTVEbDfHmw4ObI5Hz9Y1GpwlKkdHjNhuwSuDv6jXbgVsLtb35xncOER1+nqToeCAuuqxm9Xb0j7U2/bYEHfeyBQo8xQcIjv8AL1HLU4QVDSMsdIuzr39twAeDx2NekbNZxsXBok9PL1PPUYUIF+K5eTMZaLVHLImuUiOIho465cmRtv0F1+mHuwt1lGpUggGBk4LuggeZXdsv+Ppd6zzxCIz5auzRkvaOOFYe/wB7xrtDszuNeS0zg8j1Xtdqdi7cZUcWknDhoD170x0+aRZ/KkdJf2ZKuANS78Ejsb/hjK3fUbcdlUcHYkHiO9YWtSqy67Gq4P8AZJBAEjPFSvC8hbKxliWJ1WSbPzNjfZj3OtWlxk58yunY73PsmOcZOcn/ALijn4cZaWLqDWFjM8AeJnj1akVqcKRIuk/TfYA1VXTbD6dSzEZ3XQQDEEjE4M+gvIbdeHbQdHILQmjKtRuwY9/fkE8Dc1uaojYb488HBwkf4vX6ctThKlK6PGbDdtJH39RrtwANhdqDRs8ZXDhEetPU8DwQEurxmy3YqB9vWL7cEHcXbAUKPJbuER3+XqOA44QU7Q+n7jimfUIWAZXp8UJOhAhOx99vvj2lC2pUs02xK+m29tbUJNIASiLwt4NlmIVIzFFds7Agb81fzH7frWOSveW9mzdZryH15eoXFcX9rYU91kE5ho59eXqFqnU/DGXnyoyroBGvyFdmRhw6ns9km+9m7s483Qv69Gv27Tk68iOR6Lwleo6u8vqGSUPT9Vz2QCRZjLP1CFV3zEK+vhq1xEklthbWBRuydsMG29peEvo1BScfwu04aOx4CJ8Fzy5uCJUvL/EnpxsNMYiANpI3Wwb4234xk/YV6Mhu93EFT2rV3N8R+nAWuYDnsqKzMfsNO+Kt2HfE5ZHUkAeaO1bzUOHxbPmW0dPyL6Cd8xOvlxjf5gtapN9VgEEHscbO2bRoDeu6wn8rfad3ToPqo3yfdCt/DnhVMsJGlb8TPPfnzSKLcH8oFkLGBtpG39lcl5tF9ctDBuMb7rRw6zxPVaU5pneBzzWfeMfBDxFqj86BjYpb032I5Ff1vtwdsO7W+oXVPs6sTyPHqPUr3NltK2vaXZV43uIOh6j1IQllOnxQk6ECE8++33wwoW1Klmm2JTO3trehPZACUR+FfBkkxCrGYoQbZyCBuTem/mPPHHfHHXvLezp7rIngB9Vw3N/a2FLdpwTwaPry9QtJ8R+Dcvm8ssGkRmMfsJFHqjb3HBIJAJF7170Qhs9qVreuaszPvA6Ecv05dy8JcOdXcXvMk8VSSdaz+QCx5vKNnoV2/EwbsaBILxHfVtu1gD3JOO0WtndkvoVRTcfwOwOGjvIRKw3nN1EqfB8SenGw0xiIAoSRulg3xa7jbGDthXoyG73cQfqp7Vq7m+I/TgPTmBIeyojMx+w04q3Yd8TlkdSQB5o7VvNQY/F2YzJ0dOyD6Ca/ETjy4xbG2C1qkF6rAIIPIxudm0KA3rusJ/K32naaToOHRRvk+6FP8KeC0y3my5h/xWZnsTSuvIPKKN6T+NDgAAYX21XV91lIbjGaAc+Z6+uZV6QNN2+Dnmgbxh4IeItUfnQE7ELem+ARyCP63244w3tr6hd09yrE8jx6j1IXu7PaVtfUuzrxvcQdD1HqR80KZTIRQ2EQITz77ffDChbUqX7tsSmVvbW9vPZACUSeE/BUkpVVjMUIO7EEd99N8m7+2OGveW9nT3KcTwA+q4LjaFrYUtylBPBo+vL1C0jxJ4OgzeWWGvKaLeCRR6om9xwSCQCRe9c3RCKz2nWtqxq6h3vA6EetOXcvCV3OruL3mSeKpZOt5/IqI85lHzsSf+85cBmNAkF4juCK3awB9bx2i0s7s79vVFNx/A7A8HeQ1WO85uolT4PiR042GmMVVQkjdbH0BXjbHO7Yd6Mhm93EH6qe1aupviP04D05gSH+rGjMx/TTiG7DvicsjqSAPNHat5qBF4tzOZOjp2QcISR+IzA8uMWxtgtapBeomiCDyN8dDtm0KA3rusJ/K32naaToPLko3yfdCsPCngpMt5sk7/iszPYmlccg/kUWaTYfehwAAOe+2q6vuspDcYzRo58z19cydKU03b4OeaBPF/gh4iw8szQE7HTdXwCOQR/W+3HGG9tfULunuVYnkfMepC93abRtr6l2daN7iD5j1I+aFspkIobCIEJ599sMKNtSoj9m2JTG3t7e3nsgBKJvCfgqSXSoQwwAm2II77hb3Ju/oMcNe9t7OnuU4ngB9VwXO0LWwpdnSgng0fXzWjeJ/B0Gcy6Q/wBE0W8EiD1RHbccWDQsWLrkEAhFZbTrW1Y1PeDveB0I9acu5eDrl1Zxc8yTxVLJ13PZFQmcybZyJAP9Jy4DE0LBeM7git2sAbe+O0Wdndnet6opuP4HYHg7yGqy3nN1EqfB8SOnGw0xiI7SRupI9wCvG2Od2w70aM3u4g/VT2rV7N8R+nAenMCQnbTGjMx/TTxgbsO+JyyOpIA80dq3moMXizNZolOn5B1Qkj8TmB5aC2b1qtXINidjdncb43ds63txvXdYE/kb7R0GCeHqCo3yfdCsfCvgqPKiV53/ABWYnvzpnXkH8gFmk2H3ocUAOa+2q+4LW0xuMZ7rRz5nr65zpRmk7fafa5oC8W+CHiLAxmaA8Npur41AcMPfjcfbDm3vbe8p7lWJ5HzHqQveWu0bW/pblaN7iD5if6j5oXymQjisRoFvmuf+OO+jbUqIPZtiUwoW9vQB7IATqibwl4Jkl0qEMMAu2IrvuFvcm734G/2xw172hZ09ynE8B+qX3O0bawpdnSgkaNHXOfPmtJ8Q+FYszFGqEwSQ75eWMeqI/TcWprdb3+++EFptGpQqOc72mu95p0P8+R4LwlYuquLnHPNQj13MZe1z+WaREAIzOXQyK1DUS0YBeMjTd7rfcbXv90o1/atakE/gcYPKA7Qzywe9Z7xHvBWEPjHIH/3uFK7SOIz+geiR9Rjndsy8H/xk9wnylW3280pvGGQA/wCVwNe1JIrn/soSa/TEN2ZeH/4nDvBA+JhG+3mm/wCeeR/57/8AHJ/4MX/su7/J8x+qjfaqx/BnTrVDBG6aZBI72zknTuZCdV8+oHY7CuMdI2pewXB5BxAGBxxu6eEZ1yoLWnVNmWXpM8SvK0vT5WEatISz5dzZFtVtGx2tjttwBvbdp7RpOc1u7WbnGA4d3Ajpr14Rlh6I4wjWqWBCamyyObZFY/VQf44u2o5vumEQuY8lGpsRoCOCFA/uxJqvIguPxUQn8ZqUsCEGdRzs2fzb5TLSmLLQbZuVPnZmv9khIpSBuzDcWNxwXVGlSs7cXFZu893uNOgH5jz6A6+WZJcYGi5fwZ07UqHLxsmhw7tZYsxQgmQnWT83qvbgVxiRtS+3S7fIMiAMCBON3TliM6oLWk5XAmm6VmIkklabITERo0hLPBIbIDNpto3NAFjt9AN53aW0KLnMbu1m5IGA5uNBOCOmvUnEZYeiOMI1qlgQmZsqjm2RWPuVB/ji7aj24aSEQvI8nGptY0BHBCgH+GJNV5EElRCfxmpSwIQVns7N1HNSZXLymLKwenNSp87sbBiQkUpFephuLHHd3SpUrKg2vWbvVHZa06AfmOczwBwsyS4wNF4/gzpxdE/DxtH5bh3ayzM7IVJkJ1k7PTXtdAjjANqXu6Xb5DpEDhABBG7pyxGdUFrScryOebpeYiillabIzERxvIbkhkNkKzBbdHOwJO30A3kspbQouexu7VbkgaObzAnBHHn3nEZYY4I3wjWqWBCZmyqObZFY8WVB/ji7aj2iGkhELyPJxqbWNARwQoB/hgNV5EElRCfxRSlgQgrO5ybqOalyuXlMWVgOnMyp87ubuJGK+nTXqYb7j33d06VKyoNr1W71R+Wg6AfmInM8AcLIkuMDReN4L6cXRPw8bReW4diSWZpGjZG8wnWSakptW10DvWAbUvQwu3yHSIHCACCN3TliOqksaTleQ5mbpeZihmlabJTt5cMkhuSGSiQjtXrVjsCdxxsBvLmUr+i6pTbu1W5IGjm8wOBHEfUqMsMcEb4RrVLAhMzZVHNsiseLKg/xxdtR7RDSQiF5Hk41NrGgI4IUA/wwGq8iCSohP4opSwIQVm81N1LNS5aCUw5SA6MxKmzyP3iRiPSF/MRvvXfDunTpWNBtaq3eqPy0HQD8xHGeAWRlxgaLxvBnTjIiDLxGLy21MSdRaR4zG3mXrJOl6bV3oHesA2pfBhcXnekQOEAGRu6cRIjqpLGk5Sy+Zm6ZmYoJpTNk5zogkk3kik5EbsB6w2+knftwMD6dK/ouq027tVuXAaFvMDhHEfqoEsMHRG2Ei1SwITMuVRjbIrH3Kg/xxdtR7RAJCIXkeTjU2saAjghQD/DAaryIJKiE/iilD5+fvfmN7Xfl+/GqvzcV6fmww/D4Dz8ums50VE/L0xczk3gkHokj0iqFAqKK2CRR3GoEit8UbXdQuRVZqDPz4/WFMSIUP4d9SefIp5pBliZoZCOCY2Kgj3tQpJ23vYY22vQZSuj2fuuhw7iJ81FMy3KJcLFdLAhLAhLAhVHi7q34TJZicfNHGSu1jUdkvcbaiL34vHZYW33m5ZSOhOe7j8lV5gEqu6D0g5XpqR/MxQvMTRDNIC0hOwJWzVAXQHfHRdXP3i9L9BMDhgYHj8pUNENUn8/e/M+l35fvxqr83Fbc4z/D4fXy6aznRSnMx0tc1kmy8g9EkekVtQ0jSVsEijRGoEiheKMuHW90KrNQZ+eZ7+MYREthRvh91N8xkYzKQZYy0UhA2JjJW+d7ABvbe9hxjXa1BtG6cGe6YI7iJUUzLUSYWq6WBCWBCWBCpfGfWPweSnzA+ZE9O1+piFS9xtqYX9MduzrX7zdMpcCc9wyfkFV7t1pKidE6Scr06OLlvLLTHkFnUtITsCV1HgC6rG1zc/eLx1ThOO4GB4x4KAIbCeHzjm/MX2u/L9+NVfm4r0/Nin4fA+fl01nOiF1mukrm8i2XkHpkjodq2BQjY1RAIsEiheKsuXW90KrNQf6z38YxyUkS2E14A6o+ZyMTyG5FuOQ1y0ZKk896u/rwOMX2rbtoXTms0OR3HKhhlqIsLldLAhLAhLAhUnjbrByeRzGYHzInp2v1MQqXuNtTDHds22+83TKR0Jz3DJ+QVXu3WkqN0TpBynT4odiRGTKeQWZSZCdgSuo9qPH1xpc3IuLt1Xmcc4BEeMeCgCGwnF+Yc3rT2u9G+/GquTwRsN8VOngfP1jWcnCF3nukjN5B8vINpI6HAqt0I2NAEKRYJFC98VpXJtrsVm6g/wBf58OSkiWwm/APVmzWRhkc3IAUc1VshKk/rV/3DFtq2zbe6exumo7jlQwy1EOF6ulgQlgQlgQqLxz1k5PIzzr8ypSbX6mIVe42thjv2Zai5umUjoTnuGT8gqvdutJTfR+jfg8jDl1GyJ+07gkqxYnYEguewB4+uLXF195un1TxOPiI+XPCgNhsJJyOeY/a7rffi65PBGw3wHT/AFev0GoOThCc6n0gZvIPl3H9IhC8CqNxkbGgKUiwSBV74rQuTbXYqt4H+v16csKSJbC48BdZOcyEE7buVpzVWykqx5PJGJ2rai2u30hoDjuOQoY6WyiDC9XSwISwISwIUY5FLuu5NdtxR29vpxe9XvjTtnxE+vXHXhoohSQMZqUG/D/abqSDZVzjaVHAsAmhwLO+HO1s07dx1LBnxWdPUoywmWiWBCWBCWBCD/iof9CA7NPCrDsQXFgjuD7HDjYf8UTya74ws6vuovCiqoVxWFEmZWij/gUu673XbiuPb6cXvV74v2z4ifXrjrw0UQpAGM1KDPhxs/UUGypnpAq9lGxoDgCze2HW2Mtt3HU02yefes6fHvRphKtEsCEsCEsCEHfFPfKRqd1bNQqw7MNY2I4I2Gx9sOdh4uHHiGvjpjgs6uiMNIqu3thNPFaKP+BS7rvddthQ29vpxe9XvjXtnxE+vXHXhoohSAMZKUFfDI1/KKDZU6hMqL2UWDSjgDc7DDvbWewdxNNknmeqzp8e9G2Ei0SwISwISwIQb8Ut8tAp3V85Crr2YarphwVsA0dthhzsPFZ7hqGPjoY1Czq6IxrthMtFHGRS7r227bCht7D24ver3xp2z4ifXrjrw0UQpIGM1KC/hjsufQbInUJ1RRwq2p0qOFWydh74dbayaDjqabCTxJzkrOnx70aYSrRLAhLAhLAhBXxU3hyiHdHz0CuvZ1JY6WHDLYBo7bD2w72HipVcNRTeQeIOMjkeqzq6DvRrWEi0UZcigN6fah2Gm9O3sL2HAO4AO+NTWfETz+evrw0UQpIxkpQV8Ldo88g2SPqE6xqOEUaSFUcKtkmhtucO9t5fRcdTTYSeJOcnmVnS496NcJFolgQlgQlgQqU5t9V6vzN/1aC/b5dX5qvVtxjt7Nu7Ecu+Z844aRnVVlWeVzGpAx2IA1DijQJHJrn3xzPZuuhSEK/DL9pDmMz/ANIzUjgj5SFbQCv09J5w1217FSnR/I1o6zE5+KpT0JRjhMtEsCEsCEsCEK/E/LF+nTMoJaLTMo//AM2DG/oACT9sNdivDbxjTo6W/ER5rOp7qvI+oBsukykNrQMuncNqWxW4u/vjhNEiqaZxBg/FXnEqH+LfXer83+7Wn7fLq/NV6tuMbdm3diP1mfOOGkZ1USrLLZkMgY7UPVe1GrPc1X3xzPZuu3QpBQt8ME1ZefMHnM5mWSxwRq0gr9KXDXbZ3azKP5GtHXSc/FUp6SjHCZaJYEJYEJYEIS+KcDHp0roNTwskyjt+zcFifcBdR/TDfYb2i8a1xgOlvxBj5ws6vuogXPqYFlUhg6BkI31WuoVuLv74XGiRVLHYgwemYV5xKhDNvrvV+Zf+rRX7fLq/NV6tuMb9m3diOffM+ccNIzqolWWWzQaMOdqHqvaiBve5qvvjmfTIfuhTKFvhdFeVlnI9WZzMsx9jqYgFfZaGGu23RXbSGjGtb8BxVKek80Y4TLRLAhLAhLAhCPxTgY9PeVBqfLvHMg7XG4Jv3UKWP6Yb7DeBeBjjh4LT4jh4ws6vuoi/HqYlkQhg66kI31WuoVuLsfXC7sXCoWOxBz0zCvOFBXOPqvVyU+1EH6fKTweS2x2xuaTYiOff66aRnVRKsoM0DHrOwAtr2qvmvc1VHvjmdTIfuj1yUyhb4WRE5N52FNmZ5Z29jragVHZSFGxw1244C4FIaMa1vwHFUpaTzRjhMtEsCEsCEsCEH/FWBjkGmQapMtJHOg7WjC9XuoUsaw42E8fexTccPBafEcPGFnV92UTPnV8tXU6g4tK31WpYVuLsC8LBSdvlrsRr0zCvKro869g6ufL+1NfG3BPB5J2NADHSaTYiPzd+PWRoBkZUSrOLNqY/MJoAEsTtWm9V/Yg/uxyupkP3B6nRTKFfhRE34Hz3GmTNTSTuO1u1DT7LpVdrOGu3XD712TThga0eA4+JVKXuzzRlhMtEsCEsCEsCFTtlGEgFiyzMDYv5At++oXV1WnbnfHYKg3J6AfOfh46qsKm8X59kjj6fliDmsyugaTXlpVPLydKgA0Lu+LIx27Pote913WH7NmecmcN6ydcRzgKrz+Eaom6T09MvDHDGKSNQqj7d/ueT9ThZXrPr1HVH6kyrgQIUvGKlLAhLAhLAhcTxK6srAMrAhgeCDsQfpizXFpDm6hCCfC0nkNL0mc0yBmyrMSwkhYtQ5BtL0lCbrjYXh3fN7YNv6QwY3wMQ4R/u1BjXXKybj2SiE5VvMAsWWLg2LICBSffULAuq0mud8Lu0G5Ph85+HHXVXhUni/PsqR9OyzD8VmAE9Jryo6qSXcnSAoIUXd8WRjt2fRa5zrysP2bM97uDeudcRzgKrz+Eaop6XkEy8McMY0pGoVR9AP497wrr1nVqjqjzkmVcCBClYyUpYEJYEJYEJvMQq6sjgMrAhgeCDsRizHljg5uoQgvwpMYTL0rMEB4wxyzMbEsLagu2xtB6SpN1xsLw6vmiqG39LQxvDSHiJ/wBWoMLJuPZKIPwrCUAkWTrG4shVCsffUCygmqogc74X9oNyfD4mR+sTrlXjKo/F2dYJF03LMPxOYAUlTXlRAftJKN6RpBCi7s7WRju2fSaXOvaw9hme93Adc5OO9VefwjVFfTcikEUcMY0pGoVR9AK/U/XCmtVdWqOqPOSZVwIEKTjNSlgQlgQlgQmszl1kRkcBlYFWB7g7EYsx7mODmmCEaoM8JTmIydKzBHmQqTl2Y2JYTqCbAjdB6SpP24sOr9gqBt/S0d7w5PxPx1BWTceyVfjKsJApIskOPULIVQrEd9XqUE1VMBsd8cHaAsJGmnxMj9RnVXhUni/Otpi6ZlmH4jMDS5UkeVEP6R63qwCqixzsdsduz6TZde1h7DNP8TuA+pMd6q8/hCLOnZJIIkijGlI1CqPYAUPufrhTWquqvNR5kkyVcCBCkYzUpYEJYEJYEJrN5ZZUaNwGRwVYHuDscXpvdTcHtMEIIlB3hHMGPX0vMsPOgH7FmN+bCbCNQqyo9JW+2HG0GB8X1Eey73h+V2JHjqCs2H8JV4MqwkCkizpYeoWQmzkdyd1BNAEMo25xw9oNwuAxkfHI+sZ4HVWhUvjDNswj6ZlmHnzipGU/0UX/ALR63qxaqt99sduz6YaXXtYew3T/ABO4Dw1JhVefwhFuRyiQxpFGoVEUKoHYAUMKKtR1R5e8yTkq4EYT+KKUsCEsCEsCFij+K84rAJmCUS1RpEVpdJrlvlL0OSp+urv7YbOtSCXMyYJAJDZ6DWOk90L0w+yz4E1v/X/l9EZ+AcxkVsRFjmHJLyT0ZZLNn1dxtekfervCXarLs5fG4NA33R4fVKrrY1e0G84SOY+qOCcI0uQl1jx/l4ZDDCkubmGxTLpro72CRsCNO43I9ucN7fY1eowVKhDG83GOXDxxwWZqAYGVGj611iUnR0+GAADabMai13xoG1exHf8AdobXZlMe1XLu5seaN554LqTqfWU9RyWWlA5SOchj9iw0j33xAt9lvwKrh1LZHyyiX8l5lviCqMEz2WnyTk1bjVFua2kAAI3FmgBfOJfsVzhvWtRtQdMO/wBPkNUdp+YQjGCZXUOjBlYAqykEEHcEEbEH3wmc1zCWuEEcFog34j9T6eiKuaLecvqi8naaMnhkbbTxe5okDY1jusKtxScTS0OoPukciFrTtX19B4rM3+I2cDjRISiBlRpFUy6WKndgNGulG+g/XV3a7tsQZpZMGA4hsieETGdN7uhdo2S6P3ny/mtB+G3WOnG0gZ/xLkl3zFGaTufX+bi9IP1rnC7aFa4rGX4aNAMNHcPquSpZPoCSPFaCThWsEI9Y+IGXicxQJLnJhsUy6F6NE0WG21bgWRfGxw3t9jVqjRUqEU283GPl5cCszUAwMpiPrPWJSdHT4IAANpsxqJO/BQccbEf4aG12ZTHtV3O7mx5o3nngvZOqdZj9TZLLSgcpHOQx+xYaRiBb7LfgVXN6lsj5Il/JLKfEFEYR57LTZJyauQaouasSgBSvFtQAvnvgqbFc5u/bVBUHTDv9OvhqgVPzCEYwyq6hkYMrCwymwQeCCNiMJ3NLSWuEELRCnj2XJFQuYLecnqiaI1LGT+ZG/LwDuaNDY4a7KbdhxNH3TqD7p6EcV3Wmyq95lgxzOiAX8V5wOumclUDIrPGpl0Myk23ya6QAHQR7g4fjZ1qWmWZMEgE7sgHhrGdJ8QnA+yz4zW/9f+X0Rv4AnyKgrAWM72XeejNJ33f83F0DtzXOEm1WXjvaqRuDQN90eHDvSm62PXsxvOEjmM/FGhOEiXoR6x8QMvE7RQRy5yZdimXQuAaJosNtqANWRfGxw4t9jVqjQ+qRTaeLjHy8tJWZqAYGUynWOsSklenwQAVtNmNRJ3sgoKrjYj/C5ttmMHtV3O7mx5o3nngvZOqdZjpmyWWlF7pHOVY/YsKFYgW+y34FZzepbI+SJfySyfxCRWEeey82RkJ03ILi5IsSgBSvFsQBvyecFTYry3ftnioOnvf6dZ6aoFTmIRjFIGAZSGUiwQbBHuD3GEzmlpgiCtEJePZskVC5gt5ybxNCaljJ/MrbaeLomjQ2OG+ym3YJNL3TqD7p6EcV32myq95lggczgICbxVnNakZglVDIrNGvm6HZWNt8mukUatFfQ4fjZ1rukFmTBiTuyARprGdN7xCbj7LP41v/AF/5I58AT5FRogLee9l3mozSd7Zvze9A7e3OEW1WXjjvVfcGgb7o7hw70putkV7MbzhI5jPxRmThKl6EOsfEGCNmjy8cudmX8mXQuLomiwBAo0DVkXxsRhxb7FrPaH1nCm08XGD8D8tJ5rM1ANMppOsdYkJKdPggA2qbMaiTvuCgquNji5ttmMw6s53c2PNEvPBeydV6zHTNkctKL3SKcqx+xYUKNYgW+y34FZzTzLZHyRL+SWR+IcYYR57LzZGTVpuVSY7sixJQUrsPUQBvyRvgq7FeW79s8VB097/TrPTVAqcxCMo5AwDKQQdwQbB+2ExBaYK0Qh49nyRAWcsJ03iaE1LHfdW208XRO/thxspl2DNKNw6h3unoRxXfabJr3glggczhAbeKs5rU/iDpXUgYxr5uh3Vj6vk8ykUatFd6w+Gz7XdI3MmDEndkAjTWMzG94pv/ANLPj99/6/8AL6I78AT5FV0Zct5zWXaajLJXdm/N70Dt7c4Q7VZdk71X3RoB7o7hwSm62RXsxLhI5jKMScJkvQ3mPGCM7x5SKTOSJz5VeWDRIDSk6BuKNWedjRGGbNmPa0PuHCm08/e8GjPkOuVTf5ZXaz9TckiHKQj2aWSQn3NqigDjasV3LBv4nu7gG+ZKPaXjzdTSj5eTlF7qskiGqO4YqwG9dsSG7Pdjee3rAPyBHmj2l7/KXUf+gwf/AHh/8viOwsf/ALnf6P8AmiXclg3TszmC4EixujA08RsAjsbP8P8A09Hb1bkvAqAFp4t08ZX0W1rXZqBtUNLT+JugPIz6+k3pOZcqHLqWDGmjJoUdqPNjG9u81KftkHXTT5/NdNq81qU1CDqMaR4/NHec63N1byOnxSeUXRnzrqDYjU6Qq2Pz2CaPcA7WCup2lLZ2/d1G70EBg6nMnu9cF8/2tafd7o0W6a+H9cIy6dlo8qi5fLII0U6dhbH0at7G7km9+1m+2EtZ77hxq1jJOemscOH1xHFcIAGArPp2dL7Gr0q1i99QO/Hy7bHvvsK35q1IMyOZ+X15+asCnc3mdBUAWWYD998didj34s/Q1p096SeCCVWpnNa6ZQroyqWBFj1PXtuD+XazW9Y6DS3TLJBE/Iep5dVEoHz7P4fmJiJbI5hX8uNiT5UwUsi++hqr99/LZcF7dq25c4ftqcSfzN4+I18tcRSZ+0azgTCq/Bk6pDmOo5qnaWVV1MNVDUAa5YfNx/sLjwX2i7a6vKWz7ckQ1zjBjMGOQ4fMp7WbkU28FQ+NegMOpmGIAeeVZBsANWx44AYN+7DPYO1Wv2QK9U/uwQ48cd+sghb0aoFKTwT03gtYSQOoQLmIwGKG10kUT6rvbkHTZ22HalH7RVa268WjzTcYDhBkaDHnnHMqPvG9q3CJf5em60sGRikEVozZ90B+VWChVJFevnYkbgXQIPq7KlTsqTr2o2TMMB56ye710Q3dIsq9mNNfBHXToI8qi5fLII41YKKFsfRqN2N33s32s32wsrPfXcatYyTnprHDh9cRxWQxgKy6dnS9A1ehWsXvqvfj5dtj332Fb81akGZHM+v15c1YFOZzNaNIG5JA/Q+3Y8HvsN9+DWnT3pJQSq9c1rXTKFkRh6gwsbvQ2rcEfKKs1vR56DT3TvMMEfp6nl1UTzQTKH6DmNMbFsjmA/lIxJ8qYC1W9zoaq597+Wy7bu7Xoy8RVZEn8zeJ7x/TWBe0o79wylwcQO5Z94n606gymmkkerY7Am9yb4FY7LqsLSi0MHIDl4r6De3AsaDRTA1AE6DqVG6dmZy4EqxshBIkiNgEdjf64LercF8VACDxbp3ZU2la7NTdrBpaR7zdJ5GVM6Lm3KLJrUuDYaImtjtRO942t3GrRl5BmdNPmt7R5r0Aaha6ZmPd+fzR7nuqzdYaHIxSeUhj155lBvTYARbH5t75G+/BBXUrelswPunt3jMMB58z3euY+fbUtDb3JojTXwRl0+GPLIkGWRY40ZVGkbm11G7G79zfazdmsJqzn13GrWMuIJ6axw4cuuIjK4xjAVj03OmQAGr0BrF73e/Hy7bHvvsKxzVqQZpzP09HlzKsCu87mtFAckj9xPPsaok77AXvwa06e9k+vXzQSoH4nWpSZVkRgdQZbFFqAoDcEH0irIG9Hno3Nw71MwRGnd6nl1CieaCX19BzBRGL5HMBzCjWfJlAsLfJRqr9bPFs8G5telvOEVWRJ/M3Se8f01gaWdDfuGUuDjCzzxN1l0/aGmkkerY7We5PsMdd1XFrSaGAZgDkO9fQL24FlRa2mBkgCcAdSmOm5mcvUqxspBIkiJIsdjf64m3q3BfFUAg/ibp3ZU2la7L92sGlpGHN07jKm9FzjlEk1rrBsNETWxNUTvjW3ca1EF8GZ00+a3tXGvbg1C10zMe6c9Ue57qcvWWhyMUnlR+XrzzKCDV0I1sd6J7jfvRBXUrensxr7p7d4zDAfM93x+Mj57tO1NC5dRGmvhwRjkIo8siwZZFjjRlUBRubGo3e5bub3ok2SawmqufXcatYy4z+nDhy+EQuUYwFZdOzhegavSDte9ki+ONrBvf2GOatS3NPXrjy5lSCus9m9Gw525vgmr9jW5O+wF0eDFKnvZPr180EqA04kUxzKskbagwZQRV7CgN7B2FWQN6Ox3DCwh9MwRGnrnryPRR3oILSdBnMasXyWYVzAjWTFKN9N8lDv/fwSzyGbXpB7hFVkbxH4m8+8f06a2VDtLllE6OKzzxH1d0pyQ0kj1qc7We7H2x2Xdf7rTaKYGTA5DvX0C+ufudJraQAkwJwB3pnp2ZnLVKsbKRayRn0/Y3vgt6twXRVAI4Obp3ZRa1rsv3awaQRIc3TuypvRc4+hJNa6wSQ0RNWCaonf/JxrQPbUQakGZ0016re2ca9uDVLXTMx7pyea0RuqN1iWLJhmSFYhJndAI1kmliBO4U0SSLsbXthULcbMpuuIlxMMngOLu/gPivnm0bU0Ll1HgPLgi+OURhY4VWONSiqFFbdxRG1ACxVgb2TsE5aXkvqGSZ19c9OZ6Lm0wFO6fnC+xq6va/ci/saBG+98DjGFWlu5Hr1x5dVIKWfzhTYVdXvfFgX9huTvtXB4wUqW9k+vXDn0QSvfxB91/z+mI3AiV8vdIgX8SGy8bxx6T5usEA3enSD3v8ASv7fR2lNv3kOoNLWwd6cDpE+vr7OxpN++B9swtZB3pwOkA9fCPnY+GUIhogg625H+0cdmzWkUII4nzTDZDS23giMu80ZZLJfybLl8/mVfyJ0aKWg4MVsCjHSQaOm/twCaxNSr9+p1LWiRvtII09rGRnlP814/b9dtS9LhoABPz+sLUHy908dPGx1AqdQ0lPpyhO9CzZBurGPLh8S1+CPDM+cc+7VK1J6dkyKZ+dK0CQSDRDE1tq3okGjXA75VqoOG9f5eCkBO53KaiGFWCLvuBf95vtvX2NadTdBB6oIVflsizUGBA0018/PbD7kD1Gqbaqxu+q0aesY/lxHFRCzj4hsvUZXy+TthlFknzEnrYalU6Y03K6idQ4+3ykYeWYfZ2jqtfWoN1owDB1ccT6zqFNEg12dCE31zrGXyWWyuUaCPNAJra32Db78NyWf7DHzjZ+zrvaF5cXrarqRJgYyWiO7SB3p5TY6q4umFx4izi5zKZTNQuuXkik0H1n9lewuhYWwu9cMO2NNl2z7C9uLOu01GPG9Me9xIzxycTwKGDceWOyrxkEqP/KDZKWDQNM6Npffjmxvq2KkfreycTQqN/sxtVlScsIlnXyzIPeIWUwfYmUOdAyA6U8GdzCyfhsyrI50sGhGsGItpI+YAHg96GPrdu597autmR2jTIGIOMxPL+pS2/qA197hELV3y106U8bEEEeoaSv05S96F7kG6sBEHxLXYI8Mz59/DGqxhSem5MrTPzpGxIJB31XW2o2LINGuB3zrVQcN9cvDkpATmeymohl5tbvuFJI/UWSPrX2NaVTdEHr80EKDlsgzbMCBRDXsd3th+oHqNU2xFDG76wboc48sfy4jiohZ/wCMNPUs3+HyYLrldc08luw1gHTGm5XUTY4+3ykH0Gz96xt+1uMGpDWjAxxcePrOq6LCo0XlMnQESUA9fZ1UfshKl/tUIs17jfkEe37sdF85wYCGbzeI4xzC99tJzxTBDA9n4hqY5ju8fBVvRcuv4jVAjxxaSJNdgE36aB3v/P347Om0XG9QaWtjM4zwgH19V+z6TRd79swtZHtTgTwgH19ZvhRCuWQEEG22Ir8xx1bKaW2rQRGvmV2bFa5tm0OEHPmUc5DLfyXPl83mVf8AD5mPRIwDAwsGBQtRHpI378Hbbcq1Pv8ASfb0SN9hkDHtCMxPJeP25cNqXpcNBA+C0xsturJTRllKkbjTp245W6Iq9zd1YHmBU1a7BE9Mz5/TGqWwpHTMmVpn50gUSCQSSWuttRsWQaNcDvnWqgyG8/6fyUgLvP5PUQy82t/UK1j9RZI+tc8YilV3RB6/MepQQoWXyDN8wpacNexOp7YfrRs8MaIoY2fWDdDnHyGPhw5aHKiFn3i7T1LN+TkwXTKB5Z5PWwL1SxpuQSTfb3rij6HZ82Nv2lxg1IDRgY4k+u/VdOzqjW3tNx0ByUBdeZgq/shLHf7Ras17jftXt+7G985waPY3m8RxjmO5e92k54Y0hgez8Q1Mcx3d3wVb0TLqMwWgR0i0U+uwCb2oHe/8/fjsqbRcF1BpayMzz4QCl+z6LRdF9uwtZGZxnhAPoec7wqhXKxggg+rYivzHHVstpbatBHPzK7ditc2yYHCDnzKOem5YdLzEGZzIb8Pmo9LsA4MLhrTVRHpIPe+DttvFZ/8AaFF9CjG/TMgY9oRmOoXjNt3Dal85w0wPgtKfK/KyU0ZKaSN/SBtxyvBFcE2TVgeZFTUOwc/H9efw1S+FJ6bkytM3OmqviySbr8x2sg0SO2M61UOw3T16CkBddQyZb1KN/Tf1CtqH6iyRvsa5xFKru4OmfmI/qghRIMiW+YUvrBvawzbgfQ0b7E0Qa52dWDdDnHyH04ctDlRCzzxZp6lmjHkwXjygeSaT1sGfgRpuQTz27GuN/RWE2NDfuMGpAAwIHM+u9dWzajW3tNx0B1QF112Cr+yEsd/tFqzXYjft9v3Y2vi4NHsbzeI4947l7zaTnhrf2e+yfaGpjmO7u+CruiZcCdmgR0i0U4exbdqB3xx2VNorl1FpDIzPPhEpfs+i0XLn27S1kZnGeEAqf4WQrlYwQQfVsRX5mx17LaW2rARz8yu7YzXNsmBwg5/3FaB0Hp46dm4Zszaw5uILrIdfLlVrRWIIAVlPLd74AvGN1W++276dHLqZmMGWxkjuPL5leL2zXbVvnPGmk9y0ObIlSNItbjAregp2v6CwR7HcmuPOtqhwzr7Xz9Z56DKXwpPTsmVpmHqogb8amLH9TtZvcjtjOtVDsDTHyEf0UgJdRyZa2UeqlB+ulgw/Ueog3sffEUaobg6Z+Yj+qCE5ob2b94xWW+pQsFEcjbpDPIhvS8cMjKwXkqQu6/XHvpYMOe0HkXAEdCJXuv8AqKx5n4FG3grwlFPUzTRyopoxxm9x2fgr29JF/wB6TaW0alH9m1haTxPLpz70vvPtG17C22GvE8O4LSM3k45Y2ikRWjYaWUjYj2x5unVfTeHtMEcV5Y51QdJ4QzeVa+m5vy4u2WmUvGD6r0sTqQWQdI77k9sOBtK3uBF5Sl3524PDUaHvWW4R7pXTdc6vEafpsU9gEGHMhAObB1gknjj+3tH3TZlQS2uW97Z8lO88cEv5w9WelXpSxE/nkzSMo+4VQf3YPuWzW5dcz0DCD8yo3n8l43Q+p5sj8Vm0y0RPqhywOphfymQkMuw5HZiCMSLvZ9v+4pl7uDnaA893Q+KN151KJuhdDgycQiy8YjTk1yTxbHknbk4V3V3WuX9pVdJ9aLRrQ0QFnvj74axsXzOXkjgHMiSELH9WDcLvWxFb8jjHRa3DyRTguPCMn4Jlb3/Zjdqac1li9GzDbpl5pF3KukMhVgposp07r9frh590cMOe0HGC4SJ4HK6v7Tt+vwK0LwB8OopiJ5p4pkRt4ozq9Q7SHYr2OmrN7/VTeVatE7jmlp68un6rnrbRD2xS+K1zOZKOWNopEV42GllI2Iwtp1X0nh7DBHFLCJ1QfJ4RzeVJPTc35cXIys6l0Bo3pa9SiyDpHezfbDgbStrgReUpd+duDw1Gh71luEe6V03Xerxmn6bFPYBBhzIUDmwdYJJ44/8ASBabMeJbcFve2fJTvPHBL+cPVnpV6UsRP55M0jKPuFUH6bYPuWzW5dck9Awg/MwjefyXh6F1PNkfi82mXiJ9UOWB1ML+UyEhl2A3HIJBxP3uwtv3FMvdwc7QHnu6fFRuuOpRP0PokGTiEWXjEaDc1yTxbHknYbn2wrubqrc1O0quk+tFo1oaICD/ABj4Lj9eYjkjhXlxIQqCzudRNLyNuP4YcbP2o/FJ7S48IyfhxXptn7f7Jgp3AkDjx8f1WchZDukM7rTEOkEhVgppmB07qCRv2sY9JLBhz2g4wXCZOgOdU0/6iseZ+BR34L8IxTVO80cyKaKRmxqHZzsQRsdJF7i/qh2ltKpS/ZNYWk8TjHT9UuvftEKjCy2ET+L9B9VoefyMc0bRSorxuKZSNiP89+2PO0qr6Tw9hgjivLkTqg6TwlnMoSem5sJF2y06l0U0b0NepQTR08WSb7YcjaVrcD++Upd+duD4jQ96y3HD3Su2671eM0/TYprFhocyFA52OsEk99vfFRabMeJbcFve2fJTvPHBL+cPVnIVOlLET+eTNIyj7hVB+m2D7ls1mXXJd0DCD8yjefyXP8g9TzZ/0zNrBCT6oMsDbCz6TISGGwG45BIxP3ywtv4ekXO4OdwPPd0UbrjqUU9E6NBlIhFl41jS7odz3JPJOw3PsPbCu5uqty/tKrpPrRaBoAgIM8Y+DIxrzEcscK8ushCoCTyGuluxtX/DDnZ21HmKL2lx4Rk/D6r09h9oOyYGXAkD8XHx/WVnemQ7rDOy0xDrBIVKqaZgdO6ixZ7WMejlgwXtBxjeEydBrqmf/UVjzPwKPPBXhGGap3minRTWiM6hqHZzyCAQShF7i/YoNpbSqUppNYWk8TjHT9Z7ktvftEKjCy2ET+Lj4D6rQeoZGOeNopkWSNhTKwsH/EHcHsQDjz1Ks+k8VKZgjivLkTqhCTwpncpf8m5sLF+XLTqXRdj8r3qUXXp4Fk/TDgbRtbj+Mpe1+duD4jQ9+qz3HD3Su2671eM0/TI5r3DQ5kKB9DrBJP8AxxAtNmvEtuC3vaT5Kd544Lz+cHVnIVOlJET+eXNKyj7hVDb8YPuWzWCXXJd0DSD8zCN5/Jc/zf6lmz/pmbWCEn1QZYEFls+kyEhgKoGuQSNsT98sLYf3ekXO4OdwPMN0/RRuuOpRT0Xo8OUiEWXjWNAbodyeSTyT9T7D2wqubmrcv7Sq6StA0AQEFeMfBcaB8xHLFAm2pZCEQEmrDXQBsUtc8cgYd7O2o90UntLjzGT8PqvT2P2h7NgZcSY/Fx8f1lZ6FkO4hnK0SHEEhUqppmB07qLFntYx6KWaF7ZxjeEydBrqmZ+0ViOJ+BR74K8Iwy6Z3mjnQH5IzqFjs59wNyhF7i/bCDaW0qlOaTWlp5nBjp+s9yW332iFRhZbCJ/Fx8B9VoHUchHPG0UyLJGwplYWD3H6g7g9iBjz1Gs+i8PpmCOK8uQDgodj6HnMpf4OdZIQBoy+Z1HTQOySglgCaAVgQP0rDI3dtcfxDIdxc2M97dPEaqm64aKSvW84pIk6dIT2MM8Tr+pcxkH6UfvjI2ls7LK4/wAzXA/Le81O8eST9dzbUI+nS6ieZpoUUCidyjSNfArT37YBaWwy+uI6BxPzDR80bx5Jfyl1H/oMH/3h/wDL4Owsf/ud/o/5ol3JS3zP7VCFoIWQKOd1VvtdDZfbe/y4yDP2ZE6wfmR6PPEcVM5VD4pyZy/+s8lpVlXXmUA2zEWxJPbzFFsG53Iutsd9jVFb+5XGQcNP5XaY6HQhVcI9oIuyWaWWNJENo6hlPuGFj+w4T1Kbqbyx2oMK4Mp/FFKWBCjZvNadgLNE/wAKH3N7Da6O4xVzoW1KlvZOnry4+Sbizu9NVWRfbi7+3a/fau+IDlZ1HEj1617uPBTcXXOgWP8A1lmJpZtJ6flWZEiYWJXQeuR96KKbCg370Dh6f7jRZTp/vngEn8oOgHU8T4ZWXvGToERtmP2yNprRqjC9/Uqv/wBr0fL/AFTd/lwuDP2ZE6wfgSPrrzxHFX4qg8UZQ5b/AFnkgFKrqzSAbTxckkWB5iAlg3PIJI2x32NQV/7jcccNP5Xcu46EKjhHtBGGTzKyxpIhtHUMp9wwsH9xwnqMdTeWO1BhagynsUQlgQlgQlgQlgQgXL/6ynlnn0nIZZmSKJhYldNnlfeio3Cg370Dy9f/AHGk2lT/AHzwCTyB0aOp4/CSsveMnRERnudH01pBiC9/WEc/7w8senjSbu/ThduRSLZ1gz3SPhnXniOKvxVD4ny5ytdTyYAAAbNRqNp4juWqwPNQEsG2JFgkjY99k8XH9yuP8h/K7l3HSPlxVHY9oIxymYWREkQ6kdQykdwwsH9xwnqMcxxY7UYPetQZTuKISwISwISwISwIQLkh/KU8uYn0tkMuzJBERYkZNnmYXRUbhQb7mlPL2p/caTaNP968AuPIHRo//r4SQsh7Rk6IiM9zo+kjSDGF7/tAjm/9oeWNuKJNnjC7cikWzrn4SPgZ154jir8VQ+J8ucoR1LJgBQA2biUbTRncvXHmpZYNsSLBJGx77J4uR9yuNfwH8ruXcdIz0HFUdj2gjLLTrIiuhDK6hlI4IIsEfQg4TPY5ji1wyFqnMVQlgQlgQlgQlgQgTpv+s5pM1MVbIwMyZeIi1kZdnmbemF2Fu+CaB3L6t/cKTaFPFVwBceIB0aOXN3wkhZD2jJ0REcxcySaSNKlAu1/tNDG/9pfLFjsCTZ4wt3IpFk6mfhI+c68+AV+KofE0ByRHUsoAEFHNxKP6WMmzIBdeat3e1i7O1FhZPF0PudfX8Dvynl3HTjHJUd7PtBGkModVZSCrAFSO4O4OErmlpLTqFqu8VQlgQlgQlgQqBl9RFfnbajxovjnTe+nkn1fLhhPsz0Hn6zpGNVRWWVylxFHF61pwQCd1AIbkMfc8H2xyvqftN5vDT48OXmrRhDPwrHlZWXKkm8tmJI6NWAWLLZAok6idvfDTbh7Su2uPxtafGIPkqUsCOSM8JVolgQq/qOXJthv6GBFXzXYbkGtwNzQrFHhdVCoBAPMfX58joOKbigLNe4Gskn/cqx7t2sbVtyMQBJVnVA1sdPrPw6aznRNeMuo/h8jmZr0lYm0mr9RFJtR/MQPb32ww2dQ7e6p04mSJ7uPyXC8w0lQPCnQzl+mQQgEOI9TD03rYFmAIpbDNQJvYC75x0X92K18+oTiY4xAwMa6DI8lDWw2FJ0+qq/PxR40XxzpvfTze/wAuM59men18+ukY1Uqyy+TuEpIL1rTg0TutENyCfc8H2xzPqxU3m8Dj48PUqYwhr4VnRlHyxPqy08kRBqxTEgEgUTTXY98Mtue1cCsNHtaflH0VKWkckZYTLRLAhLAhLAhUfjfqX4bIZmXVpKxMFNX6m9KCqPLMB7b77Y7tm0O3u6dOJkie4ZPyCq8w0lRfDHRDl+mwQhSHWIMw9N62UlgCPTepiAxsbDnnGt7ditevqE4J6xAOMa6DIwoa2GgJ8L6qr867UeNF8c6b3083v8uKT7M9D5+s6RjVCsYMiGgMcg2dSHBon1CjfIJ9zwfbHM6rFXfZwOPDl6lWjCHPhVJWSMBPqy00kLCt10saBIFE0RuPfDLbjZuRVGj2td3yFSlpHJGOEy0SwISwISwIVF466j+H6fmpdWkiIhTV+pvSgqjyzAe2+O/ZdDtrumyJyPgMn5BVeYaSmfDXRTl+nZeHTpkSIFgNN6yh1AEem9TEBtx9+cXvLoVrypUnBONdJxjXQaYUNbDQF2ieoCvzJtR4C3xzpvcDkHc7YqTie/z9Z0IwMoVjHkA0BikGzqQ4NX6ub5Bbfc8E9scxrFtXtGcDjwVoxCHvhXMfwPksfXlpZIHXb0lGNCxsxojcWN8MduNH3rtG6PDXDrI1+PBUpe7CMMJ1olgQlgQlgQh/x91D8P07NSatJEZVTV+p/SoqjyWA/XDDZVHtrymyJz8hkqjzDSl0Hov4fI5eELTRxgkem9RU6qI9Oq2Pq3H77wXV1210+oThx6xE4xroNENbDQF5Gm4Ff81tR7WRtyADuAd1O7bYknBP/d6/U6HQZQrL+Tw+XaGQbOrBthfru/cFt+eCd67Y5u2LawqM4ER4fBWjEId+FGYY9PWKT+ly8jwSL/VZG+Wxs1KV3BI35ww26xovDUb7rwHDqCNfjwVKXuwjHCdaJYEJYEJYEKMc8mqr9xdbbCzv7fXi9rvbGvZPifXrprx0USpIOMlKDfAP9P1P/wCNb/8AVcOdq/urf/sHmVmzU96uvFHWGy0cZRNcksqRIDwC97ncEgAE0CLNCxdhMtFV9Q69moo45HjSNCXjktCzBhq8uWlkoQsAHYEkoLskWyiFVdb8Q53KPnnLQS/hsrDII9DopLvMDR8xtwE9vVsPTV4EK36v1jNQHSTl9RWSRQqSSMVQJpUoGWt2IMpYKPRtbbCFX+N8/wDiegPPp0+dl4pNN3p1lGq6F1fNDjDbYf8AH0u8+RWdX3CjLIn9kh7aB/AYW1ffPeVcaLz8amqr+l1txfPt9eL2u9sT2T4n166a8dESpAOMlKDPh1/S9T/+Pk/gMOtr+5b/APjb9VnT1PejTCVaJYEJYEJYEIO+L6k9IzVC/wCj/sljJw5+z5jaNP8Azf7Ss6vuFFmWPoU9tI/hhS/3itE3+Oj1VfsLrbcWN/b68Xtd7Yt2T4n166a8dFEqQDjJSgr4aD1dT+vUZ6/eMO9s6W//AI2LOnx70bYSLRLAhLAhLAhBvxfF9IzVf/1/97Hhz9n/AP8AI0/83+0rOr7hRfEfSD2oYUO1WiZGdj1VfsL7b7jf2+vF7Xe2L9k+Jj168eOiiVJBxkpQX8Mx/wDyR9+pT19flw62z/8Ar/8AiZ9VnT496K2zq3Q33G4434P2+v6c7YR7wXUKLok9fl6+uifjkDCwbH+f3H6YkGVm5paYK6xKqlgQgz4wi+kZn/5f/eph19nv/wAhT/zf7Ss6vuFGQO2Ey0UZc9GTV+2/Y6r07+x7Hgk0LO2NDSfGnP5a+tfBRKlA4yUoK+GA9PUD79Rnr6/Jh1tv3qH/AI2fVZ0+PejXCVaJYEJYEJYEIfPz978xva78v241V+XivV82GH4fAefl11nGiopDdQGXybzufRHFrFEGwqAgKSRqvgaiCScZiia1yKTdXGPGeP1jCmYEoc+HOcWDKqk7aJpX82QUQsbZhriQnhWYFaQnV6h7jHTtqsypdkU8taA0HuH6qtMQ3KfhzaZiPPx58iWJM6Yo1C0a0QtGqaPWXDOSCPVe97bKlopjDIhIwNbakkgWNHlZiBtMCqsT5ilaaRvUDQ1WdxCpZY+mv50LRTGCPJxu8mvMeqImR1BIfWwUKwF70zKNrGBCt83nMjmBGzrKxoRR+mdWkWZQxVeDKhVQzcgabaqwITM2eyX4MZKFpAs2WlSNVWRmCovluDqBIdNQUq5sVR4xtb1exrMqflIPwMqCJEKJ8POsfiejxGxcSGJ6oCkBC3uSBo02RvyQMNdpUmsvy9uWvhw8c4xz0GnNZsPsq9/P3vzPpd+X7caq/LxW/OOT8Ph9fLrrONFdPSdRGWyTzufTHFrFEGwFsBSSNV8DUQTYxmKBr3IpN1cY+fH6xgImBKgfDXIPDkI/NGmSUtKy1WnzGLAV22I2O4x0bZrMqXbtzRsAHuEKKYhuUUYVq6WBCWBCWBCg9cyP4jLTQ2R5sbJY/wBpSP78b2tbsazKn5SD8CocJEIZ8F55pOlorDS8CtBKpoV5SlabclRQFkb9wMM9pUQy/LhkPIcP8xnHD6KjDLVaj5xzfmL7Xfl+3Gqvy8V6vmxy/h8D5+XXWcaKU5P1MZbIvO59McWobg2AvpAJIu9gLIJsd8UbQNe6FJupMfPM/WMBTMNlQ/hv094OnwiQEO9yspFaTIS1V254O4xvtis2rduLNBAHhhRTENRPhWrpYEJYEJYEKv8AEGQ/EZaeG68yNk2/2gRjotK3Y12VPykFQ4SIQ74Kzxl6XEpGloUMEqmhpMSlCG3LLwp2371hjtKiKd+4jIcQ4HX3jOOB8lRhlqsl+Yc3rT2u9G+3GquRwBuN8cx08D5+s6zg4Up3N9UGVyLzudo4yw4N7egDcWDsBZBNi98Vp25uLoUm8TH6/wA+A7lJMNlQfh90t4OmQowKyMpcqbXSZCWrbda1fcY02zXbWu3lmgwPDCmh7MSp68j/AKye39Xfbi65HAG43wnTE6eB8/UHUnBwpvS1Om+xG259z/ZuKPJ74uzRc9wRvRx/p6jQcFNxdc6WBCrvEfT/AMRlZ4QaMkbKPuRtzjps63YV2VORBUOEiFQeDepGfpkJI0tGpimU+nSY1KkNuWXcKdvVxsBjv2jQFK9eNQcg6zJBxwPkqMMtU9ORzzH7Xdb7cXXI4A3G+MDp/q9fodScHClO9R6r+FyMk7f+zjLLdG+dAG4sH0gWQSKvfFKNv94um0m8SP5+tPBSTDZUb4c9JbK9Oy8TghtOpgeQXJYj9NWNdsXDbi8e9ukx8MKKYhoCJcLFdLAhLAhLAhB/87+nlkJmiQFXLpKSjqRWxRqIvfat+RfOHH9m3oaQGE6QRkHXII/XGhWe+1MZmGXqzqCskPT0bUdXpbNEHYaSNSRAqSdVFgw2HIux1PZzSQQ6sfEM8dCc8NPOMv7lNbwmRnnzKmAxylGdZIFaRGjQIvkvY0KQiWCGogkVeyTVaqLnvBbypmAZIw0mcGbitNaAqiIEkVvmUhN6IPq+m4hOZ3obx/hZIp8tBmIQ4K+UBCyzafMAQOHFNGpB13sbu9rtpud7olErvO9JMsmZKZmJjmcqsBB5BUS0w0nv511X5K72JNJ4Elp+CiVMn6A5XJMGXzsnxd6HuMxOD+YeliQexqwcZqVAynhOWOSKQSIzKuZMmxAMmbdZG0jfTGrIAASTR523EKv6d4cn6UsUuXDTgRJHmcvHt5hRQiyxg8SUo1L3s7kjdvQr07miLauQ0t9154c2npy5LMggyFYfzv6frQmaJFKOXWQlHUrpAUo1EXbHTp3oEe5n+zL3dI3CTIgjIIM5keGZxoUb7UzmIJerSKGSSHp8bavV6WzRU+kFCNSRArfqALBhsORdj6ezmEtIdWIjmGc86EmeGmfGMv7kagYSLVe4EJmbNIhpnVT7FgP44u2m92WglEryPORsaWRCTwAwJ/jiTSeBJafgolP4zUpYEIR6l06XJZl85lUeWOX/AJTlkIstQAljB217eoWL57Yb0a9O6oi2rkNLfdeeX5T05HhosyC0yFx/PDp/mKTPEieW7Oslo6shQKpRqINFzp07lQR7m39mXu4RuEmREZBBmTI8MzjQo32pubLS9VkXzEeHIRtqCts2aKn06kI1JGGW6bdrGw5Fmvp7OYd0h1YiMaMnWDoSQeGmcogv7kagYSLRLAhMzZpENM6qeaLAfxxdtN7hLQSiV5HnI2NLIhJ4AYE/xwGk8CSColP4opSwIQh1Hp8uRzEmcyySTRS75nLJVltgJYwfzbUwsXd71hxRrU7ui23rENc33Xnl+U9OR4aLMgtMhcHxj08SKfPiVPLdnV7V1aJkCL5ZpgfU5C6bJUEfWf7MvSwjcJMiIyCCDJkY5ZnGhRvtXEmVl6rKhlR4chG+pUY02ZKkaS6EakjBBOlt2tTQ7WFSns9hDCHVXCCeDOcHQkjiNM5RBeeiNcJFouHhUmyATt/Zx+67xEBWD3AQCuJs0iGmdVPNFgP440bTe4S0EqsryPORsaWRCTwAwJ/jgNJ4EkFRKfxRSlgQg/P5CXIZiTN5ZJJoZt8xlkqw+wEsYPJ2phtfO9UHFKtTu6LbesQ1zfdeeX5T9D4LMgtMhc/zx6eJFPnwqnluXVrDq0LKEXyzTBvU9JpslQR9Z/sy9LCNwzIjiCHAyd7TgJMxnKN9vNcNlJeqyo8qPDkYm1JG2zZkgjSzpVpGCCQrbtYNDFhUp7PpltMh1VwgkaMHEA8SeY0zlEF5zojXCRaJYEJmXNIppnVT7FgP44u2m9wkAlEryPORsaWRCTwAwJ/jgNJ4EkFRKfxRSvnVc6sxZhIsjE2xDBjZ9zZ3x76lVpuEUyCByj6L6bRfbvEUi0gcoMfBFfhjx5LGRrk8+G6NtqYe9N3I9j7Vthbc7Nt7hhdRgHpp4wlV3si1umF9CAeY0nkY9d60nrXiKDK5f8RI40EDQFolyflVB+Zj/wATwMeetrKtXrdiwZ48hzJXiKoNIlr8EKjEWezao88wyEbg/wCjxIHlNq2zO4oNW9KhNA8Y7t6zt3FtJnakfiJhuo0AOnUuWXtHXC9ynw56b8xiM1gU0kjPtuRR1cG7wVNuX2gduxyAHxwgUmp2b4c9NI2y4jPZkdlYfY6tsUbty+By+ehAI8kdk3kmcr0OfLgfyfnNUagkZfMKHU6muxIKkANNTHUDe22Lvu6NY/3qlk/ibg4HLI5SMQgNI90qz8M+J1zXmJIhy+YhNTQObK+zA0AyHkMNt/tfNe2Drfdc07zHaOGh6dD0VmO3scUF+LPHcjM6QP5US7FwaLVdnV+Vftvtd9sOLPZdKkwVK+T10Hf9V7XZ+xaNGmKtxk650HfPznCCEzizEsJFkJNsQwY2fc3zhvSq03CKZBA5R9E7ovoPEUiCByg+SLPDHj2WMrrk8+EncltRG+5Dd69j7VthXcbNt7hm9RgHpp8kou9kWt1T37eAeBHunpjHw+aPvFPi2DJZcTMRI0g/YRqd5T2C1fp3FtRqxySAUljs2rdVjTGAPeJ0A6/QcV4irNIlrhkcEPzdIz+eCyZvNvkon4yuX2fhqDSclqNlaIocCrDBtzZ2hLKFIVHD8btNRo3yMg98rKHO1MKwyvw56b8xi87UBTSSM+3Io6uN7xzv25fab27HIAfHCkU2ruf4c9NI2y4jP9ZHZSPsdWIbty+By+ehAI8kdk3kq+DwrPlzq6dn5NIN/hswTJGw1HZSfUin1eoA6tjeOh20KNYbt5RE/nbg6cRoSOXDko3CPdKs/CPjFc2ZIZ4/w2bh/pYWPYfnU7Wu/wCljkEE8u0NmG3DalN2/Tdo4eR6+uYVmO3jEZQp4s8dyOzrC/lQr+cGmNXZ1flX7e3O9YaWey6VJnaV8nroF7ew2LQo0xVuMnXOg755cZwgpM2spLB1kN+ohg259zfOG1KrTcIpkEDl/JOqL6FQfsiCByg+SLfC3j2RCvmSefCTub1MPchu9HsfatsK7nZlC4Zv0YB6aH4JPd7Htrqn2lvAPCPdPwx8Ee+KvFsOSgWUnzGk/oI0O8pNVpq/TuLajVjkkApLHZtW6qmmMAe8ToB1/T+a8RVmmSHDPJUE3Rs9ngr5zNvk43qsrl9nFg0Gk5JokstEbdqsMG3VpaEtt6QqOH43acNG+Rmfis91ztTCn5X4ddNrUYvOsCmkkZ9u1HVxvjnftu+03t2OQA+OFPZtXc/w56aRtlxGR+ZHZSP11Yhu276cvnoQCPJHZNVfl/C2Yy519Oz7lQb/AA2Yt0NMdlY+qNTZ9QB1bGzjoftChWG7d0RP524OnEaE9OGkKNwj3SrPwl4zXN+bFMn4bNQX50LngD84Jq04+1jkEE8m0NmG2DalN2/Tdo4eR6+uYFmP3scUI5zxPm+qzywZGUZeCMWZLIZqPOobqD7DsNzuRhVtC8obLpNq12lxcYAH804ZbMotDqgknhwWa+IenSZbMSRStqdTZaydWoBrs72b/feG+zr9l7bMr0pDTw5QYj5JjTLXtkBFXg/4l5jLuqZl2nhJ9RY6nW+4Y7tXsb22FYK1o1wluCuS4sWOEswfktW8VeL4clAsv9M0v/J40IJlJqtJF+ncWwvkckgHHZ+zql5ULBgD3idAPXD6SkVR25rqqKbouezoD53OPk43qsrltmFggBpOSdyWWiu3asMG3Vpaktt6QqEfjdp4N8jM/FU3XO1MKwy3w66dWow+dfDSSO+30OrjfHO/bd9oHbvQAD6Kezavcx8Oem1tAIiN9aOykfrq4xDNt305fPQgEeSOzaoEHhfM5Yl+nZ+RlBJ/DZm3Q0T6VY+qNTfIG+xs7Y6HbQoVxu3dEA/nbg6DJGhPlpCjcI90q18I+MkzfmRyp+GzMN+dC7cAfnB2tNxv2sdiCeTaGzHW26+md9jtHDyPXz+IF6bi87oGeSD/ABT48kkLCFzDCPzXpY1vZP5R9B25w2tNl0qLN+tBPXQL29jsWhbs7S4gnjPuj6Y5oOizayEurq5uywYHfncg898NadSm9vsEEdNE5pPoVG/syCOkEfJF/hXx7IhUSv58J/NephvyG/NRvY4VXWzKNdm/QgHpoUmvNj29zT7S2gHhHun4Y+CPfEviePKRoVUzyzGsvDGd5T9DvSCwS3AH3AwksrB9w8gnda33nHQfz5BeJqEsMEZ5Ktfos+Yts/mWRHoDLZZiirYIIZ19cnO/CiidxuOkXVGji1pyRPtugnwBwOmp+tN0n3irHL+EMhVjKwSX3dBJ+4vqIH0GOZ+0rzTtHDuO75QrbjeSWY8I5CrOUy6VvqSNYyP95QDW/vgZtK8nFRx6Ek/IyjcbyTX8z8h/zQ/+q/8A48X/ALTvPzfIfoo3Gr556YEGYUNB5Eulq0kaHHcbcnv+n2w4ttwXADqe46DpofWvoL3FmKbbtofS7N8GI91w9Z9BWPh+bXDelV9TClFDYn+3HZYP36MwBk6Y4phsup2lDegDJ0wNUV+Cc20nUokkRp1y8DvBGvljSzOLb1stncnkkbVsMTtKmGWTnMO6XuAcfayANMA+ULyP2iaBfyBq0Hx08gtPmJ1nVzqN9hWgD2vTx6ub24x5dsbuOX18+mkZ1SZP9JLau9aV1WO9N7cNxY4G1cnFK8R4n6fLkdeaAnupk6k/q6l/f6uTW3bjvQOxOKUYg84P09fzUlVsRO1fNpFbdxJvt7/1h+X8uOh0ZnT+XqOf4lVBnxan0SZWZY3hmLtCZCYqkjdSHFBixG+1gadfYkYdbBZvsqUy4ObAdHtYcDjgB3wcxxC6bL+Mon/E3zCzrxJlWliCKV1agdLGtYHK837H9MdO0aLq1IMaRM6HjHBe82tQdXoimwiZBgmN6OH1ULpWgZgBoDBLoNaSNLi9xtye/wCn2xy2u4LgB1PcdB00I9Z9Bcdl2bbsB9Ls3wdPdcPWfQVh4cm1wA6VXdtlFDYntjs2c/foAwBrpgaru2VU7S2DoAycAQNUX+Bs2ZeoxrIjTDLwMYIx5Q0lnGpvWy2d+bJGI2nTFOzc5h3d9w3j7WQBgYB/ReR+0DGtv8DUA+On0WmSk6yW51i+wrR9r0335vb5ceZbG7jl9fPppGdUnT3SC2oc1oXVY7jV7cN7rwNq5OKXER4n6fLkdTxQE71QnUo/LqSvuSeTX/VquTsdjilACDzz69eGVJVdESK0/MFNfcSC9vvWr+rwuOh0cdMeXqOfFVQZ8WZtE2WmWN4ZSzwlyYv2kbKQwoOzEb7WBWrsaw62C3ep1KbnBzYDo9rDgcagDvg5jiF12H8bR/7gs68R5VpY1RSurUG0Ma1gcjn9cdG0aLqtMMaRMzB4xwXudq0HV6TWMImQYJjejgoXSQgzADQGCXQa0kaXF78d+D+n2xz2m4LiHU9x0HTQiVyWPZtugHUuzfB090ifR9BT/DU+vLo2lVsnZBQ5PbHVs2p2lu10Aa4GBqu3ZFXtbRrt0DXAEDUoy8CZoy9RUSo0/wCHg/YIPKGjU3qb1Mtn6iziNqUxTsyWHd33e0fazAwMA/ovIbfY1t+YGoB8VpMhOu251pfYfJ9r0335vb5ceaEbuOR8/WNIzqlKf6OWsc1oF2O4Le3De68Dau+KXER4/p6B1PFATnVSdQB+W0r7lje9fRaA5Jo0DitACDzz5f1n5ZQVAjJFFd2Aeu+4kF7Ue9av6p2XbG5jjpjy9Rz1KhAXxnm0PDKsbwyt5kLMTF+0jZSCKV2YjfbUBWrsaw22Szfta1Nzg5oAdHtYcO8Ad8HPctaH8QzvTXhDosy9LlaBf2+ZNAkgUg2/Na8FzwD6voMfN9t7RtnbapNuXfs6InifaOeGeXEjHUpzWqA1M6BM/Ezp41ZTMzKwB0pOFIJ29RAN6brXVAcY1+yd3Lbi0t3AxLmTgZxJGsTE6nKm2cfaaFe5hmlW8imRzGX0f0JXSw2oDnTV2aIXYV9cKKRbQeG7RdWp1Z9+Zbz8sYnnhYgAH2pBQ98Ms202fqaJnbLRlYIh5Y8m39WzsGsXV2ze+PrVVoZstppvw85dk70DGWiM66AckvvWgXJjOAtQckvbc6o77dvtdXweSdjthOI3cf4vXrEZGVzqR0cm/pp327hm/t3NjgdsZ3ER4/QegdTxQF11YmwPy+ivuX9652Wh3OxoHEUIjrny9Ty4ZQVCQkG13YeYV77hh9DtdX3U7LtjYgRnT2fL1HPU5UIH+Kk+jMZeVI3hlfXC7ExftIyNxSuzEexIFX2OHuw2b9Goxzg5ohwHtYd4gD4a9y7dmAG+pd6zzxFlWlVFXSSHDaGNawOR/fjbaFF1VrWtiZmDxXt9q0HV2NYyCZndJjejgofSNInIMBgk0HYEaWF+w78Y57TcFeDT3HRpwIXJY9mLkh1Ls37ug90iVYeHJteXRtKrerZRQHqI2GOvZ1TftmugDXAwNSu/ZVTtLRj4AmcDA1KOPh1n3k6gxcPKYcuscKqYwEVmtjTMpPbcWex7Yy2vRayzG7Dd5xJPtZIGNAfhgfNeM24xrNoOjkD8dVoDklrbZiYie25J+l1fHcnY7Y88AIxp7Xr4a8hkZSpSujk3X5aa/uHPeud2scA7CxjK4iOuPhHqDx45Uhe9XJuvy0tfcuO9c7LQ4J2NDBbxHXPwj1J4cMoKfo/X/sjGePUqV865PpWmQSSSNK4FKWoab5oDuffHr6Nnu1O0qOLiNJ4L6NQsNyr2tV5e4aTw56c1K6R0/wAtRGDdsdzt8x/xxpQoi3p7szqfqtbW3FrSLZnU/Va5n/BdZeE5eUxZrLAtFL2Jbd1cVvG3HFihzuD56ltWaz+2bNN8S3u0I6j10+eX9w66rurHB4d2id8EeII+p5cTeWYpFPrqq10VJXm9hW4sChiu0rN9hV7OZadO7XPjy71yMdvCUT5fLKgpQBsB+i8D7Czt9ThW+o5+pWkLuSINVi6Nj6H6fvI/U4qHEaIVT1aWHJQPO6s6xhdhRNBvQADQ2Lbe2Oyg2pdVRSaYJnyz8YVTDRKGPDfRz1Nf5QzjWZUZcvEp9MCNakixvKe7V/cAzvLkWB+6W490guJ1cRn4dPRta1XU6raw1BkeuvFZt4m6Gpd4WYhonOl12IKmrGG1Siy8otJxoQeIK+iVaFO/t2OMjQgjUFQcn0rS/mSSNK4FKWoaQeaA7n3wUbPcqdpUcXEaTwU29huVe1qvL3DAnhziOak9F6b5arEGu22J2+Y/440t6ItqW7MxJ+q1tbcWlDcmQJP1WneKPCrQZWLMZWYx5jIo7hiBUin1SKwA422/cb5CWx2i2tXdRrtllUgRxB0BH1+XI/OtoXDrms6ucH6K18Fdej6nlxMIzFICNdVWuipK82K2si627Y5dpWb7CsaUyOHdrlczHbwlEuXyyoKUVsF/QcD7Czt9ThY+o55yVpC7liDVYujY+mIa4jRCqOsZiLIwPO6s6xgbCifm9IF0Nidj2Ax127Kl3VFJpgn9M/FVMNEoM8HdOfq5fqObcaXV4svCu4hU+lm3H9J9f8ArraFduzQLOgMiC5x/EdQMcOn8ybWlZ1Oq2uNQcIB8R9FDO0TMQ0UhCuvIKkix9Nsd9Wiy7pNccHBB4hfRa1uy+oMcZBw4EagwoeS6XofzJJGlcClLUNI70B3PviaNpuP7R7i48J4Kbew7Op2tR5e7QTwHQDmpPQumeWqQq1+qgTt8x/xxa3oi1o7syBP6q9rbts7fcmQ2T9Vp3i3ww2XysWayspjnyMbtZG0qfNIrADvRr7m+bCewv21q7qFdssqkDqDoCPr6B+dX9d1xWdXOD9FbeC+ux9Ty6ziMxOGGuq+cAqSD3FbWRdbdsce0bR9hWNImRw7tfXBYMdvCUSZfLKgAUVQA/QcD7Czt9Tha+o55klXhdSwhuRdcYhri3RCqOt5uLI5d8w6s6xi6FE82ALobWADyAP39ltTqXdYUWkAn181UkNEoJ8K9HbrKyZ/OOKlR4cvEosQqSVZhqH9Jtz/gFbbUqssWixoDSC53Fx1Hh66mKDiHiryQD4x6wz+XlNARMpqi2bVqKnSWPpUfl/q/mb3wj2XssWtWrcl+86qZOIgZMDJPHnwHJemoMEb/ADTeV8T6cl+EeJXAfWjE/KQdVFSCCLuwK2Y++CrscO2h9+Y8glu6RzERqCM/HQckOoS/eBVx03xknmRmPI5dMwaRZASFBI0A0FvTRqruu+Ftf7N1ajHU6l080jktME6zr39PBZPoEAkuwjrxf4bfLZePOZabTmcmjuzMBUykl5Q4A7nUQPqb/rD0mxq9IH7lUbNN8AD8pGGkeXqD5+uS4749BXPg3rkfU8us4RonDDWNvmAo17gjayAa2xjtG0fYVjSJkcO71nkoY4OEojgy6oKUVsB+g4H2Fnb64Wue5xkq69mhVvmF4GuLdEKn67nIshl3zDqzhLNCr3OwF0NuAeQP7ey1pVLuqKLSBKq4holB3g7pT9VD9Rzjg+arxZeJdxCt6WIsf0lqRfsT7gK52jcN2cRZ2490guJ1cdQMcM+uN7Os6lVbXGo4LPuvdGDsY2Yq8TnS69ipraxxY+mGFagy6ptdJB1B4hfRbi2p3tJj5IOCDxCjZLpehzI8jSvWkFtqH0AwUbTceaj3FztJPAIt7Ds6hq1Hl7ogE8B0Cl9B6ZoWOBWs6tIJ2+Zu/Pvi1CkLWhuzIbP1KvbUW2VtuTIaCfMrUfE3Q2yUUedyrAS5OIq4cCpor1OrULBu2BHcn3sJLK7F1UdbVx7NQiI/C7QEeRXzm8rOr1XVzqfUK/6Bn4s/AmYRWj10aNXY59wbBq+SPbal93RqWlU0XEGPX81k0hwlW8ECoKUV2/4fxxxueXaqy9ngVxTC/wDP+GBry3RC5/DL7Ynfcohf/9k="/>
          <p:cNvSpPr>
            <a:spLocks noChangeAspect="1" noChangeArrowheads="1"/>
          </p:cNvSpPr>
          <p:nvPr/>
        </p:nvSpPr>
        <p:spPr bwMode="auto">
          <a:xfrm>
            <a:off x="333375" y="-6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Rectangle 7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Building an AND Gate</a:t>
            </a:r>
          </a:p>
        </p:txBody>
      </p:sp>
      <p:pic>
        <p:nvPicPr>
          <p:cNvPr id="48133" name="Picture 14" descr="http://www.filmscanner.info/Bilder/CCD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784" b="10815"/>
          <a:stretch>
            <a:fillRect/>
          </a:stretch>
        </p:blipFill>
        <p:spPr bwMode="auto">
          <a:xfrm>
            <a:off x="304800" y="693738"/>
            <a:ext cx="57594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1851025" y="3886200"/>
            <a:ext cx="6153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Once the electricity starts</a:t>
            </a:r>
            <a:b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electrons keep tunneling through!!!</a:t>
            </a: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2200275" y="914400"/>
            <a:ext cx="2371725" cy="612775"/>
          </a:xfrm>
          <a:prstGeom prst="rightArrow">
            <a:avLst>
              <a:gd name="adj1" fmla="val 50000"/>
              <a:gd name="adj2" fmla="val 4994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8136" name="Rectangle 34"/>
          <p:cNvSpPr>
            <a:spLocks noChangeArrowheads="1"/>
          </p:cNvSpPr>
          <p:nvPr/>
        </p:nvSpPr>
        <p:spPr bwMode="auto">
          <a:xfrm>
            <a:off x="1295400" y="3362325"/>
            <a:ext cx="81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</a:t>
            </a:r>
          </a:p>
        </p:txBody>
      </p:sp>
      <p:sp>
        <p:nvSpPr>
          <p:cNvPr id="48137" name="Rectangle 34"/>
          <p:cNvSpPr>
            <a:spLocks noChangeArrowheads="1"/>
          </p:cNvSpPr>
          <p:nvPr/>
        </p:nvSpPr>
        <p:spPr bwMode="auto">
          <a:xfrm>
            <a:off x="4289425" y="3379788"/>
            <a:ext cx="75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</a:t>
            </a:r>
          </a:p>
        </p:txBody>
      </p:sp>
      <p:pic>
        <p:nvPicPr>
          <p:cNvPr id="4813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529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4" descr="http://www.filmscanner.info/Bilder/CCD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815"/>
          <a:stretch>
            <a:fillRect/>
          </a:stretch>
        </p:blipFill>
        <p:spPr bwMode="auto">
          <a:xfrm>
            <a:off x="6007100" y="698500"/>
            <a:ext cx="2857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/>
          <p:cNvSpPr>
            <a:spLocks noChangeArrowheads="1"/>
          </p:cNvSpPr>
          <p:nvPr/>
        </p:nvSpPr>
        <p:spPr bwMode="auto">
          <a:xfrm>
            <a:off x="5105400" y="920750"/>
            <a:ext cx="2371725" cy="611188"/>
          </a:xfrm>
          <a:prstGeom prst="rightArrow">
            <a:avLst>
              <a:gd name="adj1" fmla="val 50000"/>
              <a:gd name="adj2" fmla="val 50069"/>
            </a:avLst>
          </a:prstGeom>
          <a:solidFill>
            <a:srgbClr val="92D05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943475" y="2286000"/>
            <a:ext cx="2371725" cy="612775"/>
            <a:chOff x="1095375" y="1757082"/>
            <a:chExt cx="4391025" cy="612000"/>
          </a:xfrm>
        </p:grpSpPr>
        <p:sp>
          <p:nvSpPr>
            <p:cNvPr id="48143" name="Right Arrow 23"/>
            <p:cNvSpPr>
              <a:spLocks noChangeArrowheads="1"/>
            </p:cNvSpPr>
            <p:nvPr/>
          </p:nvSpPr>
          <p:spPr bwMode="auto">
            <a:xfrm>
              <a:off x="1095375" y="1757082"/>
              <a:ext cx="4391025" cy="612000"/>
            </a:xfrm>
            <a:prstGeom prst="rightArrow">
              <a:avLst>
                <a:gd name="adj1" fmla="val 50000"/>
                <a:gd name="adj2" fmla="val 49992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8144" name="Rectangle 24"/>
            <p:cNvSpPr>
              <a:spLocks noChangeArrowheads="1"/>
            </p:cNvSpPr>
            <p:nvPr/>
          </p:nvSpPr>
          <p:spPr bwMode="auto">
            <a:xfrm rot="19541712">
              <a:off x="2195341" y="1993068"/>
              <a:ext cx="1724025" cy="144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14" descr="http://m4.sourcingmap.com/photo_new/20110929/g/ux_a11092900ux0447_ux_g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5029200"/>
            <a:ext cx="17494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7035800" y="3362325"/>
            <a:ext cx="81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80" name="Rectangle 7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Building a CPU</a:t>
            </a:r>
          </a:p>
        </p:txBody>
      </p:sp>
      <p:grpSp>
        <p:nvGrpSpPr>
          <p:cNvPr id="62467" name="Group 13"/>
          <p:cNvGrpSpPr>
            <a:grpSpLocks/>
          </p:cNvGrpSpPr>
          <p:nvPr/>
        </p:nvGrpSpPr>
        <p:grpSpPr bwMode="auto">
          <a:xfrm>
            <a:off x="1747838" y="849313"/>
            <a:ext cx="1695450" cy="1138237"/>
            <a:chOff x="1747878" y="849287"/>
            <a:chExt cx="1695337" cy="1137576"/>
          </a:xfrm>
        </p:grpSpPr>
        <p:sp>
          <p:nvSpPr>
            <p:cNvPr id="62555" name="Rectangle 40"/>
            <p:cNvSpPr>
              <a:spLocks noChangeArrowheads="1"/>
            </p:cNvSpPr>
            <p:nvPr/>
          </p:nvSpPr>
          <p:spPr bwMode="auto">
            <a:xfrm rot="5400000">
              <a:off x="2399470" y="1239969"/>
              <a:ext cx="360000" cy="1080000"/>
            </a:xfrm>
            <a:prstGeom prst="rect">
              <a:avLst/>
            </a:prstGeom>
            <a:noFill/>
            <a:ln w="38100" cap="sq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56" name="Rectangle 73"/>
            <p:cNvSpPr>
              <a:spLocks noChangeArrowheads="1"/>
            </p:cNvSpPr>
            <p:nvPr/>
          </p:nvSpPr>
          <p:spPr bwMode="auto">
            <a:xfrm>
              <a:off x="2372343" y="1586753"/>
              <a:ext cx="4411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5" name="Rectangle 41"/>
            <p:cNvSpPr>
              <a:spLocks noChangeArrowheads="1"/>
            </p:cNvSpPr>
            <p:nvPr/>
          </p:nvSpPr>
          <p:spPr bwMode="auto">
            <a:xfrm>
              <a:off x="1747878" y="849287"/>
              <a:ext cx="1695337" cy="799635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accumulator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</p:grpSp>
      <p:sp>
        <p:nvSpPr>
          <p:cNvPr id="62468" name="Rectangle 34"/>
          <p:cNvSpPr>
            <a:spLocks noChangeArrowheads="1"/>
          </p:cNvSpPr>
          <p:nvPr/>
        </p:nvSpPr>
        <p:spPr bwMode="auto">
          <a:xfrm>
            <a:off x="34925" y="349250"/>
            <a:ext cx="5694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State of CPU &amp; Computer at time t.</a:t>
            </a:r>
          </a:p>
        </p:txBody>
      </p:sp>
      <p:sp>
        <p:nvSpPr>
          <p:cNvPr id="62469" name="Rectangle 40"/>
          <p:cNvSpPr>
            <a:spLocks noChangeArrowheads="1"/>
          </p:cNvSpPr>
          <p:nvPr/>
        </p:nvSpPr>
        <p:spPr bwMode="auto">
          <a:xfrm rot="5400000">
            <a:off x="3609181" y="1240632"/>
            <a:ext cx="360363" cy="1079500"/>
          </a:xfrm>
          <a:prstGeom prst="rect">
            <a:avLst/>
          </a:prstGeom>
          <a:noFill/>
          <a:ln w="38100" cap="sq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3173413" y="865188"/>
            <a:ext cx="1246187" cy="800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register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62471" name="Rectangle 40"/>
          <p:cNvSpPr>
            <a:spLocks noChangeArrowheads="1"/>
          </p:cNvSpPr>
          <p:nvPr/>
        </p:nvSpPr>
        <p:spPr bwMode="auto">
          <a:xfrm rot="5400000">
            <a:off x="4789487" y="1230313"/>
            <a:ext cx="358775" cy="1079500"/>
          </a:xfrm>
          <a:prstGeom prst="rect">
            <a:avLst/>
          </a:prstGeom>
          <a:noFill/>
          <a:ln w="38100" cap="sq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3587750" y="854075"/>
            <a:ext cx="2720975" cy="800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program counter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PC</a:t>
            </a:r>
          </a:p>
        </p:txBody>
      </p:sp>
      <p:sp>
        <p:nvSpPr>
          <p:cNvPr id="82" name="Freeform 81"/>
          <p:cNvSpPr/>
          <p:nvPr/>
        </p:nvSpPr>
        <p:spPr>
          <a:xfrm>
            <a:off x="3789363" y="539750"/>
            <a:ext cx="3660775" cy="2205038"/>
          </a:xfrm>
          <a:custGeom>
            <a:avLst/>
            <a:gdLst>
              <a:gd name="connsiteX0" fmla="*/ 37687 w 4610815"/>
              <a:gd name="connsiteY0" fmla="*/ 0 h 2938102"/>
              <a:gd name="connsiteX1" fmla="*/ 615911 w 4610815"/>
              <a:gd name="connsiteY1" fmla="*/ 1990165 h 2938102"/>
              <a:gd name="connsiteX2" fmla="*/ 4286958 w 4610815"/>
              <a:gd name="connsiteY2" fmla="*/ 2850776 h 2938102"/>
              <a:gd name="connsiteX3" fmla="*/ 4192829 w 4610815"/>
              <a:gd name="connsiteY3" fmla="*/ 2864224 h 2938102"/>
              <a:gd name="connsiteX0" fmla="*/ 37687 w 4286958"/>
              <a:gd name="connsiteY0" fmla="*/ 0 h 2850776"/>
              <a:gd name="connsiteX1" fmla="*/ 615911 w 4286958"/>
              <a:gd name="connsiteY1" fmla="*/ 1990165 h 2850776"/>
              <a:gd name="connsiteX2" fmla="*/ 4286958 w 4286958"/>
              <a:gd name="connsiteY2" fmla="*/ 2850776 h 2850776"/>
              <a:gd name="connsiteX0" fmla="*/ 14193 w 2959099"/>
              <a:gd name="connsiteY0" fmla="*/ 0 h 1991631"/>
              <a:gd name="connsiteX1" fmla="*/ 592417 w 2959099"/>
              <a:gd name="connsiteY1" fmla="*/ 1990165 h 1991631"/>
              <a:gd name="connsiteX2" fmla="*/ 2959099 w 2959099"/>
              <a:gd name="connsiteY2" fmla="*/ 363070 h 1991631"/>
              <a:gd name="connsiteX0" fmla="*/ 4353 w 2949259"/>
              <a:gd name="connsiteY0" fmla="*/ 0 h 677318"/>
              <a:gd name="connsiteX1" fmla="*/ 1107012 w 2949259"/>
              <a:gd name="connsiteY1" fmla="*/ 672354 h 677318"/>
              <a:gd name="connsiteX2" fmla="*/ 2949259 w 2949259"/>
              <a:gd name="connsiteY2" fmla="*/ 363070 h 677318"/>
              <a:gd name="connsiteX0" fmla="*/ 4276 w 2949182"/>
              <a:gd name="connsiteY0" fmla="*/ 0 h 677738"/>
              <a:gd name="connsiteX1" fmla="*/ 1106935 w 2949182"/>
              <a:gd name="connsiteY1" fmla="*/ 672354 h 677738"/>
              <a:gd name="connsiteX2" fmla="*/ 2949182 w 2949182"/>
              <a:gd name="connsiteY2" fmla="*/ 363070 h 677738"/>
              <a:gd name="connsiteX0" fmla="*/ 4004 w 2558945"/>
              <a:gd name="connsiteY0" fmla="*/ 1097929 h 1849029"/>
              <a:gd name="connsiteX1" fmla="*/ 1106663 w 2558945"/>
              <a:gd name="connsiteY1" fmla="*/ 1770283 h 1849029"/>
              <a:gd name="connsiteX2" fmla="*/ 2558945 w 2558945"/>
              <a:gd name="connsiteY2" fmla="*/ 8717 h 1849029"/>
              <a:gd name="connsiteX0" fmla="*/ 4004 w 2558945"/>
              <a:gd name="connsiteY0" fmla="*/ 1168827 h 1919927"/>
              <a:gd name="connsiteX1" fmla="*/ 1106663 w 2558945"/>
              <a:gd name="connsiteY1" fmla="*/ 1841181 h 1919927"/>
              <a:gd name="connsiteX2" fmla="*/ 2558945 w 2558945"/>
              <a:gd name="connsiteY2" fmla="*/ 79615 h 1919927"/>
              <a:gd name="connsiteX0" fmla="*/ 4004 w 2558945"/>
              <a:gd name="connsiteY0" fmla="*/ 1089212 h 1840312"/>
              <a:gd name="connsiteX1" fmla="*/ 1106663 w 2558945"/>
              <a:gd name="connsiteY1" fmla="*/ 1761566 h 1840312"/>
              <a:gd name="connsiteX2" fmla="*/ 1792464 w 2558945"/>
              <a:gd name="connsiteY2" fmla="*/ 856132 h 1840312"/>
              <a:gd name="connsiteX3" fmla="*/ 2558945 w 2558945"/>
              <a:gd name="connsiteY3" fmla="*/ 0 h 1840312"/>
              <a:gd name="connsiteX0" fmla="*/ 3622 w 2558563"/>
              <a:gd name="connsiteY0" fmla="*/ 1336851 h 2099956"/>
              <a:gd name="connsiteX1" fmla="*/ 1106281 w 2558563"/>
              <a:gd name="connsiteY1" fmla="*/ 2009205 h 2099956"/>
              <a:gd name="connsiteX2" fmla="*/ 2047576 w 2558563"/>
              <a:gd name="connsiteY2" fmla="*/ 81795 h 2099956"/>
              <a:gd name="connsiteX3" fmla="*/ 2558563 w 2558563"/>
              <a:gd name="connsiteY3" fmla="*/ 247639 h 2099956"/>
              <a:gd name="connsiteX0" fmla="*/ 3622 w 2558563"/>
              <a:gd name="connsiteY0" fmla="*/ 1441744 h 2204849"/>
              <a:gd name="connsiteX1" fmla="*/ 1106281 w 2558563"/>
              <a:gd name="connsiteY1" fmla="*/ 2114098 h 2204849"/>
              <a:gd name="connsiteX2" fmla="*/ 2047576 w 2558563"/>
              <a:gd name="connsiteY2" fmla="*/ 186688 h 2204849"/>
              <a:gd name="connsiteX3" fmla="*/ 2558563 w 2558563"/>
              <a:gd name="connsiteY3" fmla="*/ 352532 h 220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563" h="2204849">
                <a:moveTo>
                  <a:pt x="3622" y="1441744"/>
                </a:moveTo>
                <a:cubicBezTo>
                  <a:pt x="-61372" y="2199262"/>
                  <a:pt x="765622" y="2323274"/>
                  <a:pt x="1106281" y="2114098"/>
                </a:cubicBezTo>
                <a:cubicBezTo>
                  <a:pt x="1446940" y="1904922"/>
                  <a:pt x="1805529" y="480282"/>
                  <a:pt x="2047576" y="186688"/>
                </a:cubicBezTo>
                <a:cubicBezTo>
                  <a:pt x="2289623" y="-106906"/>
                  <a:pt x="2377028" y="-56109"/>
                  <a:pt x="2558563" y="352532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/>
          </a:ln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162800" y="1044575"/>
            <a:ext cx="728663" cy="5584825"/>
            <a:chOff x="4571999" y="858123"/>
            <a:chExt cx="728871" cy="5584253"/>
          </a:xfrm>
        </p:grpSpPr>
        <p:sp>
          <p:nvSpPr>
            <p:cNvPr id="62489" name="AutoShape 82"/>
            <p:cNvSpPr>
              <a:spLocks noChangeArrowheads="1"/>
            </p:cNvSpPr>
            <p:nvPr/>
          </p:nvSpPr>
          <p:spPr bwMode="auto">
            <a:xfrm rot="5400000" flipV="1">
              <a:off x="2266800" y="3295800"/>
              <a:ext cx="5220000" cy="609601"/>
            </a:xfrm>
            <a:prstGeom prst="flowChartDelay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62490" name="AutoShape 86"/>
            <p:cNvCxnSpPr>
              <a:cxnSpLocks noChangeShapeType="1"/>
            </p:cNvCxnSpPr>
            <p:nvPr/>
          </p:nvCxnSpPr>
          <p:spPr bwMode="auto">
            <a:xfrm>
              <a:off x="4878137" y="6210601"/>
              <a:ext cx="0" cy="231775"/>
            </a:xfrm>
            <a:prstGeom prst="straightConnector1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91" name="Line 85"/>
            <p:cNvSpPr>
              <a:spLocks noChangeShapeType="1"/>
            </p:cNvSpPr>
            <p:nvPr/>
          </p:nvSpPr>
          <p:spPr bwMode="auto">
            <a:xfrm flipH="1" flipV="1">
              <a:off x="5194851" y="10933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492" name="Line 85"/>
            <p:cNvSpPr>
              <a:spLocks noChangeShapeType="1"/>
            </p:cNvSpPr>
            <p:nvPr/>
          </p:nvSpPr>
          <p:spPr bwMode="auto">
            <a:xfrm flipH="1" flipV="1">
              <a:off x="5194852" y="11695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493" name="Line 85"/>
            <p:cNvSpPr>
              <a:spLocks noChangeShapeType="1"/>
            </p:cNvSpPr>
            <p:nvPr/>
          </p:nvSpPr>
          <p:spPr bwMode="auto">
            <a:xfrm flipH="1" flipV="1">
              <a:off x="5194853" y="12457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494" name="Line 85"/>
            <p:cNvSpPr>
              <a:spLocks noChangeShapeType="1"/>
            </p:cNvSpPr>
            <p:nvPr/>
          </p:nvSpPr>
          <p:spPr bwMode="auto">
            <a:xfrm flipH="1" flipV="1">
              <a:off x="5194854" y="13219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495" name="Line 85"/>
            <p:cNvSpPr>
              <a:spLocks noChangeShapeType="1"/>
            </p:cNvSpPr>
            <p:nvPr/>
          </p:nvSpPr>
          <p:spPr bwMode="auto">
            <a:xfrm flipH="1" flipV="1">
              <a:off x="5194855" y="13981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496" name="Line 85"/>
            <p:cNvSpPr>
              <a:spLocks noChangeShapeType="1"/>
            </p:cNvSpPr>
            <p:nvPr/>
          </p:nvSpPr>
          <p:spPr bwMode="auto">
            <a:xfrm flipH="1" flipV="1">
              <a:off x="5194856" y="14743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497" name="Line 85"/>
            <p:cNvSpPr>
              <a:spLocks noChangeShapeType="1"/>
            </p:cNvSpPr>
            <p:nvPr/>
          </p:nvSpPr>
          <p:spPr bwMode="auto">
            <a:xfrm flipH="1" flipV="1">
              <a:off x="5194857" y="15505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498" name="Line 85"/>
            <p:cNvSpPr>
              <a:spLocks noChangeShapeType="1"/>
            </p:cNvSpPr>
            <p:nvPr/>
          </p:nvSpPr>
          <p:spPr bwMode="auto">
            <a:xfrm flipH="1" flipV="1">
              <a:off x="5194858" y="16267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499" name="Line 85"/>
            <p:cNvSpPr>
              <a:spLocks noChangeShapeType="1"/>
            </p:cNvSpPr>
            <p:nvPr/>
          </p:nvSpPr>
          <p:spPr bwMode="auto">
            <a:xfrm flipH="1" flipV="1">
              <a:off x="5194859" y="17029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00" name="Line 85"/>
            <p:cNvSpPr>
              <a:spLocks noChangeShapeType="1"/>
            </p:cNvSpPr>
            <p:nvPr/>
          </p:nvSpPr>
          <p:spPr bwMode="auto">
            <a:xfrm flipH="1" flipV="1">
              <a:off x="5194860" y="17791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01" name="Line 85"/>
            <p:cNvSpPr>
              <a:spLocks noChangeShapeType="1"/>
            </p:cNvSpPr>
            <p:nvPr/>
          </p:nvSpPr>
          <p:spPr bwMode="auto">
            <a:xfrm flipH="1" flipV="1">
              <a:off x="5194861" y="18553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02" name="Line 85"/>
            <p:cNvSpPr>
              <a:spLocks noChangeShapeType="1"/>
            </p:cNvSpPr>
            <p:nvPr/>
          </p:nvSpPr>
          <p:spPr bwMode="auto">
            <a:xfrm flipH="1" flipV="1">
              <a:off x="5194862" y="19315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03" name="Line 85"/>
            <p:cNvSpPr>
              <a:spLocks noChangeShapeType="1"/>
            </p:cNvSpPr>
            <p:nvPr/>
          </p:nvSpPr>
          <p:spPr bwMode="auto">
            <a:xfrm flipH="1" flipV="1">
              <a:off x="5194863" y="20077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04" name="Line 85"/>
            <p:cNvSpPr>
              <a:spLocks noChangeShapeType="1"/>
            </p:cNvSpPr>
            <p:nvPr/>
          </p:nvSpPr>
          <p:spPr bwMode="auto">
            <a:xfrm flipH="1" flipV="1">
              <a:off x="5194864" y="20839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05" name="Line 85"/>
            <p:cNvSpPr>
              <a:spLocks noChangeShapeType="1"/>
            </p:cNvSpPr>
            <p:nvPr/>
          </p:nvSpPr>
          <p:spPr bwMode="auto">
            <a:xfrm flipH="1" flipV="1">
              <a:off x="5194865" y="21601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06" name="Line 85"/>
            <p:cNvSpPr>
              <a:spLocks noChangeShapeType="1"/>
            </p:cNvSpPr>
            <p:nvPr/>
          </p:nvSpPr>
          <p:spPr bwMode="auto">
            <a:xfrm flipH="1" flipV="1">
              <a:off x="5194866" y="22363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07" name="Line 85"/>
            <p:cNvSpPr>
              <a:spLocks noChangeShapeType="1"/>
            </p:cNvSpPr>
            <p:nvPr/>
          </p:nvSpPr>
          <p:spPr bwMode="auto">
            <a:xfrm flipH="1" flipV="1">
              <a:off x="5194867" y="23125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08" name="Line 85"/>
            <p:cNvSpPr>
              <a:spLocks noChangeShapeType="1"/>
            </p:cNvSpPr>
            <p:nvPr/>
          </p:nvSpPr>
          <p:spPr bwMode="auto">
            <a:xfrm flipH="1" flipV="1">
              <a:off x="5194868" y="23887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09" name="Line 85"/>
            <p:cNvSpPr>
              <a:spLocks noChangeShapeType="1"/>
            </p:cNvSpPr>
            <p:nvPr/>
          </p:nvSpPr>
          <p:spPr bwMode="auto">
            <a:xfrm flipH="1" flipV="1">
              <a:off x="5194869" y="24649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10" name="Line 85"/>
            <p:cNvSpPr>
              <a:spLocks noChangeShapeType="1"/>
            </p:cNvSpPr>
            <p:nvPr/>
          </p:nvSpPr>
          <p:spPr bwMode="auto">
            <a:xfrm flipH="1" flipV="1">
              <a:off x="5194870" y="25411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11" name="Line 85"/>
            <p:cNvSpPr>
              <a:spLocks noChangeShapeType="1"/>
            </p:cNvSpPr>
            <p:nvPr/>
          </p:nvSpPr>
          <p:spPr bwMode="auto">
            <a:xfrm flipH="1" flipV="1">
              <a:off x="5194871" y="26173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12" name="Line 85"/>
            <p:cNvSpPr>
              <a:spLocks noChangeShapeType="1"/>
            </p:cNvSpPr>
            <p:nvPr/>
          </p:nvSpPr>
          <p:spPr bwMode="auto">
            <a:xfrm flipH="1" flipV="1">
              <a:off x="5194872" y="26935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13" name="Line 85"/>
            <p:cNvSpPr>
              <a:spLocks noChangeShapeType="1"/>
            </p:cNvSpPr>
            <p:nvPr/>
          </p:nvSpPr>
          <p:spPr bwMode="auto">
            <a:xfrm flipH="1" flipV="1">
              <a:off x="5194873" y="27697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14" name="Line 85"/>
            <p:cNvSpPr>
              <a:spLocks noChangeShapeType="1"/>
            </p:cNvSpPr>
            <p:nvPr/>
          </p:nvSpPr>
          <p:spPr bwMode="auto">
            <a:xfrm flipH="1" flipV="1">
              <a:off x="5194874" y="28459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15" name="Line 85"/>
            <p:cNvSpPr>
              <a:spLocks noChangeShapeType="1"/>
            </p:cNvSpPr>
            <p:nvPr/>
          </p:nvSpPr>
          <p:spPr bwMode="auto">
            <a:xfrm flipH="1" flipV="1">
              <a:off x="5194875" y="29221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16" name="Line 85"/>
            <p:cNvSpPr>
              <a:spLocks noChangeShapeType="1"/>
            </p:cNvSpPr>
            <p:nvPr/>
          </p:nvSpPr>
          <p:spPr bwMode="auto">
            <a:xfrm flipH="1" flipV="1">
              <a:off x="5194876" y="29983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17" name="Line 85"/>
            <p:cNvSpPr>
              <a:spLocks noChangeShapeType="1"/>
            </p:cNvSpPr>
            <p:nvPr/>
          </p:nvSpPr>
          <p:spPr bwMode="auto">
            <a:xfrm flipH="1" flipV="1">
              <a:off x="5194877" y="30745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18" name="Line 85"/>
            <p:cNvSpPr>
              <a:spLocks noChangeShapeType="1"/>
            </p:cNvSpPr>
            <p:nvPr/>
          </p:nvSpPr>
          <p:spPr bwMode="auto">
            <a:xfrm flipH="1" flipV="1">
              <a:off x="5194878" y="31507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19" name="Line 85"/>
            <p:cNvSpPr>
              <a:spLocks noChangeShapeType="1"/>
            </p:cNvSpPr>
            <p:nvPr/>
          </p:nvSpPr>
          <p:spPr bwMode="auto">
            <a:xfrm flipH="1" flipV="1">
              <a:off x="5194879" y="32269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20" name="Line 85"/>
            <p:cNvSpPr>
              <a:spLocks noChangeShapeType="1"/>
            </p:cNvSpPr>
            <p:nvPr/>
          </p:nvSpPr>
          <p:spPr bwMode="auto">
            <a:xfrm flipH="1" flipV="1">
              <a:off x="5194880" y="33031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21" name="Line 85"/>
            <p:cNvSpPr>
              <a:spLocks noChangeShapeType="1"/>
            </p:cNvSpPr>
            <p:nvPr/>
          </p:nvSpPr>
          <p:spPr bwMode="auto">
            <a:xfrm flipH="1" flipV="1">
              <a:off x="5194881" y="33793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22" name="Line 85"/>
            <p:cNvSpPr>
              <a:spLocks noChangeShapeType="1"/>
            </p:cNvSpPr>
            <p:nvPr/>
          </p:nvSpPr>
          <p:spPr bwMode="auto">
            <a:xfrm flipH="1" flipV="1">
              <a:off x="5194882" y="34555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23" name="Line 85"/>
            <p:cNvSpPr>
              <a:spLocks noChangeShapeType="1"/>
            </p:cNvSpPr>
            <p:nvPr/>
          </p:nvSpPr>
          <p:spPr bwMode="auto">
            <a:xfrm flipH="1" flipV="1">
              <a:off x="5194883" y="35317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24" name="Line 85"/>
            <p:cNvSpPr>
              <a:spLocks noChangeShapeType="1"/>
            </p:cNvSpPr>
            <p:nvPr/>
          </p:nvSpPr>
          <p:spPr bwMode="auto">
            <a:xfrm flipH="1" flipV="1">
              <a:off x="5194884" y="36079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25" name="Line 85"/>
            <p:cNvSpPr>
              <a:spLocks noChangeShapeType="1"/>
            </p:cNvSpPr>
            <p:nvPr/>
          </p:nvSpPr>
          <p:spPr bwMode="auto">
            <a:xfrm flipH="1" flipV="1">
              <a:off x="5194885" y="36841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26" name="Line 85"/>
            <p:cNvSpPr>
              <a:spLocks noChangeShapeType="1"/>
            </p:cNvSpPr>
            <p:nvPr/>
          </p:nvSpPr>
          <p:spPr bwMode="auto">
            <a:xfrm flipH="1" flipV="1">
              <a:off x="5194886" y="37603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27" name="Line 85"/>
            <p:cNvSpPr>
              <a:spLocks noChangeShapeType="1"/>
            </p:cNvSpPr>
            <p:nvPr/>
          </p:nvSpPr>
          <p:spPr bwMode="auto">
            <a:xfrm flipH="1" flipV="1">
              <a:off x="5194887" y="38365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28" name="Line 85"/>
            <p:cNvSpPr>
              <a:spLocks noChangeShapeType="1"/>
            </p:cNvSpPr>
            <p:nvPr/>
          </p:nvSpPr>
          <p:spPr bwMode="auto">
            <a:xfrm flipH="1" flipV="1">
              <a:off x="5194888" y="39127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29" name="Line 85"/>
            <p:cNvSpPr>
              <a:spLocks noChangeShapeType="1"/>
            </p:cNvSpPr>
            <p:nvPr/>
          </p:nvSpPr>
          <p:spPr bwMode="auto">
            <a:xfrm flipH="1" flipV="1">
              <a:off x="5194889" y="39889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30" name="Line 85"/>
            <p:cNvSpPr>
              <a:spLocks noChangeShapeType="1"/>
            </p:cNvSpPr>
            <p:nvPr/>
          </p:nvSpPr>
          <p:spPr bwMode="auto">
            <a:xfrm flipH="1" flipV="1">
              <a:off x="5194890" y="40651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31" name="Line 85"/>
            <p:cNvSpPr>
              <a:spLocks noChangeShapeType="1"/>
            </p:cNvSpPr>
            <p:nvPr/>
          </p:nvSpPr>
          <p:spPr bwMode="auto">
            <a:xfrm flipH="1" flipV="1">
              <a:off x="5194891" y="41413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32" name="Line 85"/>
            <p:cNvSpPr>
              <a:spLocks noChangeShapeType="1"/>
            </p:cNvSpPr>
            <p:nvPr/>
          </p:nvSpPr>
          <p:spPr bwMode="auto">
            <a:xfrm flipH="1" flipV="1">
              <a:off x="5194892" y="42175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33" name="Line 85"/>
            <p:cNvSpPr>
              <a:spLocks noChangeShapeType="1"/>
            </p:cNvSpPr>
            <p:nvPr/>
          </p:nvSpPr>
          <p:spPr bwMode="auto">
            <a:xfrm flipH="1" flipV="1">
              <a:off x="5194893" y="42937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34" name="Line 85"/>
            <p:cNvSpPr>
              <a:spLocks noChangeShapeType="1"/>
            </p:cNvSpPr>
            <p:nvPr/>
          </p:nvSpPr>
          <p:spPr bwMode="auto">
            <a:xfrm flipH="1" flipV="1">
              <a:off x="5194894" y="43699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35" name="Line 85"/>
            <p:cNvSpPr>
              <a:spLocks noChangeShapeType="1"/>
            </p:cNvSpPr>
            <p:nvPr/>
          </p:nvSpPr>
          <p:spPr bwMode="auto">
            <a:xfrm flipH="1" flipV="1">
              <a:off x="5194895" y="44461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36" name="Line 85"/>
            <p:cNvSpPr>
              <a:spLocks noChangeShapeType="1"/>
            </p:cNvSpPr>
            <p:nvPr/>
          </p:nvSpPr>
          <p:spPr bwMode="auto">
            <a:xfrm flipH="1" flipV="1">
              <a:off x="5194896" y="45223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37" name="Line 85"/>
            <p:cNvSpPr>
              <a:spLocks noChangeShapeType="1"/>
            </p:cNvSpPr>
            <p:nvPr/>
          </p:nvSpPr>
          <p:spPr bwMode="auto">
            <a:xfrm flipH="1" flipV="1">
              <a:off x="5194897" y="45985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38" name="Line 85"/>
            <p:cNvSpPr>
              <a:spLocks noChangeShapeType="1"/>
            </p:cNvSpPr>
            <p:nvPr/>
          </p:nvSpPr>
          <p:spPr bwMode="auto">
            <a:xfrm flipH="1" flipV="1">
              <a:off x="5194898" y="46747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39" name="Line 85"/>
            <p:cNvSpPr>
              <a:spLocks noChangeShapeType="1"/>
            </p:cNvSpPr>
            <p:nvPr/>
          </p:nvSpPr>
          <p:spPr bwMode="auto">
            <a:xfrm flipH="1" flipV="1">
              <a:off x="5194899" y="47509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40" name="Line 85"/>
            <p:cNvSpPr>
              <a:spLocks noChangeShapeType="1"/>
            </p:cNvSpPr>
            <p:nvPr/>
          </p:nvSpPr>
          <p:spPr bwMode="auto">
            <a:xfrm flipH="1" flipV="1">
              <a:off x="5194900" y="48271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41" name="Line 85"/>
            <p:cNvSpPr>
              <a:spLocks noChangeShapeType="1"/>
            </p:cNvSpPr>
            <p:nvPr/>
          </p:nvSpPr>
          <p:spPr bwMode="auto">
            <a:xfrm flipH="1" flipV="1">
              <a:off x="5194901" y="49033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42" name="Line 85"/>
            <p:cNvSpPr>
              <a:spLocks noChangeShapeType="1"/>
            </p:cNvSpPr>
            <p:nvPr/>
          </p:nvSpPr>
          <p:spPr bwMode="auto">
            <a:xfrm flipH="1" flipV="1">
              <a:off x="5194902" y="49795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43" name="Line 85"/>
            <p:cNvSpPr>
              <a:spLocks noChangeShapeType="1"/>
            </p:cNvSpPr>
            <p:nvPr/>
          </p:nvSpPr>
          <p:spPr bwMode="auto">
            <a:xfrm flipH="1" flipV="1">
              <a:off x="5194903" y="50557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44" name="Line 85"/>
            <p:cNvSpPr>
              <a:spLocks noChangeShapeType="1"/>
            </p:cNvSpPr>
            <p:nvPr/>
          </p:nvSpPr>
          <p:spPr bwMode="auto">
            <a:xfrm flipH="1" flipV="1">
              <a:off x="5194904" y="51319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45" name="Line 85"/>
            <p:cNvSpPr>
              <a:spLocks noChangeShapeType="1"/>
            </p:cNvSpPr>
            <p:nvPr/>
          </p:nvSpPr>
          <p:spPr bwMode="auto">
            <a:xfrm flipH="1" flipV="1">
              <a:off x="5194905" y="5208104"/>
              <a:ext cx="105965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46" name="Line 85"/>
            <p:cNvSpPr>
              <a:spLocks noChangeShapeType="1"/>
            </p:cNvSpPr>
            <p:nvPr/>
          </p:nvSpPr>
          <p:spPr bwMode="auto">
            <a:xfrm rot="-5400000" flipH="1" flipV="1">
              <a:off x="4568713" y="911113"/>
              <a:ext cx="105966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47" name="Line 85"/>
            <p:cNvSpPr>
              <a:spLocks noChangeShapeType="1"/>
            </p:cNvSpPr>
            <p:nvPr/>
          </p:nvSpPr>
          <p:spPr bwMode="auto">
            <a:xfrm rot="-5400000" flipH="1" flipV="1">
              <a:off x="4644913" y="911112"/>
              <a:ext cx="105966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48" name="Line 85"/>
            <p:cNvSpPr>
              <a:spLocks noChangeShapeType="1"/>
            </p:cNvSpPr>
            <p:nvPr/>
          </p:nvSpPr>
          <p:spPr bwMode="auto">
            <a:xfrm rot="-5400000" flipH="1" flipV="1">
              <a:off x="4721113" y="911111"/>
              <a:ext cx="105966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49" name="Line 85"/>
            <p:cNvSpPr>
              <a:spLocks noChangeShapeType="1"/>
            </p:cNvSpPr>
            <p:nvPr/>
          </p:nvSpPr>
          <p:spPr bwMode="auto">
            <a:xfrm rot="-5400000" flipH="1" flipV="1">
              <a:off x="4797313" y="911110"/>
              <a:ext cx="105966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50" name="Line 85"/>
            <p:cNvSpPr>
              <a:spLocks noChangeShapeType="1"/>
            </p:cNvSpPr>
            <p:nvPr/>
          </p:nvSpPr>
          <p:spPr bwMode="auto">
            <a:xfrm rot="-5400000" flipH="1" flipV="1">
              <a:off x="4873513" y="911109"/>
              <a:ext cx="105966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51" name="Line 85"/>
            <p:cNvSpPr>
              <a:spLocks noChangeShapeType="1"/>
            </p:cNvSpPr>
            <p:nvPr/>
          </p:nvSpPr>
          <p:spPr bwMode="auto">
            <a:xfrm rot="-5400000" flipH="1" flipV="1">
              <a:off x="4949713" y="911108"/>
              <a:ext cx="105966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52" name="Line 85"/>
            <p:cNvSpPr>
              <a:spLocks noChangeShapeType="1"/>
            </p:cNvSpPr>
            <p:nvPr/>
          </p:nvSpPr>
          <p:spPr bwMode="auto">
            <a:xfrm rot="-5400000" flipH="1" flipV="1">
              <a:off x="5025913" y="911107"/>
              <a:ext cx="105966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53" name="Line 85"/>
            <p:cNvSpPr>
              <a:spLocks noChangeShapeType="1"/>
            </p:cNvSpPr>
            <p:nvPr/>
          </p:nvSpPr>
          <p:spPr bwMode="auto">
            <a:xfrm rot="-5400000" flipH="1" flipV="1">
              <a:off x="5102113" y="911106"/>
              <a:ext cx="105966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554" name="Rectangle 87"/>
            <p:cNvSpPr>
              <a:spLocks noChangeArrowheads="1"/>
            </p:cNvSpPr>
            <p:nvPr/>
          </p:nvSpPr>
          <p:spPr bwMode="auto">
            <a:xfrm rot="5400000">
              <a:off x="3541322" y="2845159"/>
              <a:ext cx="27597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Multiplexor</a:t>
              </a:r>
            </a:p>
          </p:txBody>
        </p:sp>
      </p:grpSp>
      <p:grpSp>
        <p:nvGrpSpPr>
          <p:cNvPr id="62475" name="Group 97"/>
          <p:cNvGrpSpPr>
            <a:grpSpLocks/>
          </p:cNvGrpSpPr>
          <p:nvPr/>
        </p:nvGrpSpPr>
        <p:grpSpPr bwMode="auto">
          <a:xfrm>
            <a:off x="7772400" y="569913"/>
            <a:ext cx="1371600" cy="5678487"/>
            <a:chOff x="7772400" y="951474"/>
            <a:chExt cx="1371529" cy="5677926"/>
          </a:xfrm>
        </p:grpSpPr>
        <p:sp>
          <p:nvSpPr>
            <p:cNvPr id="62485" name="Rectangle 40"/>
            <p:cNvSpPr>
              <a:spLocks noChangeArrowheads="1"/>
            </p:cNvSpPr>
            <p:nvPr/>
          </p:nvSpPr>
          <p:spPr bwMode="auto">
            <a:xfrm rot="5400000">
              <a:off x="5890786" y="3588600"/>
              <a:ext cx="5181600" cy="900000"/>
            </a:xfrm>
            <a:prstGeom prst="rect">
              <a:avLst/>
            </a:prstGeom>
            <a:noFill/>
            <a:ln w="38100" cap="sq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0" name="Rectangle 41"/>
            <p:cNvSpPr>
              <a:spLocks noChangeArrowheads="1"/>
            </p:cNvSpPr>
            <p:nvPr/>
          </p:nvSpPr>
          <p:spPr bwMode="auto">
            <a:xfrm>
              <a:off x="7772400" y="951474"/>
              <a:ext cx="1371529" cy="523823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RAM</a:t>
              </a:r>
            </a:p>
          </p:txBody>
        </p:sp>
        <p:sp>
          <p:nvSpPr>
            <p:cNvPr id="62487" name="Rectangle 100"/>
            <p:cNvSpPr>
              <a:spLocks noChangeArrowheads="1"/>
            </p:cNvSpPr>
            <p:nvPr/>
          </p:nvSpPr>
          <p:spPr bwMode="auto">
            <a:xfrm>
              <a:off x="7990292" y="2362200"/>
              <a:ext cx="10550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Add *B </a:t>
              </a:r>
              <a:b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</a:b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to A </a:t>
              </a:r>
            </a:p>
          </p:txBody>
        </p:sp>
        <p:sp>
          <p:nvSpPr>
            <p:cNvPr id="62488" name="Rectangle 101"/>
            <p:cNvSpPr>
              <a:spLocks noChangeArrowheads="1"/>
            </p:cNvSpPr>
            <p:nvPr/>
          </p:nvSpPr>
          <p:spPr bwMode="auto">
            <a:xfrm>
              <a:off x="8272547" y="5126631"/>
              <a:ext cx="4411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38</a:t>
              </a:r>
            </a:p>
          </p:txBody>
        </p:sp>
      </p:grpSp>
      <p:sp>
        <p:nvSpPr>
          <p:cNvPr id="62476" name="Rectangle 40"/>
          <p:cNvSpPr>
            <a:spLocks noChangeArrowheads="1"/>
          </p:cNvSpPr>
          <p:nvPr/>
        </p:nvSpPr>
        <p:spPr bwMode="auto">
          <a:xfrm rot="5400000">
            <a:off x="4626769" y="2785269"/>
            <a:ext cx="665162" cy="10795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2477" name="Rectangle 103"/>
          <p:cNvSpPr>
            <a:spLocks noChangeArrowheads="1"/>
          </p:cNvSpPr>
          <p:nvPr/>
        </p:nvSpPr>
        <p:spPr bwMode="auto">
          <a:xfrm>
            <a:off x="4419600" y="2949575"/>
            <a:ext cx="1055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Add *B </a:t>
            </a:r>
            <a:b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to A </a:t>
            </a:r>
          </a:p>
        </p:txBody>
      </p:sp>
      <p:sp>
        <p:nvSpPr>
          <p:cNvPr id="111" name="Rectangle 41"/>
          <p:cNvSpPr>
            <a:spLocks noChangeArrowheads="1"/>
          </p:cNvSpPr>
          <p:nvPr/>
        </p:nvSpPr>
        <p:spPr bwMode="auto">
          <a:xfrm>
            <a:off x="4151313" y="2628900"/>
            <a:ext cx="1514475" cy="3698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Command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200400" y="2743200"/>
            <a:ext cx="4233863" cy="4057650"/>
            <a:chOff x="3200400" y="2743200"/>
            <a:chExt cx="4233262" cy="4057853"/>
          </a:xfrm>
        </p:grpSpPr>
        <p:sp>
          <p:nvSpPr>
            <p:cNvPr id="62481" name="Rectangle 40"/>
            <p:cNvSpPr>
              <a:spLocks noChangeArrowheads="1"/>
            </p:cNvSpPr>
            <p:nvPr/>
          </p:nvSpPr>
          <p:spPr bwMode="auto">
            <a:xfrm rot="5400000">
              <a:off x="3623400" y="2764200"/>
              <a:ext cx="360000" cy="1080000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482" name="Rectangle 106"/>
            <p:cNvSpPr>
              <a:spLocks noChangeArrowheads="1"/>
            </p:cNvSpPr>
            <p:nvPr/>
          </p:nvSpPr>
          <p:spPr bwMode="auto">
            <a:xfrm>
              <a:off x="3572698" y="3118537"/>
              <a:ext cx="4411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38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 flipH="1">
              <a:off x="3789279" y="3565566"/>
              <a:ext cx="3644383" cy="3235487"/>
            </a:xfrm>
            <a:custGeom>
              <a:avLst/>
              <a:gdLst>
                <a:gd name="connsiteX0" fmla="*/ 37687 w 4610815"/>
                <a:gd name="connsiteY0" fmla="*/ 0 h 2938102"/>
                <a:gd name="connsiteX1" fmla="*/ 615911 w 4610815"/>
                <a:gd name="connsiteY1" fmla="*/ 1990165 h 2938102"/>
                <a:gd name="connsiteX2" fmla="*/ 4286958 w 4610815"/>
                <a:gd name="connsiteY2" fmla="*/ 2850776 h 2938102"/>
                <a:gd name="connsiteX3" fmla="*/ 4192829 w 4610815"/>
                <a:gd name="connsiteY3" fmla="*/ 2864224 h 2938102"/>
                <a:gd name="connsiteX0" fmla="*/ 37687 w 4286958"/>
                <a:gd name="connsiteY0" fmla="*/ 0 h 2850776"/>
                <a:gd name="connsiteX1" fmla="*/ 615911 w 4286958"/>
                <a:gd name="connsiteY1" fmla="*/ 1990165 h 2850776"/>
                <a:gd name="connsiteX2" fmla="*/ 4286958 w 4286958"/>
                <a:gd name="connsiteY2" fmla="*/ 2850776 h 2850776"/>
                <a:gd name="connsiteX0" fmla="*/ 14193 w 2959099"/>
                <a:gd name="connsiteY0" fmla="*/ 0 h 1991631"/>
                <a:gd name="connsiteX1" fmla="*/ 592417 w 2959099"/>
                <a:gd name="connsiteY1" fmla="*/ 1990165 h 1991631"/>
                <a:gd name="connsiteX2" fmla="*/ 2959099 w 2959099"/>
                <a:gd name="connsiteY2" fmla="*/ 363070 h 1991631"/>
                <a:gd name="connsiteX0" fmla="*/ 4353 w 2949259"/>
                <a:gd name="connsiteY0" fmla="*/ 0 h 677318"/>
                <a:gd name="connsiteX1" fmla="*/ 1107012 w 2949259"/>
                <a:gd name="connsiteY1" fmla="*/ 672354 h 677318"/>
                <a:gd name="connsiteX2" fmla="*/ 2949259 w 2949259"/>
                <a:gd name="connsiteY2" fmla="*/ 363070 h 677318"/>
                <a:gd name="connsiteX0" fmla="*/ 4276 w 2949182"/>
                <a:gd name="connsiteY0" fmla="*/ 0 h 677738"/>
                <a:gd name="connsiteX1" fmla="*/ 1106935 w 2949182"/>
                <a:gd name="connsiteY1" fmla="*/ 672354 h 677738"/>
                <a:gd name="connsiteX2" fmla="*/ 2949182 w 2949182"/>
                <a:gd name="connsiteY2" fmla="*/ 363070 h 677738"/>
                <a:gd name="connsiteX0" fmla="*/ 4004 w 2558945"/>
                <a:gd name="connsiteY0" fmla="*/ 1097929 h 1849029"/>
                <a:gd name="connsiteX1" fmla="*/ 1106663 w 2558945"/>
                <a:gd name="connsiteY1" fmla="*/ 1770283 h 1849029"/>
                <a:gd name="connsiteX2" fmla="*/ 2558945 w 2558945"/>
                <a:gd name="connsiteY2" fmla="*/ 8717 h 1849029"/>
                <a:gd name="connsiteX0" fmla="*/ 4004 w 2558945"/>
                <a:gd name="connsiteY0" fmla="*/ 1168827 h 1919927"/>
                <a:gd name="connsiteX1" fmla="*/ 1106663 w 2558945"/>
                <a:gd name="connsiteY1" fmla="*/ 1841181 h 1919927"/>
                <a:gd name="connsiteX2" fmla="*/ 2558945 w 2558945"/>
                <a:gd name="connsiteY2" fmla="*/ 79615 h 1919927"/>
                <a:gd name="connsiteX0" fmla="*/ 4004 w 2558945"/>
                <a:gd name="connsiteY0" fmla="*/ 1089212 h 1840312"/>
                <a:gd name="connsiteX1" fmla="*/ 1106663 w 2558945"/>
                <a:gd name="connsiteY1" fmla="*/ 1761566 h 1840312"/>
                <a:gd name="connsiteX2" fmla="*/ 1792464 w 2558945"/>
                <a:gd name="connsiteY2" fmla="*/ 856132 h 1840312"/>
                <a:gd name="connsiteX3" fmla="*/ 2558945 w 2558945"/>
                <a:gd name="connsiteY3" fmla="*/ 0 h 1840312"/>
                <a:gd name="connsiteX0" fmla="*/ 3622 w 2558563"/>
                <a:gd name="connsiteY0" fmla="*/ 1336851 h 2099956"/>
                <a:gd name="connsiteX1" fmla="*/ 1106281 w 2558563"/>
                <a:gd name="connsiteY1" fmla="*/ 2009205 h 2099956"/>
                <a:gd name="connsiteX2" fmla="*/ 2047576 w 2558563"/>
                <a:gd name="connsiteY2" fmla="*/ 81795 h 2099956"/>
                <a:gd name="connsiteX3" fmla="*/ 2558563 w 2558563"/>
                <a:gd name="connsiteY3" fmla="*/ 247639 h 2099956"/>
                <a:gd name="connsiteX0" fmla="*/ 3622 w 2558563"/>
                <a:gd name="connsiteY0" fmla="*/ 1441744 h 2204849"/>
                <a:gd name="connsiteX1" fmla="*/ 1106281 w 2558563"/>
                <a:gd name="connsiteY1" fmla="*/ 2114098 h 2204849"/>
                <a:gd name="connsiteX2" fmla="*/ 2047576 w 2558563"/>
                <a:gd name="connsiteY2" fmla="*/ 186688 h 2204849"/>
                <a:gd name="connsiteX3" fmla="*/ 2558563 w 2558563"/>
                <a:gd name="connsiteY3" fmla="*/ 352532 h 2204849"/>
                <a:gd name="connsiteX0" fmla="*/ 2184 w 2557125"/>
                <a:gd name="connsiteY0" fmla="*/ 1441744 h 1776271"/>
                <a:gd name="connsiteX1" fmla="*/ 1683067 w 2557125"/>
                <a:gd name="connsiteY1" fmla="*/ 1253487 h 1776271"/>
                <a:gd name="connsiteX2" fmla="*/ 2046138 w 2557125"/>
                <a:gd name="connsiteY2" fmla="*/ 186688 h 1776271"/>
                <a:gd name="connsiteX3" fmla="*/ 2557125 w 2557125"/>
                <a:gd name="connsiteY3" fmla="*/ 352532 h 1776271"/>
                <a:gd name="connsiteX0" fmla="*/ 2184 w 2382314"/>
                <a:gd name="connsiteY0" fmla="*/ 2474680 h 2809207"/>
                <a:gd name="connsiteX1" fmla="*/ 1683067 w 2382314"/>
                <a:gd name="connsiteY1" fmla="*/ 2286423 h 2809207"/>
                <a:gd name="connsiteX2" fmla="*/ 2046138 w 2382314"/>
                <a:gd name="connsiteY2" fmla="*/ 1219624 h 2809207"/>
                <a:gd name="connsiteX3" fmla="*/ 2382314 w 2382314"/>
                <a:gd name="connsiteY3" fmla="*/ 81103 h 2809207"/>
                <a:gd name="connsiteX0" fmla="*/ 2184 w 2382314"/>
                <a:gd name="connsiteY0" fmla="*/ 2393577 h 2728104"/>
                <a:gd name="connsiteX1" fmla="*/ 1683067 w 2382314"/>
                <a:gd name="connsiteY1" fmla="*/ 2205320 h 2728104"/>
                <a:gd name="connsiteX2" fmla="*/ 2046138 w 2382314"/>
                <a:gd name="connsiteY2" fmla="*/ 1138521 h 2728104"/>
                <a:gd name="connsiteX3" fmla="*/ 2382314 w 2382314"/>
                <a:gd name="connsiteY3" fmla="*/ 0 h 2728104"/>
                <a:gd name="connsiteX0" fmla="*/ 2269 w 2382399"/>
                <a:gd name="connsiteY0" fmla="*/ 2393577 h 2772359"/>
                <a:gd name="connsiteX1" fmla="*/ 1683152 w 2382399"/>
                <a:gd name="connsiteY1" fmla="*/ 2205320 h 2772359"/>
                <a:gd name="connsiteX2" fmla="*/ 2382399 w 2382399"/>
                <a:gd name="connsiteY2" fmla="*/ 0 h 2772359"/>
                <a:gd name="connsiteX0" fmla="*/ 1904 w 2382034"/>
                <a:gd name="connsiteY0" fmla="*/ 2393577 h 2698738"/>
                <a:gd name="connsiteX1" fmla="*/ 1951728 w 2382034"/>
                <a:gd name="connsiteY1" fmla="*/ 1909484 h 2698738"/>
                <a:gd name="connsiteX2" fmla="*/ 2382034 w 2382034"/>
                <a:gd name="connsiteY2" fmla="*/ 0 h 2698738"/>
                <a:gd name="connsiteX0" fmla="*/ 1894 w 2328236"/>
                <a:gd name="connsiteY0" fmla="*/ 2662518 h 2975899"/>
                <a:gd name="connsiteX1" fmla="*/ 1951718 w 2328236"/>
                <a:gd name="connsiteY1" fmla="*/ 2178425 h 2975899"/>
                <a:gd name="connsiteX2" fmla="*/ 2328236 w 2328236"/>
                <a:gd name="connsiteY2" fmla="*/ 0 h 2975899"/>
                <a:gd name="connsiteX0" fmla="*/ 1894 w 2332730"/>
                <a:gd name="connsiteY0" fmla="*/ 2662518 h 2975899"/>
                <a:gd name="connsiteX1" fmla="*/ 1951718 w 2332730"/>
                <a:gd name="connsiteY1" fmla="*/ 2178425 h 2975899"/>
                <a:gd name="connsiteX2" fmla="*/ 2328236 w 2332730"/>
                <a:gd name="connsiteY2" fmla="*/ 0 h 2975899"/>
                <a:gd name="connsiteX0" fmla="*/ 1921 w 2477444"/>
                <a:gd name="connsiteY0" fmla="*/ 2608730 h 2920441"/>
                <a:gd name="connsiteX1" fmla="*/ 1951745 w 2477444"/>
                <a:gd name="connsiteY1" fmla="*/ 2124637 h 2920441"/>
                <a:gd name="connsiteX2" fmla="*/ 2476180 w 2477444"/>
                <a:gd name="connsiteY2" fmla="*/ 0 h 292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7444" h="2920441">
                  <a:moveTo>
                    <a:pt x="1921" y="2608730"/>
                  </a:moveTo>
                  <a:cubicBezTo>
                    <a:pt x="-63073" y="3366248"/>
                    <a:pt x="1539369" y="2559425"/>
                    <a:pt x="1951745" y="2124637"/>
                  </a:cubicBezTo>
                  <a:cubicBezTo>
                    <a:pt x="2364122" y="1689849"/>
                    <a:pt x="2491869" y="526677"/>
                    <a:pt x="2476180" y="0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tailEnd type="stealth"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3" name="Rectangle 41"/>
            <p:cNvSpPr>
              <a:spLocks noChangeArrowheads="1"/>
            </p:cNvSpPr>
            <p:nvPr/>
          </p:nvSpPr>
          <p:spPr bwMode="auto">
            <a:xfrm>
              <a:off x="3200400" y="2743200"/>
              <a:ext cx="823796" cy="36990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*B</a:t>
              </a:r>
            </a:p>
          </p:txBody>
        </p:sp>
      </p:grpSp>
      <p:sp>
        <p:nvSpPr>
          <p:cNvPr id="106" name="Freeform 105"/>
          <p:cNvSpPr/>
          <p:nvPr/>
        </p:nvSpPr>
        <p:spPr>
          <a:xfrm>
            <a:off x="3741738" y="2057400"/>
            <a:ext cx="4259262" cy="2851150"/>
          </a:xfrm>
          <a:custGeom>
            <a:avLst/>
            <a:gdLst>
              <a:gd name="connsiteX0" fmla="*/ 37687 w 4610815"/>
              <a:gd name="connsiteY0" fmla="*/ 0 h 2938102"/>
              <a:gd name="connsiteX1" fmla="*/ 615911 w 4610815"/>
              <a:gd name="connsiteY1" fmla="*/ 1990165 h 2938102"/>
              <a:gd name="connsiteX2" fmla="*/ 4286958 w 4610815"/>
              <a:gd name="connsiteY2" fmla="*/ 2850776 h 2938102"/>
              <a:gd name="connsiteX3" fmla="*/ 4192829 w 4610815"/>
              <a:gd name="connsiteY3" fmla="*/ 2864224 h 2938102"/>
              <a:gd name="connsiteX0" fmla="*/ 37687 w 4286958"/>
              <a:gd name="connsiteY0" fmla="*/ 0 h 2850776"/>
              <a:gd name="connsiteX1" fmla="*/ 615911 w 4286958"/>
              <a:gd name="connsiteY1" fmla="*/ 1990165 h 2850776"/>
              <a:gd name="connsiteX2" fmla="*/ 4286958 w 4286958"/>
              <a:gd name="connsiteY2" fmla="*/ 2850776 h 2850776"/>
              <a:gd name="connsiteX0" fmla="*/ 9335 w 4258606"/>
              <a:gd name="connsiteY0" fmla="*/ 0 h 2850776"/>
              <a:gd name="connsiteX1" fmla="*/ 923735 w 4258606"/>
              <a:gd name="connsiteY1" fmla="*/ 2030506 h 2850776"/>
              <a:gd name="connsiteX2" fmla="*/ 4258606 w 4258606"/>
              <a:gd name="connsiteY2" fmla="*/ 2850776 h 285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8606" h="2850776">
                <a:moveTo>
                  <a:pt x="9335" y="0"/>
                </a:moveTo>
                <a:cubicBezTo>
                  <a:pt x="-55659" y="757518"/>
                  <a:pt x="215523" y="1555377"/>
                  <a:pt x="923735" y="2030506"/>
                </a:cubicBezTo>
                <a:cubicBezTo>
                  <a:pt x="1631947" y="2505635"/>
                  <a:pt x="3662453" y="2705100"/>
                  <a:pt x="4258606" y="2850776"/>
                </a:cubicBezTo>
              </a:path>
            </a:pathLst>
          </a:custGeom>
          <a:noFill/>
          <a:ln w="63500">
            <a:solidFill>
              <a:srgbClr val="FF00FF"/>
            </a:solidFill>
            <a:tailEnd type="stealth"/>
          </a:ln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66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AutoShape 2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33540" name="AutoShape 4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33542" name="AutoShape 6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33546" name="AutoShape 10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33548" name="AutoShape 12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3F0874-CFC3-D976-757E-060DA0B3F704}"/>
              </a:ext>
            </a:extLst>
          </p:cNvPr>
          <p:cNvGrpSpPr/>
          <p:nvPr/>
        </p:nvGrpSpPr>
        <p:grpSpPr>
          <a:xfrm>
            <a:off x="2959995" y="1474059"/>
            <a:ext cx="5591869" cy="1497741"/>
            <a:chOff x="2959995" y="1474059"/>
            <a:chExt cx="5591869" cy="1497741"/>
          </a:xfrm>
        </p:grpSpPr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id="{C3BFAE12-FF5D-4D67-B5D0-37F587DD7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1" y="2141537"/>
              <a:ext cx="4437063" cy="830263"/>
              <a:chOff x="2956" y="2373"/>
              <a:chExt cx="2795" cy="523"/>
            </a:xfrm>
          </p:grpSpPr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5E026886-3C74-4B28-9580-78BF68D223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2373"/>
                <a:ext cx="911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preCond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    code</a:t>
                </a:r>
              </a:p>
            </p:txBody>
          </p:sp>
          <p:sp>
            <p:nvSpPr>
              <p:cNvPr id="42" name="Text Box 6">
                <a:extLst>
                  <a:ext uri="{FF2B5EF4-FFF2-40B4-BE49-F238E27FC236}">
                    <a16:creationId xmlns:a16="http://schemas.microsoft.com/office/drawing/2014/main" id="{0E8D9CE8-6B3A-47DB-8ABA-A7A832DD8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1" y="2476"/>
                <a:ext cx="134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loop-invariant</a:t>
                </a: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3" name="AutoShape 7">
                <a:extLst>
                  <a:ext uri="{FF2B5EF4-FFF2-40B4-BE49-F238E27FC236}">
                    <a16:creationId xmlns:a16="http://schemas.microsoft.com/office/drawing/2014/main" id="{93B186FB-DF60-4273-A96A-293EF9C68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2460"/>
                <a:ext cx="432" cy="306"/>
              </a:xfrm>
              <a:prstGeom prst="rightArrow">
                <a:avLst>
                  <a:gd name="adj1" fmla="val 50000"/>
                  <a:gd name="adj2" fmla="val 35294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F3932790-C061-4B32-ACF7-F52041ECA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404" y="1674584"/>
              <a:ext cx="43562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Establishing the loop invariant:</a:t>
              </a:r>
            </a:p>
          </p:txBody>
        </p:sp>
        <p:grpSp>
          <p:nvGrpSpPr>
            <p:cNvPr id="44" name="Group 6">
              <a:extLst>
                <a:ext uri="{FF2B5EF4-FFF2-40B4-BE49-F238E27FC236}">
                  <a16:creationId xmlns:a16="http://schemas.microsoft.com/office/drawing/2014/main" id="{B61E8305-6507-4C1B-AC07-5F49F48BC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9995" y="1474059"/>
              <a:ext cx="874714" cy="922337"/>
              <a:chOff x="144" y="607"/>
              <a:chExt cx="737" cy="804"/>
            </a:xfrm>
          </p:grpSpPr>
          <p:grpSp>
            <p:nvGrpSpPr>
              <p:cNvPr id="45" name="Group 7">
                <a:extLst>
                  <a:ext uri="{FF2B5EF4-FFF2-40B4-BE49-F238E27FC236}">
                    <a16:creationId xmlns:a16="http://schemas.microsoft.com/office/drawing/2014/main" id="{22E14829-5948-4BAC-B71E-E484B177459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4" y="607"/>
                <a:ext cx="737" cy="737"/>
                <a:chOff x="2976" y="2352"/>
                <a:chExt cx="907" cy="907"/>
              </a:xfrm>
            </p:grpSpPr>
            <p:sp>
              <p:nvSpPr>
                <p:cNvPr id="64" name="Freeform 8" descr="Green marble">
                  <a:extLst>
                    <a:ext uri="{FF2B5EF4-FFF2-40B4-BE49-F238E27FC236}">
                      <a16:creationId xmlns:a16="http://schemas.microsoft.com/office/drawing/2014/main" id="{2108FF17-6FAB-4E0D-97B2-0ED8C5D7FB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2360341">
                  <a:off x="3403" y="2606"/>
                  <a:ext cx="480" cy="380"/>
                </a:xfrm>
                <a:custGeom>
                  <a:avLst/>
                  <a:gdLst>
                    <a:gd name="T0" fmla="*/ 0 w 2280"/>
                    <a:gd name="T1" fmla="*/ 0 h 1785"/>
                    <a:gd name="T2" fmla="*/ 0 w 2280"/>
                    <a:gd name="T3" fmla="*/ 0 h 1785"/>
                    <a:gd name="T4" fmla="*/ 0 w 2280"/>
                    <a:gd name="T5" fmla="*/ 0 h 1785"/>
                    <a:gd name="T6" fmla="*/ 0 w 2280"/>
                    <a:gd name="T7" fmla="*/ 0 h 1785"/>
                    <a:gd name="T8" fmla="*/ 0 w 2280"/>
                    <a:gd name="T9" fmla="*/ 0 h 1785"/>
                    <a:gd name="T10" fmla="*/ 0 w 2280"/>
                    <a:gd name="T11" fmla="*/ 0 h 1785"/>
                    <a:gd name="T12" fmla="*/ 0 w 2280"/>
                    <a:gd name="T13" fmla="*/ 0 h 1785"/>
                    <a:gd name="T14" fmla="*/ 0 w 2280"/>
                    <a:gd name="T15" fmla="*/ 0 h 1785"/>
                    <a:gd name="T16" fmla="*/ 0 w 2280"/>
                    <a:gd name="T17" fmla="*/ 0 h 1785"/>
                    <a:gd name="T18" fmla="*/ 0 w 2280"/>
                    <a:gd name="T19" fmla="*/ 0 h 1785"/>
                    <a:gd name="T20" fmla="*/ 0 w 2280"/>
                    <a:gd name="T21" fmla="*/ 0 h 1785"/>
                    <a:gd name="T22" fmla="*/ 0 w 2280"/>
                    <a:gd name="T23" fmla="*/ 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5" name="Oval 9">
                  <a:extLst>
                    <a:ext uri="{FF2B5EF4-FFF2-40B4-BE49-F238E27FC236}">
                      <a16:creationId xmlns:a16="http://schemas.microsoft.com/office/drawing/2014/main" id="{46C44FFC-AB46-42B2-B5B7-F9191A4A68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76" y="2352"/>
                  <a:ext cx="907" cy="907"/>
                </a:xfrm>
                <a:prstGeom prst="ellips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pic>
              <p:nvPicPr>
                <p:cNvPr id="66" name="Picture 10">
                  <a:extLst>
                    <a:ext uri="{FF2B5EF4-FFF2-40B4-BE49-F238E27FC236}">
                      <a16:creationId xmlns:a16="http://schemas.microsoft.com/office/drawing/2014/main" id="{ACD31C4B-7485-43F2-9E85-C48CF85631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2" y="2621"/>
                  <a:ext cx="2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" name="Group 11">
                <a:extLst>
                  <a:ext uri="{FF2B5EF4-FFF2-40B4-BE49-F238E27FC236}">
                    <a16:creationId xmlns:a16="http://schemas.microsoft.com/office/drawing/2014/main" id="{F074223C-7427-4C10-8E9A-953109EE08F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360341">
                <a:off x="374" y="983"/>
                <a:ext cx="342" cy="428"/>
                <a:chOff x="2227" y="1194"/>
                <a:chExt cx="1944" cy="2413"/>
              </a:xfrm>
            </p:grpSpPr>
            <p:sp>
              <p:nvSpPr>
                <p:cNvPr id="47" name="Freeform 12">
                  <a:extLst>
                    <a:ext uri="{FF2B5EF4-FFF2-40B4-BE49-F238E27FC236}">
                      <a16:creationId xmlns:a16="http://schemas.microsoft.com/office/drawing/2014/main" id="{6DC83EF9-31DE-4688-8DFF-C07CB01327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708" y="1513"/>
                  <a:ext cx="406" cy="340"/>
                </a:xfrm>
                <a:custGeom>
                  <a:avLst/>
                  <a:gdLst>
                    <a:gd name="T0" fmla="*/ 1 w 600"/>
                    <a:gd name="T1" fmla="*/ 1 h 608"/>
                    <a:gd name="T2" fmla="*/ 1 w 600"/>
                    <a:gd name="T3" fmla="*/ 1 h 608"/>
                    <a:gd name="T4" fmla="*/ 1 w 600"/>
                    <a:gd name="T5" fmla="*/ 1 h 608"/>
                    <a:gd name="T6" fmla="*/ 1 w 600"/>
                    <a:gd name="T7" fmla="*/ 1 h 608"/>
                    <a:gd name="T8" fmla="*/ 1 w 600"/>
                    <a:gd name="T9" fmla="*/ 0 h 608"/>
                    <a:gd name="T10" fmla="*/ 1 w 600"/>
                    <a:gd name="T11" fmla="*/ 1 h 608"/>
                    <a:gd name="T12" fmla="*/ 1 w 600"/>
                    <a:gd name="T13" fmla="*/ 1 h 608"/>
                    <a:gd name="T14" fmla="*/ 0 w 600"/>
                    <a:gd name="T15" fmla="*/ 1 h 608"/>
                    <a:gd name="T16" fmla="*/ 1 w 600"/>
                    <a:gd name="T17" fmla="*/ 1 h 608"/>
                    <a:gd name="T18" fmla="*/ 1 w 600"/>
                    <a:gd name="T19" fmla="*/ 1 h 608"/>
                    <a:gd name="T20" fmla="*/ 1 w 600"/>
                    <a:gd name="T21" fmla="*/ 1 h 608"/>
                    <a:gd name="T22" fmla="*/ 1 w 600"/>
                    <a:gd name="T23" fmla="*/ 1 h 608"/>
                    <a:gd name="T24" fmla="*/ 1 w 600"/>
                    <a:gd name="T25" fmla="*/ 1 h 608"/>
                    <a:gd name="T26" fmla="*/ 1 w 600"/>
                    <a:gd name="T27" fmla="*/ 1 h 608"/>
                    <a:gd name="T28" fmla="*/ 1 w 600"/>
                    <a:gd name="T29" fmla="*/ 1 h 608"/>
                    <a:gd name="T30" fmla="*/ 1 w 600"/>
                    <a:gd name="T31" fmla="*/ 1 h 608"/>
                    <a:gd name="T32" fmla="*/ 1 w 600"/>
                    <a:gd name="T33" fmla="*/ 1 h 608"/>
                    <a:gd name="T34" fmla="*/ 1 w 600"/>
                    <a:gd name="T35" fmla="*/ 1 h 608"/>
                    <a:gd name="T36" fmla="*/ 1 w 600"/>
                    <a:gd name="T37" fmla="*/ 1 h 608"/>
                    <a:gd name="T38" fmla="*/ 1 w 600"/>
                    <a:gd name="T39" fmla="*/ 1 h 608"/>
                    <a:gd name="T40" fmla="*/ 1 w 600"/>
                    <a:gd name="T41" fmla="*/ 1 h 608"/>
                    <a:gd name="T42" fmla="*/ 1 w 600"/>
                    <a:gd name="T43" fmla="*/ 1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278C32B-E1B0-48E9-A28C-A4D70275A8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999" y="1873"/>
                  <a:ext cx="418" cy="758"/>
                </a:xfrm>
                <a:custGeom>
                  <a:avLst/>
                  <a:gdLst>
                    <a:gd name="T0" fmla="*/ 1 w 619"/>
                    <a:gd name="T1" fmla="*/ 1 h 1085"/>
                    <a:gd name="T2" fmla="*/ 1 w 619"/>
                    <a:gd name="T3" fmla="*/ 1 h 1085"/>
                    <a:gd name="T4" fmla="*/ 1 w 619"/>
                    <a:gd name="T5" fmla="*/ 1 h 1085"/>
                    <a:gd name="T6" fmla="*/ 1 w 619"/>
                    <a:gd name="T7" fmla="*/ 0 h 1085"/>
                    <a:gd name="T8" fmla="*/ 1 w 619"/>
                    <a:gd name="T9" fmla="*/ 1 h 1085"/>
                    <a:gd name="T10" fmla="*/ 1 w 619"/>
                    <a:gd name="T11" fmla="*/ 1 h 1085"/>
                    <a:gd name="T12" fmla="*/ 1 w 619"/>
                    <a:gd name="T13" fmla="*/ 1 h 1085"/>
                    <a:gd name="T14" fmla="*/ 1 w 619"/>
                    <a:gd name="T15" fmla="*/ 1 h 1085"/>
                    <a:gd name="T16" fmla="*/ 1 w 619"/>
                    <a:gd name="T17" fmla="*/ 1 h 1085"/>
                    <a:gd name="T18" fmla="*/ 1 w 619"/>
                    <a:gd name="T19" fmla="*/ 1 h 1085"/>
                    <a:gd name="T20" fmla="*/ 1 w 619"/>
                    <a:gd name="T21" fmla="*/ 1 h 1085"/>
                    <a:gd name="T22" fmla="*/ 1 w 619"/>
                    <a:gd name="T23" fmla="*/ 1 h 1085"/>
                    <a:gd name="T24" fmla="*/ 1 w 619"/>
                    <a:gd name="T25" fmla="*/ 1 h 1085"/>
                    <a:gd name="T26" fmla="*/ 1 w 619"/>
                    <a:gd name="T27" fmla="*/ 1 h 1085"/>
                    <a:gd name="T28" fmla="*/ 1 w 619"/>
                    <a:gd name="T29" fmla="*/ 1 h 1085"/>
                    <a:gd name="T30" fmla="*/ 1 w 619"/>
                    <a:gd name="T31" fmla="*/ 1 h 1085"/>
                    <a:gd name="T32" fmla="*/ 1 w 619"/>
                    <a:gd name="T33" fmla="*/ 1 h 1085"/>
                    <a:gd name="T34" fmla="*/ 1 w 619"/>
                    <a:gd name="T35" fmla="*/ 1 h 1085"/>
                    <a:gd name="T36" fmla="*/ 1 w 619"/>
                    <a:gd name="T37" fmla="*/ 1 h 1085"/>
                    <a:gd name="T38" fmla="*/ 1 w 619"/>
                    <a:gd name="T39" fmla="*/ 1 h 1085"/>
                    <a:gd name="T40" fmla="*/ 0 w 619"/>
                    <a:gd name="T41" fmla="*/ 1 h 1085"/>
                    <a:gd name="T42" fmla="*/ 1 w 619"/>
                    <a:gd name="T43" fmla="*/ 1 h 1085"/>
                    <a:gd name="T44" fmla="*/ 1 w 619"/>
                    <a:gd name="T45" fmla="*/ 1 h 1085"/>
                    <a:gd name="T46" fmla="*/ 1 w 619"/>
                    <a:gd name="T47" fmla="*/ 1 h 1085"/>
                    <a:gd name="T48" fmla="*/ 1 w 619"/>
                    <a:gd name="T49" fmla="*/ 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0" name="Freeform 14">
                  <a:extLst>
                    <a:ext uri="{FF2B5EF4-FFF2-40B4-BE49-F238E27FC236}">
                      <a16:creationId xmlns:a16="http://schemas.microsoft.com/office/drawing/2014/main" id="{C943956A-AB29-458F-8873-C5FDDFCE4E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3504" y="2064"/>
                  <a:ext cx="812" cy="523"/>
                </a:xfrm>
                <a:custGeom>
                  <a:avLst/>
                  <a:gdLst>
                    <a:gd name="T0" fmla="*/ 0 w 782"/>
                    <a:gd name="T1" fmla="*/ 1 h 808"/>
                    <a:gd name="T2" fmla="*/ 158 w 782"/>
                    <a:gd name="T3" fmla="*/ 0 h 808"/>
                    <a:gd name="T4" fmla="*/ 386 w 782"/>
                    <a:gd name="T5" fmla="*/ 0 h 808"/>
                    <a:gd name="T6" fmla="*/ 814 w 782"/>
                    <a:gd name="T7" fmla="*/ 1 h 808"/>
                    <a:gd name="T8" fmla="*/ 1320 w 782"/>
                    <a:gd name="T9" fmla="*/ 1 h 808"/>
                    <a:gd name="T10" fmla="*/ 1508 w 782"/>
                    <a:gd name="T11" fmla="*/ 1 h 808"/>
                    <a:gd name="T12" fmla="*/ 1595 w 782"/>
                    <a:gd name="T13" fmla="*/ 1 h 808"/>
                    <a:gd name="T14" fmla="*/ 1608 w 782"/>
                    <a:gd name="T15" fmla="*/ 1 h 808"/>
                    <a:gd name="T16" fmla="*/ 1552 w 782"/>
                    <a:gd name="T17" fmla="*/ 1 h 808"/>
                    <a:gd name="T18" fmla="*/ 1397 w 782"/>
                    <a:gd name="T19" fmla="*/ 1 h 808"/>
                    <a:gd name="T20" fmla="*/ 1195 w 782"/>
                    <a:gd name="T21" fmla="*/ 1 h 808"/>
                    <a:gd name="T22" fmla="*/ 1048 w 782"/>
                    <a:gd name="T23" fmla="*/ 1 h 808"/>
                    <a:gd name="T24" fmla="*/ 980 w 782"/>
                    <a:gd name="T25" fmla="*/ 1 h 808"/>
                    <a:gd name="T26" fmla="*/ 938 w 782"/>
                    <a:gd name="T27" fmla="*/ 1 h 808"/>
                    <a:gd name="T28" fmla="*/ 951 w 782"/>
                    <a:gd name="T29" fmla="*/ 1 h 808"/>
                    <a:gd name="T30" fmla="*/ 962 w 782"/>
                    <a:gd name="T31" fmla="*/ 1 h 808"/>
                    <a:gd name="T32" fmla="*/ 1143 w 782"/>
                    <a:gd name="T33" fmla="*/ 1 h 808"/>
                    <a:gd name="T34" fmla="*/ 1430 w 782"/>
                    <a:gd name="T35" fmla="*/ 1 h 808"/>
                    <a:gd name="T36" fmla="*/ 1608 w 782"/>
                    <a:gd name="T37" fmla="*/ 1 h 808"/>
                    <a:gd name="T38" fmla="*/ 1799 w 782"/>
                    <a:gd name="T39" fmla="*/ 1 h 808"/>
                    <a:gd name="T40" fmla="*/ 1860 w 782"/>
                    <a:gd name="T41" fmla="*/ 1 h 808"/>
                    <a:gd name="T42" fmla="*/ 1799 w 782"/>
                    <a:gd name="T43" fmla="*/ 1 h 808"/>
                    <a:gd name="T44" fmla="*/ 1724 w 782"/>
                    <a:gd name="T45" fmla="*/ 1 h 808"/>
                    <a:gd name="T46" fmla="*/ 1595 w 782"/>
                    <a:gd name="T47" fmla="*/ 1 h 808"/>
                    <a:gd name="T48" fmla="*/ 1423 w 782"/>
                    <a:gd name="T49" fmla="*/ 1 h 808"/>
                    <a:gd name="T50" fmla="*/ 1236 w 782"/>
                    <a:gd name="T51" fmla="*/ 1 h 808"/>
                    <a:gd name="T52" fmla="*/ 938 w 782"/>
                    <a:gd name="T53" fmla="*/ 1 h 808"/>
                    <a:gd name="T54" fmla="*/ 844 w 782"/>
                    <a:gd name="T55" fmla="*/ 1 h 808"/>
                    <a:gd name="T56" fmla="*/ 793 w 782"/>
                    <a:gd name="T57" fmla="*/ 1 h 808"/>
                    <a:gd name="T58" fmla="*/ 793 w 782"/>
                    <a:gd name="T59" fmla="*/ 1 h 808"/>
                    <a:gd name="T60" fmla="*/ 793 w 782"/>
                    <a:gd name="T61" fmla="*/ 1 h 808"/>
                    <a:gd name="T62" fmla="*/ 922 w 782"/>
                    <a:gd name="T63" fmla="*/ 1 h 808"/>
                    <a:gd name="T64" fmla="*/ 1114 w 782"/>
                    <a:gd name="T65" fmla="*/ 1 h 808"/>
                    <a:gd name="T66" fmla="*/ 1283 w 782"/>
                    <a:gd name="T67" fmla="*/ 1 h 808"/>
                    <a:gd name="T68" fmla="*/ 1389 w 782"/>
                    <a:gd name="T69" fmla="*/ 1 h 808"/>
                    <a:gd name="T70" fmla="*/ 1443 w 782"/>
                    <a:gd name="T71" fmla="*/ 1 h 808"/>
                    <a:gd name="T72" fmla="*/ 1423 w 782"/>
                    <a:gd name="T73" fmla="*/ 1 h 808"/>
                    <a:gd name="T74" fmla="*/ 1344 w 782"/>
                    <a:gd name="T75" fmla="*/ 1 h 808"/>
                    <a:gd name="T76" fmla="*/ 1236 w 782"/>
                    <a:gd name="T77" fmla="*/ 1 h 808"/>
                    <a:gd name="T78" fmla="*/ 1114 w 782"/>
                    <a:gd name="T79" fmla="*/ 1 h 808"/>
                    <a:gd name="T80" fmla="*/ 850 w 782"/>
                    <a:gd name="T81" fmla="*/ 1 h 808"/>
                    <a:gd name="T82" fmla="*/ 460 w 782"/>
                    <a:gd name="T83" fmla="*/ 1 h 808"/>
                    <a:gd name="T84" fmla="*/ 166 w 782"/>
                    <a:gd name="T85" fmla="*/ 1 h 808"/>
                    <a:gd name="T86" fmla="*/ 46 w 782"/>
                    <a:gd name="T87" fmla="*/ 1 h 808"/>
                    <a:gd name="T88" fmla="*/ 0 w 782"/>
                    <a:gd name="T89" fmla="*/ 1 h 808"/>
                    <a:gd name="T90" fmla="*/ 0 w 782"/>
                    <a:gd name="T91" fmla="*/ 1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" name="Freeform 15">
                  <a:extLst>
                    <a:ext uri="{FF2B5EF4-FFF2-40B4-BE49-F238E27FC236}">
                      <a16:creationId xmlns:a16="http://schemas.microsoft.com/office/drawing/2014/main" id="{7A07EA62-8BBD-48C6-AD96-D05BAC28C3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4121048">
                  <a:off x="2675" y="2797"/>
                  <a:ext cx="1159" cy="461"/>
                </a:xfrm>
                <a:custGeom>
                  <a:avLst/>
                  <a:gdLst>
                    <a:gd name="T0" fmla="*/ 28948 w 992"/>
                    <a:gd name="T1" fmla="*/ 1 h 770"/>
                    <a:gd name="T2" fmla="*/ 29494 w 992"/>
                    <a:gd name="T3" fmla="*/ 1 h 770"/>
                    <a:gd name="T4" fmla="*/ 31520 w 992"/>
                    <a:gd name="T5" fmla="*/ 1 h 770"/>
                    <a:gd name="T6" fmla="*/ 34032 w 992"/>
                    <a:gd name="T7" fmla="*/ 1 h 770"/>
                    <a:gd name="T8" fmla="*/ 35520 w 992"/>
                    <a:gd name="T9" fmla="*/ 1 h 770"/>
                    <a:gd name="T10" fmla="*/ 34868 w 992"/>
                    <a:gd name="T11" fmla="*/ 1 h 770"/>
                    <a:gd name="T12" fmla="*/ 33482 w 992"/>
                    <a:gd name="T13" fmla="*/ 1 h 770"/>
                    <a:gd name="T14" fmla="*/ 30702 w 992"/>
                    <a:gd name="T15" fmla="*/ 1 h 770"/>
                    <a:gd name="T16" fmla="*/ 27272 w 992"/>
                    <a:gd name="T17" fmla="*/ 1 h 770"/>
                    <a:gd name="T18" fmla="*/ 24414 w 992"/>
                    <a:gd name="T19" fmla="*/ 1 h 770"/>
                    <a:gd name="T20" fmla="*/ 21207 w 992"/>
                    <a:gd name="T21" fmla="*/ 1 h 770"/>
                    <a:gd name="T22" fmla="*/ 18151 w 992"/>
                    <a:gd name="T23" fmla="*/ 1 h 770"/>
                    <a:gd name="T24" fmla="*/ 15831 w 992"/>
                    <a:gd name="T25" fmla="*/ 1 h 770"/>
                    <a:gd name="T26" fmla="*/ 14986 w 992"/>
                    <a:gd name="T27" fmla="*/ 1 h 770"/>
                    <a:gd name="T28" fmla="*/ 14046 w 992"/>
                    <a:gd name="T29" fmla="*/ 1 h 770"/>
                    <a:gd name="T30" fmla="*/ 12938 w 992"/>
                    <a:gd name="T31" fmla="*/ 1 h 770"/>
                    <a:gd name="T32" fmla="*/ 12113 w 992"/>
                    <a:gd name="T33" fmla="*/ 1 h 770"/>
                    <a:gd name="T34" fmla="*/ 12113 w 992"/>
                    <a:gd name="T35" fmla="*/ 1 h 770"/>
                    <a:gd name="T36" fmla="*/ 11543 w 992"/>
                    <a:gd name="T37" fmla="*/ 1 h 770"/>
                    <a:gd name="T38" fmla="*/ 9958 w 992"/>
                    <a:gd name="T39" fmla="*/ 1 h 770"/>
                    <a:gd name="T40" fmla="*/ 8003 w 992"/>
                    <a:gd name="T41" fmla="*/ 1 h 770"/>
                    <a:gd name="T42" fmla="*/ 6185 w 992"/>
                    <a:gd name="T43" fmla="*/ 1 h 770"/>
                    <a:gd name="T44" fmla="*/ 4103 w 992"/>
                    <a:gd name="T45" fmla="*/ 1 h 770"/>
                    <a:gd name="T46" fmla="*/ 949 w 992"/>
                    <a:gd name="T47" fmla="*/ 1 h 770"/>
                    <a:gd name="T48" fmla="*/ 0 w 992"/>
                    <a:gd name="T49" fmla="*/ 1 h 770"/>
                    <a:gd name="T50" fmla="*/ 0 w 992"/>
                    <a:gd name="T51" fmla="*/ 1 h 770"/>
                    <a:gd name="T52" fmla="*/ 1414 w 992"/>
                    <a:gd name="T53" fmla="*/ 1 h 770"/>
                    <a:gd name="T54" fmla="*/ 2930 w 992"/>
                    <a:gd name="T55" fmla="*/ 1 h 770"/>
                    <a:gd name="T56" fmla="*/ 4241 w 992"/>
                    <a:gd name="T57" fmla="*/ 1 h 770"/>
                    <a:gd name="T58" fmla="*/ 6764 w 992"/>
                    <a:gd name="T59" fmla="*/ 1 h 770"/>
                    <a:gd name="T60" fmla="*/ 9211 w 992"/>
                    <a:gd name="T61" fmla="*/ 1 h 770"/>
                    <a:gd name="T62" fmla="*/ 11543 w 992"/>
                    <a:gd name="T63" fmla="*/ 1 h 770"/>
                    <a:gd name="T64" fmla="*/ 14866 w 992"/>
                    <a:gd name="T65" fmla="*/ 0 h 770"/>
                    <a:gd name="T66" fmla="*/ 14986 w 992"/>
                    <a:gd name="T67" fmla="*/ 1 h 770"/>
                    <a:gd name="T68" fmla="*/ 14233 w 992"/>
                    <a:gd name="T69" fmla="*/ 1 h 770"/>
                    <a:gd name="T70" fmla="*/ 14046 w 992"/>
                    <a:gd name="T71" fmla="*/ 1 h 770"/>
                    <a:gd name="T72" fmla="*/ 14986 w 992"/>
                    <a:gd name="T73" fmla="*/ 1 h 770"/>
                    <a:gd name="T74" fmla="*/ 16554 w 992"/>
                    <a:gd name="T75" fmla="*/ 1 h 770"/>
                    <a:gd name="T76" fmla="*/ 17885 w 992"/>
                    <a:gd name="T77" fmla="*/ 1 h 770"/>
                    <a:gd name="T78" fmla="*/ 19989 w 992"/>
                    <a:gd name="T79" fmla="*/ 1 h 770"/>
                    <a:gd name="T80" fmla="*/ 22026 w 992"/>
                    <a:gd name="T81" fmla="*/ 1 h 770"/>
                    <a:gd name="T82" fmla="*/ 24108 w 992"/>
                    <a:gd name="T83" fmla="*/ 1 h 770"/>
                    <a:gd name="T84" fmla="*/ 26849 w 992"/>
                    <a:gd name="T85" fmla="*/ 1 h 770"/>
                    <a:gd name="T86" fmla="*/ 28658 w 992"/>
                    <a:gd name="T87" fmla="*/ 1 h 770"/>
                    <a:gd name="T88" fmla="*/ 28948 w 992"/>
                    <a:gd name="T89" fmla="*/ 1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2" name="Freeform 16">
                  <a:extLst>
                    <a:ext uri="{FF2B5EF4-FFF2-40B4-BE49-F238E27FC236}">
                      <a16:creationId xmlns:a16="http://schemas.microsoft.com/office/drawing/2014/main" id="{A199D787-463D-4183-BE15-96CF1AF2CC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414" y="1540"/>
                  <a:ext cx="474" cy="848"/>
                </a:xfrm>
                <a:custGeom>
                  <a:avLst/>
                  <a:gdLst>
                    <a:gd name="T0" fmla="*/ 1 w 699"/>
                    <a:gd name="T1" fmla="*/ 1 h 1216"/>
                    <a:gd name="T2" fmla="*/ 1 w 699"/>
                    <a:gd name="T3" fmla="*/ 1 h 1216"/>
                    <a:gd name="T4" fmla="*/ 1 w 699"/>
                    <a:gd name="T5" fmla="*/ 1 h 1216"/>
                    <a:gd name="T6" fmla="*/ 1 w 699"/>
                    <a:gd name="T7" fmla="*/ 1 h 1216"/>
                    <a:gd name="T8" fmla="*/ 1 w 699"/>
                    <a:gd name="T9" fmla="*/ 1 h 1216"/>
                    <a:gd name="T10" fmla="*/ 1 w 699"/>
                    <a:gd name="T11" fmla="*/ 1 h 1216"/>
                    <a:gd name="T12" fmla="*/ 1 w 699"/>
                    <a:gd name="T13" fmla="*/ 1 h 1216"/>
                    <a:gd name="T14" fmla="*/ 1 w 699"/>
                    <a:gd name="T15" fmla="*/ 1 h 1216"/>
                    <a:gd name="T16" fmla="*/ 1 w 699"/>
                    <a:gd name="T17" fmla="*/ 1 h 1216"/>
                    <a:gd name="T18" fmla="*/ 1 w 699"/>
                    <a:gd name="T19" fmla="*/ 1 h 1216"/>
                    <a:gd name="T20" fmla="*/ 1 w 699"/>
                    <a:gd name="T21" fmla="*/ 1 h 1216"/>
                    <a:gd name="T22" fmla="*/ 1 w 699"/>
                    <a:gd name="T23" fmla="*/ 1 h 1216"/>
                    <a:gd name="T24" fmla="*/ 1 w 699"/>
                    <a:gd name="T25" fmla="*/ 1 h 1216"/>
                    <a:gd name="T26" fmla="*/ 1 w 699"/>
                    <a:gd name="T27" fmla="*/ 1 h 1216"/>
                    <a:gd name="T28" fmla="*/ 1 w 699"/>
                    <a:gd name="T29" fmla="*/ 1 h 1216"/>
                    <a:gd name="T30" fmla="*/ 1 w 699"/>
                    <a:gd name="T31" fmla="*/ 1 h 1216"/>
                    <a:gd name="T32" fmla="*/ 0 w 699"/>
                    <a:gd name="T33" fmla="*/ 1 h 1216"/>
                    <a:gd name="T34" fmla="*/ 1 w 699"/>
                    <a:gd name="T35" fmla="*/ 1 h 1216"/>
                    <a:gd name="T36" fmla="*/ 1 w 699"/>
                    <a:gd name="T37" fmla="*/ 1 h 1216"/>
                    <a:gd name="T38" fmla="*/ 1 w 699"/>
                    <a:gd name="T39" fmla="*/ 1 h 1216"/>
                    <a:gd name="T40" fmla="*/ 1 w 699"/>
                    <a:gd name="T41" fmla="*/ 1 h 1216"/>
                    <a:gd name="T42" fmla="*/ 1 w 699"/>
                    <a:gd name="T43" fmla="*/ 1 h 1216"/>
                    <a:gd name="T44" fmla="*/ 1 w 699"/>
                    <a:gd name="T45" fmla="*/ 1 h 1216"/>
                    <a:gd name="T46" fmla="*/ 1 w 699"/>
                    <a:gd name="T47" fmla="*/ 1 h 1216"/>
                    <a:gd name="T48" fmla="*/ 1 w 699"/>
                    <a:gd name="T49" fmla="*/ 1 h 1216"/>
                    <a:gd name="T50" fmla="*/ 1 w 699"/>
                    <a:gd name="T51" fmla="*/ 1 h 1216"/>
                    <a:gd name="T52" fmla="*/ 1 w 699"/>
                    <a:gd name="T53" fmla="*/ 0 h 1216"/>
                    <a:gd name="T54" fmla="*/ 1 w 699"/>
                    <a:gd name="T55" fmla="*/ 1 h 1216"/>
                    <a:gd name="T56" fmla="*/ 1 w 699"/>
                    <a:gd name="T57" fmla="*/ 1 h 1216"/>
                    <a:gd name="T58" fmla="*/ 1 w 699"/>
                    <a:gd name="T59" fmla="*/ 1 h 1216"/>
                    <a:gd name="T60" fmla="*/ 1 w 699"/>
                    <a:gd name="T61" fmla="*/ 1 h 1216"/>
                    <a:gd name="T62" fmla="*/ 1 w 699"/>
                    <a:gd name="T63" fmla="*/ 1 h 1216"/>
                    <a:gd name="T64" fmla="*/ 1 w 699"/>
                    <a:gd name="T65" fmla="*/ 1 h 1216"/>
                    <a:gd name="T66" fmla="*/ 1 w 699"/>
                    <a:gd name="T67" fmla="*/ 1 h 1216"/>
                    <a:gd name="T68" fmla="*/ 1 w 699"/>
                    <a:gd name="T69" fmla="*/ 1 h 1216"/>
                    <a:gd name="T70" fmla="*/ 1 w 699"/>
                    <a:gd name="T71" fmla="*/ 1 h 1216"/>
                    <a:gd name="T72" fmla="*/ 1 w 699"/>
                    <a:gd name="T73" fmla="*/ 1 h 1216"/>
                    <a:gd name="T74" fmla="*/ 1 w 699"/>
                    <a:gd name="T75" fmla="*/ 1 h 1216"/>
                    <a:gd name="T76" fmla="*/ 1 w 699"/>
                    <a:gd name="T77" fmla="*/ 1 h 1216"/>
                    <a:gd name="T78" fmla="*/ 1 w 699"/>
                    <a:gd name="T79" fmla="*/ 1 h 1216"/>
                    <a:gd name="T80" fmla="*/ 1 w 699"/>
                    <a:gd name="T81" fmla="*/ 1 h 1216"/>
                    <a:gd name="T82" fmla="*/ 1 w 699"/>
                    <a:gd name="T83" fmla="*/ 1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3" name="Freeform 17">
                  <a:extLst>
                    <a:ext uri="{FF2B5EF4-FFF2-40B4-BE49-F238E27FC236}">
                      <a16:creationId xmlns:a16="http://schemas.microsoft.com/office/drawing/2014/main" id="{02AFF3EB-73CA-4EE1-B26D-1681B3CCBC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793" y="1150"/>
                  <a:ext cx="620" cy="708"/>
                </a:xfrm>
                <a:custGeom>
                  <a:avLst/>
                  <a:gdLst>
                    <a:gd name="T0" fmla="*/ 1 w 915"/>
                    <a:gd name="T1" fmla="*/ 1 h 1139"/>
                    <a:gd name="T2" fmla="*/ 0 w 915"/>
                    <a:gd name="T3" fmla="*/ 1 h 1139"/>
                    <a:gd name="T4" fmla="*/ 1 w 915"/>
                    <a:gd name="T5" fmla="*/ 1 h 1139"/>
                    <a:gd name="T6" fmla="*/ 1 w 915"/>
                    <a:gd name="T7" fmla="*/ 1 h 1139"/>
                    <a:gd name="T8" fmla="*/ 1 w 915"/>
                    <a:gd name="T9" fmla="*/ 1 h 1139"/>
                    <a:gd name="T10" fmla="*/ 1 w 915"/>
                    <a:gd name="T11" fmla="*/ 1 h 1139"/>
                    <a:gd name="T12" fmla="*/ 1 w 915"/>
                    <a:gd name="T13" fmla="*/ 1 h 1139"/>
                    <a:gd name="T14" fmla="*/ 1 w 915"/>
                    <a:gd name="T15" fmla="*/ 1 h 1139"/>
                    <a:gd name="T16" fmla="*/ 1 w 915"/>
                    <a:gd name="T17" fmla="*/ 1 h 1139"/>
                    <a:gd name="T18" fmla="*/ 1 w 915"/>
                    <a:gd name="T19" fmla="*/ 1 h 1139"/>
                    <a:gd name="T20" fmla="*/ 1 w 915"/>
                    <a:gd name="T21" fmla="*/ 1 h 1139"/>
                    <a:gd name="T22" fmla="*/ 1 w 915"/>
                    <a:gd name="T23" fmla="*/ 1 h 1139"/>
                    <a:gd name="T24" fmla="*/ 1 w 915"/>
                    <a:gd name="T25" fmla="*/ 1 h 1139"/>
                    <a:gd name="T26" fmla="*/ 1 w 915"/>
                    <a:gd name="T27" fmla="*/ 1 h 1139"/>
                    <a:gd name="T28" fmla="*/ 1 w 915"/>
                    <a:gd name="T29" fmla="*/ 1 h 1139"/>
                    <a:gd name="T30" fmla="*/ 1 w 915"/>
                    <a:gd name="T31" fmla="*/ 1 h 1139"/>
                    <a:gd name="T32" fmla="*/ 1 w 915"/>
                    <a:gd name="T33" fmla="*/ 1 h 1139"/>
                    <a:gd name="T34" fmla="*/ 1 w 915"/>
                    <a:gd name="T35" fmla="*/ 1 h 1139"/>
                    <a:gd name="T36" fmla="*/ 1 w 915"/>
                    <a:gd name="T37" fmla="*/ 1 h 1139"/>
                    <a:gd name="T38" fmla="*/ 1 w 915"/>
                    <a:gd name="T39" fmla="*/ 1 h 1139"/>
                    <a:gd name="T40" fmla="*/ 1 w 915"/>
                    <a:gd name="T41" fmla="*/ 1 h 1139"/>
                    <a:gd name="T42" fmla="*/ 1 w 915"/>
                    <a:gd name="T43" fmla="*/ 1 h 1139"/>
                    <a:gd name="T44" fmla="*/ 1 w 915"/>
                    <a:gd name="T45" fmla="*/ 1 h 1139"/>
                    <a:gd name="T46" fmla="*/ 1 w 915"/>
                    <a:gd name="T47" fmla="*/ 0 h 1139"/>
                    <a:gd name="T48" fmla="*/ 1 w 915"/>
                    <a:gd name="T49" fmla="*/ 1 h 1139"/>
                    <a:gd name="T50" fmla="*/ 1 w 915"/>
                    <a:gd name="T51" fmla="*/ 1 h 1139"/>
                    <a:gd name="T52" fmla="*/ 1 w 915"/>
                    <a:gd name="T53" fmla="*/ 1 h 1139"/>
                    <a:gd name="T54" fmla="*/ 1 w 915"/>
                    <a:gd name="T55" fmla="*/ 1 h 1139"/>
                    <a:gd name="T56" fmla="*/ 1 w 915"/>
                    <a:gd name="T57" fmla="*/ 1 h 1139"/>
                    <a:gd name="T58" fmla="*/ 1 w 915"/>
                    <a:gd name="T59" fmla="*/ 1 h 1139"/>
                    <a:gd name="T60" fmla="*/ 1 w 915"/>
                    <a:gd name="T61" fmla="*/ 1 h 1139"/>
                    <a:gd name="T62" fmla="*/ 1 w 915"/>
                    <a:gd name="T63" fmla="*/ 1 h 1139"/>
                    <a:gd name="T64" fmla="*/ 1 w 915"/>
                    <a:gd name="T65" fmla="*/ 1 h 1139"/>
                    <a:gd name="T66" fmla="*/ 1 w 915"/>
                    <a:gd name="T67" fmla="*/ 1 h 1139"/>
                    <a:gd name="T68" fmla="*/ 1 w 915"/>
                    <a:gd name="T69" fmla="*/ 1 h 1139"/>
                    <a:gd name="T70" fmla="*/ 1 w 915"/>
                    <a:gd name="T71" fmla="*/ 1 h 1139"/>
                    <a:gd name="T72" fmla="*/ 1 w 915"/>
                    <a:gd name="T73" fmla="*/ 1 h 1139"/>
                    <a:gd name="T74" fmla="*/ 1 w 915"/>
                    <a:gd name="T75" fmla="*/ 1 h 1139"/>
                    <a:gd name="T76" fmla="*/ 1 w 915"/>
                    <a:gd name="T77" fmla="*/ 1 h 1139"/>
                    <a:gd name="T78" fmla="*/ 1 w 915"/>
                    <a:gd name="T79" fmla="*/ 1 h 1139"/>
                    <a:gd name="T80" fmla="*/ 1 w 915"/>
                    <a:gd name="T81" fmla="*/ 1 h 1139"/>
                    <a:gd name="T82" fmla="*/ 1 w 915"/>
                    <a:gd name="T83" fmla="*/ 1 h 1139"/>
                    <a:gd name="T84" fmla="*/ 1 w 915"/>
                    <a:gd name="T85" fmla="*/ 1 h 1139"/>
                    <a:gd name="T86" fmla="*/ 1 w 915"/>
                    <a:gd name="T87" fmla="*/ 1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FCF1C0-5CB1-44AC-1D57-9778021C7AFE}"/>
              </a:ext>
            </a:extLst>
          </p:cNvPr>
          <p:cNvGrpSpPr/>
          <p:nvPr/>
        </p:nvGrpSpPr>
        <p:grpSpPr>
          <a:xfrm>
            <a:off x="3174055" y="5024754"/>
            <a:ext cx="5436545" cy="1833246"/>
            <a:chOff x="3174055" y="5024754"/>
            <a:chExt cx="5436545" cy="1833246"/>
          </a:xfrm>
        </p:grpSpPr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BF74D614-6AD4-4AEE-B8C9-73E580878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763" y="5272381"/>
              <a:ext cx="3551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Obtaining Postcondition:</a:t>
              </a:r>
            </a:p>
          </p:txBody>
        </p:sp>
        <p:grpSp>
          <p:nvGrpSpPr>
            <p:cNvPr id="56" name="Group 4">
              <a:extLst>
                <a:ext uri="{FF2B5EF4-FFF2-40B4-BE49-F238E27FC236}">
                  <a16:creationId xmlns:a16="http://schemas.microsoft.com/office/drawing/2014/main" id="{870C7233-84DB-4875-B8D6-B2CCDF534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1937" y="5657849"/>
              <a:ext cx="4538663" cy="1200151"/>
              <a:chOff x="2256" y="2140"/>
              <a:chExt cx="2859" cy="756"/>
            </a:xfrm>
          </p:grpSpPr>
          <p:sp>
            <p:nvSpPr>
              <p:cNvPr id="57" name="Text Box 5">
                <a:extLst>
                  <a:ext uri="{FF2B5EF4-FFF2-40B4-BE49-F238E27FC236}">
                    <a16:creationId xmlns:a16="http://schemas.microsoft.com/office/drawing/2014/main" id="{7F50BCF3-DC0A-43E3-96F6-85126A2110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140"/>
                <a:ext cx="1437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loop-invariant </a:t>
                </a: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exit Cond</a:t>
                </a: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       code</a:t>
                </a:r>
              </a:p>
            </p:txBody>
          </p:sp>
          <p:sp>
            <p:nvSpPr>
              <p:cNvPr id="58" name="Text Box 6">
                <a:extLst>
                  <a:ext uri="{FF2B5EF4-FFF2-40B4-BE49-F238E27FC236}">
                    <a16:creationId xmlns:a16="http://schemas.microsoft.com/office/drawing/2014/main" id="{9B13EE08-1DAC-4616-80D7-9414BA77B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2396"/>
                <a:ext cx="98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postCond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9" name="AutoShape 7">
                <a:extLst>
                  <a:ext uri="{FF2B5EF4-FFF2-40B4-BE49-F238E27FC236}">
                    <a16:creationId xmlns:a16="http://schemas.microsoft.com/office/drawing/2014/main" id="{C6F8ABA0-6272-4FD4-81E6-A812722F3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5" y="2380"/>
                <a:ext cx="432" cy="306"/>
              </a:xfrm>
              <a:prstGeom prst="rightArrow">
                <a:avLst>
                  <a:gd name="adj1" fmla="val 50000"/>
                  <a:gd name="adj2" fmla="val 35294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7" name="Group 27">
              <a:extLst>
                <a:ext uri="{FF2B5EF4-FFF2-40B4-BE49-F238E27FC236}">
                  <a16:creationId xmlns:a16="http://schemas.microsoft.com/office/drawing/2014/main" id="{1D1FF1C8-3991-4FD2-A4A7-D14CCFB3017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74055" y="5024754"/>
              <a:ext cx="836735" cy="874714"/>
              <a:chOff x="4641" y="2352"/>
              <a:chExt cx="735" cy="768"/>
            </a:xfrm>
          </p:grpSpPr>
          <p:sp>
            <p:nvSpPr>
              <p:cNvPr id="68" name="Freeform 28" descr="Green marble">
                <a:extLst>
                  <a:ext uri="{FF2B5EF4-FFF2-40B4-BE49-F238E27FC236}">
                    <a16:creationId xmlns:a16="http://schemas.microsoft.com/office/drawing/2014/main" id="{A025CFF3-EAAE-4E36-B7E8-83B0E84F2A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360341">
                <a:off x="4656" y="2619"/>
                <a:ext cx="390" cy="309"/>
              </a:xfrm>
              <a:custGeom>
                <a:avLst/>
                <a:gdLst>
                  <a:gd name="T0" fmla="*/ 0 w 2280"/>
                  <a:gd name="T1" fmla="*/ 0 h 1785"/>
                  <a:gd name="T2" fmla="*/ 0 w 2280"/>
                  <a:gd name="T3" fmla="*/ 0 h 1785"/>
                  <a:gd name="T4" fmla="*/ 0 w 2280"/>
                  <a:gd name="T5" fmla="*/ 0 h 1785"/>
                  <a:gd name="T6" fmla="*/ 0 w 2280"/>
                  <a:gd name="T7" fmla="*/ 0 h 1785"/>
                  <a:gd name="T8" fmla="*/ 0 w 2280"/>
                  <a:gd name="T9" fmla="*/ 0 h 1785"/>
                  <a:gd name="T10" fmla="*/ 0 w 2280"/>
                  <a:gd name="T11" fmla="*/ 0 h 1785"/>
                  <a:gd name="T12" fmla="*/ 0 w 2280"/>
                  <a:gd name="T13" fmla="*/ 0 h 1785"/>
                  <a:gd name="T14" fmla="*/ 0 w 2280"/>
                  <a:gd name="T15" fmla="*/ 0 h 1785"/>
                  <a:gd name="T16" fmla="*/ 0 w 2280"/>
                  <a:gd name="T17" fmla="*/ 0 h 1785"/>
                  <a:gd name="T18" fmla="*/ 0 w 2280"/>
                  <a:gd name="T19" fmla="*/ 0 h 1785"/>
                  <a:gd name="T20" fmla="*/ 0 w 2280"/>
                  <a:gd name="T21" fmla="*/ 0 h 1785"/>
                  <a:gd name="T22" fmla="*/ 0 w 2280"/>
                  <a:gd name="T23" fmla="*/ 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69" name="Group 29">
                <a:extLst>
                  <a:ext uri="{FF2B5EF4-FFF2-40B4-BE49-F238E27FC236}">
                    <a16:creationId xmlns:a16="http://schemas.microsoft.com/office/drawing/2014/main" id="{2D682BAA-0EC8-462A-A082-623E0B3435E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703" y="2655"/>
                <a:ext cx="208" cy="170"/>
                <a:chOff x="1728" y="2064"/>
                <a:chExt cx="768" cy="672"/>
              </a:xfrm>
            </p:grpSpPr>
            <p:sp>
              <p:nvSpPr>
                <p:cNvPr id="79" name="AutoShape 30">
                  <a:extLst>
                    <a:ext uri="{FF2B5EF4-FFF2-40B4-BE49-F238E27FC236}">
                      <a16:creationId xmlns:a16="http://schemas.microsoft.com/office/drawing/2014/main" id="{056910AD-464E-47EB-BC2F-1330763066E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-8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rPr>
                    <a:t>Exit</a:t>
                  </a:r>
                  <a:endParaRPr kumimoji="0" lang="en-CA" altLang="en-US" sz="2400" b="0" i="0" u="none" strike="noStrike" kern="1200" cap="none" spc="0" normalizeH="0" baseline="-8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80" name="Line 31">
                  <a:extLst>
                    <a:ext uri="{FF2B5EF4-FFF2-40B4-BE49-F238E27FC236}">
                      <a16:creationId xmlns:a16="http://schemas.microsoft.com/office/drawing/2014/main" id="{C3FCDB55-535A-4BDA-A203-2F93184EEAF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70" name="Oval 32">
                <a:extLst>
                  <a:ext uri="{FF2B5EF4-FFF2-40B4-BE49-F238E27FC236}">
                    <a16:creationId xmlns:a16="http://schemas.microsoft.com/office/drawing/2014/main" id="{33A23D4E-7AFB-45F2-B5F2-01A5A6CEAF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41" y="2384"/>
                <a:ext cx="735" cy="736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pic>
            <p:nvPicPr>
              <p:cNvPr id="71" name="Picture 33">
                <a:extLst>
                  <a:ext uri="{FF2B5EF4-FFF2-40B4-BE49-F238E27FC236}">
                    <a16:creationId xmlns:a16="http://schemas.microsoft.com/office/drawing/2014/main" id="{70C53AB4-1F38-42AF-9847-13948CAB1D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" y="2540"/>
                <a:ext cx="389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2" name="Group 34">
                <a:extLst>
                  <a:ext uri="{FF2B5EF4-FFF2-40B4-BE49-F238E27FC236}">
                    <a16:creationId xmlns:a16="http://schemas.microsoft.com/office/drawing/2014/main" id="{80426CD9-1450-456E-BEB5-81950A5387C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360341">
                <a:off x="4794" y="2352"/>
                <a:ext cx="342" cy="428"/>
                <a:chOff x="2227" y="1194"/>
                <a:chExt cx="1944" cy="2413"/>
              </a:xfrm>
            </p:grpSpPr>
            <p:sp>
              <p:nvSpPr>
                <p:cNvPr id="73" name="Freeform 35">
                  <a:extLst>
                    <a:ext uri="{FF2B5EF4-FFF2-40B4-BE49-F238E27FC236}">
                      <a16:creationId xmlns:a16="http://schemas.microsoft.com/office/drawing/2014/main" id="{4637525F-C44E-4A86-8B0D-94B1627605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708" y="1513"/>
                  <a:ext cx="406" cy="340"/>
                </a:xfrm>
                <a:custGeom>
                  <a:avLst/>
                  <a:gdLst>
                    <a:gd name="T0" fmla="*/ 1 w 600"/>
                    <a:gd name="T1" fmla="*/ 1 h 608"/>
                    <a:gd name="T2" fmla="*/ 1 w 600"/>
                    <a:gd name="T3" fmla="*/ 1 h 608"/>
                    <a:gd name="T4" fmla="*/ 1 w 600"/>
                    <a:gd name="T5" fmla="*/ 1 h 608"/>
                    <a:gd name="T6" fmla="*/ 1 w 600"/>
                    <a:gd name="T7" fmla="*/ 1 h 608"/>
                    <a:gd name="T8" fmla="*/ 1 w 600"/>
                    <a:gd name="T9" fmla="*/ 0 h 608"/>
                    <a:gd name="T10" fmla="*/ 1 w 600"/>
                    <a:gd name="T11" fmla="*/ 1 h 608"/>
                    <a:gd name="T12" fmla="*/ 1 w 600"/>
                    <a:gd name="T13" fmla="*/ 1 h 608"/>
                    <a:gd name="T14" fmla="*/ 0 w 600"/>
                    <a:gd name="T15" fmla="*/ 1 h 608"/>
                    <a:gd name="T16" fmla="*/ 1 w 600"/>
                    <a:gd name="T17" fmla="*/ 1 h 608"/>
                    <a:gd name="T18" fmla="*/ 1 w 600"/>
                    <a:gd name="T19" fmla="*/ 1 h 608"/>
                    <a:gd name="T20" fmla="*/ 1 w 600"/>
                    <a:gd name="T21" fmla="*/ 1 h 608"/>
                    <a:gd name="T22" fmla="*/ 1 w 600"/>
                    <a:gd name="T23" fmla="*/ 1 h 608"/>
                    <a:gd name="T24" fmla="*/ 1 w 600"/>
                    <a:gd name="T25" fmla="*/ 1 h 608"/>
                    <a:gd name="T26" fmla="*/ 1 w 600"/>
                    <a:gd name="T27" fmla="*/ 1 h 608"/>
                    <a:gd name="T28" fmla="*/ 1 w 600"/>
                    <a:gd name="T29" fmla="*/ 1 h 608"/>
                    <a:gd name="T30" fmla="*/ 1 w 600"/>
                    <a:gd name="T31" fmla="*/ 1 h 608"/>
                    <a:gd name="T32" fmla="*/ 1 w 600"/>
                    <a:gd name="T33" fmla="*/ 1 h 608"/>
                    <a:gd name="T34" fmla="*/ 1 w 600"/>
                    <a:gd name="T35" fmla="*/ 1 h 608"/>
                    <a:gd name="T36" fmla="*/ 1 w 600"/>
                    <a:gd name="T37" fmla="*/ 1 h 608"/>
                    <a:gd name="T38" fmla="*/ 1 w 600"/>
                    <a:gd name="T39" fmla="*/ 1 h 608"/>
                    <a:gd name="T40" fmla="*/ 1 w 600"/>
                    <a:gd name="T41" fmla="*/ 1 h 608"/>
                    <a:gd name="T42" fmla="*/ 1 w 600"/>
                    <a:gd name="T43" fmla="*/ 1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4" name="Freeform 36">
                  <a:extLst>
                    <a:ext uri="{FF2B5EF4-FFF2-40B4-BE49-F238E27FC236}">
                      <a16:creationId xmlns:a16="http://schemas.microsoft.com/office/drawing/2014/main" id="{0D5CE53B-1096-4D7B-89D6-61977F02C8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999" y="1873"/>
                  <a:ext cx="418" cy="758"/>
                </a:xfrm>
                <a:custGeom>
                  <a:avLst/>
                  <a:gdLst>
                    <a:gd name="T0" fmla="*/ 1 w 619"/>
                    <a:gd name="T1" fmla="*/ 1 h 1085"/>
                    <a:gd name="T2" fmla="*/ 1 w 619"/>
                    <a:gd name="T3" fmla="*/ 1 h 1085"/>
                    <a:gd name="T4" fmla="*/ 1 w 619"/>
                    <a:gd name="T5" fmla="*/ 1 h 1085"/>
                    <a:gd name="T6" fmla="*/ 1 w 619"/>
                    <a:gd name="T7" fmla="*/ 0 h 1085"/>
                    <a:gd name="T8" fmla="*/ 1 w 619"/>
                    <a:gd name="T9" fmla="*/ 1 h 1085"/>
                    <a:gd name="T10" fmla="*/ 1 w 619"/>
                    <a:gd name="T11" fmla="*/ 1 h 1085"/>
                    <a:gd name="T12" fmla="*/ 1 w 619"/>
                    <a:gd name="T13" fmla="*/ 1 h 1085"/>
                    <a:gd name="T14" fmla="*/ 1 w 619"/>
                    <a:gd name="T15" fmla="*/ 1 h 1085"/>
                    <a:gd name="T16" fmla="*/ 1 w 619"/>
                    <a:gd name="T17" fmla="*/ 1 h 1085"/>
                    <a:gd name="T18" fmla="*/ 1 w 619"/>
                    <a:gd name="T19" fmla="*/ 1 h 1085"/>
                    <a:gd name="T20" fmla="*/ 1 w 619"/>
                    <a:gd name="T21" fmla="*/ 1 h 1085"/>
                    <a:gd name="T22" fmla="*/ 1 w 619"/>
                    <a:gd name="T23" fmla="*/ 1 h 1085"/>
                    <a:gd name="T24" fmla="*/ 1 w 619"/>
                    <a:gd name="T25" fmla="*/ 1 h 1085"/>
                    <a:gd name="T26" fmla="*/ 1 w 619"/>
                    <a:gd name="T27" fmla="*/ 1 h 1085"/>
                    <a:gd name="T28" fmla="*/ 1 w 619"/>
                    <a:gd name="T29" fmla="*/ 1 h 1085"/>
                    <a:gd name="T30" fmla="*/ 1 w 619"/>
                    <a:gd name="T31" fmla="*/ 1 h 1085"/>
                    <a:gd name="T32" fmla="*/ 1 w 619"/>
                    <a:gd name="T33" fmla="*/ 1 h 1085"/>
                    <a:gd name="T34" fmla="*/ 1 w 619"/>
                    <a:gd name="T35" fmla="*/ 1 h 1085"/>
                    <a:gd name="T36" fmla="*/ 1 w 619"/>
                    <a:gd name="T37" fmla="*/ 1 h 1085"/>
                    <a:gd name="T38" fmla="*/ 1 w 619"/>
                    <a:gd name="T39" fmla="*/ 1 h 1085"/>
                    <a:gd name="T40" fmla="*/ 0 w 619"/>
                    <a:gd name="T41" fmla="*/ 1 h 1085"/>
                    <a:gd name="T42" fmla="*/ 1 w 619"/>
                    <a:gd name="T43" fmla="*/ 1 h 1085"/>
                    <a:gd name="T44" fmla="*/ 1 w 619"/>
                    <a:gd name="T45" fmla="*/ 1 h 1085"/>
                    <a:gd name="T46" fmla="*/ 1 w 619"/>
                    <a:gd name="T47" fmla="*/ 1 h 1085"/>
                    <a:gd name="T48" fmla="*/ 1 w 619"/>
                    <a:gd name="T49" fmla="*/ 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5" name="Freeform 37">
                  <a:extLst>
                    <a:ext uri="{FF2B5EF4-FFF2-40B4-BE49-F238E27FC236}">
                      <a16:creationId xmlns:a16="http://schemas.microsoft.com/office/drawing/2014/main" id="{CD405E17-7301-4288-8160-50AC105C9E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3504" y="2064"/>
                  <a:ext cx="812" cy="523"/>
                </a:xfrm>
                <a:custGeom>
                  <a:avLst/>
                  <a:gdLst>
                    <a:gd name="T0" fmla="*/ 0 w 782"/>
                    <a:gd name="T1" fmla="*/ 1 h 808"/>
                    <a:gd name="T2" fmla="*/ 158 w 782"/>
                    <a:gd name="T3" fmla="*/ 0 h 808"/>
                    <a:gd name="T4" fmla="*/ 386 w 782"/>
                    <a:gd name="T5" fmla="*/ 0 h 808"/>
                    <a:gd name="T6" fmla="*/ 814 w 782"/>
                    <a:gd name="T7" fmla="*/ 1 h 808"/>
                    <a:gd name="T8" fmla="*/ 1320 w 782"/>
                    <a:gd name="T9" fmla="*/ 1 h 808"/>
                    <a:gd name="T10" fmla="*/ 1508 w 782"/>
                    <a:gd name="T11" fmla="*/ 1 h 808"/>
                    <a:gd name="T12" fmla="*/ 1595 w 782"/>
                    <a:gd name="T13" fmla="*/ 1 h 808"/>
                    <a:gd name="T14" fmla="*/ 1608 w 782"/>
                    <a:gd name="T15" fmla="*/ 1 h 808"/>
                    <a:gd name="T16" fmla="*/ 1552 w 782"/>
                    <a:gd name="T17" fmla="*/ 1 h 808"/>
                    <a:gd name="T18" fmla="*/ 1397 w 782"/>
                    <a:gd name="T19" fmla="*/ 1 h 808"/>
                    <a:gd name="T20" fmla="*/ 1195 w 782"/>
                    <a:gd name="T21" fmla="*/ 1 h 808"/>
                    <a:gd name="T22" fmla="*/ 1048 w 782"/>
                    <a:gd name="T23" fmla="*/ 1 h 808"/>
                    <a:gd name="T24" fmla="*/ 980 w 782"/>
                    <a:gd name="T25" fmla="*/ 1 h 808"/>
                    <a:gd name="T26" fmla="*/ 938 w 782"/>
                    <a:gd name="T27" fmla="*/ 1 h 808"/>
                    <a:gd name="T28" fmla="*/ 951 w 782"/>
                    <a:gd name="T29" fmla="*/ 1 h 808"/>
                    <a:gd name="T30" fmla="*/ 962 w 782"/>
                    <a:gd name="T31" fmla="*/ 1 h 808"/>
                    <a:gd name="T32" fmla="*/ 1143 w 782"/>
                    <a:gd name="T33" fmla="*/ 1 h 808"/>
                    <a:gd name="T34" fmla="*/ 1430 w 782"/>
                    <a:gd name="T35" fmla="*/ 1 h 808"/>
                    <a:gd name="T36" fmla="*/ 1608 w 782"/>
                    <a:gd name="T37" fmla="*/ 1 h 808"/>
                    <a:gd name="T38" fmla="*/ 1799 w 782"/>
                    <a:gd name="T39" fmla="*/ 1 h 808"/>
                    <a:gd name="T40" fmla="*/ 1860 w 782"/>
                    <a:gd name="T41" fmla="*/ 1 h 808"/>
                    <a:gd name="T42" fmla="*/ 1799 w 782"/>
                    <a:gd name="T43" fmla="*/ 1 h 808"/>
                    <a:gd name="T44" fmla="*/ 1724 w 782"/>
                    <a:gd name="T45" fmla="*/ 1 h 808"/>
                    <a:gd name="T46" fmla="*/ 1595 w 782"/>
                    <a:gd name="T47" fmla="*/ 1 h 808"/>
                    <a:gd name="T48" fmla="*/ 1423 w 782"/>
                    <a:gd name="T49" fmla="*/ 1 h 808"/>
                    <a:gd name="T50" fmla="*/ 1236 w 782"/>
                    <a:gd name="T51" fmla="*/ 1 h 808"/>
                    <a:gd name="T52" fmla="*/ 938 w 782"/>
                    <a:gd name="T53" fmla="*/ 1 h 808"/>
                    <a:gd name="T54" fmla="*/ 844 w 782"/>
                    <a:gd name="T55" fmla="*/ 1 h 808"/>
                    <a:gd name="T56" fmla="*/ 793 w 782"/>
                    <a:gd name="T57" fmla="*/ 1 h 808"/>
                    <a:gd name="T58" fmla="*/ 793 w 782"/>
                    <a:gd name="T59" fmla="*/ 1 h 808"/>
                    <a:gd name="T60" fmla="*/ 793 w 782"/>
                    <a:gd name="T61" fmla="*/ 1 h 808"/>
                    <a:gd name="T62" fmla="*/ 922 w 782"/>
                    <a:gd name="T63" fmla="*/ 1 h 808"/>
                    <a:gd name="T64" fmla="*/ 1114 w 782"/>
                    <a:gd name="T65" fmla="*/ 1 h 808"/>
                    <a:gd name="T66" fmla="*/ 1283 w 782"/>
                    <a:gd name="T67" fmla="*/ 1 h 808"/>
                    <a:gd name="T68" fmla="*/ 1389 w 782"/>
                    <a:gd name="T69" fmla="*/ 1 h 808"/>
                    <a:gd name="T70" fmla="*/ 1443 w 782"/>
                    <a:gd name="T71" fmla="*/ 1 h 808"/>
                    <a:gd name="T72" fmla="*/ 1423 w 782"/>
                    <a:gd name="T73" fmla="*/ 1 h 808"/>
                    <a:gd name="T74" fmla="*/ 1344 w 782"/>
                    <a:gd name="T75" fmla="*/ 1 h 808"/>
                    <a:gd name="T76" fmla="*/ 1236 w 782"/>
                    <a:gd name="T77" fmla="*/ 1 h 808"/>
                    <a:gd name="T78" fmla="*/ 1114 w 782"/>
                    <a:gd name="T79" fmla="*/ 1 h 808"/>
                    <a:gd name="T80" fmla="*/ 850 w 782"/>
                    <a:gd name="T81" fmla="*/ 1 h 808"/>
                    <a:gd name="T82" fmla="*/ 460 w 782"/>
                    <a:gd name="T83" fmla="*/ 1 h 808"/>
                    <a:gd name="T84" fmla="*/ 166 w 782"/>
                    <a:gd name="T85" fmla="*/ 1 h 808"/>
                    <a:gd name="T86" fmla="*/ 46 w 782"/>
                    <a:gd name="T87" fmla="*/ 1 h 808"/>
                    <a:gd name="T88" fmla="*/ 0 w 782"/>
                    <a:gd name="T89" fmla="*/ 1 h 808"/>
                    <a:gd name="T90" fmla="*/ 0 w 782"/>
                    <a:gd name="T91" fmla="*/ 1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6" name="Freeform 38">
                  <a:extLst>
                    <a:ext uri="{FF2B5EF4-FFF2-40B4-BE49-F238E27FC236}">
                      <a16:creationId xmlns:a16="http://schemas.microsoft.com/office/drawing/2014/main" id="{E916A15E-B2E1-4046-BFF7-8D72CC24A6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4121048">
                  <a:off x="2675" y="2797"/>
                  <a:ext cx="1159" cy="461"/>
                </a:xfrm>
                <a:custGeom>
                  <a:avLst/>
                  <a:gdLst>
                    <a:gd name="T0" fmla="*/ 28948 w 992"/>
                    <a:gd name="T1" fmla="*/ 1 h 770"/>
                    <a:gd name="T2" fmla="*/ 29494 w 992"/>
                    <a:gd name="T3" fmla="*/ 1 h 770"/>
                    <a:gd name="T4" fmla="*/ 31520 w 992"/>
                    <a:gd name="T5" fmla="*/ 1 h 770"/>
                    <a:gd name="T6" fmla="*/ 34032 w 992"/>
                    <a:gd name="T7" fmla="*/ 1 h 770"/>
                    <a:gd name="T8" fmla="*/ 35520 w 992"/>
                    <a:gd name="T9" fmla="*/ 1 h 770"/>
                    <a:gd name="T10" fmla="*/ 34868 w 992"/>
                    <a:gd name="T11" fmla="*/ 1 h 770"/>
                    <a:gd name="T12" fmla="*/ 33482 w 992"/>
                    <a:gd name="T13" fmla="*/ 1 h 770"/>
                    <a:gd name="T14" fmla="*/ 30702 w 992"/>
                    <a:gd name="T15" fmla="*/ 1 h 770"/>
                    <a:gd name="T16" fmla="*/ 27272 w 992"/>
                    <a:gd name="T17" fmla="*/ 1 h 770"/>
                    <a:gd name="T18" fmla="*/ 24414 w 992"/>
                    <a:gd name="T19" fmla="*/ 1 h 770"/>
                    <a:gd name="T20" fmla="*/ 21207 w 992"/>
                    <a:gd name="T21" fmla="*/ 1 h 770"/>
                    <a:gd name="T22" fmla="*/ 18151 w 992"/>
                    <a:gd name="T23" fmla="*/ 1 h 770"/>
                    <a:gd name="T24" fmla="*/ 15831 w 992"/>
                    <a:gd name="T25" fmla="*/ 1 h 770"/>
                    <a:gd name="T26" fmla="*/ 14986 w 992"/>
                    <a:gd name="T27" fmla="*/ 1 h 770"/>
                    <a:gd name="T28" fmla="*/ 14046 w 992"/>
                    <a:gd name="T29" fmla="*/ 1 h 770"/>
                    <a:gd name="T30" fmla="*/ 12938 w 992"/>
                    <a:gd name="T31" fmla="*/ 1 h 770"/>
                    <a:gd name="T32" fmla="*/ 12113 w 992"/>
                    <a:gd name="T33" fmla="*/ 1 h 770"/>
                    <a:gd name="T34" fmla="*/ 12113 w 992"/>
                    <a:gd name="T35" fmla="*/ 1 h 770"/>
                    <a:gd name="T36" fmla="*/ 11543 w 992"/>
                    <a:gd name="T37" fmla="*/ 1 h 770"/>
                    <a:gd name="T38" fmla="*/ 9958 w 992"/>
                    <a:gd name="T39" fmla="*/ 1 h 770"/>
                    <a:gd name="T40" fmla="*/ 8003 w 992"/>
                    <a:gd name="T41" fmla="*/ 1 h 770"/>
                    <a:gd name="T42" fmla="*/ 6185 w 992"/>
                    <a:gd name="T43" fmla="*/ 1 h 770"/>
                    <a:gd name="T44" fmla="*/ 4103 w 992"/>
                    <a:gd name="T45" fmla="*/ 1 h 770"/>
                    <a:gd name="T46" fmla="*/ 949 w 992"/>
                    <a:gd name="T47" fmla="*/ 1 h 770"/>
                    <a:gd name="T48" fmla="*/ 0 w 992"/>
                    <a:gd name="T49" fmla="*/ 1 h 770"/>
                    <a:gd name="T50" fmla="*/ 0 w 992"/>
                    <a:gd name="T51" fmla="*/ 1 h 770"/>
                    <a:gd name="T52" fmla="*/ 1414 w 992"/>
                    <a:gd name="T53" fmla="*/ 1 h 770"/>
                    <a:gd name="T54" fmla="*/ 2930 w 992"/>
                    <a:gd name="T55" fmla="*/ 1 h 770"/>
                    <a:gd name="T56" fmla="*/ 4241 w 992"/>
                    <a:gd name="T57" fmla="*/ 1 h 770"/>
                    <a:gd name="T58" fmla="*/ 6764 w 992"/>
                    <a:gd name="T59" fmla="*/ 1 h 770"/>
                    <a:gd name="T60" fmla="*/ 9211 w 992"/>
                    <a:gd name="T61" fmla="*/ 1 h 770"/>
                    <a:gd name="T62" fmla="*/ 11543 w 992"/>
                    <a:gd name="T63" fmla="*/ 1 h 770"/>
                    <a:gd name="T64" fmla="*/ 14866 w 992"/>
                    <a:gd name="T65" fmla="*/ 0 h 770"/>
                    <a:gd name="T66" fmla="*/ 14986 w 992"/>
                    <a:gd name="T67" fmla="*/ 1 h 770"/>
                    <a:gd name="T68" fmla="*/ 14233 w 992"/>
                    <a:gd name="T69" fmla="*/ 1 h 770"/>
                    <a:gd name="T70" fmla="*/ 14046 w 992"/>
                    <a:gd name="T71" fmla="*/ 1 h 770"/>
                    <a:gd name="T72" fmla="*/ 14986 w 992"/>
                    <a:gd name="T73" fmla="*/ 1 h 770"/>
                    <a:gd name="T74" fmla="*/ 16554 w 992"/>
                    <a:gd name="T75" fmla="*/ 1 h 770"/>
                    <a:gd name="T76" fmla="*/ 17885 w 992"/>
                    <a:gd name="T77" fmla="*/ 1 h 770"/>
                    <a:gd name="T78" fmla="*/ 19989 w 992"/>
                    <a:gd name="T79" fmla="*/ 1 h 770"/>
                    <a:gd name="T80" fmla="*/ 22026 w 992"/>
                    <a:gd name="T81" fmla="*/ 1 h 770"/>
                    <a:gd name="T82" fmla="*/ 24108 w 992"/>
                    <a:gd name="T83" fmla="*/ 1 h 770"/>
                    <a:gd name="T84" fmla="*/ 26849 w 992"/>
                    <a:gd name="T85" fmla="*/ 1 h 770"/>
                    <a:gd name="T86" fmla="*/ 28658 w 992"/>
                    <a:gd name="T87" fmla="*/ 1 h 770"/>
                    <a:gd name="T88" fmla="*/ 28948 w 992"/>
                    <a:gd name="T89" fmla="*/ 1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7" name="Freeform 39">
                  <a:extLst>
                    <a:ext uri="{FF2B5EF4-FFF2-40B4-BE49-F238E27FC236}">
                      <a16:creationId xmlns:a16="http://schemas.microsoft.com/office/drawing/2014/main" id="{0B79F41A-14ED-4833-AEC3-50178A467D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414" y="1540"/>
                  <a:ext cx="474" cy="848"/>
                </a:xfrm>
                <a:custGeom>
                  <a:avLst/>
                  <a:gdLst>
                    <a:gd name="T0" fmla="*/ 1 w 699"/>
                    <a:gd name="T1" fmla="*/ 1 h 1216"/>
                    <a:gd name="T2" fmla="*/ 1 w 699"/>
                    <a:gd name="T3" fmla="*/ 1 h 1216"/>
                    <a:gd name="T4" fmla="*/ 1 w 699"/>
                    <a:gd name="T5" fmla="*/ 1 h 1216"/>
                    <a:gd name="T6" fmla="*/ 1 w 699"/>
                    <a:gd name="T7" fmla="*/ 1 h 1216"/>
                    <a:gd name="T8" fmla="*/ 1 w 699"/>
                    <a:gd name="T9" fmla="*/ 1 h 1216"/>
                    <a:gd name="T10" fmla="*/ 1 w 699"/>
                    <a:gd name="T11" fmla="*/ 1 h 1216"/>
                    <a:gd name="T12" fmla="*/ 1 w 699"/>
                    <a:gd name="T13" fmla="*/ 1 h 1216"/>
                    <a:gd name="T14" fmla="*/ 1 w 699"/>
                    <a:gd name="T15" fmla="*/ 1 h 1216"/>
                    <a:gd name="T16" fmla="*/ 1 w 699"/>
                    <a:gd name="T17" fmla="*/ 1 h 1216"/>
                    <a:gd name="T18" fmla="*/ 1 w 699"/>
                    <a:gd name="T19" fmla="*/ 1 h 1216"/>
                    <a:gd name="T20" fmla="*/ 1 w 699"/>
                    <a:gd name="T21" fmla="*/ 1 h 1216"/>
                    <a:gd name="T22" fmla="*/ 1 w 699"/>
                    <a:gd name="T23" fmla="*/ 1 h 1216"/>
                    <a:gd name="T24" fmla="*/ 1 w 699"/>
                    <a:gd name="T25" fmla="*/ 1 h 1216"/>
                    <a:gd name="T26" fmla="*/ 1 w 699"/>
                    <a:gd name="T27" fmla="*/ 1 h 1216"/>
                    <a:gd name="T28" fmla="*/ 1 w 699"/>
                    <a:gd name="T29" fmla="*/ 1 h 1216"/>
                    <a:gd name="T30" fmla="*/ 1 w 699"/>
                    <a:gd name="T31" fmla="*/ 1 h 1216"/>
                    <a:gd name="T32" fmla="*/ 0 w 699"/>
                    <a:gd name="T33" fmla="*/ 1 h 1216"/>
                    <a:gd name="T34" fmla="*/ 1 w 699"/>
                    <a:gd name="T35" fmla="*/ 1 h 1216"/>
                    <a:gd name="T36" fmla="*/ 1 w 699"/>
                    <a:gd name="T37" fmla="*/ 1 h 1216"/>
                    <a:gd name="T38" fmla="*/ 1 w 699"/>
                    <a:gd name="T39" fmla="*/ 1 h 1216"/>
                    <a:gd name="T40" fmla="*/ 1 w 699"/>
                    <a:gd name="T41" fmla="*/ 1 h 1216"/>
                    <a:gd name="T42" fmla="*/ 1 w 699"/>
                    <a:gd name="T43" fmla="*/ 1 h 1216"/>
                    <a:gd name="T44" fmla="*/ 1 w 699"/>
                    <a:gd name="T45" fmla="*/ 1 h 1216"/>
                    <a:gd name="T46" fmla="*/ 1 w 699"/>
                    <a:gd name="T47" fmla="*/ 1 h 1216"/>
                    <a:gd name="T48" fmla="*/ 1 w 699"/>
                    <a:gd name="T49" fmla="*/ 1 h 1216"/>
                    <a:gd name="T50" fmla="*/ 1 w 699"/>
                    <a:gd name="T51" fmla="*/ 1 h 1216"/>
                    <a:gd name="T52" fmla="*/ 1 w 699"/>
                    <a:gd name="T53" fmla="*/ 0 h 1216"/>
                    <a:gd name="T54" fmla="*/ 1 w 699"/>
                    <a:gd name="T55" fmla="*/ 1 h 1216"/>
                    <a:gd name="T56" fmla="*/ 1 w 699"/>
                    <a:gd name="T57" fmla="*/ 1 h 1216"/>
                    <a:gd name="T58" fmla="*/ 1 w 699"/>
                    <a:gd name="T59" fmla="*/ 1 h 1216"/>
                    <a:gd name="T60" fmla="*/ 1 w 699"/>
                    <a:gd name="T61" fmla="*/ 1 h 1216"/>
                    <a:gd name="T62" fmla="*/ 1 w 699"/>
                    <a:gd name="T63" fmla="*/ 1 h 1216"/>
                    <a:gd name="T64" fmla="*/ 1 w 699"/>
                    <a:gd name="T65" fmla="*/ 1 h 1216"/>
                    <a:gd name="T66" fmla="*/ 1 w 699"/>
                    <a:gd name="T67" fmla="*/ 1 h 1216"/>
                    <a:gd name="T68" fmla="*/ 1 w 699"/>
                    <a:gd name="T69" fmla="*/ 1 h 1216"/>
                    <a:gd name="T70" fmla="*/ 1 w 699"/>
                    <a:gd name="T71" fmla="*/ 1 h 1216"/>
                    <a:gd name="T72" fmla="*/ 1 w 699"/>
                    <a:gd name="T73" fmla="*/ 1 h 1216"/>
                    <a:gd name="T74" fmla="*/ 1 w 699"/>
                    <a:gd name="T75" fmla="*/ 1 h 1216"/>
                    <a:gd name="T76" fmla="*/ 1 w 699"/>
                    <a:gd name="T77" fmla="*/ 1 h 1216"/>
                    <a:gd name="T78" fmla="*/ 1 w 699"/>
                    <a:gd name="T79" fmla="*/ 1 h 1216"/>
                    <a:gd name="T80" fmla="*/ 1 w 699"/>
                    <a:gd name="T81" fmla="*/ 1 h 1216"/>
                    <a:gd name="T82" fmla="*/ 1 w 699"/>
                    <a:gd name="T83" fmla="*/ 1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8" name="Freeform 40">
                  <a:extLst>
                    <a:ext uri="{FF2B5EF4-FFF2-40B4-BE49-F238E27FC236}">
                      <a16:creationId xmlns:a16="http://schemas.microsoft.com/office/drawing/2014/main" id="{0889B675-DBE0-4CF3-B7BC-3F84A02AAC4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793" y="1150"/>
                  <a:ext cx="620" cy="708"/>
                </a:xfrm>
                <a:custGeom>
                  <a:avLst/>
                  <a:gdLst>
                    <a:gd name="T0" fmla="*/ 1 w 915"/>
                    <a:gd name="T1" fmla="*/ 1 h 1139"/>
                    <a:gd name="T2" fmla="*/ 0 w 915"/>
                    <a:gd name="T3" fmla="*/ 1 h 1139"/>
                    <a:gd name="T4" fmla="*/ 1 w 915"/>
                    <a:gd name="T5" fmla="*/ 1 h 1139"/>
                    <a:gd name="T6" fmla="*/ 1 w 915"/>
                    <a:gd name="T7" fmla="*/ 1 h 1139"/>
                    <a:gd name="T8" fmla="*/ 1 w 915"/>
                    <a:gd name="T9" fmla="*/ 1 h 1139"/>
                    <a:gd name="T10" fmla="*/ 1 w 915"/>
                    <a:gd name="T11" fmla="*/ 1 h 1139"/>
                    <a:gd name="T12" fmla="*/ 1 w 915"/>
                    <a:gd name="T13" fmla="*/ 1 h 1139"/>
                    <a:gd name="T14" fmla="*/ 1 w 915"/>
                    <a:gd name="T15" fmla="*/ 1 h 1139"/>
                    <a:gd name="T16" fmla="*/ 1 w 915"/>
                    <a:gd name="T17" fmla="*/ 1 h 1139"/>
                    <a:gd name="T18" fmla="*/ 1 w 915"/>
                    <a:gd name="T19" fmla="*/ 1 h 1139"/>
                    <a:gd name="T20" fmla="*/ 1 w 915"/>
                    <a:gd name="T21" fmla="*/ 1 h 1139"/>
                    <a:gd name="T22" fmla="*/ 1 w 915"/>
                    <a:gd name="T23" fmla="*/ 1 h 1139"/>
                    <a:gd name="T24" fmla="*/ 1 w 915"/>
                    <a:gd name="T25" fmla="*/ 1 h 1139"/>
                    <a:gd name="T26" fmla="*/ 1 w 915"/>
                    <a:gd name="T27" fmla="*/ 1 h 1139"/>
                    <a:gd name="T28" fmla="*/ 1 w 915"/>
                    <a:gd name="T29" fmla="*/ 1 h 1139"/>
                    <a:gd name="T30" fmla="*/ 1 w 915"/>
                    <a:gd name="T31" fmla="*/ 1 h 1139"/>
                    <a:gd name="T32" fmla="*/ 1 w 915"/>
                    <a:gd name="T33" fmla="*/ 1 h 1139"/>
                    <a:gd name="T34" fmla="*/ 1 w 915"/>
                    <a:gd name="T35" fmla="*/ 1 h 1139"/>
                    <a:gd name="T36" fmla="*/ 1 w 915"/>
                    <a:gd name="T37" fmla="*/ 1 h 1139"/>
                    <a:gd name="T38" fmla="*/ 1 w 915"/>
                    <a:gd name="T39" fmla="*/ 1 h 1139"/>
                    <a:gd name="T40" fmla="*/ 1 w 915"/>
                    <a:gd name="T41" fmla="*/ 1 h 1139"/>
                    <a:gd name="T42" fmla="*/ 1 w 915"/>
                    <a:gd name="T43" fmla="*/ 1 h 1139"/>
                    <a:gd name="T44" fmla="*/ 1 w 915"/>
                    <a:gd name="T45" fmla="*/ 1 h 1139"/>
                    <a:gd name="T46" fmla="*/ 1 w 915"/>
                    <a:gd name="T47" fmla="*/ 0 h 1139"/>
                    <a:gd name="T48" fmla="*/ 1 w 915"/>
                    <a:gd name="T49" fmla="*/ 1 h 1139"/>
                    <a:gd name="T50" fmla="*/ 1 w 915"/>
                    <a:gd name="T51" fmla="*/ 1 h 1139"/>
                    <a:gd name="T52" fmla="*/ 1 w 915"/>
                    <a:gd name="T53" fmla="*/ 1 h 1139"/>
                    <a:gd name="T54" fmla="*/ 1 w 915"/>
                    <a:gd name="T55" fmla="*/ 1 h 1139"/>
                    <a:gd name="T56" fmla="*/ 1 w 915"/>
                    <a:gd name="T57" fmla="*/ 1 h 1139"/>
                    <a:gd name="T58" fmla="*/ 1 w 915"/>
                    <a:gd name="T59" fmla="*/ 1 h 1139"/>
                    <a:gd name="T60" fmla="*/ 1 w 915"/>
                    <a:gd name="T61" fmla="*/ 1 h 1139"/>
                    <a:gd name="T62" fmla="*/ 1 w 915"/>
                    <a:gd name="T63" fmla="*/ 1 h 1139"/>
                    <a:gd name="T64" fmla="*/ 1 w 915"/>
                    <a:gd name="T65" fmla="*/ 1 h 1139"/>
                    <a:gd name="T66" fmla="*/ 1 w 915"/>
                    <a:gd name="T67" fmla="*/ 1 h 1139"/>
                    <a:gd name="T68" fmla="*/ 1 w 915"/>
                    <a:gd name="T69" fmla="*/ 1 h 1139"/>
                    <a:gd name="T70" fmla="*/ 1 w 915"/>
                    <a:gd name="T71" fmla="*/ 1 h 1139"/>
                    <a:gd name="T72" fmla="*/ 1 w 915"/>
                    <a:gd name="T73" fmla="*/ 1 h 1139"/>
                    <a:gd name="T74" fmla="*/ 1 w 915"/>
                    <a:gd name="T75" fmla="*/ 1 h 1139"/>
                    <a:gd name="T76" fmla="*/ 1 w 915"/>
                    <a:gd name="T77" fmla="*/ 1 h 1139"/>
                    <a:gd name="T78" fmla="*/ 1 w 915"/>
                    <a:gd name="T79" fmla="*/ 1 h 1139"/>
                    <a:gd name="T80" fmla="*/ 1 w 915"/>
                    <a:gd name="T81" fmla="*/ 1 h 1139"/>
                    <a:gd name="T82" fmla="*/ 1 w 915"/>
                    <a:gd name="T83" fmla="*/ 1 h 1139"/>
                    <a:gd name="T84" fmla="*/ 1 w 915"/>
                    <a:gd name="T85" fmla="*/ 1 h 1139"/>
                    <a:gd name="T86" fmla="*/ 1 w 915"/>
                    <a:gd name="T87" fmla="*/ 1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94355D5-BADF-8859-C5A4-A38F880886AF}"/>
              </a:ext>
            </a:extLst>
          </p:cNvPr>
          <p:cNvGrpSpPr/>
          <p:nvPr/>
        </p:nvGrpSpPr>
        <p:grpSpPr>
          <a:xfrm>
            <a:off x="3048000" y="3143246"/>
            <a:ext cx="6642016" cy="1809749"/>
            <a:chOff x="3048000" y="3143246"/>
            <a:chExt cx="6642016" cy="1809749"/>
          </a:xfrm>
        </p:grpSpPr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7385240D-FA28-4AD2-B71B-1EA3EA840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016" y="3372536"/>
              <a:ext cx="5715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Maintaining the loop invariant:</a:t>
              </a:r>
            </a:p>
          </p:txBody>
        </p:sp>
        <p:grpSp>
          <p:nvGrpSpPr>
            <p:cNvPr id="52" name="Group 3">
              <a:extLst>
                <a:ext uri="{FF2B5EF4-FFF2-40B4-BE49-F238E27FC236}">
                  <a16:creationId xmlns:a16="http://schemas.microsoft.com/office/drawing/2014/main" id="{20BA32FD-968D-4C10-BEEA-C8771CA85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575" y="3752845"/>
              <a:ext cx="5175251" cy="1200150"/>
              <a:chOff x="2545" y="2209"/>
              <a:chExt cx="3260" cy="756"/>
            </a:xfrm>
          </p:grpSpPr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89670359-2C23-4C30-9380-E00283007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5" y="2209"/>
                <a:ext cx="1485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loop-invariant</a:t>
                </a:r>
                <a:r>
                  <a:rPr kumimoji="0" lang="en-CA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t-1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¬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exit Cond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      codeB</a:t>
                </a:r>
              </a:p>
            </p:txBody>
          </p:sp>
          <p:sp>
            <p:nvSpPr>
              <p:cNvPr id="54" name="Text Box 5">
                <a:extLst>
                  <a:ext uri="{FF2B5EF4-FFF2-40B4-BE49-F238E27FC236}">
                    <a16:creationId xmlns:a16="http://schemas.microsoft.com/office/drawing/2014/main" id="{97E6B331-D5BC-49C5-8044-D27FEC9B96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2" y="2317"/>
                <a:ext cx="139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loop-invariant</a:t>
                </a:r>
                <a:r>
                  <a:rPr kumimoji="0" lang="en-CA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t</a:t>
                </a:r>
                <a:r>
                  <a:rPr kumimoji="0" lang="el-GR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5" name="AutoShape 6">
                <a:extLst>
                  <a:ext uri="{FF2B5EF4-FFF2-40B4-BE49-F238E27FC236}">
                    <a16:creationId xmlns:a16="http://schemas.microsoft.com/office/drawing/2014/main" id="{7DEDD2B8-8FFB-409F-914F-354975409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481"/>
                <a:ext cx="432" cy="306"/>
              </a:xfrm>
              <a:prstGeom prst="rightArrow">
                <a:avLst>
                  <a:gd name="adj1" fmla="val 50000"/>
                  <a:gd name="adj2" fmla="val 35294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2E77E624-53E6-CEB2-E8F2-9AAE55FC9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5" y="2549"/>
                <a:ext cx="139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make progress</a:t>
                </a:r>
                <a:r>
                  <a:rPr kumimoji="0" lang="el-GR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1" name="Group 46">
              <a:extLst>
                <a:ext uri="{FF2B5EF4-FFF2-40B4-BE49-F238E27FC236}">
                  <a16:creationId xmlns:a16="http://schemas.microsoft.com/office/drawing/2014/main" id="{E84A1619-38C1-4C88-9714-A148F564BE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48000" y="3143246"/>
              <a:ext cx="874714" cy="874714"/>
              <a:chOff x="4320" y="2016"/>
              <a:chExt cx="912" cy="912"/>
            </a:xfrm>
          </p:grpSpPr>
          <p:grpSp>
            <p:nvGrpSpPr>
              <p:cNvPr id="82" name="Group 47">
                <a:extLst>
                  <a:ext uri="{FF2B5EF4-FFF2-40B4-BE49-F238E27FC236}">
                    <a16:creationId xmlns:a16="http://schemas.microsoft.com/office/drawing/2014/main" id="{6A397A3F-4528-423A-AB73-C89214377FB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320" y="2016"/>
                <a:ext cx="912" cy="912"/>
                <a:chOff x="2496" y="1104"/>
                <a:chExt cx="912" cy="912"/>
              </a:xfrm>
            </p:grpSpPr>
            <p:grpSp>
              <p:nvGrpSpPr>
                <p:cNvPr id="89" name="Group 48">
                  <a:extLst>
                    <a:ext uri="{FF2B5EF4-FFF2-40B4-BE49-F238E27FC236}">
                      <a16:creationId xmlns:a16="http://schemas.microsoft.com/office/drawing/2014/main" id="{E27353A5-61BF-4DFD-882A-553EBB2517B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2360341">
                  <a:off x="2592" y="1248"/>
                  <a:ext cx="680" cy="680"/>
                  <a:chOff x="1224" y="1212"/>
                  <a:chExt cx="3144" cy="3112"/>
                </a:xfrm>
              </p:grpSpPr>
              <p:sp>
                <p:nvSpPr>
                  <p:cNvPr id="91" name="Freeform 49" descr="Green marble">
                    <a:extLst>
                      <a:ext uri="{FF2B5EF4-FFF2-40B4-BE49-F238E27FC236}">
                        <a16:creationId xmlns:a16="http://schemas.microsoft.com/office/drawing/2014/main" id="{4FD39B57-FFBE-4104-AEA8-DBE2E46947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224" y="2539"/>
                    <a:ext cx="2280" cy="1785"/>
                  </a:xfrm>
                  <a:custGeom>
                    <a:avLst/>
                    <a:gdLst>
                      <a:gd name="T0" fmla="*/ 748 w 2280"/>
                      <a:gd name="T1" fmla="*/ 30 h 1785"/>
                      <a:gd name="T2" fmla="*/ 1224 w 2280"/>
                      <a:gd name="T3" fmla="*/ 305 h 1785"/>
                      <a:gd name="T4" fmla="*/ 2184 w 2280"/>
                      <a:gd name="T5" fmla="*/ 257 h 1785"/>
                      <a:gd name="T6" fmla="*/ 1800 w 2280"/>
                      <a:gd name="T7" fmla="*/ 1121 h 1785"/>
                      <a:gd name="T8" fmla="*/ 1743 w 2280"/>
                      <a:gd name="T9" fmla="*/ 1313 h 1785"/>
                      <a:gd name="T10" fmla="*/ 1717 w 2280"/>
                      <a:gd name="T11" fmla="*/ 1479 h 1785"/>
                      <a:gd name="T12" fmla="*/ 1560 w 2280"/>
                      <a:gd name="T13" fmla="*/ 1549 h 1785"/>
                      <a:gd name="T14" fmla="*/ 1272 w 2280"/>
                      <a:gd name="T15" fmla="*/ 1553 h 1785"/>
                      <a:gd name="T16" fmla="*/ 168 w 2280"/>
                      <a:gd name="T17" fmla="*/ 1649 h 1785"/>
                      <a:gd name="T18" fmla="*/ 264 w 2280"/>
                      <a:gd name="T19" fmla="*/ 737 h 1785"/>
                      <a:gd name="T20" fmla="*/ 425 w 2280"/>
                      <a:gd name="T21" fmla="*/ 126 h 1785"/>
                      <a:gd name="T22" fmla="*/ 748 w 2280"/>
                      <a:gd name="T23" fmla="*/ 30 h 178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80"/>
                      <a:gd name="T37" fmla="*/ 0 h 1785"/>
                      <a:gd name="T38" fmla="*/ 2280 w 2280"/>
                      <a:gd name="T39" fmla="*/ 1785 h 178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80" h="1785">
                        <a:moveTo>
                          <a:pt x="748" y="30"/>
                        </a:moveTo>
                        <a:cubicBezTo>
                          <a:pt x="881" y="60"/>
                          <a:pt x="985" y="267"/>
                          <a:pt x="1224" y="305"/>
                        </a:cubicBezTo>
                        <a:cubicBezTo>
                          <a:pt x="1463" y="343"/>
                          <a:pt x="2088" y="121"/>
                          <a:pt x="2184" y="257"/>
                        </a:cubicBezTo>
                        <a:cubicBezTo>
                          <a:pt x="2280" y="393"/>
                          <a:pt x="1873" y="945"/>
                          <a:pt x="1800" y="1121"/>
                        </a:cubicBezTo>
                        <a:cubicBezTo>
                          <a:pt x="1727" y="1297"/>
                          <a:pt x="1757" y="1253"/>
                          <a:pt x="1743" y="1313"/>
                        </a:cubicBezTo>
                        <a:cubicBezTo>
                          <a:pt x="1729" y="1373"/>
                          <a:pt x="1747" y="1440"/>
                          <a:pt x="1717" y="1479"/>
                        </a:cubicBezTo>
                        <a:cubicBezTo>
                          <a:pt x="1687" y="1518"/>
                          <a:pt x="1634" y="1537"/>
                          <a:pt x="1560" y="1549"/>
                        </a:cubicBezTo>
                        <a:cubicBezTo>
                          <a:pt x="1486" y="1561"/>
                          <a:pt x="1504" y="1536"/>
                          <a:pt x="1272" y="1553"/>
                        </a:cubicBezTo>
                        <a:cubicBezTo>
                          <a:pt x="1040" y="1570"/>
                          <a:pt x="336" y="1785"/>
                          <a:pt x="168" y="1649"/>
                        </a:cubicBezTo>
                        <a:cubicBezTo>
                          <a:pt x="0" y="1513"/>
                          <a:pt x="221" y="991"/>
                          <a:pt x="264" y="737"/>
                        </a:cubicBezTo>
                        <a:cubicBezTo>
                          <a:pt x="307" y="483"/>
                          <a:pt x="344" y="244"/>
                          <a:pt x="425" y="126"/>
                        </a:cubicBezTo>
                        <a:cubicBezTo>
                          <a:pt x="506" y="8"/>
                          <a:pt x="615" y="0"/>
                          <a:pt x="748" y="30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92" name="Freeform 50" descr="Green marble">
                    <a:extLst>
                      <a:ext uri="{FF2B5EF4-FFF2-40B4-BE49-F238E27FC236}">
                        <a16:creationId xmlns:a16="http://schemas.microsoft.com/office/drawing/2014/main" id="{C1C67890-A2FF-40B1-B28C-3959326B29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056" y="1628"/>
                    <a:ext cx="1312" cy="1296"/>
                  </a:xfrm>
                  <a:custGeom>
                    <a:avLst/>
                    <a:gdLst>
                      <a:gd name="T0" fmla="*/ 592 w 1312"/>
                      <a:gd name="T1" fmla="*/ 160 h 1296"/>
                      <a:gd name="T2" fmla="*/ 16 w 1312"/>
                      <a:gd name="T3" fmla="*/ 640 h 1296"/>
                      <a:gd name="T4" fmla="*/ 496 w 1312"/>
                      <a:gd name="T5" fmla="*/ 1024 h 1296"/>
                      <a:gd name="T6" fmla="*/ 1216 w 1312"/>
                      <a:gd name="T7" fmla="*/ 1216 h 1296"/>
                      <a:gd name="T8" fmla="*/ 1072 w 1312"/>
                      <a:gd name="T9" fmla="*/ 544 h 1296"/>
                      <a:gd name="T10" fmla="*/ 1120 w 1312"/>
                      <a:gd name="T11" fmla="*/ 64 h 1296"/>
                      <a:gd name="T12" fmla="*/ 592 w 1312"/>
                      <a:gd name="T13" fmla="*/ 160 h 129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12"/>
                      <a:gd name="T22" fmla="*/ 0 h 1296"/>
                      <a:gd name="T23" fmla="*/ 1312 w 1312"/>
                      <a:gd name="T24" fmla="*/ 1296 h 129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12" h="1296">
                        <a:moveTo>
                          <a:pt x="592" y="160"/>
                        </a:moveTo>
                        <a:cubicBezTo>
                          <a:pt x="408" y="256"/>
                          <a:pt x="32" y="496"/>
                          <a:pt x="16" y="640"/>
                        </a:cubicBezTo>
                        <a:cubicBezTo>
                          <a:pt x="0" y="784"/>
                          <a:pt x="296" y="928"/>
                          <a:pt x="496" y="1024"/>
                        </a:cubicBezTo>
                        <a:cubicBezTo>
                          <a:pt x="696" y="1120"/>
                          <a:pt x="1120" y="1296"/>
                          <a:pt x="1216" y="1216"/>
                        </a:cubicBezTo>
                        <a:cubicBezTo>
                          <a:pt x="1312" y="1136"/>
                          <a:pt x="1088" y="736"/>
                          <a:pt x="1072" y="544"/>
                        </a:cubicBezTo>
                        <a:cubicBezTo>
                          <a:pt x="1056" y="352"/>
                          <a:pt x="1208" y="128"/>
                          <a:pt x="1120" y="64"/>
                        </a:cubicBezTo>
                        <a:cubicBezTo>
                          <a:pt x="1032" y="0"/>
                          <a:pt x="776" y="64"/>
                          <a:pt x="592" y="160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grpSp>
                <p:nvGrpSpPr>
                  <p:cNvPr id="93" name="Group 51">
                    <a:extLst>
                      <a:ext uri="{FF2B5EF4-FFF2-40B4-BE49-F238E27FC236}">
                        <a16:creationId xmlns:a16="http://schemas.microsoft.com/office/drawing/2014/main" id="{3CFF436E-100C-45E3-A11C-FFDFDD3190B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76" y="1212"/>
                    <a:ext cx="1944" cy="2413"/>
                    <a:chOff x="2227" y="1194"/>
                    <a:chExt cx="1944" cy="2413"/>
                  </a:xfrm>
                </p:grpSpPr>
                <p:sp>
                  <p:nvSpPr>
                    <p:cNvPr id="94" name="Freeform 52">
                      <a:extLst>
                        <a:ext uri="{FF2B5EF4-FFF2-40B4-BE49-F238E27FC236}">
                          <a16:creationId xmlns:a16="http://schemas.microsoft.com/office/drawing/2014/main" id="{D2411A0D-78C7-4540-A7AF-8684B23E7A0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708" y="1513"/>
                      <a:ext cx="406" cy="340"/>
                    </a:xfrm>
                    <a:custGeom>
                      <a:avLst/>
                      <a:gdLst>
                        <a:gd name="T0" fmla="*/ 1 w 600"/>
                        <a:gd name="T1" fmla="*/ 1 h 608"/>
                        <a:gd name="T2" fmla="*/ 1 w 600"/>
                        <a:gd name="T3" fmla="*/ 1 h 608"/>
                        <a:gd name="T4" fmla="*/ 1 w 600"/>
                        <a:gd name="T5" fmla="*/ 1 h 608"/>
                        <a:gd name="T6" fmla="*/ 1 w 600"/>
                        <a:gd name="T7" fmla="*/ 1 h 608"/>
                        <a:gd name="T8" fmla="*/ 1 w 600"/>
                        <a:gd name="T9" fmla="*/ 0 h 608"/>
                        <a:gd name="T10" fmla="*/ 1 w 600"/>
                        <a:gd name="T11" fmla="*/ 1 h 608"/>
                        <a:gd name="T12" fmla="*/ 1 w 600"/>
                        <a:gd name="T13" fmla="*/ 1 h 608"/>
                        <a:gd name="T14" fmla="*/ 0 w 600"/>
                        <a:gd name="T15" fmla="*/ 1 h 608"/>
                        <a:gd name="T16" fmla="*/ 1 w 600"/>
                        <a:gd name="T17" fmla="*/ 1 h 608"/>
                        <a:gd name="T18" fmla="*/ 1 w 600"/>
                        <a:gd name="T19" fmla="*/ 1 h 608"/>
                        <a:gd name="T20" fmla="*/ 1 w 600"/>
                        <a:gd name="T21" fmla="*/ 1 h 608"/>
                        <a:gd name="T22" fmla="*/ 1 w 600"/>
                        <a:gd name="T23" fmla="*/ 1 h 608"/>
                        <a:gd name="T24" fmla="*/ 1 w 600"/>
                        <a:gd name="T25" fmla="*/ 1 h 608"/>
                        <a:gd name="T26" fmla="*/ 1 w 600"/>
                        <a:gd name="T27" fmla="*/ 1 h 608"/>
                        <a:gd name="T28" fmla="*/ 1 w 600"/>
                        <a:gd name="T29" fmla="*/ 1 h 608"/>
                        <a:gd name="T30" fmla="*/ 1 w 600"/>
                        <a:gd name="T31" fmla="*/ 1 h 608"/>
                        <a:gd name="T32" fmla="*/ 1 w 600"/>
                        <a:gd name="T33" fmla="*/ 1 h 608"/>
                        <a:gd name="T34" fmla="*/ 1 w 600"/>
                        <a:gd name="T35" fmla="*/ 1 h 608"/>
                        <a:gd name="T36" fmla="*/ 1 w 600"/>
                        <a:gd name="T37" fmla="*/ 1 h 608"/>
                        <a:gd name="T38" fmla="*/ 1 w 600"/>
                        <a:gd name="T39" fmla="*/ 1 h 608"/>
                        <a:gd name="T40" fmla="*/ 1 w 600"/>
                        <a:gd name="T41" fmla="*/ 1 h 608"/>
                        <a:gd name="T42" fmla="*/ 1 w 600"/>
                        <a:gd name="T43" fmla="*/ 1 h 60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600"/>
                        <a:gd name="T67" fmla="*/ 0 h 608"/>
                        <a:gd name="T68" fmla="*/ 600 w 600"/>
                        <a:gd name="T69" fmla="*/ 608 h 60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600" h="608">
                          <a:moveTo>
                            <a:pt x="388" y="289"/>
                          </a:moveTo>
                          <a:lnTo>
                            <a:pt x="372" y="177"/>
                          </a:lnTo>
                          <a:lnTo>
                            <a:pt x="341" y="78"/>
                          </a:lnTo>
                          <a:lnTo>
                            <a:pt x="284" y="24"/>
                          </a:lnTo>
                          <a:lnTo>
                            <a:pt x="185" y="0"/>
                          </a:lnTo>
                          <a:lnTo>
                            <a:pt x="100" y="24"/>
                          </a:lnTo>
                          <a:lnTo>
                            <a:pt x="19" y="123"/>
                          </a:lnTo>
                          <a:lnTo>
                            <a:pt x="0" y="243"/>
                          </a:lnTo>
                          <a:lnTo>
                            <a:pt x="19" y="370"/>
                          </a:lnTo>
                          <a:lnTo>
                            <a:pt x="50" y="447"/>
                          </a:lnTo>
                          <a:lnTo>
                            <a:pt x="88" y="528"/>
                          </a:lnTo>
                          <a:lnTo>
                            <a:pt x="130" y="582"/>
                          </a:lnTo>
                          <a:lnTo>
                            <a:pt x="177" y="608"/>
                          </a:lnTo>
                          <a:lnTo>
                            <a:pt x="242" y="585"/>
                          </a:lnTo>
                          <a:lnTo>
                            <a:pt x="307" y="531"/>
                          </a:lnTo>
                          <a:lnTo>
                            <a:pt x="349" y="455"/>
                          </a:lnTo>
                          <a:lnTo>
                            <a:pt x="388" y="390"/>
                          </a:lnTo>
                          <a:lnTo>
                            <a:pt x="400" y="351"/>
                          </a:lnTo>
                          <a:lnTo>
                            <a:pt x="565" y="293"/>
                          </a:lnTo>
                          <a:lnTo>
                            <a:pt x="600" y="270"/>
                          </a:lnTo>
                          <a:lnTo>
                            <a:pt x="580" y="235"/>
                          </a:lnTo>
                          <a:lnTo>
                            <a:pt x="388" y="28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95" name="Freeform 53">
                      <a:extLst>
                        <a:ext uri="{FF2B5EF4-FFF2-40B4-BE49-F238E27FC236}">
                          <a16:creationId xmlns:a16="http://schemas.microsoft.com/office/drawing/2014/main" id="{1303B5C5-D55C-423F-AED0-BDB94A77171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999" y="1873"/>
                      <a:ext cx="418" cy="758"/>
                    </a:xfrm>
                    <a:custGeom>
                      <a:avLst/>
                      <a:gdLst>
                        <a:gd name="T0" fmla="*/ 1 w 619"/>
                        <a:gd name="T1" fmla="*/ 1 h 1085"/>
                        <a:gd name="T2" fmla="*/ 1 w 619"/>
                        <a:gd name="T3" fmla="*/ 1 h 1085"/>
                        <a:gd name="T4" fmla="*/ 1 w 619"/>
                        <a:gd name="T5" fmla="*/ 1 h 1085"/>
                        <a:gd name="T6" fmla="*/ 1 w 619"/>
                        <a:gd name="T7" fmla="*/ 0 h 1085"/>
                        <a:gd name="T8" fmla="*/ 1 w 619"/>
                        <a:gd name="T9" fmla="*/ 1 h 1085"/>
                        <a:gd name="T10" fmla="*/ 1 w 619"/>
                        <a:gd name="T11" fmla="*/ 1 h 1085"/>
                        <a:gd name="T12" fmla="*/ 1 w 619"/>
                        <a:gd name="T13" fmla="*/ 1 h 1085"/>
                        <a:gd name="T14" fmla="*/ 1 w 619"/>
                        <a:gd name="T15" fmla="*/ 1 h 1085"/>
                        <a:gd name="T16" fmla="*/ 1 w 619"/>
                        <a:gd name="T17" fmla="*/ 1 h 1085"/>
                        <a:gd name="T18" fmla="*/ 1 w 619"/>
                        <a:gd name="T19" fmla="*/ 1 h 1085"/>
                        <a:gd name="T20" fmla="*/ 1 w 619"/>
                        <a:gd name="T21" fmla="*/ 1 h 1085"/>
                        <a:gd name="T22" fmla="*/ 1 w 619"/>
                        <a:gd name="T23" fmla="*/ 1 h 1085"/>
                        <a:gd name="T24" fmla="*/ 1 w 619"/>
                        <a:gd name="T25" fmla="*/ 1 h 1085"/>
                        <a:gd name="T26" fmla="*/ 1 w 619"/>
                        <a:gd name="T27" fmla="*/ 1 h 1085"/>
                        <a:gd name="T28" fmla="*/ 1 w 619"/>
                        <a:gd name="T29" fmla="*/ 1 h 1085"/>
                        <a:gd name="T30" fmla="*/ 1 w 619"/>
                        <a:gd name="T31" fmla="*/ 1 h 1085"/>
                        <a:gd name="T32" fmla="*/ 1 w 619"/>
                        <a:gd name="T33" fmla="*/ 1 h 1085"/>
                        <a:gd name="T34" fmla="*/ 1 w 619"/>
                        <a:gd name="T35" fmla="*/ 1 h 1085"/>
                        <a:gd name="T36" fmla="*/ 1 w 619"/>
                        <a:gd name="T37" fmla="*/ 1 h 1085"/>
                        <a:gd name="T38" fmla="*/ 1 w 619"/>
                        <a:gd name="T39" fmla="*/ 1 h 1085"/>
                        <a:gd name="T40" fmla="*/ 0 w 619"/>
                        <a:gd name="T41" fmla="*/ 1 h 1085"/>
                        <a:gd name="T42" fmla="*/ 1 w 619"/>
                        <a:gd name="T43" fmla="*/ 1 h 1085"/>
                        <a:gd name="T44" fmla="*/ 1 w 619"/>
                        <a:gd name="T45" fmla="*/ 1 h 1085"/>
                        <a:gd name="T46" fmla="*/ 1 w 619"/>
                        <a:gd name="T47" fmla="*/ 1 h 1085"/>
                        <a:gd name="T48" fmla="*/ 1 w 619"/>
                        <a:gd name="T49" fmla="*/ 1 h 108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619"/>
                        <a:gd name="T76" fmla="*/ 0 h 1085"/>
                        <a:gd name="T77" fmla="*/ 619 w 619"/>
                        <a:gd name="T78" fmla="*/ 1085 h 108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619" h="1085">
                          <a:moveTo>
                            <a:pt x="208" y="161"/>
                          </a:moveTo>
                          <a:lnTo>
                            <a:pt x="284" y="80"/>
                          </a:lnTo>
                          <a:lnTo>
                            <a:pt x="411" y="3"/>
                          </a:lnTo>
                          <a:lnTo>
                            <a:pt x="469" y="0"/>
                          </a:lnTo>
                          <a:lnTo>
                            <a:pt x="573" y="34"/>
                          </a:lnTo>
                          <a:lnTo>
                            <a:pt x="619" y="85"/>
                          </a:lnTo>
                          <a:lnTo>
                            <a:pt x="619" y="161"/>
                          </a:lnTo>
                          <a:lnTo>
                            <a:pt x="542" y="304"/>
                          </a:lnTo>
                          <a:lnTo>
                            <a:pt x="458" y="415"/>
                          </a:lnTo>
                          <a:lnTo>
                            <a:pt x="422" y="508"/>
                          </a:lnTo>
                          <a:lnTo>
                            <a:pt x="399" y="615"/>
                          </a:lnTo>
                          <a:lnTo>
                            <a:pt x="422" y="719"/>
                          </a:lnTo>
                          <a:lnTo>
                            <a:pt x="445" y="820"/>
                          </a:lnTo>
                          <a:lnTo>
                            <a:pt x="445" y="935"/>
                          </a:lnTo>
                          <a:lnTo>
                            <a:pt x="411" y="1005"/>
                          </a:lnTo>
                          <a:lnTo>
                            <a:pt x="334" y="1043"/>
                          </a:lnTo>
                          <a:lnTo>
                            <a:pt x="242" y="1085"/>
                          </a:lnTo>
                          <a:lnTo>
                            <a:pt x="157" y="1085"/>
                          </a:lnTo>
                          <a:lnTo>
                            <a:pt x="100" y="1054"/>
                          </a:lnTo>
                          <a:lnTo>
                            <a:pt x="23" y="927"/>
                          </a:lnTo>
                          <a:lnTo>
                            <a:pt x="0" y="797"/>
                          </a:lnTo>
                          <a:lnTo>
                            <a:pt x="8" y="628"/>
                          </a:lnTo>
                          <a:lnTo>
                            <a:pt x="65" y="415"/>
                          </a:lnTo>
                          <a:lnTo>
                            <a:pt x="123" y="277"/>
                          </a:lnTo>
                          <a:lnTo>
                            <a:pt x="208" y="161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96" name="Freeform 54">
                      <a:extLst>
                        <a:ext uri="{FF2B5EF4-FFF2-40B4-BE49-F238E27FC236}">
                          <a16:creationId xmlns:a16="http://schemas.microsoft.com/office/drawing/2014/main" id="{D49284E3-65F2-485C-88C4-C3FD4821C7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3504" y="2064"/>
                      <a:ext cx="812" cy="523"/>
                    </a:xfrm>
                    <a:custGeom>
                      <a:avLst/>
                      <a:gdLst>
                        <a:gd name="T0" fmla="*/ 0 w 782"/>
                        <a:gd name="T1" fmla="*/ 1 h 808"/>
                        <a:gd name="T2" fmla="*/ 158 w 782"/>
                        <a:gd name="T3" fmla="*/ 0 h 808"/>
                        <a:gd name="T4" fmla="*/ 386 w 782"/>
                        <a:gd name="T5" fmla="*/ 0 h 808"/>
                        <a:gd name="T6" fmla="*/ 814 w 782"/>
                        <a:gd name="T7" fmla="*/ 1 h 808"/>
                        <a:gd name="T8" fmla="*/ 1320 w 782"/>
                        <a:gd name="T9" fmla="*/ 1 h 808"/>
                        <a:gd name="T10" fmla="*/ 1508 w 782"/>
                        <a:gd name="T11" fmla="*/ 1 h 808"/>
                        <a:gd name="T12" fmla="*/ 1595 w 782"/>
                        <a:gd name="T13" fmla="*/ 1 h 808"/>
                        <a:gd name="T14" fmla="*/ 1608 w 782"/>
                        <a:gd name="T15" fmla="*/ 1 h 808"/>
                        <a:gd name="T16" fmla="*/ 1552 w 782"/>
                        <a:gd name="T17" fmla="*/ 1 h 808"/>
                        <a:gd name="T18" fmla="*/ 1397 w 782"/>
                        <a:gd name="T19" fmla="*/ 1 h 808"/>
                        <a:gd name="T20" fmla="*/ 1195 w 782"/>
                        <a:gd name="T21" fmla="*/ 1 h 808"/>
                        <a:gd name="T22" fmla="*/ 1048 w 782"/>
                        <a:gd name="T23" fmla="*/ 1 h 808"/>
                        <a:gd name="T24" fmla="*/ 980 w 782"/>
                        <a:gd name="T25" fmla="*/ 1 h 808"/>
                        <a:gd name="T26" fmla="*/ 938 w 782"/>
                        <a:gd name="T27" fmla="*/ 1 h 808"/>
                        <a:gd name="T28" fmla="*/ 951 w 782"/>
                        <a:gd name="T29" fmla="*/ 1 h 808"/>
                        <a:gd name="T30" fmla="*/ 962 w 782"/>
                        <a:gd name="T31" fmla="*/ 1 h 808"/>
                        <a:gd name="T32" fmla="*/ 1143 w 782"/>
                        <a:gd name="T33" fmla="*/ 1 h 808"/>
                        <a:gd name="T34" fmla="*/ 1430 w 782"/>
                        <a:gd name="T35" fmla="*/ 1 h 808"/>
                        <a:gd name="T36" fmla="*/ 1608 w 782"/>
                        <a:gd name="T37" fmla="*/ 1 h 808"/>
                        <a:gd name="T38" fmla="*/ 1799 w 782"/>
                        <a:gd name="T39" fmla="*/ 1 h 808"/>
                        <a:gd name="T40" fmla="*/ 1860 w 782"/>
                        <a:gd name="T41" fmla="*/ 1 h 808"/>
                        <a:gd name="T42" fmla="*/ 1799 w 782"/>
                        <a:gd name="T43" fmla="*/ 1 h 808"/>
                        <a:gd name="T44" fmla="*/ 1724 w 782"/>
                        <a:gd name="T45" fmla="*/ 1 h 808"/>
                        <a:gd name="T46" fmla="*/ 1595 w 782"/>
                        <a:gd name="T47" fmla="*/ 1 h 808"/>
                        <a:gd name="T48" fmla="*/ 1423 w 782"/>
                        <a:gd name="T49" fmla="*/ 1 h 808"/>
                        <a:gd name="T50" fmla="*/ 1236 w 782"/>
                        <a:gd name="T51" fmla="*/ 1 h 808"/>
                        <a:gd name="T52" fmla="*/ 938 w 782"/>
                        <a:gd name="T53" fmla="*/ 1 h 808"/>
                        <a:gd name="T54" fmla="*/ 844 w 782"/>
                        <a:gd name="T55" fmla="*/ 1 h 808"/>
                        <a:gd name="T56" fmla="*/ 793 w 782"/>
                        <a:gd name="T57" fmla="*/ 1 h 808"/>
                        <a:gd name="T58" fmla="*/ 793 w 782"/>
                        <a:gd name="T59" fmla="*/ 1 h 808"/>
                        <a:gd name="T60" fmla="*/ 793 w 782"/>
                        <a:gd name="T61" fmla="*/ 1 h 808"/>
                        <a:gd name="T62" fmla="*/ 922 w 782"/>
                        <a:gd name="T63" fmla="*/ 1 h 808"/>
                        <a:gd name="T64" fmla="*/ 1114 w 782"/>
                        <a:gd name="T65" fmla="*/ 1 h 808"/>
                        <a:gd name="T66" fmla="*/ 1283 w 782"/>
                        <a:gd name="T67" fmla="*/ 1 h 808"/>
                        <a:gd name="T68" fmla="*/ 1389 w 782"/>
                        <a:gd name="T69" fmla="*/ 1 h 808"/>
                        <a:gd name="T70" fmla="*/ 1443 w 782"/>
                        <a:gd name="T71" fmla="*/ 1 h 808"/>
                        <a:gd name="T72" fmla="*/ 1423 w 782"/>
                        <a:gd name="T73" fmla="*/ 1 h 808"/>
                        <a:gd name="T74" fmla="*/ 1344 w 782"/>
                        <a:gd name="T75" fmla="*/ 1 h 808"/>
                        <a:gd name="T76" fmla="*/ 1236 w 782"/>
                        <a:gd name="T77" fmla="*/ 1 h 808"/>
                        <a:gd name="T78" fmla="*/ 1114 w 782"/>
                        <a:gd name="T79" fmla="*/ 1 h 808"/>
                        <a:gd name="T80" fmla="*/ 850 w 782"/>
                        <a:gd name="T81" fmla="*/ 1 h 808"/>
                        <a:gd name="T82" fmla="*/ 460 w 782"/>
                        <a:gd name="T83" fmla="*/ 1 h 808"/>
                        <a:gd name="T84" fmla="*/ 166 w 782"/>
                        <a:gd name="T85" fmla="*/ 1 h 808"/>
                        <a:gd name="T86" fmla="*/ 46 w 782"/>
                        <a:gd name="T87" fmla="*/ 1 h 808"/>
                        <a:gd name="T88" fmla="*/ 0 w 782"/>
                        <a:gd name="T89" fmla="*/ 1 h 808"/>
                        <a:gd name="T90" fmla="*/ 0 w 782"/>
                        <a:gd name="T91" fmla="*/ 1 h 808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782"/>
                        <a:gd name="T139" fmla="*/ 0 h 808"/>
                        <a:gd name="T140" fmla="*/ 782 w 782"/>
                        <a:gd name="T141" fmla="*/ 808 h 808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782" h="808">
                          <a:moveTo>
                            <a:pt x="0" y="76"/>
                          </a:moveTo>
                          <a:lnTo>
                            <a:pt x="66" y="0"/>
                          </a:lnTo>
                          <a:lnTo>
                            <a:pt x="163" y="0"/>
                          </a:lnTo>
                          <a:lnTo>
                            <a:pt x="343" y="19"/>
                          </a:lnTo>
                          <a:lnTo>
                            <a:pt x="555" y="30"/>
                          </a:lnTo>
                          <a:lnTo>
                            <a:pt x="636" y="65"/>
                          </a:lnTo>
                          <a:lnTo>
                            <a:pt x="670" y="110"/>
                          </a:lnTo>
                          <a:lnTo>
                            <a:pt x="678" y="180"/>
                          </a:lnTo>
                          <a:lnTo>
                            <a:pt x="654" y="253"/>
                          </a:lnTo>
                          <a:lnTo>
                            <a:pt x="589" y="365"/>
                          </a:lnTo>
                          <a:lnTo>
                            <a:pt x="504" y="457"/>
                          </a:lnTo>
                          <a:lnTo>
                            <a:pt x="439" y="541"/>
                          </a:lnTo>
                          <a:lnTo>
                            <a:pt x="412" y="607"/>
                          </a:lnTo>
                          <a:lnTo>
                            <a:pt x="393" y="653"/>
                          </a:lnTo>
                          <a:lnTo>
                            <a:pt x="400" y="689"/>
                          </a:lnTo>
                          <a:lnTo>
                            <a:pt x="405" y="711"/>
                          </a:lnTo>
                          <a:lnTo>
                            <a:pt x="482" y="711"/>
                          </a:lnTo>
                          <a:lnTo>
                            <a:pt x="601" y="692"/>
                          </a:lnTo>
                          <a:lnTo>
                            <a:pt x="678" y="692"/>
                          </a:lnTo>
                          <a:lnTo>
                            <a:pt x="758" y="723"/>
                          </a:lnTo>
                          <a:lnTo>
                            <a:pt x="782" y="761"/>
                          </a:lnTo>
                          <a:lnTo>
                            <a:pt x="758" y="796"/>
                          </a:lnTo>
                          <a:lnTo>
                            <a:pt x="724" y="808"/>
                          </a:lnTo>
                          <a:lnTo>
                            <a:pt x="670" y="792"/>
                          </a:lnTo>
                          <a:lnTo>
                            <a:pt x="597" y="749"/>
                          </a:lnTo>
                          <a:lnTo>
                            <a:pt x="520" y="757"/>
                          </a:lnTo>
                          <a:lnTo>
                            <a:pt x="393" y="780"/>
                          </a:lnTo>
                          <a:lnTo>
                            <a:pt x="355" y="773"/>
                          </a:lnTo>
                          <a:lnTo>
                            <a:pt x="335" y="746"/>
                          </a:lnTo>
                          <a:lnTo>
                            <a:pt x="335" y="681"/>
                          </a:lnTo>
                          <a:lnTo>
                            <a:pt x="335" y="588"/>
                          </a:lnTo>
                          <a:lnTo>
                            <a:pt x="389" y="518"/>
                          </a:lnTo>
                          <a:lnTo>
                            <a:pt x="470" y="414"/>
                          </a:lnTo>
                          <a:lnTo>
                            <a:pt x="540" y="323"/>
                          </a:lnTo>
                          <a:lnTo>
                            <a:pt x="586" y="253"/>
                          </a:lnTo>
                          <a:lnTo>
                            <a:pt x="609" y="192"/>
                          </a:lnTo>
                          <a:lnTo>
                            <a:pt x="597" y="157"/>
                          </a:lnTo>
                          <a:lnTo>
                            <a:pt x="566" y="115"/>
                          </a:lnTo>
                          <a:lnTo>
                            <a:pt x="520" y="103"/>
                          </a:lnTo>
                          <a:lnTo>
                            <a:pt x="470" y="103"/>
                          </a:lnTo>
                          <a:lnTo>
                            <a:pt x="358" y="103"/>
                          </a:lnTo>
                          <a:lnTo>
                            <a:pt x="193" y="134"/>
                          </a:lnTo>
                          <a:lnTo>
                            <a:pt x="70" y="146"/>
                          </a:lnTo>
                          <a:lnTo>
                            <a:pt x="20" y="134"/>
                          </a:lnTo>
                          <a:lnTo>
                            <a:pt x="0" y="115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97" name="Freeform 55">
                      <a:extLst>
                        <a:ext uri="{FF2B5EF4-FFF2-40B4-BE49-F238E27FC236}">
                          <a16:creationId xmlns:a16="http://schemas.microsoft.com/office/drawing/2014/main" id="{1323793F-25FA-4024-B270-EEF38512BE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4121048">
                      <a:off x="2675" y="2797"/>
                      <a:ext cx="1159" cy="461"/>
                    </a:xfrm>
                    <a:custGeom>
                      <a:avLst/>
                      <a:gdLst>
                        <a:gd name="T0" fmla="*/ 28948 w 992"/>
                        <a:gd name="T1" fmla="*/ 1 h 770"/>
                        <a:gd name="T2" fmla="*/ 29494 w 992"/>
                        <a:gd name="T3" fmla="*/ 1 h 770"/>
                        <a:gd name="T4" fmla="*/ 31520 w 992"/>
                        <a:gd name="T5" fmla="*/ 1 h 770"/>
                        <a:gd name="T6" fmla="*/ 34032 w 992"/>
                        <a:gd name="T7" fmla="*/ 1 h 770"/>
                        <a:gd name="T8" fmla="*/ 35520 w 992"/>
                        <a:gd name="T9" fmla="*/ 1 h 770"/>
                        <a:gd name="T10" fmla="*/ 34868 w 992"/>
                        <a:gd name="T11" fmla="*/ 1 h 770"/>
                        <a:gd name="T12" fmla="*/ 33482 w 992"/>
                        <a:gd name="T13" fmla="*/ 1 h 770"/>
                        <a:gd name="T14" fmla="*/ 30702 w 992"/>
                        <a:gd name="T15" fmla="*/ 1 h 770"/>
                        <a:gd name="T16" fmla="*/ 27272 w 992"/>
                        <a:gd name="T17" fmla="*/ 1 h 770"/>
                        <a:gd name="T18" fmla="*/ 24414 w 992"/>
                        <a:gd name="T19" fmla="*/ 1 h 770"/>
                        <a:gd name="T20" fmla="*/ 21207 w 992"/>
                        <a:gd name="T21" fmla="*/ 1 h 770"/>
                        <a:gd name="T22" fmla="*/ 18151 w 992"/>
                        <a:gd name="T23" fmla="*/ 1 h 770"/>
                        <a:gd name="T24" fmla="*/ 15831 w 992"/>
                        <a:gd name="T25" fmla="*/ 1 h 770"/>
                        <a:gd name="T26" fmla="*/ 14986 w 992"/>
                        <a:gd name="T27" fmla="*/ 1 h 770"/>
                        <a:gd name="T28" fmla="*/ 14046 w 992"/>
                        <a:gd name="T29" fmla="*/ 1 h 770"/>
                        <a:gd name="T30" fmla="*/ 12938 w 992"/>
                        <a:gd name="T31" fmla="*/ 1 h 770"/>
                        <a:gd name="T32" fmla="*/ 12113 w 992"/>
                        <a:gd name="T33" fmla="*/ 1 h 770"/>
                        <a:gd name="T34" fmla="*/ 12113 w 992"/>
                        <a:gd name="T35" fmla="*/ 1 h 770"/>
                        <a:gd name="T36" fmla="*/ 11543 w 992"/>
                        <a:gd name="T37" fmla="*/ 1 h 770"/>
                        <a:gd name="T38" fmla="*/ 9958 w 992"/>
                        <a:gd name="T39" fmla="*/ 1 h 770"/>
                        <a:gd name="T40" fmla="*/ 8003 w 992"/>
                        <a:gd name="T41" fmla="*/ 1 h 770"/>
                        <a:gd name="T42" fmla="*/ 6185 w 992"/>
                        <a:gd name="T43" fmla="*/ 1 h 770"/>
                        <a:gd name="T44" fmla="*/ 4103 w 992"/>
                        <a:gd name="T45" fmla="*/ 1 h 770"/>
                        <a:gd name="T46" fmla="*/ 949 w 992"/>
                        <a:gd name="T47" fmla="*/ 1 h 770"/>
                        <a:gd name="T48" fmla="*/ 0 w 992"/>
                        <a:gd name="T49" fmla="*/ 1 h 770"/>
                        <a:gd name="T50" fmla="*/ 0 w 992"/>
                        <a:gd name="T51" fmla="*/ 1 h 770"/>
                        <a:gd name="T52" fmla="*/ 1414 w 992"/>
                        <a:gd name="T53" fmla="*/ 1 h 770"/>
                        <a:gd name="T54" fmla="*/ 2930 w 992"/>
                        <a:gd name="T55" fmla="*/ 1 h 770"/>
                        <a:gd name="T56" fmla="*/ 4241 w 992"/>
                        <a:gd name="T57" fmla="*/ 1 h 770"/>
                        <a:gd name="T58" fmla="*/ 6764 w 992"/>
                        <a:gd name="T59" fmla="*/ 1 h 770"/>
                        <a:gd name="T60" fmla="*/ 9211 w 992"/>
                        <a:gd name="T61" fmla="*/ 1 h 770"/>
                        <a:gd name="T62" fmla="*/ 11543 w 992"/>
                        <a:gd name="T63" fmla="*/ 1 h 770"/>
                        <a:gd name="T64" fmla="*/ 14866 w 992"/>
                        <a:gd name="T65" fmla="*/ 0 h 770"/>
                        <a:gd name="T66" fmla="*/ 14986 w 992"/>
                        <a:gd name="T67" fmla="*/ 1 h 770"/>
                        <a:gd name="T68" fmla="*/ 14233 w 992"/>
                        <a:gd name="T69" fmla="*/ 1 h 770"/>
                        <a:gd name="T70" fmla="*/ 14046 w 992"/>
                        <a:gd name="T71" fmla="*/ 1 h 770"/>
                        <a:gd name="T72" fmla="*/ 14986 w 992"/>
                        <a:gd name="T73" fmla="*/ 1 h 770"/>
                        <a:gd name="T74" fmla="*/ 16554 w 992"/>
                        <a:gd name="T75" fmla="*/ 1 h 770"/>
                        <a:gd name="T76" fmla="*/ 17885 w 992"/>
                        <a:gd name="T77" fmla="*/ 1 h 770"/>
                        <a:gd name="T78" fmla="*/ 19989 w 992"/>
                        <a:gd name="T79" fmla="*/ 1 h 770"/>
                        <a:gd name="T80" fmla="*/ 22026 w 992"/>
                        <a:gd name="T81" fmla="*/ 1 h 770"/>
                        <a:gd name="T82" fmla="*/ 24108 w 992"/>
                        <a:gd name="T83" fmla="*/ 1 h 770"/>
                        <a:gd name="T84" fmla="*/ 26849 w 992"/>
                        <a:gd name="T85" fmla="*/ 1 h 770"/>
                        <a:gd name="T86" fmla="*/ 28658 w 992"/>
                        <a:gd name="T87" fmla="*/ 1 h 770"/>
                        <a:gd name="T88" fmla="*/ 28948 w 992"/>
                        <a:gd name="T89" fmla="*/ 1 h 77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992"/>
                        <a:gd name="T136" fmla="*/ 0 h 770"/>
                        <a:gd name="T137" fmla="*/ 992 w 992"/>
                        <a:gd name="T138" fmla="*/ 770 h 770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992" h="770">
                          <a:moveTo>
                            <a:pt x="808" y="320"/>
                          </a:moveTo>
                          <a:lnTo>
                            <a:pt x="823" y="219"/>
                          </a:lnTo>
                          <a:lnTo>
                            <a:pt x="881" y="181"/>
                          </a:lnTo>
                          <a:lnTo>
                            <a:pt x="950" y="174"/>
                          </a:lnTo>
                          <a:lnTo>
                            <a:pt x="992" y="219"/>
                          </a:lnTo>
                          <a:lnTo>
                            <a:pt x="973" y="308"/>
                          </a:lnTo>
                          <a:lnTo>
                            <a:pt x="935" y="427"/>
                          </a:lnTo>
                          <a:lnTo>
                            <a:pt x="857" y="562"/>
                          </a:lnTo>
                          <a:lnTo>
                            <a:pt x="761" y="677"/>
                          </a:lnTo>
                          <a:lnTo>
                            <a:pt x="681" y="739"/>
                          </a:lnTo>
                          <a:lnTo>
                            <a:pt x="592" y="770"/>
                          </a:lnTo>
                          <a:lnTo>
                            <a:pt x="507" y="759"/>
                          </a:lnTo>
                          <a:lnTo>
                            <a:pt x="442" y="723"/>
                          </a:lnTo>
                          <a:lnTo>
                            <a:pt x="419" y="666"/>
                          </a:lnTo>
                          <a:lnTo>
                            <a:pt x="392" y="566"/>
                          </a:lnTo>
                          <a:lnTo>
                            <a:pt x="361" y="382"/>
                          </a:lnTo>
                          <a:lnTo>
                            <a:pt x="338" y="254"/>
                          </a:lnTo>
                          <a:lnTo>
                            <a:pt x="338" y="104"/>
                          </a:lnTo>
                          <a:lnTo>
                            <a:pt x="323" y="78"/>
                          </a:lnTo>
                          <a:lnTo>
                            <a:pt x="277" y="70"/>
                          </a:lnTo>
                          <a:lnTo>
                            <a:pt x="223" y="112"/>
                          </a:lnTo>
                          <a:lnTo>
                            <a:pt x="173" y="181"/>
                          </a:lnTo>
                          <a:lnTo>
                            <a:pt x="115" y="219"/>
                          </a:lnTo>
                          <a:lnTo>
                            <a:pt x="27" y="219"/>
                          </a:lnTo>
                          <a:lnTo>
                            <a:pt x="0" y="196"/>
                          </a:lnTo>
                          <a:lnTo>
                            <a:pt x="0" y="158"/>
                          </a:lnTo>
                          <a:lnTo>
                            <a:pt x="39" y="123"/>
                          </a:lnTo>
                          <a:lnTo>
                            <a:pt x="81" y="135"/>
                          </a:lnTo>
                          <a:lnTo>
                            <a:pt x="119" y="127"/>
                          </a:lnTo>
                          <a:lnTo>
                            <a:pt x="189" y="78"/>
                          </a:lnTo>
                          <a:lnTo>
                            <a:pt x="257" y="23"/>
                          </a:lnTo>
                          <a:lnTo>
                            <a:pt x="323" y="8"/>
                          </a:lnTo>
                          <a:lnTo>
                            <a:pt x="415" y="0"/>
                          </a:lnTo>
                          <a:lnTo>
                            <a:pt x="419" y="42"/>
                          </a:lnTo>
                          <a:lnTo>
                            <a:pt x="397" y="89"/>
                          </a:lnTo>
                          <a:lnTo>
                            <a:pt x="392" y="208"/>
                          </a:lnTo>
                          <a:lnTo>
                            <a:pt x="419" y="366"/>
                          </a:lnTo>
                          <a:lnTo>
                            <a:pt x="462" y="520"/>
                          </a:lnTo>
                          <a:lnTo>
                            <a:pt x="499" y="612"/>
                          </a:lnTo>
                          <a:lnTo>
                            <a:pt x="558" y="655"/>
                          </a:lnTo>
                          <a:lnTo>
                            <a:pt x="615" y="655"/>
                          </a:lnTo>
                          <a:lnTo>
                            <a:pt x="673" y="612"/>
                          </a:lnTo>
                          <a:lnTo>
                            <a:pt x="750" y="515"/>
                          </a:lnTo>
                          <a:lnTo>
                            <a:pt x="800" y="377"/>
                          </a:lnTo>
                          <a:lnTo>
                            <a:pt x="808" y="320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98" name="Freeform 56">
                      <a:extLst>
                        <a:ext uri="{FF2B5EF4-FFF2-40B4-BE49-F238E27FC236}">
                          <a16:creationId xmlns:a16="http://schemas.microsoft.com/office/drawing/2014/main" id="{23B1CDBD-3A8D-4726-8798-19D96609A7C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414" y="1540"/>
                      <a:ext cx="474" cy="848"/>
                    </a:xfrm>
                    <a:custGeom>
                      <a:avLst/>
                      <a:gdLst>
                        <a:gd name="T0" fmla="*/ 1 w 699"/>
                        <a:gd name="T1" fmla="*/ 1 h 1216"/>
                        <a:gd name="T2" fmla="*/ 1 w 699"/>
                        <a:gd name="T3" fmla="*/ 1 h 1216"/>
                        <a:gd name="T4" fmla="*/ 1 w 699"/>
                        <a:gd name="T5" fmla="*/ 1 h 1216"/>
                        <a:gd name="T6" fmla="*/ 1 w 699"/>
                        <a:gd name="T7" fmla="*/ 1 h 1216"/>
                        <a:gd name="T8" fmla="*/ 1 w 699"/>
                        <a:gd name="T9" fmla="*/ 1 h 1216"/>
                        <a:gd name="T10" fmla="*/ 1 w 699"/>
                        <a:gd name="T11" fmla="*/ 1 h 1216"/>
                        <a:gd name="T12" fmla="*/ 1 w 699"/>
                        <a:gd name="T13" fmla="*/ 1 h 1216"/>
                        <a:gd name="T14" fmla="*/ 1 w 699"/>
                        <a:gd name="T15" fmla="*/ 1 h 1216"/>
                        <a:gd name="T16" fmla="*/ 1 w 699"/>
                        <a:gd name="T17" fmla="*/ 1 h 1216"/>
                        <a:gd name="T18" fmla="*/ 1 w 699"/>
                        <a:gd name="T19" fmla="*/ 1 h 1216"/>
                        <a:gd name="T20" fmla="*/ 1 w 699"/>
                        <a:gd name="T21" fmla="*/ 1 h 1216"/>
                        <a:gd name="T22" fmla="*/ 1 w 699"/>
                        <a:gd name="T23" fmla="*/ 1 h 1216"/>
                        <a:gd name="T24" fmla="*/ 1 w 699"/>
                        <a:gd name="T25" fmla="*/ 1 h 1216"/>
                        <a:gd name="T26" fmla="*/ 1 w 699"/>
                        <a:gd name="T27" fmla="*/ 1 h 1216"/>
                        <a:gd name="T28" fmla="*/ 1 w 699"/>
                        <a:gd name="T29" fmla="*/ 1 h 1216"/>
                        <a:gd name="T30" fmla="*/ 1 w 699"/>
                        <a:gd name="T31" fmla="*/ 1 h 1216"/>
                        <a:gd name="T32" fmla="*/ 0 w 699"/>
                        <a:gd name="T33" fmla="*/ 1 h 1216"/>
                        <a:gd name="T34" fmla="*/ 1 w 699"/>
                        <a:gd name="T35" fmla="*/ 1 h 1216"/>
                        <a:gd name="T36" fmla="*/ 1 w 699"/>
                        <a:gd name="T37" fmla="*/ 1 h 1216"/>
                        <a:gd name="T38" fmla="*/ 1 w 699"/>
                        <a:gd name="T39" fmla="*/ 1 h 1216"/>
                        <a:gd name="T40" fmla="*/ 1 w 699"/>
                        <a:gd name="T41" fmla="*/ 1 h 1216"/>
                        <a:gd name="T42" fmla="*/ 1 w 699"/>
                        <a:gd name="T43" fmla="*/ 1 h 1216"/>
                        <a:gd name="T44" fmla="*/ 1 w 699"/>
                        <a:gd name="T45" fmla="*/ 1 h 1216"/>
                        <a:gd name="T46" fmla="*/ 1 w 699"/>
                        <a:gd name="T47" fmla="*/ 1 h 1216"/>
                        <a:gd name="T48" fmla="*/ 1 w 699"/>
                        <a:gd name="T49" fmla="*/ 1 h 1216"/>
                        <a:gd name="T50" fmla="*/ 1 w 699"/>
                        <a:gd name="T51" fmla="*/ 1 h 1216"/>
                        <a:gd name="T52" fmla="*/ 1 w 699"/>
                        <a:gd name="T53" fmla="*/ 0 h 1216"/>
                        <a:gd name="T54" fmla="*/ 1 w 699"/>
                        <a:gd name="T55" fmla="*/ 1 h 1216"/>
                        <a:gd name="T56" fmla="*/ 1 w 699"/>
                        <a:gd name="T57" fmla="*/ 1 h 1216"/>
                        <a:gd name="T58" fmla="*/ 1 w 699"/>
                        <a:gd name="T59" fmla="*/ 1 h 1216"/>
                        <a:gd name="T60" fmla="*/ 1 w 699"/>
                        <a:gd name="T61" fmla="*/ 1 h 1216"/>
                        <a:gd name="T62" fmla="*/ 1 w 699"/>
                        <a:gd name="T63" fmla="*/ 1 h 1216"/>
                        <a:gd name="T64" fmla="*/ 1 w 699"/>
                        <a:gd name="T65" fmla="*/ 1 h 1216"/>
                        <a:gd name="T66" fmla="*/ 1 w 699"/>
                        <a:gd name="T67" fmla="*/ 1 h 1216"/>
                        <a:gd name="T68" fmla="*/ 1 w 699"/>
                        <a:gd name="T69" fmla="*/ 1 h 1216"/>
                        <a:gd name="T70" fmla="*/ 1 w 699"/>
                        <a:gd name="T71" fmla="*/ 1 h 1216"/>
                        <a:gd name="T72" fmla="*/ 1 w 699"/>
                        <a:gd name="T73" fmla="*/ 1 h 1216"/>
                        <a:gd name="T74" fmla="*/ 1 w 699"/>
                        <a:gd name="T75" fmla="*/ 1 h 1216"/>
                        <a:gd name="T76" fmla="*/ 1 w 699"/>
                        <a:gd name="T77" fmla="*/ 1 h 1216"/>
                        <a:gd name="T78" fmla="*/ 1 w 699"/>
                        <a:gd name="T79" fmla="*/ 1 h 1216"/>
                        <a:gd name="T80" fmla="*/ 1 w 699"/>
                        <a:gd name="T81" fmla="*/ 1 h 1216"/>
                        <a:gd name="T82" fmla="*/ 1 w 699"/>
                        <a:gd name="T83" fmla="*/ 1 h 121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699"/>
                        <a:gd name="T127" fmla="*/ 0 h 1216"/>
                        <a:gd name="T128" fmla="*/ 699 w 699"/>
                        <a:gd name="T129" fmla="*/ 1216 h 121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699" h="1216">
                          <a:moveTo>
                            <a:pt x="445" y="923"/>
                          </a:moveTo>
                          <a:lnTo>
                            <a:pt x="560" y="1039"/>
                          </a:lnTo>
                          <a:lnTo>
                            <a:pt x="606" y="1039"/>
                          </a:lnTo>
                          <a:lnTo>
                            <a:pt x="684" y="1086"/>
                          </a:lnTo>
                          <a:lnTo>
                            <a:pt x="699" y="1139"/>
                          </a:lnTo>
                          <a:lnTo>
                            <a:pt x="676" y="1208"/>
                          </a:lnTo>
                          <a:lnTo>
                            <a:pt x="614" y="1216"/>
                          </a:lnTo>
                          <a:lnTo>
                            <a:pt x="537" y="1162"/>
                          </a:lnTo>
                          <a:lnTo>
                            <a:pt x="383" y="1016"/>
                          </a:lnTo>
                          <a:lnTo>
                            <a:pt x="284" y="878"/>
                          </a:lnTo>
                          <a:lnTo>
                            <a:pt x="237" y="769"/>
                          </a:lnTo>
                          <a:lnTo>
                            <a:pt x="206" y="585"/>
                          </a:lnTo>
                          <a:lnTo>
                            <a:pt x="206" y="346"/>
                          </a:lnTo>
                          <a:lnTo>
                            <a:pt x="198" y="285"/>
                          </a:lnTo>
                          <a:lnTo>
                            <a:pt x="153" y="239"/>
                          </a:lnTo>
                          <a:lnTo>
                            <a:pt x="22" y="247"/>
                          </a:lnTo>
                          <a:lnTo>
                            <a:pt x="0" y="223"/>
                          </a:lnTo>
                          <a:lnTo>
                            <a:pt x="29" y="208"/>
                          </a:lnTo>
                          <a:lnTo>
                            <a:pt x="122" y="200"/>
                          </a:lnTo>
                          <a:lnTo>
                            <a:pt x="138" y="185"/>
                          </a:lnTo>
                          <a:lnTo>
                            <a:pt x="6" y="107"/>
                          </a:lnTo>
                          <a:lnTo>
                            <a:pt x="6" y="77"/>
                          </a:lnTo>
                          <a:lnTo>
                            <a:pt x="29" y="70"/>
                          </a:lnTo>
                          <a:lnTo>
                            <a:pt x="138" y="130"/>
                          </a:lnTo>
                          <a:lnTo>
                            <a:pt x="161" y="123"/>
                          </a:lnTo>
                          <a:lnTo>
                            <a:pt x="138" y="8"/>
                          </a:lnTo>
                          <a:lnTo>
                            <a:pt x="153" y="0"/>
                          </a:lnTo>
                          <a:lnTo>
                            <a:pt x="169" y="8"/>
                          </a:lnTo>
                          <a:lnTo>
                            <a:pt x="198" y="123"/>
                          </a:lnTo>
                          <a:lnTo>
                            <a:pt x="222" y="130"/>
                          </a:lnTo>
                          <a:lnTo>
                            <a:pt x="284" y="8"/>
                          </a:lnTo>
                          <a:lnTo>
                            <a:pt x="299" y="8"/>
                          </a:lnTo>
                          <a:lnTo>
                            <a:pt x="299" y="46"/>
                          </a:lnTo>
                          <a:lnTo>
                            <a:pt x="260" y="146"/>
                          </a:lnTo>
                          <a:lnTo>
                            <a:pt x="260" y="200"/>
                          </a:lnTo>
                          <a:lnTo>
                            <a:pt x="276" y="270"/>
                          </a:lnTo>
                          <a:lnTo>
                            <a:pt x="268" y="361"/>
                          </a:lnTo>
                          <a:lnTo>
                            <a:pt x="276" y="531"/>
                          </a:lnTo>
                          <a:lnTo>
                            <a:pt x="291" y="639"/>
                          </a:lnTo>
                          <a:lnTo>
                            <a:pt x="330" y="762"/>
                          </a:lnTo>
                          <a:lnTo>
                            <a:pt x="383" y="855"/>
                          </a:lnTo>
                          <a:lnTo>
                            <a:pt x="445" y="923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99" name="Freeform 57">
                      <a:extLst>
                        <a:ext uri="{FF2B5EF4-FFF2-40B4-BE49-F238E27FC236}">
                          <a16:creationId xmlns:a16="http://schemas.microsoft.com/office/drawing/2014/main" id="{7C5F20BA-7AF7-4719-AFF2-DF0E40F75E7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793" y="1150"/>
                      <a:ext cx="620" cy="708"/>
                    </a:xfrm>
                    <a:custGeom>
                      <a:avLst/>
                      <a:gdLst>
                        <a:gd name="T0" fmla="*/ 1 w 915"/>
                        <a:gd name="T1" fmla="*/ 1 h 1139"/>
                        <a:gd name="T2" fmla="*/ 0 w 915"/>
                        <a:gd name="T3" fmla="*/ 1 h 1139"/>
                        <a:gd name="T4" fmla="*/ 1 w 915"/>
                        <a:gd name="T5" fmla="*/ 1 h 1139"/>
                        <a:gd name="T6" fmla="*/ 1 w 915"/>
                        <a:gd name="T7" fmla="*/ 1 h 1139"/>
                        <a:gd name="T8" fmla="*/ 1 w 915"/>
                        <a:gd name="T9" fmla="*/ 1 h 1139"/>
                        <a:gd name="T10" fmla="*/ 1 w 915"/>
                        <a:gd name="T11" fmla="*/ 1 h 1139"/>
                        <a:gd name="T12" fmla="*/ 1 w 915"/>
                        <a:gd name="T13" fmla="*/ 1 h 1139"/>
                        <a:gd name="T14" fmla="*/ 1 w 915"/>
                        <a:gd name="T15" fmla="*/ 1 h 1139"/>
                        <a:gd name="T16" fmla="*/ 1 w 915"/>
                        <a:gd name="T17" fmla="*/ 1 h 1139"/>
                        <a:gd name="T18" fmla="*/ 1 w 915"/>
                        <a:gd name="T19" fmla="*/ 1 h 1139"/>
                        <a:gd name="T20" fmla="*/ 1 w 915"/>
                        <a:gd name="T21" fmla="*/ 1 h 1139"/>
                        <a:gd name="T22" fmla="*/ 1 w 915"/>
                        <a:gd name="T23" fmla="*/ 1 h 1139"/>
                        <a:gd name="T24" fmla="*/ 1 w 915"/>
                        <a:gd name="T25" fmla="*/ 1 h 1139"/>
                        <a:gd name="T26" fmla="*/ 1 w 915"/>
                        <a:gd name="T27" fmla="*/ 1 h 1139"/>
                        <a:gd name="T28" fmla="*/ 1 w 915"/>
                        <a:gd name="T29" fmla="*/ 1 h 1139"/>
                        <a:gd name="T30" fmla="*/ 1 w 915"/>
                        <a:gd name="T31" fmla="*/ 1 h 1139"/>
                        <a:gd name="T32" fmla="*/ 1 w 915"/>
                        <a:gd name="T33" fmla="*/ 1 h 1139"/>
                        <a:gd name="T34" fmla="*/ 1 w 915"/>
                        <a:gd name="T35" fmla="*/ 1 h 1139"/>
                        <a:gd name="T36" fmla="*/ 1 w 915"/>
                        <a:gd name="T37" fmla="*/ 1 h 1139"/>
                        <a:gd name="T38" fmla="*/ 1 w 915"/>
                        <a:gd name="T39" fmla="*/ 1 h 1139"/>
                        <a:gd name="T40" fmla="*/ 1 w 915"/>
                        <a:gd name="T41" fmla="*/ 1 h 1139"/>
                        <a:gd name="T42" fmla="*/ 1 w 915"/>
                        <a:gd name="T43" fmla="*/ 1 h 1139"/>
                        <a:gd name="T44" fmla="*/ 1 w 915"/>
                        <a:gd name="T45" fmla="*/ 1 h 1139"/>
                        <a:gd name="T46" fmla="*/ 1 w 915"/>
                        <a:gd name="T47" fmla="*/ 0 h 1139"/>
                        <a:gd name="T48" fmla="*/ 1 w 915"/>
                        <a:gd name="T49" fmla="*/ 1 h 1139"/>
                        <a:gd name="T50" fmla="*/ 1 w 915"/>
                        <a:gd name="T51" fmla="*/ 1 h 1139"/>
                        <a:gd name="T52" fmla="*/ 1 w 915"/>
                        <a:gd name="T53" fmla="*/ 1 h 1139"/>
                        <a:gd name="T54" fmla="*/ 1 w 915"/>
                        <a:gd name="T55" fmla="*/ 1 h 1139"/>
                        <a:gd name="T56" fmla="*/ 1 w 915"/>
                        <a:gd name="T57" fmla="*/ 1 h 1139"/>
                        <a:gd name="T58" fmla="*/ 1 w 915"/>
                        <a:gd name="T59" fmla="*/ 1 h 1139"/>
                        <a:gd name="T60" fmla="*/ 1 w 915"/>
                        <a:gd name="T61" fmla="*/ 1 h 1139"/>
                        <a:gd name="T62" fmla="*/ 1 w 915"/>
                        <a:gd name="T63" fmla="*/ 1 h 1139"/>
                        <a:gd name="T64" fmla="*/ 1 w 915"/>
                        <a:gd name="T65" fmla="*/ 1 h 1139"/>
                        <a:gd name="T66" fmla="*/ 1 w 915"/>
                        <a:gd name="T67" fmla="*/ 1 h 1139"/>
                        <a:gd name="T68" fmla="*/ 1 w 915"/>
                        <a:gd name="T69" fmla="*/ 1 h 1139"/>
                        <a:gd name="T70" fmla="*/ 1 w 915"/>
                        <a:gd name="T71" fmla="*/ 1 h 1139"/>
                        <a:gd name="T72" fmla="*/ 1 w 915"/>
                        <a:gd name="T73" fmla="*/ 1 h 1139"/>
                        <a:gd name="T74" fmla="*/ 1 w 915"/>
                        <a:gd name="T75" fmla="*/ 1 h 1139"/>
                        <a:gd name="T76" fmla="*/ 1 w 915"/>
                        <a:gd name="T77" fmla="*/ 1 h 1139"/>
                        <a:gd name="T78" fmla="*/ 1 w 915"/>
                        <a:gd name="T79" fmla="*/ 1 h 1139"/>
                        <a:gd name="T80" fmla="*/ 1 w 915"/>
                        <a:gd name="T81" fmla="*/ 1 h 1139"/>
                        <a:gd name="T82" fmla="*/ 1 w 915"/>
                        <a:gd name="T83" fmla="*/ 1 h 1139"/>
                        <a:gd name="T84" fmla="*/ 1 w 915"/>
                        <a:gd name="T85" fmla="*/ 1 h 1139"/>
                        <a:gd name="T86" fmla="*/ 1 w 915"/>
                        <a:gd name="T87" fmla="*/ 1 h 1139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15"/>
                        <a:gd name="T133" fmla="*/ 0 h 1139"/>
                        <a:gd name="T134" fmla="*/ 915 w 915"/>
                        <a:gd name="T135" fmla="*/ 1139 h 1139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15" h="1139">
                          <a:moveTo>
                            <a:pt x="15" y="1008"/>
                          </a:moveTo>
                          <a:lnTo>
                            <a:pt x="0" y="1061"/>
                          </a:lnTo>
                          <a:lnTo>
                            <a:pt x="15" y="1139"/>
                          </a:lnTo>
                          <a:lnTo>
                            <a:pt x="70" y="1139"/>
                          </a:lnTo>
                          <a:lnTo>
                            <a:pt x="231" y="1108"/>
                          </a:lnTo>
                          <a:lnTo>
                            <a:pt x="408" y="1046"/>
                          </a:lnTo>
                          <a:lnTo>
                            <a:pt x="554" y="946"/>
                          </a:lnTo>
                          <a:lnTo>
                            <a:pt x="639" y="816"/>
                          </a:lnTo>
                          <a:lnTo>
                            <a:pt x="715" y="593"/>
                          </a:lnTo>
                          <a:lnTo>
                            <a:pt x="738" y="385"/>
                          </a:lnTo>
                          <a:lnTo>
                            <a:pt x="738" y="285"/>
                          </a:lnTo>
                          <a:lnTo>
                            <a:pt x="777" y="224"/>
                          </a:lnTo>
                          <a:lnTo>
                            <a:pt x="845" y="200"/>
                          </a:lnTo>
                          <a:lnTo>
                            <a:pt x="907" y="200"/>
                          </a:lnTo>
                          <a:lnTo>
                            <a:pt x="915" y="169"/>
                          </a:lnTo>
                          <a:lnTo>
                            <a:pt x="823" y="177"/>
                          </a:lnTo>
                          <a:lnTo>
                            <a:pt x="808" y="154"/>
                          </a:lnTo>
                          <a:lnTo>
                            <a:pt x="884" y="70"/>
                          </a:lnTo>
                          <a:lnTo>
                            <a:pt x="868" y="47"/>
                          </a:lnTo>
                          <a:lnTo>
                            <a:pt x="853" y="62"/>
                          </a:lnTo>
                          <a:lnTo>
                            <a:pt x="792" y="123"/>
                          </a:lnTo>
                          <a:lnTo>
                            <a:pt x="777" y="123"/>
                          </a:lnTo>
                          <a:lnTo>
                            <a:pt x="777" y="16"/>
                          </a:lnTo>
                          <a:lnTo>
                            <a:pt x="761" y="0"/>
                          </a:lnTo>
                          <a:lnTo>
                            <a:pt x="738" y="8"/>
                          </a:lnTo>
                          <a:lnTo>
                            <a:pt x="746" y="123"/>
                          </a:lnTo>
                          <a:lnTo>
                            <a:pt x="730" y="131"/>
                          </a:lnTo>
                          <a:lnTo>
                            <a:pt x="668" y="70"/>
                          </a:lnTo>
                          <a:lnTo>
                            <a:pt x="623" y="62"/>
                          </a:lnTo>
                          <a:lnTo>
                            <a:pt x="631" y="93"/>
                          </a:lnTo>
                          <a:lnTo>
                            <a:pt x="699" y="162"/>
                          </a:lnTo>
                          <a:lnTo>
                            <a:pt x="699" y="200"/>
                          </a:lnTo>
                          <a:lnTo>
                            <a:pt x="676" y="278"/>
                          </a:lnTo>
                          <a:lnTo>
                            <a:pt x="676" y="346"/>
                          </a:lnTo>
                          <a:lnTo>
                            <a:pt x="676" y="462"/>
                          </a:lnTo>
                          <a:lnTo>
                            <a:pt x="645" y="608"/>
                          </a:lnTo>
                          <a:lnTo>
                            <a:pt x="615" y="700"/>
                          </a:lnTo>
                          <a:lnTo>
                            <a:pt x="561" y="816"/>
                          </a:lnTo>
                          <a:lnTo>
                            <a:pt x="499" y="908"/>
                          </a:lnTo>
                          <a:lnTo>
                            <a:pt x="454" y="954"/>
                          </a:lnTo>
                          <a:lnTo>
                            <a:pt x="330" y="993"/>
                          </a:lnTo>
                          <a:lnTo>
                            <a:pt x="215" y="1008"/>
                          </a:lnTo>
                          <a:lnTo>
                            <a:pt x="99" y="1024"/>
                          </a:lnTo>
                          <a:lnTo>
                            <a:pt x="15" y="1008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sp>
              <p:nvSpPr>
                <p:cNvPr id="90" name="Oval 58">
                  <a:extLst>
                    <a:ext uri="{FF2B5EF4-FFF2-40B4-BE49-F238E27FC236}">
                      <a16:creationId xmlns:a16="http://schemas.microsoft.com/office/drawing/2014/main" id="{A8516EC8-FC92-4A73-AABB-E922312BD6D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1104"/>
                  <a:ext cx="912" cy="912"/>
                </a:xfrm>
                <a:prstGeom prst="ellips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83" name="Group 59">
                <a:extLst>
                  <a:ext uri="{FF2B5EF4-FFF2-40B4-BE49-F238E27FC236}">
                    <a16:creationId xmlns:a16="http://schemas.microsoft.com/office/drawing/2014/main" id="{2B53A9C0-BC47-455C-A27F-86667C79599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368" y="2112"/>
                <a:ext cx="432" cy="240"/>
                <a:chOff x="-1152" y="3504"/>
                <a:chExt cx="432" cy="240"/>
              </a:xfrm>
            </p:grpSpPr>
            <p:grpSp>
              <p:nvGrpSpPr>
                <p:cNvPr id="84" name="Group 60">
                  <a:extLst>
                    <a:ext uri="{FF2B5EF4-FFF2-40B4-BE49-F238E27FC236}">
                      <a16:creationId xmlns:a16="http://schemas.microsoft.com/office/drawing/2014/main" id="{B805EBC7-2D02-4B7C-A8AF-A200C5E1D48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075" y="3504"/>
                  <a:ext cx="256" cy="210"/>
                  <a:chOff x="1728" y="2064"/>
                  <a:chExt cx="768" cy="672"/>
                </a:xfrm>
              </p:grpSpPr>
              <p:sp>
                <p:nvSpPr>
                  <p:cNvPr id="87" name="AutoShape 61">
                    <a:extLst>
                      <a:ext uri="{FF2B5EF4-FFF2-40B4-BE49-F238E27FC236}">
                        <a16:creationId xmlns:a16="http://schemas.microsoft.com/office/drawing/2014/main" id="{0EEC04AD-5C1F-4C90-B3D2-B68DBDE630F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8" y="2064"/>
                    <a:ext cx="768" cy="576"/>
                  </a:xfrm>
                  <a:prstGeom prst="horizontalScroll">
                    <a:avLst>
                      <a:gd name="adj" fmla="val 12500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400" b="0" i="0" u="none" strike="noStrike" kern="1200" cap="none" spc="0" normalizeH="0" baseline="-8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rPr>
                      <a:t>Exit</a:t>
                    </a:r>
                    <a:endParaRPr kumimoji="0" lang="en-CA" altLang="en-US" sz="2400" b="0" i="0" u="none" strike="noStrike" kern="1200" cap="none" spc="0" normalizeH="0" baseline="-8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88" name="Line 62">
                    <a:extLst>
                      <a:ext uri="{FF2B5EF4-FFF2-40B4-BE49-F238E27FC236}">
                        <a16:creationId xmlns:a16="http://schemas.microsoft.com/office/drawing/2014/main" id="{400830CF-F62C-46FD-AB0A-3625ED04996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2" y="2592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85" name="Line 63">
                  <a:extLst>
                    <a:ext uri="{FF2B5EF4-FFF2-40B4-BE49-F238E27FC236}">
                      <a16:creationId xmlns:a16="http://schemas.microsoft.com/office/drawing/2014/main" id="{A27BCAA3-D10E-415F-9B61-9FD2F413BE1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-1152" y="3504"/>
                  <a:ext cx="432" cy="240"/>
                </a:xfrm>
                <a:prstGeom prst="line">
                  <a:avLst/>
                </a:prstGeom>
                <a:noFill/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86" name="Line 64">
                  <a:extLst>
                    <a:ext uri="{FF2B5EF4-FFF2-40B4-BE49-F238E27FC236}">
                      <a16:creationId xmlns:a16="http://schemas.microsoft.com/office/drawing/2014/main" id="{E6B3346A-D2ED-4D52-9B37-78F53A85803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1152" y="3504"/>
                  <a:ext cx="432" cy="240"/>
                </a:xfrm>
                <a:prstGeom prst="line">
                  <a:avLst/>
                </a:prstGeom>
                <a:noFill/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D608C5E9-50AE-48CB-A0B5-EA31960D2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Iterative Algorithms </a:t>
            </a:r>
            <a:br>
              <a:rPr lang="en-US" altLang="en-US" dirty="0"/>
            </a:br>
            <a:r>
              <a:rPr lang="en-US" altLang="en-US" dirty="0"/>
              <a:t>Loop Invariants </a:t>
            </a:r>
          </a:p>
        </p:txBody>
      </p:sp>
      <p:sp>
        <p:nvSpPr>
          <p:cNvPr id="102" name="Text Box 3">
            <a:extLst>
              <a:ext uri="{FF2B5EF4-FFF2-40B4-BE49-F238E27FC236}">
                <a16:creationId xmlns:a16="http://schemas.microsoft.com/office/drawing/2014/main" id="{1788561F-5E54-444E-A7A6-F654A13C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336181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Max( A 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“preCond: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Input is array A[1..n]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of n values.”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 = 1</a:t>
            </a:r>
            <a:b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 = A[1]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loop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“loop-invariant: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m is max in {A[1]..A[i]}”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exit when 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(i=n)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 = max(m,A[i+1]) </a:t>
            </a:r>
            <a:b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i = i + 1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endloop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return(m)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“postCond: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return max in {A[1]..A[n]}”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91239" name="Freeform 7"/>
          <p:cNvSpPr>
            <a:spLocks/>
          </p:cNvSpPr>
          <p:nvPr/>
        </p:nvSpPr>
        <p:spPr bwMode="auto">
          <a:xfrm>
            <a:off x="914400" y="2590800"/>
            <a:ext cx="1066800" cy="990600"/>
          </a:xfrm>
          <a:custGeom>
            <a:avLst/>
            <a:gdLst>
              <a:gd name="T0" fmla="*/ 2147483647 w 720"/>
              <a:gd name="T1" fmla="*/ 0 h 688"/>
              <a:gd name="T2" fmla="*/ 2147483647 w 720"/>
              <a:gd name="T3" fmla="*/ 2147483647 h 688"/>
              <a:gd name="T4" fmla="*/ 2147483647 w 720"/>
              <a:gd name="T5" fmla="*/ 2147483647 h 688"/>
              <a:gd name="T6" fmla="*/ 2147483647 w 720"/>
              <a:gd name="T7" fmla="*/ 2147483647 h 688"/>
              <a:gd name="T8" fmla="*/ 2147483647 w 720"/>
              <a:gd name="T9" fmla="*/ 0 h 6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88"/>
              <a:gd name="T17" fmla="*/ 720 w 720"/>
              <a:gd name="T18" fmla="*/ 688 h 6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88">
                <a:moveTo>
                  <a:pt x="248" y="0"/>
                </a:moveTo>
                <a:cubicBezTo>
                  <a:pt x="124" y="64"/>
                  <a:pt x="0" y="128"/>
                  <a:pt x="8" y="240"/>
                </a:cubicBezTo>
                <a:cubicBezTo>
                  <a:pt x="16" y="352"/>
                  <a:pt x="184" y="656"/>
                  <a:pt x="296" y="672"/>
                </a:cubicBezTo>
                <a:cubicBezTo>
                  <a:pt x="408" y="688"/>
                  <a:pt x="640" y="448"/>
                  <a:pt x="680" y="336"/>
                </a:cubicBezTo>
                <a:cubicBezTo>
                  <a:pt x="720" y="224"/>
                  <a:pt x="628" y="112"/>
                  <a:pt x="536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E3C93B-4F12-A2DF-78E2-91D7485CBB34}"/>
              </a:ext>
            </a:extLst>
          </p:cNvPr>
          <p:cNvGrpSpPr/>
          <p:nvPr/>
        </p:nvGrpSpPr>
        <p:grpSpPr>
          <a:xfrm>
            <a:off x="1143000" y="2646214"/>
            <a:ext cx="1752600" cy="1773385"/>
            <a:chOff x="1981200" y="3429000"/>
            <a:chExt cx="2133600" cy="2819400"/>
          </a:xfrm>
        </p:grpSpPr>
        <p:sp>
          <p:nvSpPr>
            <p:cNvPr id="101385" name="Freeform 9"/>
            <p:cNvSpPr>
              <a:spLocks/>
            </p:cNvSpPr>
            <p:nvPr/>
          </p:nvSpPr>
          <p:spPr bwMode="auto">
            <a:xfrm>
              <a:off x="1981200" y="4038600"/>
              <a:ext cx="1676400" cy="2209800"/>
            </a:xfrm>
            <a:custGeom>
              <a:avLst/>
              <a:gdLst>
                <a:gd name="T0" fmla="*/ 2147483647 w 912"/>
                <a:gd name="T1" fmla="*/ 0 h 1142"/>
                <a:gd name="T2" fmla="*/ 2147483647 w 912"/>
                <a:gd name="T3" fmla="*/ 2147483647 h 1142"/>
                <a:gd name="T4" fmla="*/ 0 w 912"/>
                <a:gd name="T5" fmla="*/ 2147483647 h 1142"/>
                <a:gd name="T6" fmla="*/ 0 60000 65536"/>
                <a:gd name="T7" fmla="*/ 0 60000 65536"/>
                <a:gd name="T8" fmla="*/ 0 60000 65536"/>
                <a:gd name="T9" fmla="*/ 0 w 912"/>
                <a:gd name="T10" fmla="*/ 0 h 1142"/>
                <a:gd name="T11" fmla="*/ 912 w 912"/>
                <a:gd name="T12" fmla="*/ 1142 h 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142">
                  <a:moveTo>
                    <a:pt x="576" y="0"/>
                  </a:moveTo>
                  <a:cubicBezTo>
                    <a:pt x="720" y="20"/>
                    <a:pt x="912" y="2"/>
                    <a:pt x="816" y="192"/>
                  </a:cubicBezTo>
                  <a:cubicBezTo>
                    <a:pt x="720" y="382"/>
                    <a:pt x="170" y="944"/>
                    <a:pt x="0" y="1142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81200" y="3429000"/>
              <a:ext cx="2133600" cy="2819400"/>
            </a:xfrm>
            <a:custGeom>
              <a:avLst/>
              <a:gdLst>
                <a:gd name="T0" fmla="*/ 2147483647 w 912"/>
                <a:gd name="T1" fmla="*/ 0 h 1142"/>
                <a:gd name="T2" fmla="*/ 2147483647 w 912"/>
                <a:gd name="T3" fmla="*/ 2147483647 h 1142"/>
                <a:gd name="T4" fmla="*/ 0 w 912"/>
                <a:gd name="T5" fmla="*/ 2147483647 h 1142"/>
                <a:gd name="T6" fmla="*/ 0 60000 65536"/>
                <a:gd name="T7" fmla="*/ 0 60000 65536"/>
                <a:gd name="T8" fmla="*/ 0 60000 65536"/>
                <a:gd name="T9" fmla="*/ 0 w 912"/>
                <a:gd name="T10" fmla="*/ 0 h 1142"/>
                <a:gd name="T11" fmla="*/ 912 w 912"/>
                <a:gd name="T12" fmla="*/ 1142 h 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142">
                  <a:moveTo>
                    <a:pt x="576" y="0"/>
                  </a:moveTo>
                  <a:cubicBezTo>
                    <a:pt x="720" y="20"/>
                    <a:pt x="912" y="2"/>
                    <a:pt x="816" y="192"/>
                  </a:cubicBezTo>
                  <a:cubicBezTo>
                    <a:pt x="720" y="382"/>
                    <a:pt x="170" y="944"/>
                    <a:pt x="0" y="1142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B4C355-64A5-7E32-98B1-B25C2021988D}"/>
              </a:ext>
            </a:extLst>
          </p:cNvPr>
          <p:cNvGrpSpPr/>
          <p:nvPr/>
        </p:nvGrpSpPr>
        <p:grpSpPr>
          <a:xfrm>
            <a:off x="1066800" y="1143000"/>
            <a:ext cx="685800" cy="1143000"/>
            <a:chOff x="1524000" y="1371600"/>
            <a:chExt cx="1295400" cy="1600201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286000" y="1371600"/>
              <a:ext cx="533400" cy="1600201"/>
            </a:xfrm>
            <a:custGeom>
              <a:avLst/>
              <a:gdLst>
                <a:gd name="T0" fmla="*/ 0 w 490"/>
                <a:gd name="T1" fmla="*/ 0 h 653"/>
                <a:gd name="T2" fmla="*/ 1 w 490"/>
                <a:gd name="T3" fmla="*/ 3953706 h 653"/>
                <a:gd name="T4" fmla="*/ 1 w 490"/>
                <a:gd name="T5" fmla="*/ 14176334 h 653"/>
                <a:gd name="T6" fmla="*/ 0 60000 65536"/>
                <a:gd name="T7" fmla="*/ 0 60000 65536"/>
                <a:gd name="T8" fmla="*/ 0 60000 65536"/>
                <a:gd name="T9" fmla="*/ 0 w 490"/>
                <a:gd name="T10" fmla="*/ 0 h 653"/>
                <a:gd name="T11" fmla="*/ 490 w 490"/>
                <a:gd name="T12" fmla="*/ 653 h 6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0" h="653">
                  <a:moveTo>
                    <a:pt x="0" y="0"/>
                  </a:moveTo>
                  <a:cubicBezTo>
                    <a:pt x="53" y="30"/>
                    <a:pt x="235" y="73"/>
                    <a:pt x="317" y="182"/>
                  </a:cubicBezTo>
                  <a:cubicBezTo>
                    <a:pt x="399" y="291"/>
                    <a:pt x="454" y="555"/>
                    <a:pt x="490" y="653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524000" y="2133600"/>
              <a:ext cx="1295400" cy="838201"/>
            </a:xfrm>
            <a:custGeom>
              <a:avLst/>
              <a:gdLst>
                <a:gd name="T0" fmla="*/ 0 w 490"/>
                <a:gd name="T1" fmla="*/ 0 h 653"/>
                <a:gd name="T2" fmla="*/ 39392398 w 490"/>
                <a:gd name="T3" fmla="*/ 2 h 653"/>
                <a:gd name="T4" fmla="*/ 60902232 w 490"/>
                <a:gd name="T5" fmla="*/ 5 h 653"/>
                <a:gd name="T6" fmla="*/ 0 60000 65536"/>
                <a:gd name="T7" fmla="*/ 0 60000 65536"/>
                <a:gd name="T8" fmla="*/ 0 60000 65536"/>
                <a:gd name="T9" fmla="*/ 0 w 490"/>
                <a:gd name="T10" fmla="*/ 0 h 653"/>
                <a:gd name="T11" fmla="*/ 490 w 490"/>
                <a:gd name="T12" fmla="*/ 653 h 6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0" h="653">
                  <a:moveTo>
                    <a:pt x="0" y="0"/>
                  </a:moveTo>
                  <a:cubicBezTo>
                    <a:pt x="53" y="30"/>
                    <a:pt x="235" y="73"/>
                    <a:pt x="317" y="182"/>
                  </a:cubicBezTo>
                  <a:cubicBezTo>
                    <a:pt x="399" y="291"/>
                    <a:pt x="454" y="555"/>
                    <a:pt x="490" y="653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914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6" descr="http://www.cen.ulaval.ca/pingualuit/CraterLake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26462" r="9944" b="10146"/>
          <a:stretch>
            <a:fillRect/>
          </a:stretch>
        </p:blipFill>
        <p:spPr bwMode="auto">
          <a:xfrm>
            <a:off x="198438" y="1689100"/>
            <a:ext cx="8834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9" name="Picture 13" descr="C:\Users\home\Documents\swimming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4551363" y="3630613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7" name="Picture 14" descr="C:\Users\home\Document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33613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ounded Rectangular Callout 122"/>
          <p:cNvSpPr>
            <a:spLocks noChangeArrowheads="1"/>
          </p:cNvSpPr>
          <p:nvPr/>
        </p:nvSpPr>
        <p:spPr bwMode="auto">
          <a:xfrm>
            <a:off x="3162300" y="4191000"/>
            <a:ext cx="5486400" cy="1219200"/>
          </a:xfrm>
          <a:prstGeom prst="wedgeRoundRectCallout">
            <a:avLst>
              <a:gd name="adj1" fmla="val -15588"/>
              <a:gd name="adj2" fmla="val -58606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 runs back and forth to catch me.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And I change my direction to avoid him.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Can I get away?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71E8DD2-D5BE-48B0-B28A-D1E1B858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362" y="-63500"/>
            <a:ext cx="3886200" cy="523875"/>
          </a:xfrm>
        </p:spPr>
        <p:txBody>
          <a:bodyPr/>
          <a:lstStyle/>
          <a:p>
            <a:pPr eaLnBrk="1" hangingPunct="1"/>
            <a:r>
              <a:rPr lang="en-US" altLang="en-US" sz="3600"/>
              <a:t>Fairy God Mother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6C12DDE2-4F55-4508-9B72-43365635D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36" y="119440"/>
            <a:ext cx="16769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Precond: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Postcond: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A3AE62-FF42-44C4-89A5-949DBE940D09}"/>
              </a:ext>
            </a:extLst>
          </p:cNvPr>
          <p:cNvGrpSpPr/>
          <p:nvPr/>
        </p:nvGrpSpPr>
        <p:grpSpPr>
          <a:xfrm>
            <a:off x="76200" y="196849"/>
            <a:ext cx="914400" cy="863351"/>
            <a:chOff x="496867" y="813020"/>
            <a:chExt cx="2203491" cy="2203491"/>
          </a:xfrm>
        </p:grpSpPr>
        <p:pic>
          <p:nvPicPr>
            <p:cNvPr id="18" name="Picture 42">
              <a:extLst>
                <a:ext uri="{FF2B5EF4-FFF2-40B4-BE49-F238E27FC236}">
                  <a16:creationId xmlns:a16="http://schemas.microsoft.com/office/drawing/2014/main" id="{8348F222-C3BA-4987-BAAE-9BC9EDEA6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44641" y="1319423"/>
              <a:ext cx="870734" cy="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3">
              <a:extLst>
                <a:ext uri="{FF2B5EF4-FFF2-40B4-BE49-F238E27FC236}">
                  <a16:creationId xmlns:a16="http://schemas.microsoft.com/office/drawing/2014/main" id="{D48C2E71-A5CC-45FC-8E7E-D7CF48332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86" y="1365162"/>
              <a:ext cx="542398" cy="79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E8F0EDCA-1FB7-4DB5-BC7C-5D9E385A0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" y="2133600"/>
              <a:ext cx="1371600" cy="165100"/>
            </a:xfrm>
            <a:custGeom>
              <a:avLst/>
              <a:gdLst>
                <a:gd name="T0" fmla="*/ 0 w 864"/>
                <a:gd name="T1" fmla="*/ 2147483647 h 104"/>
                <a:gd name="T2" fmla="*/ 2147483647 w 864"/>
                <a:gd name="T3" fmla="*/ 2147483647 h 104"/>
                <a:gd name="T4" fmla="*/ 2147483647 w 864"/>
                <a:gd name="T5" fmla="*/ 0 h 104"/>
                <a:gd name="T6" fmla="*/ 2147483647 w 864"/>
                <a:gd name="T7" fmla="*/ 2147483647 h 104"/>
                <a:gd name="T8" fmla="*/ 2147483647 w 8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04"/>
                <a:gd name="T17" fmla="*/ 864 w 86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04">
                  <a:moveTo>
                    <a:pt x="0" y="48"/>
                  </a:moveTo>
                  <a:cubicBezTo>
                    <a:pt x="80" y="76"/>
                    <a:pt x="160" y="104"/>
                    <a:pt x="240" y="96"/>
                  </a:cubicBezTo>
                  <a:cubicBezTo>
                    <a:pt x="320" y="88"/>
                    <a:pt x="392" y="0"/>
                    <a:pt x="480" y="0"/>
                  </a:cubicBezTo>
                  <a:cubicBezTo>
                    <a:pt x="568" y="0"/>
                    <a:pt x="704" y="96"/>
                    <a:pt x="768" y="96"/>
                  </a:cubicBezTo>
                  <a:cubicBezTo>
                    <a:pt x="832" y="96"/>
                    <a:pt x="848" y="48"/>
                    <a:pt x="864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1" name="Oval 197">
              <a:extLst>
                <a:ext uri="{FF2B5EF4-FFF2-40B4-BE49-F238E27FC236}">
                  <a16:creationId xmlns:a16="http://schemas.microsoft.com/office/drawing/2014/main" id="{A036C902-65EA-4D6D-A132-D40E411D49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6867" y="813020"/>
              <a:ext cx="2203491" cy="2203491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22" name="Rectangle 13">
            <a:extLst>
              <a:ext uri="{FF2B5EF4-FFF2-40B4-BE49-F238E27FC236}">
                <a16:creationId xmlns:a16="http://schemas.microsoft.com/office/drawing/2014/main" id="{2B4126B8-1449-43DB-9081-41C89B015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35105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I’m in somewhere in the lake.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 runs 4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 I swim.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Get to shore without him there.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15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Arial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Precondition: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Infinite line. Int n. Opponent skips every 10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move.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PostConditions: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Continuous block of n whites.</a:t>
            </a:r>
          </a:p>
        </p:txBody>
      </p:sp>
      <p:sp>
        <p:nvSpPr>
          <p:cNvPr id="2" name="AutoShape 35">
            <a:extLst>
              <a:ext uri="{FF2B5EF4-FFF2-40B4-BE49-F238E27FC236}">
                <a16:creationId xmlns:a16="http://schemas.microsoft.com/office/drawing/2014/main" id="{7C35C961-E1D7-5B2B-B5C3-DE0CF650E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447800"/>
            <a:ext cx="3905075" cy="503553"/>
          </a:xfrm>
          <a:prstGeom prst="wedgeRoundRectCallout">
            <a:avLst>
              <a:gd name="adj1" fmla="val 54248"/>
              <a:gd name="adj2" fmla="val -2702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How 1/10 extra moves help?</a:t>
            </a: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8E478186-66E9-DF5D-9F86-0E1421D7B48A}"/>
              </a:ext>
            </a:extLst>
          </p:cNvPr>
          <p:cNvGrpSpPr>
            <a:grpSpLocks/>
          </p:cNvGrpSpPr>
          <p:nvPr/>
        </p:nvGrpSpPr>
        <p:grpSpPr bwMode="auto">
          <a:xfrm>
            <a:off x="8226409" y="1371600"/>
            <a:ext cx="917591" cy="929993"/>
            <a:chOff x="2065" y="1551"/>
            <a:chExt cx="1628" cy="1988"/>
          </a:xfrm>
        </p:grpSpPr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26172AB-9EA2-37EF-53DA-68515C1A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7BF0B251-091B-63B6-BCCF-3F5E0C3EC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4247BBEC-AAC6-9CD6-17D4-935A2D20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7284F277-C534-CEB4-E1D4-1AC45F088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9815D3CD-4ACB-EB55-31E4-9F82C9735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DC87E1C2-1DC0-B800-4C28-D727FC48A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1D6F3ED8-E153-BFF4-15EE-B5B8697C0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307AA7F8-D2F5-EDA5-3623-5B38E7E0C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184CE45D-A7AF-2805-2DBE-06EB65FE5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B8080ED0-75A5-08DA-EF52-E915E6E3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F1A3B03D-18FA-F95D-2790-4F71B508D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8379D54D-8E43-258D-CCD3-5A1F40935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10400531-5F99-A6CF-C023-FBBE7909D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25C4C623-2312-9B89-4A02-77D228692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1D3F48C4-B5D9-8A18-1EC2-EAC874F06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F3909C49-CA2E-FDC8-A588-97DC5C6CF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3927DCEA-7C52-F64D-7321-C75502D3F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endParaRPr>
            </a:p>
          </p:txBody>
        </p:sp>
      </p:grpSp>
      <p:graphicFrame>
        <p:nvGraphicFramePr>
          <p:cNvPr id="24" name="Table 12">
            <a:extLst>
              <a:ext uri="{FF2B5EF4-FFF2-40B4-BE49-F238E27FC236}">
                <a16:creationId xmlns:a16="http://schemas.microsoft.com/office/drawing/2014/main" id="{15218344-7384-3A95-4ABC-15C3F98CF30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4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CA51A43A-6549-E2DB-0EC4-B2FE0B4BF38D}"/>
              </a:ext>
            </a:extLst>
          </p:cNvPr>
          <p:cNvSpPr txBox="1"/>
          <p:nvPr/>
        </p:nvSpPr>
        <p:spPr>
          <a:xfrm>
            <a:off x="1780310" y="180109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637BC0-5E64-C7F0-66F6-4002AFC8CA4E}"/>
              </a:ext>
            </a:extLst>
          </p:cNvPr>
          <p:cNvSpPr txBox="1"/>
          <p:nvPr/>
        </p:nvSpPr>
        <p:spPr>
          <a:xfrm>
            <a:off x="1474506" y="17966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27" name="AutoShape 35">
            <a:extLst>
              <a:ext uri="{FF2B5EF4-FFF2-40B4-BE49-F238E27FC236}">
                <a16:creationId xmlns:a16="http://schemas.microsoft.com/office/drawing/2014/main" id="{7EF467B6-EE56-2F87-0398-818C3E52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733800"/>
            <a:ext cx="3645709" cy="454557"/>
          </a:xfrm>
          <a:prstGeom prst="wedgeRoundRectCallout">
            <a:avLst>
              <a:gd name="adj1" fmla="val 24731"/>
              <a:gd name="adj2" fmla="val -7857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Black skip every 10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move.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2C5FB-20A1-18F8-7EBE-2D006E78BF4A}"/>
              </a:ext>
            </a:extLst>
          </p:cNvPr>
          <p:cNvSpPr txBox="1"/>
          <p:nvPr/>
        </p:nvSpPr>
        <p:spPr>
          <a:xfrm>
            <a:off x="2119745" y="17941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69F959-6980-2149-0D8F-F543291C7D08}"/>
              </a:ext>
            </a:extLst>
          </p:cNvPr>
          <p:cNvSpPr txBox="1"/>
          <p:nvPr/>
        </p:nvSpPr>
        <p:spPr>
          <a:xfrm>
            <a:off x="2480846" y="18149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graphicFrame>
        <p:nvGraphicFramePr>
          <p:cNvPr id="30" name="Table 12">
            <a:extLst>
              <a:ext uri="{FF2B5EF4-FFF2-40B4-BE49-F238E27FC236}">
                <a16:creationId xmlns:a16="http://schemas.microsoft.com/office/drawing/2014/main" id="{874ACE86-82AA-AC3A-8CEF-4E3DD028815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18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C057B257-006C-024B-7742-060964BF7F27}"/>
              </a:ext>
            </a:extLst>
          </p:cNvPr>
          <p:cNvSpPr txBox="1"/>
          <p:nvPr/>
        </p:nvSpPr>
        <p:spPr>
          <a:xfrm>
            <a:off x="1780310" y="226521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1C793B-5E82-D7CA-9A43-208689B99F8A}"/>
              </a:ext>
            </a:extLst>
          </p:cNvPr>
          <p:cNvSpPr txBox="1"/>
          <p:nvPr/>
        </p:nvSpPr>
        <p:spPr>
          <a:xfrm>
            <a:off x="1474506" y="22607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BF0B588-25ED-7DE6-10D2-222883661CD7}"/>
              </a:ext>
            </a:extLst>
          </p:cNvPr>
          <p:cNvSpPr txBox="1"/>
          <p:nvPr/>
        </p:nvSpPr>
        <p:spPr>
          <a:xfrm>
            <a:off x="2119745" y="225829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0B6B2B-B636-121B-CD7A-19CBE75995AF}"/>
              </a:ext>
            </a:extLst>
          </p:cNvPr>
          <p:cNvSpPr txBox="1"/>
          <p:nvPr/>
        </p:nvSpPr>
        <p:spPr>
          <a:xfrm>
            <a:off x="2480846" y="2279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graphicFrame>
        <p:nvGraphicFramePr>
          <p:cNvPr id="69" name="Table 12">
            <a:extLst>
              <a:ext uri="{FF2B5EF4-FFF2-40B4-BE49-F238E27FC236}">
                <a16:creationId xmlns:a16="http://schemas.microsoft.com/office/drawing/2014/main" id="{8ADE728E-E8FD-DCE6-75A8-94176940759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825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129EF60A-61F4-46A9-7791-13505922848C}"/>
              </a:ext>
            </a:extLst>
          </p:cNvPr>
          <p:cNvSpPr txBox="1"/>
          <p:nvPr/>
        </p:nvSpPr>
        <p:spPr>
          <a:xfrm>
            <a:off x="1780310" y="27293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D5A374-4E91-041A-8418-6CDFC6FBCB5F}"/>
              </a:ext>
            </a:extLst>
          </p:cNvPr>
          <p:cNvSpPr txBox="1"/>
          <p:nvPr/>
        </p:nvSpPr>
        <p:spPr>
          <a:xfrm>
            <a:off x="1474506" y="27248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F404D8-233D-31BF-8752-B61FE8EBE5B7}"/>
              </a:ext>
            </a:extLst>
          </p:cNvPr>
          <p:cNvSpPr txBox="1"/>
          <p:nvPr/>
        </p:nvSpPr>
        <p:spPr>
          <a:xfrm>
            <a:off x="2119745" y="272241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152660-3D95-2D34-F7B2-AFB782D4DF62}"/>
              </a:ext>
            </a:extLst>
          </p:cNvPr>
          <p:cNvSpPr txBox="1"/>
          <p:nvPr/>
        </p:nvSpPr>
        <p:spPr>
          <a:xfrm>
            <a:off x="2480846" y="27431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graphicFrame>
        <p:nvGraphicFramePr>
          <p:cNvPr id="74" name="Table 12">
            <a:extLst>
              <a:ext uri="{FF2B5EF4-FFF2-40B4-BE49-F238E27FC236}">
                <a16:creationId xmlns:a16="http://schemas.microsoft.com/office/drawing/2014/main" id="{48541CEA-F530-AACE-D24F-C1288CA0B83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466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AA04B9C5-3416-4A84-C44D-F1447CB8CF34}"/>
              </a:ext>
            </a:extLst>
          </p:cNvPr>
          <p:cNvSpPr txBox="1"/>
          <p:nvPr/>
        </p:nvSpPr>
        <p:spPr>
          <a:xfrm>
            <a:off x="1780310" y="31934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5D0304-0F12-0585-93F9-A08B2781F795}"/>
              </a:ext>
            </a:extLst>
          </p:cNvPr>
          <p:cNvSpPr txBox="1"/>
          <p:nvPr/>
        </p:nvSpPr>
        <p:spPr>
          <a:xfrm>
            <a:off x="1474506" y="318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972C4CF-28BF-B096-A285-A97C47A2BAB8}"/>
              </a:ext>
            </a:extLst>
          </p:cNvPr>
          <p:cNvSpPr txBox="1"/>
          <p:nvPr/>
        </p:nvSpPr>
        <p:spPr>
          <a:xfrm>
            <a:off x="2119745" y="31865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A445D40-6461-39EF-144E-34237D398A32}"/>
              </a:ext>
            </a:extLst>
          </p:cNvPr>
          <p:cNvSpPr txBox="1"/>
          <p:nvPr/>
        </p:nvSpPr>
        <p:spPr>
          <a:xfrm>
            <a:off x="2480846" y="32073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graphicFrame>
        <p:nvGraphicFramePr>
          <p:cNvPr id="79" name="Table 12">
            <a:extLst>
              <a:ext uri="{FF2B5EF4-FFF2-40B4-BE49-F238E27FC236}">
                <a16:creationId xmlns:a16="http://schemas.microsoft.com/office/drawing/2014/main" id="{7CB51DE8-086B-FE74-54DF-EB7BD8D36E4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107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BBDD8F97-0619-D87F-8A6A-F45170A3E4E5}"/>
              </a:ext>
            </a:extLst>
          </p:cNvPr>
          <p:cNvSpPr txBox="1"/>
          <p:nvPr/>
        </p:nvSpPr>
        <p:spPr>
          <a:xfrm>
            <a:off x="1780310" y="365759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DA6D0E-EFF4-8F35-29D7-7440540053B9}"/>
              </a:ext>
            </a:extLst>
          </p:cNvPr>
          <p:cNvSpPr txBox="1"/>
          <p:nvPr/>
        </p:nvSpPr>
        <p:spPr>
          <a:xfrm>
            <a:off x="1474506" y="36531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2085F2-F524-6DE0-4FDB-3D76C343A8E8}"/>
              </a:ext>
            </a:extLst>
          </p:cNvPr>
          <p:cNvSpPr txBox="1"/>
          <p:nvPr/>
        </p:nvSpPr>
        <p:spPr>
          <a:xfrm>
            <a:off x="2119745" y="36506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E4EC3AE-E9EF-13C6-330F-2E77B487DE05}"/>
              </a:ext>
            </a:extLst>
          </p:cNvPr>
          <p:cNvSpPr txBox="1"/>
          <p:nvPr/>
        </p:nvSpPr>
        <p:spPr>
          <a:xfrm>
            <a:off x="2785646" y="36714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23C3C1B-504D-0FEC-5C75-2CF257F0C36C}"/>
              </a:ext>
            </a:extLst>
          </p:cNvPr>
          <p:cNvSpPr txBox="1"/>
          <p:nvPr/>
        </p:nvSpPr>
        <p:spPr>
          <a:xfrm>
            <a:off x="2438400" y="3657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</a:t>
            </a:r>
          </a:p>
        </p:txBody>
      </p:sp>
      <p:sp>
        <p:nvSpPr>
          <p:cNvPr id="85" name="AutoShape 35">
            <a:extLst>
              <a:ext uri="{FF2B5EF4-FFF2-40B4-BE49-F238E27FC236}">
                <a16:creationId xmlns:a16="http://schemas.microsoft.com/office/drawing/2014/main" id="{6FF3A992-0B21-F069-74AE-1001961E5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72000"/>
            <a:ext cx="4179109" cy="457200"/>
          </a:xfrm>
          <a:prstGeom prst="wedgeRoundRectCallout">
            <a:avLst>
              <a:gd name="adj1" fmla="val 24731"/>
              <a:gd name="adj2" fmla="val -7857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But I want n=1000000 in a row!</a:t>
            </a:r>
          </a:p>
        </p:txBody>
      </p:sp>
    </p:spTree>
    <p:extLst>
      <p:ext uri="{BB962C8B-B14F-4D97-AF65-F5344CB8AC3E}">
        <p14:creationId xmlns:p14="http://schemas.microsoft.com/office/powerpoint/2010/main" val="40348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3" name="Picture 10" descr="captur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47244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Box 32"/>
          <p:cNvSpPr txBox="1">
            <a:spLocks noChangeArrowheads="1"/>
          </p:cNvSpPr>
          <p:nvPr/>
        </p:nvSpPr>
        <p:spPr bwMode="auto">
          <a:xfrm>
            <a:off x="7124960" y="513546"/>
            <a:ext cx="1988324" cy="95410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Input : 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(3+4)7 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1FE3CFBF-01B1-58B1-2F0D-09E86E065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Parsing/Compiling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52400" y="3505200"/>
            <a:ext cx="8610600" cy="3046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Context Free Grammar: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NonTerminals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exp, term, fact,…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Each generates a class of substrings.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Rules:  exp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 term + term + … + term</a:t>
            </a:r>
          </a:p>
          <a:p>
            <a:pPr lvl="2" eaLnBrk="0" hangingPunct="0"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Says “An </a:t>
            </a:r>
            <a:r>
              <a:rPr lang="en-US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expression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 is a sum of terms”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</a:b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          “A term is a product of factors”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          “A factor is either an integer </a:t>
            </a:r>
            <a:br>
              <a:rPr lang="en-US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</a:br>
            <a:r>
              <a:rPr lang="en-US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               or an expression in brackets.”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3" name="Picture 10" descr="captur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47244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7555327" y="1629228"/>
            <a:ext cx="70243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exp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7493533" y="2133600"/>
            <a:ext cx="841898" cy="664507"/>
            <a:chOff x="7493533" y="2133600"/>
            <a:chExt cx="841898" cy="664507"/>
          </a:xfrm>
        </p:grpSpPr>
        <p:sp>
          <p:nvSpPr>
            <p:cNvPr id="62" name="Text Box 45"/>
            <p:cNvSpPr txBox="1">
              <a:spLocks noChangeArrowheads="1"/>
            </p:cNvSpPr>
            <p:nvPr/>
          </p:nvSpPr>
          <p:spPr bwMode="auto">
            <a:xfrm>
              <a:off x="7493533" y="2274887"/>
              <a:ext cx="841898" cy="52322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term</a:t>
              </a:r>
            </a:p>
          </p:txBody>
        </p:sp>
        <p:sp>
          <p:nvSpPr>
            <p:cNvPr id="64" name="Line 47"/>
            <p:cNvSpPr>
              <a:spLocks noChangeShapeType="1"/>
            </p:cNvSpPr>
            <p:nvPr/>
          </p:nvSpPr>
          <p:spPr bwMode="auto">
            <a:xfrm flipH="1">
              <a:off x="7924800" y="21336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Group 73"/>
          <p:cNvGrpSpPr/>
          <p:nvPr/>
        </p:nvGrpSpPr>
        <p:grpSpPr>
          <a:xfrm>
            <a:off x="6858000" y="2819400"/>
            <a:ext cx="2120254" cy="773365"/>
            <a:chOff x="6858000" y="2819400"/>
            <a:chExt cx="2120254" cy="773365"/>
          </a:xfrm>
        </p:grpSpPr>
        <p:grpSp>
          <p:nvGrpSpPr>
            <p:cNvPr id="8" name="Group 65"/>
            <p:cNvGrpSpPr/>
            <p:nvPr/>
          </p:nvGrpSpPr>
          <p:grpSpPr>
            <a:xfrm>
              <a:off x="6858000" y="2819400"/>
              <a:ext cx="721672" cy="773365"/>
              <a:chOff x="7553646" y="2024742"/>
              <a:chExt cx="721672" cy="773365"/>
            </a:xfrm>
          </p:grpSpPr>
          <p:sp>
            <p:nvSpPr>
              <p:cNvPr id="67" name="Text Box 45"/>
              <p:cNvSpPr txBox="1">
                <a:spLocks noChangeArrowheads="1"/>
              </p:cNvSpPr>
              <p:nvPr/>
            </p:nvSpPr>
            <p:spPr bwMode="auto">
              <a:xfrm>
                <a:off x="7553646" y="2274887"/>
                <a:ext cx="721672" cy="52322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fact</a:t>
                </a:r>
              </a:p>
            </p:txBody>
          </p:sp>
          <p:sp>
            <p:nvSpPr>
              <p:cNvPr id="68" name="Line 47"/>
              <p:cNvSpPr>
                <a:spLocks noChangeShapeType="1"/>
              </p:cNvSpPr>
              <p:nvPr/>
            </p:nvSpPr>
            <p:spPr bwMode="auto">
              <a:xfrm flipH="1">
                <a:off x="7924800" y="2024742"/>
                <a:ext cx="314646" cy="2612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9" name="Group 69"/>
            <p:cNvGrpSpPr/>
            <p:nvPr/>
          </p:nvGrpSpPr>
          <p:grpSpPr>
            <a:xfrm>
              <a:off x="7734560" y="2819400"/>
              <a:ext cx="381836" cy="764975"/>
              <a:chOff x="7842250" y="2939142"/>
              <a:chExt cx="381836" cy="764975"/>
            </a:xfrm>
          </p:grpSpPr>
          <p:sp>
            <p:nvSpPr>
              <p:cNvPr id="52" name="Text Box 64"/>
              <p:cNvSpPr txBox="1">
                <a:spLocks noChangeArrowheads="1"/>
              </p:cNvSpPr>
              <p:nvPr/>
            </p:nvSpPr>
            <p:spPr bwMode="auto">
              <a:xfrm>
                <a:off x="7842250" y="3180897"/>
                <a:ext cx="381836" cy="523220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  <a:sym typeface="Symbol" pitchFamily="18" charset="2"/>
                  </a:rPr>
                  <a:t>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9" name="Line 47"/>
              <p:cNvSpPr>
                <a:spLocks noChangeShapeType="1"/>
              </p:cNvSpPr>
              <p:nvPr/>
            </p:nvSpPr>
            <p:spPr bwMode="auto">
              <a:xfrm>
                <a:off x="8032490" y="2939142"/>
                <a:ext cx="1168" cy="22860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0" name="Group 70"/>
            <p:cNvGrpSpPr/>
            <p:nvPr/>
          </p:nvGrpSpPr>
          <p:grpSpPr>
            <a:xfrm>
              <a:off x="8229600" y="2819400"/>
              <a:ext cx="748654" cy="758851"/>
              <a:chOff x="7526664" y="2039256"/>
              <a:chExt cx="748654" cy="758851"/>
            </a:xfrm>
          </p:grpSpPr>
          <p:sp>
            <p:nvSpPr>
              <p:cNvPr id="72" name="Text Box 45"/>
              <p:cNvSpPr txBox="1">
                <a:spLocks noChangeArrowheads="1"/>
              </p:cNvSpPr>
              <p:nvPr/>
            </p:nvSpPr>
            <p:spPr bwMode="auto">
              <a:xfrm>
                <a:off x="7553646" y="2274887"/>
                <a:ext cx="721672" cy="52322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fact</a:t>
                </a:r>
              </a:p>
            </p:txBody>
          </p:sp>
          <p:sp>
            <p:nvSpPr>
              <p:cNvPr id="73" name="Line 47"/>
              <p:cNvSpPr>
                <a:spLocks noChangeShapeType="1"/>
              </p:cNvSpPr>
              <p:nvPr/>
            </p:nvSpPr>
            <p:spPr bwMode="auto">
              <a:xfrm>
                <a:off x="7526664" y="2039256"/>
                <a:ext cx="398136" cy="2467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1" name="Group 116"/>
          <p:cNvGrpSpPr/>
          <p:nvPr/>
        </p:nvGrpSpPr>
        <p:grpSpPr>
          <a:xfrm>
            <a:off x="6393936" y="3581400"/>
            <a:ext cx="1703474" cy="773365"/>
            <a:chOff x="6393936" y="3581400"/>
            <a:chExt cx="1703474" cy="773365"/>
          </a:xfrm>
        </p:grpSpPr>
        <p:grpSp>
          <p:nvGrpSpPr>
            <p:cNvPr id="12" name="Group 75"/>
            <p:cNvGrpSpPr/>
            <p:nvPr/>
          </p:nvGrpSpPr>
          <p:grpSpPr>
            <a:xfrm>
              <a:off x="6393936" y="3581400"/>
              <a:ext cx="477410" cy="773365"/>
              <a:chOff x="7762036" y="2024742"/>
              <a:chExt cx="477410" cy="773365"/>
            </a:xfrm>
          </p:grpSpPr>
          <p:sp>
            <p:nvSpPr>
              <p:cNvPr id="83" name="Text Box 45"/>
              <p:cNvSpPr txBox="1">
                <a:spLocks noChangeArrowheads="1"/>
              </p:cNvSpPr>
              <p:nvPr/>
            </p:nvSpPr>
            <p:spPr bwMode="auto">
              <a:xfrm>
                <a:off x="7762036" y="2274887"/>
                <a:ext cx="304892" cy="523220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(</a:t>
                </a:r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flipH="1">
                <a:off x="7924800" y="2024742"/>
                <a:ext cx="314646" cy="26125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3" name="Group 76"/>
            <p:cNvGrpSpPr/>
            <p:nvPr/>
          </p:nvGrpSpPr>
          <p:grpSpPr>
            <a:xfrm>
              <a:off x="6903050" y="3581400"/>
              <a:ext cx="702436" cy="764975"/>
              <a:chOff x="7683194" y="2939142"/>
              <a:chExt cx="702436" cy="764975"/>
            </a:xfrm>
          </p:grpSpPr>
          <p:sp>
            <p:nvSpPr>
              <p:cNvPr id="81" name="Text Box 64"/>
              <p:cNvSpPr txBox="1">
                <a:spLocks noChangeArrowheads="1"/>
              </p:cNvSpPr>
              <p:nvPr/>
            </p:nvSpPr>
            <p:spPr bwMode="auto">
              <a:xfrm>
                <a:off x="7683194" y="3180897"/>
                <a:ext cx="702436" cy="52322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  <a:sym typeface="Symbol" pitchFamily="18" charset="2"/>
                  </a:rPr>
                  <a:t>exp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2" name="Line 47"/>
              <p:cNvSpPr>
                <a:spLocks noChangeShapeType="1"/>
              </p:cNvSpPr>
              <p:nvPr/>
            </p:nvSpPr>
            <p:spPr bwMode="auto">
              <a:xfrm>
                <a:off x="8032490" y="2939142"/>
                <a:ext cx="1168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4" name="Group 77"/>
            <p:cNvGrpSpPr/>
            <p:nvPr/>
          </p:nvGrpSpPr>
          <p:grpSpPr>
            <a:xfrm>
              <a:off x="7557146" y="3581400"/>
              <a:ext cx="540264" cy="758851"/>
              <a:chOff x="7526664" y="2039256"/>
              <a:chExt cx="540264" cy="758851"/>
            </a:xfrm>
          </p:grpSpPr>
          <p:sp>
            <p:nvSpPr>
              <p:cNvPr id="79" name="Text Box 45"/>
              <p:cNvSpPr txBox="1">
                <a:spLocks noChangeArrowheads="1"/>
              </p:cNvSpPr>
              <p:nvPr/>
            </p:nvSpPr>
            <p:spPr bwMode="auto">
              <a:xfrm>
                <a:off x="7762036" y="2274887"/>
                <a:ext cx="304892" cy="523220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)</a:t>
                </a:r>
              </a:p>
            </p:txBody>
          </p:sp>
          <p:sp>
            <p:nvSpPr>
              <p:cNvPr id="80" name="Line 47"/>
              <p:cNvSpPr>
                <a:spLocks noChangeShapeType="1"/>
              </p:cNvSpPr>
              <p:nvPr/>
            </p:nvSpPr>
            <p:spPr bwMode="auto">
              <a:xfrm>
                <a:off x="7526664" y="2039256"/>
                <a:ext cx="398136" cy="24674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5" name="Group 86"/>
          <p:cNvGrpSpPr/>
          <p:nvPr/>
        </p:nvGrpSpPr>
        <p:grpSpPr>
          <a:xfrm>
            <a:off x="8627398" y="3581400"/>
            <a:ext cx="364202" cy="779489"/>
            <a:chOff x="7842250" y="2939142"/>
            <a:chExt cx="364202" cy="764975"/>
          </a:xfrm>
        </p:grpSpPr>
        <p:sp>
          <p:nvSpPr>
            <p:cNvPr id="91" name="Text Box 64"/>
            <p:cNvSpPr txBox="1">
              <a:spLocks noChangeArrowheads="1"/>
            </p:cNvSpPr>
            <p:nvPr/>
          </p:nvSpPr>
          <p:spPr bwMode="auto">
            <a:xfrm>
              <a:off x="7842250" y="3180897"/>
              <a:ext cx="364202" cy="52322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7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" name="Line 47"/>
            <p:cNvSpPr>
              <a:spLocks noChangeShapeType="1"/>
            </p:cNvSpPr>
            <p:nvPr/>
          </p:nvSpPr>
          <p:spPr bwMode="auto">
            <a:xfrm>
              <a:off x="8032490" y="2939142"/>
              <a:ext cx="1168" cy="2286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16" name="Group 94"/>
          <p:cNvGrpSpPr/>
          <p:nvPr/>
        </p:nvGrpSpPr>
        <p:grpSpPr>
          <a:xfrm>
            <a:off x="6188288" y="4343400"/>
            <a:ext cx="2240480" cy="773365"/>
            <a:chOff x="6797888" y="2819400"/>
            <a:chExt cx="2240480" cy="773365"/>
          </a:xfrm>
        </p:grpSpPr>
        <p:grpSp>
          <p:nvGrpSpPr>
            <p:cNvPr id="17" name="Group 95"/>
            <p:cNvGrpSpPr/>
            <p:nvPr/>
          </p:nvGrpSpPr>
          <p:grpSpPr>
            <a:xfrm>
              <a:off x="6797888" y="2819400"/>
              <a:ext cx="841898" cy="773365"/>
              <a:chOff x="7493534" y="2024742"/>
              <a:chExt cx="841898" cy="773365"/>
            </a:xfrm>
          </p:grpSpPr>
          <p:sp>
            <p:nvSpPr>
              <p:cNvPr id="103" name="Text Box 45"/>
              <p:cNvSpPr txBox="1">
                <a:spLocks noChangeArrowheads="1"/>
              </p:cNvSpPr>
              <p:nvPr/>
            </p:nvSpPr>
            <p:spPr bwMode="auto">
              <a:xfrm>
                <a:off x="7493534" y="2274887"/>
                <a:ext cx="841898" cy="52322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term</a:t>
                </a:r>
              </a:p>
            </p:txBody>
          </p:sp>
          <p:sp>
            <p:nvSpPr>
              <p:cNvPr id="104" name="Line 47"/>
              <p:cNvSpPr>
                <a:spLocks noChangeShapeType="1"/>
              </p:cNvSpPr>
              <p:nvPr/>
            </p:nvSpPr>
            <p:spPr bwMode="auto">
              <a:xfrm flipH="1">
                <a:off x="7924800" y="2024742"/>
                <a:ext cx="314646" cy="2612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8" name="Group 96"/>
            <p:cNvGrpSpPr/>
            <p:nvPr/>
          </p:nvGrpSpPr>
          <p:grpSpPr>
            <a:xfrm>
              <a:off x="7734560" y="2819400"/>
              <a:ext cx="386644" cy="764975"/>
              <a:chOff x="7842250" y="2939142"/>
              <a:chExt cx="386644" cy="764975"/>
            </a:xfrm>
          </p:grpSpPr>
          <p:sp>
            <p:nvSpPr>
              <p:cNvPr id="101" name="Text Box 64"/>
              <p:cNvSpPr txBox="1">
                <a:spLocks noChangeArrowheads="1"/>
              </p:cNvSpPr>
              <p:nvPr/>
            </p:nvSpPr>
            <p:spPr bwMode="auto">
              <a:xfrm>
                <a:off x="7842250" y="3180897"/>
                <a:ext cx="386644" cy="523220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  <a:sym typeface="Symbol" pitchFamily="18" charset="2"/>
                  </a:rPr>
                  <a:t>+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>
                <a:off x="8032490" y="2939142"/>
                <a:ext cx="1168" cy="22860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9" name="Group 97"/>
            <p:cNvGrpSpPr/>
            <p:nvPr/>
          </p:nvGrpSpPr>
          <p:grpSpPr>
            <a:xfrm>
              <a:off x="8196470" y="2819400"/>
              <a:ext cx="841898" cy="758851"/>
              <a:chOff x="7493534" y="2039256"/>
              <a:chExt cx="841898" cy="758851"/>
            </a:xfrm>
          </p:grpSpPr>
          <p:sp>
            <p:nvSpPr>
              <p:cNvPr id="99" name="Text Box 45"/>
              <p:cNvSpPr txBox="1">
                <a:spLocks noChangeArrowheads="1"/>
              </p:cNvSpPr>
              <p:nvPr/>
            </p:nvSpPr>
            <p:spPr bwMode="auto">
              <a:xfrm>
                <a:off x="7493534" y="2274887"/>
                <a:ext cx="841898" cy="52322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term</a:t>
                </a:r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>
                <a:off x="7526664" y="2039256"/>
                <a:ext cx="398136" cy="2467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20" name="Group 104"/>
          <p:cNvGrpSpPr/>
          <p:nvPr/>
        </p:nvGrpSpPr>
        <p:grpSpPr>
          <a:xfrm>
            <a:off x="6250458" y="5138058"/>
            <a:ext cx="721672" cy="664507"/>
            <a:chOff x="7553647" y="2133600"/>
            <a:chExt cx="721672" cy="664507"/>
          </a:xfrm>
        </p:grpSpPr>
        <p:sp>
          <p:nvSpPr>
            <p:cNvPr id="106" name="Text Box 45"/>
            <p:cNvSpPr txBox="1">
              <a:spLocks noChangeArrowheads="1"/>
            </p:cNvSpPr>
            <p:nvPr/>
          </p:nvSpPr>
          <p:spPr bwMode="auto">
            <a:xfrm>
              <a:off x="7553647" y="2274887"/>
              <a:ext cx="721672" cy="52322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fact</a:t>
              </a:r>
            </a:p>
          </p:txBody>
        </p:sp>
        <p:sp>
          <p:nvSpPr>
            <p:cNvPr id="107" name="Line 47"/>
            <p:cNvSpPr>
              <a:spLocks noChangeShapeType="1"/>
            </p:cNvSpPr>
            <p:nvPr/>
          </p:nvSpPr>
          <p:spPr bwMode="auto">
            <a:xfrm flipH="1">
              <a:off x="7924800" y="21336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1" name="Group 107"/>
          <p:cNvGrpSpPr/>
          <p:nvPr/>
        </p:nvGrpSpPr>
        <p:grpSpPr>
          <a:xfrm>
            <a:off x="6400800" y="5820883"/>
            <a:ext cx="364202" cy="779489"/>
            <a:chOff x="7842250" y="2939142"/>
            <a:chExt cx="364202" cy="764975"/>
          </a:xfrm>
        </p:grpSpPr>
        <p:sp>
          <p:nvSpPr>
            <p:cNvPr id="109" name="Text Box 64"/>
            <p:cNvSpPr txBox="1">
              <a:spLocks noChangeArrowheads="1"/>
            </p:cNvSpPr>
            <p:nvPr/>
          </p:nvSpPr>
          <p:spPr bwMode="auto">
            <a:xfrm>
              <a:off x="7842250" y="3180897"/>
              <a:ext cx="364202" cy="52322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3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10" name="Line 47"/>
            <p:cNvSpPr>
              <a:spLocks noChangeShapeType="1"/>
            </p:cNvSpPr>
            <p:nvPr/>
          </p:nvSpPr>
          <p:spPr bwMode="auto">
            <a:xfrm>
              <a:off x="8032490" y="2939142"/>
              <a:ext cx="1168" cy="2286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2" name="Group 110"/>
          <p:cNvGrpSpPr/>
          <p:nvPr/>
        </p:nvGrpSpPr>
        <p:grpSpPr>
          <a:xfrm>
            <a:off x="7631300" y="5119914"/>
            <a:ext cx="721672" cy="664507"/>
            <a:chOff x="7553647" y="2133600"/>
            <a:chExt cx="721672" cy="664507"/>
          </a:xfrm>
        </p:grpSpPr>
        <p:sp>
          <p:nvSpPr>
            <p:cNvPr id="112" name="Text Box 45"/>
            <p:cNvSpPr txBox="1">
              <a:spLocks noChangeArrowheads="1"/>
            </p:cNvSpPr>
            <p:nvPr/>
          </p:nvSpPr>
          <p:spPr bwMode="auto">
            <a:xfrm>
              <a:off x="7553647" y="2274887"/>
              <a:ext cx="721672" cy="52322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fact</a:t>
              </a:r>
            </a:p>
          </p:txBody>
        </p:sp>
        <p:sp>
          <p:nvSpPr>
            <p:cNvPr id="113" name="Line 47"/>
            <p:cNvSpPr>
              <a:spLocks noChangeShapeType="1"/>
            </p:cNvSpPr>
            <p:nvPr/>
          </p:nvSpPr>
          <p:spPr bwMode="auto">
            <a:xfrm flipH="1">
              <a:off x="7924800" y="21336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3" name="Group 113"/>
          <p:cNvGrpSpPr/>
          <p:nvPr/>
        </p:nvGrpSpPr>
        <p:grpSpPr>
          <a:xfrm>
            <a:off x="7781642" y="5802739"/>
            <a:ext cx="364202" cy="779489"/>
            <a:chOff x="7842250" y="2939142"/>
            <a:chExt cx="364202" cy="764975"/>
          </a:xfrm>
        </p:grpSpPr>
        <p:sp>
          <p:nvSpPr>
            <p:cNvPr id="115" name="Text Box 64"/>
            <p:cNvSpPr txBox="1">
              <a:spLocks noChangeArrowheads="1"/>
            </p:cNvSpPr>
            <p:nvPr/>
          </p:nvSpPr>
          <p:spPr bwMode="auto">
            <a:xfrm>
              <a:off x="7842250" y="3180897"/>
              <a:ext cx="364202" cy="52322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4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8032490" y="2939142"/>
              <a:ext cx="1168" cy="2286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18" name="TextBox 32"/>
          <p:cNvSpPr txBox="1">
            <a:spLocks noChangeArrowheads="1"/>
          </p:cNvSpPr>
          <p:nvPr/>
        </p:nvSpPr>
        <p:spPr bwMode="auto">
          <a:xfrm>
            <a:off x="7124960" y="513546"/>
            <a:ext cx="1988324" cy="95410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Input : 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(3+4)7 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1FE3CFBF-01B1-58B1-2F0D-09E86E065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Parsing/Compiling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52400" y="3505200"/>
            <a:ext cx="8610600" cy="3046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Context Free Grammar: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NonTerminals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exp, term, fact,…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Each generates a class of substrings.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Rules:  exp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 term + term + … + term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Says “An exp is a sum of terms”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One can replace exp with term + term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Terminals: +, *, 37, …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characters in the final string</a:t>
            </a:r>
          </a:p>
        </p:txBody>
      </p:sp>
    </p:spTree>
    <p:extLst>
      <p:ext uri="{BB962C8B-B14F-4D97-AF65-F5344CB8AC3E}">
        <p14:creationId xmlns:p14="http://schemas.microsoft.com/office/powerpoint/2010/main" val="23560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3" name="Picture 10" descr="captur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47244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7555327" y="1629228"/>
            <a:ext cx="70243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exp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7493533" y="2133600"/>
            <a:ext cx="841898" cy="664507"/>
            <a:chOff x="7493533" y="2133600"/>
            <a:chExt cx="841898" cy="664507"/>
          </a:xfrm>
        </p:grpSpPr>
        <p:sp>
          <p:nvSpPr>
            <p:cNvPr id="62" name="Text Box 45"/>
            <p:cNvSpPr txBox="1">
              <a:spLocks noChangeArrowheads="1"/>
            </p:cNvSpPr>
            <p:nvPr/>
          </p:nvSpPr>
          <p:spPr bwMode="auto">
            <a:xfrm>
              <a:off x="7493533" y="2274887"/>
              <a:ext cx="841898" cy="52322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term</a:t>
              </a:r>
            </a:p>
          </p:txBody>
        </p:sp>
        <p:sp>
          <p:nvSpPr>
            <p:cNvPr id="64" name="Line 47"/>
            <p:cNvSpPr>
              <a:spLocks noChangeShapeType="1"/>
            </p:cNvSpPr>
            <p:nvPr/>
          </p:nvSpPr>
          <p:spPr bwMode="auto">
            <a:xfrm flipH="1">
              <a:off x="7924800" y="21336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Group 73"/>
          <p:cNvGrpSpPr/>
          <p:nvPr/>
        </p:nvGrpSpPr>
        <p:grpSpPr>
          <a:xfrm>
            <a:off x="6858000" y="2819400"/>
            <a:ext cx="2120254" cy="773365"/>
            <a:chOff x="6858000" y="2819400"/>
            <a:chExt cx="2120254" cy="773365"/>
          </a:xfrm>
        </p:grpSpPr>
        <p:grpSp>
          <p:nvGrpSpPr>
            <p:cNvPr id="8" name="Group 65"/>
            <p:cNvGrpSpPr/>
            <p:nvPr/>
          </p:nvGrpSpPr>
          <p:grpSpPr>
            <a:xfrm>
              <a:off x="6858000" y="2819400"/>
              <a:ext cx="721672" cy="773365"/>
              <a:chOff x="7553646" y="2024742"/>
              <a:chExt cx="721672" cy="773365"/>
            </a:xfrm>
          </p:grpSpPr>
          <p:sp>
            <p:nvSpPr>
              <p:cNvPr id="67" name="Text Box 45"/>
              <p:cNvSpPr txBox="1">
                <a:spLocks noChangeArrowheads="1"/>
              </p:cNvSpPr>
              <p:nvPr/>
            </p:nvSpPr>
            <p:spPr bwMode="auto">
              <a:xfrm>
                <a:off x="7553646" y="2274887"/>
                <a:ext cx="721672" cy="52322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fact</a:t>
                </a:r>
              </a:p>
            </p:txBody>
          </p:sp>
          <p:sp>
            <p:nvSpPr>
              <p:cNvPr id="68" name="Line 47"/>
              <p:cNvSpPr>
                <a:spLocks noChangeShapeType="1"/>
              </p:cNvSpPr>
              <p:nvPr/>
            </p:nvSpPr>
            <p:spPr bwMode="auto">
              <a:xfrm flipH="1">
                <a:off x="7924800" y="2024742"/>
                <a:ext cx="314646" cy="2612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9" name="Group 69"/>
            <p:cNvGrpSpPr/>
            <p:nvPr/>
          </p:nvGrpSpPr>
          <p:grpSpPr>
            <a:xfrm>
              <a:off x="7734560" y="2819400"/>
              <a:ext cx="381836" cy="764975"/>
              <a:chOff x="7842250" y="2939142"/>
              <a:chExt cx="381836" cy="764975"/>
            </a:xfrm>
          </p:grpSpPr>
          <p:sp>
            <p:nvSpPr>
              <p:cNvPr id="52" name="Text Box 64"/>
              <p:cNvSpPr txBox="1">
                <a:spLocks noChangeArrowheads="1"/>
              </p:cNvSpPr>
              <p:nvPr/>
            </p:nvSpPr>
            <p:spPr bwMode="auto">
              <a:xfrm>
                <a:off x="7842250" y="3180897"/>
                <a:ext cx="381836" cy="523220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  <a:sym typeface="Symbol" pitchFamily="18" charset="2"/>
                  </a:rPr>
                  <a:t>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9" name="Line 47"/>
              <p:cNvSpPr>
                <a:spLocks noChangeShapeType="1"/>
              </p:cNvSpPr>
              <p:nvPr/>
            </p:nvSpPr>
            <p:spPr bwMode="auto">
              <a:xfrm>
                <a:off x="8032490" y="2939142"/>
                <a:ext cx="1168" cy="22860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0" name="Group 70"/>
            <p:cNvGrpSpPr/>
            <p:nvPr/>
          </p:nvGrpSpPr>
          <p:grpSpPr>
            <a:xfrm>
              <a:off x="8229600" y="2819400"/>
              <a:ext cx="748654" cy="758851"/>
              <a:chOff x="7526664" y="2039256"/>
              <a:chExt cx="748654" cy="758851"/>
            </a:xfrm>
          </p:grpSpPr>
          <p:sp>
            <p:nvSpPr>
              <p:cNvPr id="72" name="Text Box 45"/>
              <p:cNvSpPr txBox="1">
                <a:spLocks noChangeArrowheads="1"/>
              </p:cNvSpPr>
              <p:nvPr/>
            </p:nvSpPr>
            <p:spPr bwMode="auto">
              <a:xfrm>
                <a:off x="7553646" y="2274887"/>
                <a:ext cx="721672" cy="52322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fact</a:t>
                </a:r>
              </a:p>
            </p:txBody>
          </p:sp>
          <p:sp>
            <p:nvSpPr>
              <p:cNvPr id="73" name="Line 47"/>
              <p:cNvSpPr>
                <a:spLocks noChangeShapeType="1"/>
              </p:cNvSpPr>
              <p:nvPr/>
            </p:nvSpPr>
            <p:spPr bwMode="auto">
              <a:xfrm>
                <a:off x="7526664" y="2039256"/>
                <a:ext cx="398136" cy="2467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1" name="Group 116"/>
          <p:cNvGrpSpPr/>
          <p:nvPr/>
        </p:nvGrpSpPr>
        <p:grpSpPr>
          <a:xfrm>
            <a:off x="6393936" y="3581400"/>
            <a:ext cx="1703474" cy="773365"/>
            <a:chOff x="6393936" y="3581400"/>
            <a:chExt cx="1703474" cy="773365"/>
          </a:xfrm>
        </p:grpSpPr>
        <p:grpSp>
          <p:nvGrpSpPr>
            <p:cNvPr id="12" name="Group 75"/>
            <p:cNvGrpSpPr/>
            <p:nvPr/>
          </p:nvGrpSpPr>
          <p:grpSpPr>
            <a:xfrm>
              <a:off x="6393936" y="3581400"/>
              <a:ext cx="477410" cy="773365"/>
              <a:chOff x="7762036" y="2024742"/>
              <a:chExt cx="477410" cy="773365"/>
            </a:xfrm>
          </p:grpSpPr>
          <p:sp>
            <p:nvSpPr>
              <p:cNvPr id="83" name="Text Box 45"/>
              <p:cNvSpPr txBox="1">
                <a:spLocks noChangeArrowheads="1"/>
              </p:cNvSpPr>
              <p:nvPr/>
            </p:nvSpPr>
            <p:spPr bwMode="auto">
              <a:xfrm>
                <a:off x="7762036" y="2274887"/>
                <a:ext cx="304892" cy="523220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(</a:t>
                </a:r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flipH="1">
                <a:off x="7924800" y="2024742"/>
                <a:ext cx="314646" cy="26125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3" name="Group 76"/>
            <p:cNvGrpSpPr/>
            <p:nvPr/>
          </p:nvGrpSpPr>
          <p:grpSpPr>
            <a:xfrm>
              <a:off x="6903050" y="3581400"/>
              <a:ext cx="702436" cy="764975"/>
              <a:chOff x="7683194" y="2939142"/>
              <a:chExt cx="702436" cy="764975"/>
            </a:xfrm>
          </p:grpSpPr>
          <p:sp>
            <p:nvSpPr>
              <p:cNvPr id="81" name="Text Box 64"/>
              <p:cNvSpPr txBox="1">
                <a:spLocks noChangeArrowheads="1"/>
              </p:cNvSpPr>
              <p:nvPr/>
            </p:nvSpPr>
            <p:spPr bwMode="auto">
              <a:xfrm>
                <a:off x="7683194" y="3180897"/>
                <a:ext cx="702436" cy="52322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  <a:sym typeface="Symbol" pitchFamily="18" charset="2"/>
                  </a:rPr>
                  <a:t>exp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2" name="Line 47"/>
              <p:cNvSpPr>
                <a:spLocks noChangeShapeType="1"/>
              </p:cNvSpPr>
              <p:nvPr/>
            </p:nvSpPr>
            <p:spPr bwMode="auto">
              <a:xfrm>
                <a:off x="8032490" y="2939142"/>
                <a:ext cx="1168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4" name="Group 77"/>
            <p:cNvGrpSpPr/>
            <p:nvPr/>
          </p:nvGrpSpPr>
          <p:grpSpPr>
            <a:xfrm>
              <a:off x="7557146" y="3581400"/>
              <a:ext cx="540264" cy="758851"/>
              <a:chOff x="7526664" y="2039256"/>
              <a:chExt cx="540264" cy="758851"/>
            </a:xfrm>
          </p:grpSpPr>
          <p:sp>
            <p:nvSpPr>
              <p:cNvPr id="79" name="Text Box 45"/>
              <p:cNvSpPr txBox="1">
                <a:spLocks noChangeArrowheads="1"/>
              </p:cNvSpPr>
              <p:nvPr/>
            </p:nvSpPr>
            <p:spPr bwMode="auto">
              <a:xfrm>
                <a:off x="7762036" y="2274887"/>
                <a:ext cx="304892" cy="523220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)</a:t>
                </a:r>
              </a:p>
            </p:txBody>
          </p:sp>
          <p:sp>
            <p:nvSpPr>
              <p:cNvPr id="80" name="Line 47"/>
              <p:cNvSpPr>
                <a:spLocks noChangeShapeType="1"/>
              </p:cNvSpPr>
              <p:nvPr/>
            </p:nvSpPr>
            <p:spPr bwMode="auto">
              <a:xfrm>
                <a:off x="7526664" y="2039256"/>
                <a:ext cx="398136" cy="24674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5" name="Group 86"/>
          <p:cNvGrpSpPr/>
          <p:nvPr/>
        </p:nvGrpSpPr>
        <p:grpSpPr>
          <a:xfrm>
            <a:off x="8627398" y="3581400"/>
            <a:ext cx="364202" cy="779489"/>
            <a:chOff x="7842250" y="2939142"/>
            <a:chExt cx="364202" cy="764975"/>
          </a:xfrm>
        </p:grpSpPr>
        <p:sp>
          <p:nvSpPr>
            <p:cNvPr id="91" name="Text Box 64"/>
            <p:cNvSpPr txBox="1">
              <a:spLocks noChangeArrowheads="1"/>
            </p:cNvSpPr>
            <p:nvPr/>
          </p:nvSpPr>
          <p:spPr bwMode="auto">
            <a:xfrm>
              <a:off x="7842250" y="3180897"/>
              <a:ext cx="364202" cy="52322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7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" name="Line 47"/>
            <p:cNvSpPr>
              <a:spLocks noChangeShapeType="1"/>
            </p:cNvSpPr>
            <p:nvPr/>
          </p:nvSpPr>
          <p:spPr bwMode="auto">
            <a:xfrm>
              <a:off x="8032490" y="2939142"/>
              <a:ext cx="1168" cy="2286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16" name="Group 94"/>
          <p:cNvGrpSpPr/>
          <p:nvPr/>
        </p:nvGrpSpPr>
        <p:grpSpPr>
          <a:xfrm>
            <a:off x="6188288" y="4343400"/>
            <a:ext cx="2240480" cy="773365"/>
            <a:chOff x="6797888" y="2819400"/>
            <a:chExt cx="2240480" cy="773365"/>
          </a:xfrm>
        </p:grpSpPr>
        <p:grpSp>
          <p:nvGrpSpPr>
            <p:cNvPr id="17" name="Group 95"/>
            <p:cNvGrpSpPr/>
            <p:nvPr/>
          </p:nvGrpSpPr>
          <p:grpSpPr>
            <a:xfrm>
              <a:off x="6797888" y="2819400"/>
              <a:ext cx="841898" cy="773365"/>
              <a:chOff x="7493534" y="2024742"/>
              <a:chExt cx="841898" cy="773365"/>
            </a:xfrm>
          </p:grpSpPr>
          <p:sp>
            <p:nvSpPr>
              <p:cNvPr id="103" name="Text Box 45"/>
              <p:cNvSpPr txBox="1">
                <a:spLocks noChangeArrowheads="1"/>
              </p:cNvSpPr>
              <p:nvPr/>
            </p:nvSpPr>
            <p:spPr bwMode="auto">
              <a:xfrm>
                <a:off x="7493534" y="2274887"/>
                <a:ext cx="841898" cy="52322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term</a:t>
                </a:r>
              </a:p>
            </p:txBody>
          </p:sp>
          <p:sp>
            <p:nvSpPr>
              <p:cNvPr id="104" name="Line 47"/>
              <p:cNvSpPr>
                <a:spLocks noChangeShapeType="1"/>
              </p:cNvSpPr>
              <p:nvPr/>
            </p:nvSpPr>
            <p:spPr bwMode="auto">
              <a:xfrm flipH="1">
                <a:off x="7924800" y="2024742"/>
                <a:ext cx="314646" cy="2612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8" name="Group 96"/>
            <p:cNvGrpSpPr/>
            <p:nvPr/>
          </p:nvGrpSpPr>
          <p:grpSpPr>
            <a:xfrm>
              <a:off x="7734560" y="2819400"/>
              <a:ext cx="386644" cy="764975"/>
              <a:chOff x="7842250" y="2939142"/>
              <a:chExt cx="386644" cy="764975"/>
            </a:xfrm>
          </p:grpSpPr>
          <p:sp>
            <p:nvSpPr>
              <p:cNvPr id="101" name="Text Box 64"/>
              <p:cNvSpPr txBox="1">
                <a:spLocks noChangeArrowheads="1"/>
              </p:cNvSpPr>
              <p:nvPr/>
            </p:nvSpPr>
            <p:spPr bwMode="auto">
              <a:xfrm>
                <a:off x="7842250" y="3180897"/>
                <a:ext cx="386644" cy="523220"/>
              </a:xfrm>
              <a:prstGeom prst="rect">
                <a:avLst/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  <a:sym typeface="Symbol" pitchFamily="18" charset="2"/>
                  </a:rPr>
                  <a:t>+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>
                <a:off x="8032490" y="2939142"/>
                <a:ext cx="1168" cy="22860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9" name="Group 97"/>
            <p:cNvGrpSpPr/>
            <p:nvPr/>
          </p:nvGrpSpPr>
          <p:grpSpPr>
            <a:xfrm>
              <a:off x="8196470" y="2819400"/>
              <a:ext cx="841898" cy="758851"/>
              <a:chOff x="7493534" y="2039256"/>
              <a:chExt cx="841898" cy="758851"/>
            </a:xfrm>
          </p:grpSpPr>
          <p:sp>
            <p:nvSpPr>
              <p:cNvPr id="99" name="Text Box 45"/>
              <p:cNvSpPr txBox="1">
                <a:spLocks noChangeArrowheads="1"/>
              </p:cNvSpPr>
              <p:nvPr/>
            </p:nvSpPr>
            <p:spPr bwMode="auto">
              <a:xfrm>
                <a:off x="7493534" y="2274887"/>
                <a:ext cx="841898" cy="52322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term</a:t>
                </a:r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>
                <a:off x="7526664" y="2039256"/>
                <a:ext cx="398136" cy="2467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20" name="Group 104"/>
          <p:cNvGrpSpPr/>
          <p:nvPr/>
        </p:nvGrpSpPr>
        <p:grpSpPr>
          <a:xfrm>
            <a:off x="6250458" y="5138058"/>
            <a:ext cx="721672" cy="664507"/>
            <a:chOff x="7553647" y="2133600"/>
            <a:chExt cx="721672" cy="664507"/>
          </a:xfrm>
        </p:grpSpPr>
        <p:sp>
          <p:nvSpPr>
            <p:cNvPr id="106" name="Text Box 45"/>
            <p:cNvSpPr txBox="1">
              <a:spLocks noChangeArrowheads="1"/>
            </p:cNvSpPr>
            <p:nvPr/>
          </p:nvSpPr>
          <p:spPr bwMode="auto">
            <a:xfrm>
              <a:off x="7553647" y="2274887"/>
              <a:ext cx="721672" cy="52322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fact</a:t>
              </a:r>
            </a:p>
          </p:txBody>
        </p:sp>
        <p:sp>
          <p:nvSpPr>
            <p:cNvPr id="107" name="Line 47"/>
            <p:cNvSpPr>
              <a:spLocks noChangeShapeType="1"/>
            </p:cNvSpPr>
            <p:nvPr/>
          </p:nvSpPr>
          <p:spPr bwMode="auto">
            <a:xfrm flipH="1">
              <a:off x="7924800" y="21336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1" name="Group 107"/>
          <p:cNvGrpSpPr/>
          <p:nvPr/>
        </p:nvGrpSpPr>
        <p:grpSpPr>
          <a:xfrm>
            <a:off x="6400800" y="5820883"/>
            <a:ext cx="364202" cy="779489"/>
            <a:chOff x="7842250" y="2939142"/>
            <a:chExt cx="364202" cy="764975"/>
          </a:xfrm>
        </p:grpSpPr>
        <p:sp>
          <p:nvSpPr>
            <p:cNvPr id="109" name="Text Box 64"/>
            <p:cNvSpPr txBox="1">
              <a:spLocks noChangeArrowheads="1"/>
            </p:cNvSpPr>
            <p:nvPr/>
          </p:nvSpPr>
          <p:spPr bwMode="auto">
            <a:xfrm>
              <a:off x="7842250" y="3180897"/>
              <a:ext cx="364202" cy="52322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3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10" name="Line 47"/>
            <p:cNvSpPr>
              <a:spLocks noChangeShapeType="1"/>
            </p:cNvSpPr>
            <p:nvPr/>
          </p:nvSpPr>
          <p:spPr bwMode="auto">
            <a:xfrm>
              <a:off x="8032490" y="2939142"/>
              <a:ext cx="1168" cy="2286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2" name="Group 110"/>
          <p:cNvGrpSpPr/>
          <p:nvPr/>
        </p:nvGrpSpPr>
        <p:grpSpPr>
          <a:xfrm>
            <a:off x="7631300" y="5119914"/>
            <a:ext cx="721672" cy="664507"/>
            <a:chOff x="7553647" y="2133600"/>
            <a:chExt cx="721672" cy="664507"/>
          </a:xfrm>
        </p:grpSpPr>
        <p:sp>
          <p:nvSpPr>
            <p:cNvPr id="112" name="Text Box 45"/>
            <p:cNvSpPr txBox="1">
              <a:spLocks noChangeArrowheads="1"/>
            </p:cNvSpPr>
            <p:nvPr/>
          </p:nvSpPr>
          <p:spPr bwMode="auto">
            <a:xfrm>
              <a:off x="7553647" y="2274887"/>
              <a:ext cx="721672" cy="52322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fact</a:t>
              </a:r>
            </a:p>
          </p:txBody>
        </p:sp>
        <p:sp>
          <p:nvSpPr>
            <p:cNvPr id="113" name="Line 47"/>
            <p:cNvSpPr>
              <a:spLocks noChangeShapeType="1"/>
            </p:cNvSpPr>
            <p:nvPr/>
          </p:nvSpPr>
          <p:spPr bwMode="auto">
            <a:xfrm flipH="1">
              <a:off x="7924800" y="21336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3" name="Group 113"/>
          <p:cNvGrpSpPr/>
          <p:nvPr/>
        </p:nvGrpSpPr>
        <p:grpSpPr>
          <a:xfrm>
            <a:off x="7781642" y="5802739"/>
            <a:ext cx="364202" cy="779489"/>
            <a:chOff x="7842250" y="2939142"/>
            <a:chExt cx="364202" cy="764975"/>
          </a:xfrm>
        </p:grpSpPr>
        <p:sp>
          <p:nvSpPr>
            <p:cNvPr id="115" name="Text Box 64"/>
            <p:cNvSpPr txBox="1">
              <a:spLocks noChangeArrowheads="1"/>
            </p:cNvSpPr>
            <p:nvPr/>
          </p:nvSpPr>
          <p:spPr bwMode="auto">
            <a:xfrm>
              <a:off x="7842250" y="3180897"/>
              <a:ext cx="364202" cy="52322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4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8032490" y="2939142"/>
              <a:ext cx="1168" cy="2286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18" name="TextBox 32"/>
          <p:cNvSpPr txBox="1">
            <a:spLocks noChangeArrowheads="1"/>
          </p:cNvSpPr>
          <p:nvPr/>
        </p:nvSpPr>
        <p:spPr bwMode="auto">
          <a:xfrm>
            <a:off x="7003276" y="939225"/>
            <a:ext cx="1988324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(3+4)7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1FE3CFBF-01B1-58B1-2F0D-09E86E065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Parsing/Compiling</a:t>
            </a: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3B6221BD-052D-6804-C4CD-84C5120CE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33" y="3525982"/>
            <a:ext cx="5497467" cy="26776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Syntax: Do the characters in the input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form a valid “exp”?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Semantics: The Parse Tree adds “meaning”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order of operations to evaluate it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machine code to evaluate 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30" name="Group 35">
            <a:extLst>
              <a:ext uri="{FF2B5EF4-FFF2-40B4-BE49-F238E27FC236}">
                <a16:creationId xmlns:a16="http://schemas.microsoft.com/office/drawing/2014/main" id="{089D119C-22A2-0D44-13EF-7505103539CF}"/>
              </a:ext>
            </a:extLst>
          </p:cNvPr>
          <p:cNvGrpSpPr/>
          <p:nvPr/>
        </p:nvGrpSpPr>
        <p:grpSpPr>
          <a:xfrm>
            <a:off x="4983482" y="4762500"/>
            <a:ext cx="2971800" cy="1905000"/>
            <a:chOff x="533400" y="3581400"/>
            <a:chExt cx="5286494" cy="3194614"/>
          </a:xfrm>
        </p:grpSpPr>
        <p:pic>
          <p:nvPicPr>
            <p:cNvPr id="31" name="Picture 2" descr="capture5">
              <a:extLst>
                <a:ext uri="{FF2B5EF4-FFF2-40B4-BE49-F238E27FC236}">
                  <a16:creationId xmlns:a16="http://schemas.microsoft.com/office/drawing/2014/main" id="{96F6B4D9-172D-78D0-F656-2C65ED655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581400"/>
              <a:ext cx="5286494" cy="3194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0">
              <a:extLst>
                <a:ext uri="{FF2B5EF4-FFF2-40B4-BE49-F238E27FC236}">
                  <a16:creationId xmlns:a16="http://schemas.microsoft.com/office/drawing/2014/main" id="{4B5029E4-A05B-BB40-21DA-AA7D22986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396" y="3621803"/>
              <a:ext cx="394003" cy="669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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3" name="TextBox 31">
              <a:extLst>
                <a:ext uri="{FF2B5EF4-FFF2-40B4-BE49-F238E27FC236}">
                  <a16:creationId xmlns:a16="http://schemas.microsoft.com/office/drawing/2014/main" id="{0AC05752-4CF2-2C03-CFF3-F204EEB4C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815" y="4790202"/>
              <a:ext cx="394004" cy="669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+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34" name="Picture 4" descr="http://thestarman.pcministry.com/asm/BOCHSdebugGU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9518" r="52293" b="21979"/>
          <a:stretch>
            <a:fillRect/>
          </a:stretch>
        </p:blipFill>
        <p:spPr bwMode="auto">
          <a:xfrm>
            <a:off x="762000" y="5562600"/>
            <a:ext cx="41148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0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3" name="Picture 10" descr="captur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47244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8">
            <a:extLst>
              <a:ext uri="{FF2B5EF4-FFF2-40B4-BE49-F238E27FC236}">
                <a16:creationId xmlns:a16="http://schemas.microsoft.com/office/drawing/2014/main" id="{1FE3CFBF-01B1-58B1-2F0D-09E86E065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Parsing/Compiling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200" y="3630613"/>
            <a:ext cx="8839200" cy="3200400"/>
            <a:chOff x="76201" y="3429000"/>
            <a:chExt cx="8839199" cy="3200400"/>
          </a:xfrm>
        </p:grpSpPr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76201" y="3524250"/>
              <a:ext cx="8839199" cy="310515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pic>
          <p:nvPicPr>
            <p:cNvPr id="13320" name="Picture 12" descr="pars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1" y="3429000"/>
              <a:ext cx="8690641" cy="3095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49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4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-25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Union, </a:t>
            </a:r>
            <a:r>
              <a:rPr lang="en-US" dirty="0" err="1"/>
              <a:t>Concat</a:t>
            </a:r>
            <a:r>
              <a:rPr lang="en-US" dirty="0"/>
              <a:t>, Spew &amp; Plop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" y="457200"/>
            <a:ext cx="8610600" cy="1816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 a CFG can do is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union,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concatenate,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and spew &amp; plop.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2555875"/>
            <a:ext cx="7162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spew: </a:t>
            </a:r>
            <a:r>
              <a: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 vomit, to ooze out, to come forth in a ﬂood or gush with violence or in great quantity.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plop: </a:t>
            </a:r>
            <a:r>
              <a: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 drop suddenly with a sound like that of something dropping into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4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-25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Union, </a:t>
            </a:r>
            <a:r>
              <a:rPr lang="en-US" dirty="0" err="1"/>
              <a:t>Concat</a:t>
            </a:r>
            <a:r>
              <a:rPr lang="en-US" dirty="0"/>
              <a:t>, Spew &amp; Plop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" y="457200"/>
            <a:ext cx="8610600" cy="1384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Grammar for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Symbol"/>
              </a:rPr>
              <a:t> 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Symbol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    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6400" y="1143000"/>
            <a:ext cx="3857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S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2133600" y="1993900"/>
            <a:ext cx="2016125" cy="1739900"/>
            <a:chOff x="3590109" y="1993800"/>
            <a:chExt cx="2016036" cy="1740000"/>
          </a:xfrm>
        </p:grpSpPr>
        <p:sp>
          <p:nvSpPr>
            <p:cNvPr id="84" name="Freeform 83"/>
            <p:cNvSpPr/>
            <p:nvPr/>
          </p:nvSpPr>
          <p:spPr bwMode="auto">
            <a:xfrm>
              <a:off x="4598127" y="1993800"/>
              <a:ext cx="0" cy="215912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0 w 348343"/>
                <a:gd name="connsiteY1" fmla="*/ 418012 h 418012"/>
                <a:gd name="connsiteX0" fmla="*/ 0 w 0"/>
                <a:gd name="connsiteY0" fmla="*/ 0 h 418012"/>
                <a:gd name="connsiteX1" fmla="*/ 0 w 0"/>
                <a:gd name="connsiteY1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18012">
                  <a:moveTo>
                    <a:pt x="0" y="0"/>
                  </a:moveTo>
                  <a:lnTo>
                    <a:pt x="0" y="418012"/>
                  </a:ln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9" name="Isosceles Triangle 88"/>
            <p:cNvSpPr/>
            <p:nvPr/>
          </p:nvSpPr>
          <p:spPr bwMode="auto">
            <a:xfrm>
              <a:off x="3590109" y="2214476"/>
              <a:ext cx="2016036" cy="1519324"/>
            </a:xfrm>
            <a:prstGeom prst="triangle">
              <a:avLst/>
            </a:prstGeom>
            <a:noFill/>
            <a:ln w="381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2906713" y="1524000"/>
            <a:ext cx="504825" cy="614363"/>
            <a:chOff x="4362824" y="1524000"/>
            <a:chExt cx="505267" cy="614657"/>
          </a:xfrm>
        </p:grpSpPr>
        <p:sp>
          <p:nvSpPr>
            <p:cNvPr id="88" name="Rectangle 87"/>
            <p:cNvSpPr/>
            <p:nvPr/>
          </p:nvSpPr>
          <p:spPr>
            <a:xfrm>
              <a:off x="4362824" y="1616119"/>
              <a:ext cx="505267" cy="522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S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4590035" y="1524000"/>
              <a:ext cx="0" cy="216003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0 w 348343"/>
                <a:gd name="connsiteY1" fmla="*/ 418012 h 418012"/>
                <a:gd name="connsiteX0" fmla="*/ 0 w 0"/>
                <a:gd name="connsiteY0" fmla="*/ 0 h 418012"/>
                <a:gd name="connsiteX1" fmla="*/ 0 w 0"/>
                <a:gd name="connsiteY1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18012">
                  <a:moveTo>
                    <a:pt x="0" y="0"/>
                  </a:moveTo>
                  <a:lnTo>
                    <a:pt x="0" y="418012"/>
                  </a:ln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887663" y="3657600"/>
            <a:ext cx="5238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807075" y="1152525"/>
            <a:ext cx="3857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S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4994275" y="2003425"/>
            <a:ext cx="2016125" cy="1739900"/>
            <a:chOff x="3590109" y="1993800"/>
            <a:chExt cx="2016036" cy="1740000"/>
          </a:xfrm>
        </p:grpSpPr>
        <p:sp>
          <p:nvSpPr>
            <p:cNvPr id="97" name="Freeform 96"/>
            <p:cNvSpPr/>
            <p:nvPr/>
          </p:nvSpPr>
          <p:spPr bwMode="auto">
            <a:xfrm>
              <a:off x="4598127" y="1993800"/>
              <a:ext cx="0" cy="215912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0 w 348343"/>
                <a:gd name="connsiteY1" fmla="*/ 418012 h 418012"/>
                <a:gd name="connsiteX0" fmla="*/ 0 w 0"/>
                <a:gd name="connsiteY0" fmla="*/ 0 h 418012"/>
                <a:gd name="connsiteX1" fmla="*/ 0 w 0"/>
                <a:gd name="connsiteY1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18012">
                  <a:moveTo>
                    <a:pt x="0" y="0"/>
                  </a:moveTo>
                  <a:lnTo>
                    <a:pt x="0" y="418012"/>
                  </a:ln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8" name="Isosceles Triangle 97"/>
            <p:cNvSpPr/>
            <p:nvPr/>
          </p:nvSpPr>
          <p:spPr bwMode="auto">
            <a:xfrm>
              <a:off x="3590109" y="2214476"/>
              <a:ext cx="2016036" cy="1519324"/>
            </a:xfrm>
            <a:prstGeom prst="triangle">
              <a:avLst/>
            </a:prstGeom>
            <a:noFill/>
            <a:ln w="381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5767388" y="1533525"/>
            <a:ext cx="504825" cy="615950"/>
            <a:chOff x="4362824" y="1524000"/>
            <a:chExt cx="505267" cy="614657"/>
          </a:xfrm>
        </p:grpSpPr>
        <p:sp>
          <p:nvSpPr>
            <p:cNvPr id="100" name="Rectangle 99"/>
            <p:cNvSpPr/>
            <p:nvPr/>
          </p:nvSpPr>
          <p:spPr>
            <a:xfrm>
              <a:off x="4362824" y="1615882"/>
              <a:ext cx="505267" cy="522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S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590035" y="1524000"/>
              <a:ext cx="0" cy="215447"/>
            </a:xfrm>
            <a:custGeom>
              <a:avLst/>
              <a:gdLst>
                <a:gd name="connsiteX0" fmla="*/ 348343 w 348343"/>
                <a:gd name="connsiteY0" fmla="*/ 0 h 418012"/>
                <a:gd name="connsiteX1" fmla="*/ 235131 w 348343"/>
                <a:gd name="connsiteY1" fmla="*/ 209006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215537 w 348343"/>
                <a:gd name="connsiteY1" fmla="*/ 243839 h 418012"/>
                <a:gd name="connsiteX2" fmla="*/ 0 w 348343"/>
                <a:gd name="connsiteY2" fmla="*/ 418012 h 418012"/>
                <a:gd name="connsiteX0" fmla="*/ 348343 w 348343"/>
                <a:gd name="connsiteY0" fmla="*/ 0 h 418012"/>
                <a:gd name="connsiteX1" fmla="*/ 0 w 348343"/>
                <a:gd name="connsiteY1" fmla="*/ 418012 h 418012"/>
                <a:gd name="connsiteX0" fmla="*/ 0 w 0"/>
                <a:gd name="connsiteY0" fmla="*/ 0 h 418012"/>
                <a:gd name="connsiteX1" fmla="*/ 0 w 0"/>
                <a:gd name="connsiteY1" fmla="*/ 418012 h 4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18012">
                  <a:moveTo>
                    <a:pt x="0" y="0"/>
                  </a:moveTo>
                  <a:lnTo>
                    <a:pt x="0" y="418012"/>
                  </a:lnTo>
                </a:path>
              </a:pathLst>
            </a:custGeom>
            <a:noFill/>
            <a:ln w="2222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748338" y="3667125"/>
            <a:ext cx="5238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240213" y="1295400"/>
            <a:ext cx="4841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itchFamily="2" charset="2"/>
              </a:rPr>
              <a:t>or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5" grpId="0"/>
      <p:bldP spid="94" grpId="0"/>
      <p:bldP spid="95" grpId="0"/>
      <p:bldP spid="102" grpId="0"/>
      <p:bldP spid="103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3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CC9900"/>
      </a:accent1>
      <a:accent2>
        <a:srgbClr val="FFCC66"/>
      </a:accent2>
      <a:accent3>
        <a:srgbClr val="AAAAB8"/>
      </a:accent3>
      <a:accent4>
        <a:srgbClr val="DADADA"/>
      </a:accent4>
      <a:accent5>
        <a:srgbClr val="E2CAAA"/>
      </a:accent5>
      <a:accent6>
        <a:srgbClr val="E7B95C"/>
      </a:accent6>
      <a:hlink>
        <a:srgbClr val="FF0000"/>
      </a:hlink>
      <a:folHlink>
        <a:srgbClr val="FFFF99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hlink"/>
          </a:solidFill>
        </a:ln>
      </a:spPr>
      <a:bodyPr wrap="square" rtlCol="0" anchor="ctr">
        <a:spAutoFit/>
      </a:bodyPr>
      <a:lstStyle>
        <a:defPPr algn="l">
          <a:defRPr sz="2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45720" rIns="2743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333333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CC9900"/>
        </a:accent1>
        <a:accent2>
          <a:srgbClr val="FFCC66"/>
        </a:accent2>
        <a:accent3>
          <a:srgbClr val="AAAAB8"/>
        </a:accent3>
        <a:accent4>
          <a:srgbClr val="DADADA"/>
        </a:accent4>
        <a:accent5>
          <a:srgbClr val="E2CAAA"/>
        </a:accent5>
        <a:accent6>
          <a:srgbClr val="E7B95C"/>
        </a:accent6>
        <a:hlink>
          <a:srgbClr val="FF00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3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CC9900"/>
      </a:accent1>
      <a:accent2>
        <a:srgbClr val="FFCC66"/>
      </a:accent2>
      <a:accent3>
        <a:srgbClr val="AAAAB8"/>
      </a:accent3>
      <a:accent4>
        <a:srgbClr val="DADADA"/>
      </a:accent4>
      <a:accent5>
        <a:srgbClr val="E2CAAA"/>
      </a:accent5>
      <a:accent6>
        <a:srgbClr val="E7B95C"/>
      </a:accent6>
      <a:hlink>
        <a:srgbClr val="FF0000"/>
      </a:hlink>
      <a:folHlink>
        <a:srgbClr val="FFFF99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hlink"/>
          </a:solidFill>
        </a:ln>
      </a:spPr>
      <a:bodyPr wrap="square" rtlCol="0" anchor="ctr">
        <a:spAutoFit/>
      </a:bodyPr>
      <a:lstStyle>
        <a:defPPr algn="l">
          <a:defRPr sz="2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45720" rIns="2743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333333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CC9900"/>
        </a:accent1>
        <a:accent2>
          <a:srgbClr val="FFCC66"/>
        </a:accent2>
        <a:accent3>
          <a:srgbClr val="AAAAB8"/>
        </a:accent3>
        <a:accent4>
          <a:srgbClr val="DADADA"/>
        </a:accent4>
        <a:accent5>
          <a:srgbClr val="E2CAAA"/>
        </a:accent5>
        <a:accent6>
          <a:srgbClr val="E7B95C"/>
        </a:accent6>
        <a:hlink>
          <a:srgbClr val="FF00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24827</TotalTime>
  <Words>2779</Words>
  <Application>Microsoft Office PowerPoint</Application>
  <PresentationFormat>On-screen Show (4:3)</PresentationFormat>
  <Paragraphs>554</Paragraphs>
  <Slides>39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Rounded MT Bold</vt:lpstr>
      <vt:lpstr>Comic Sans MS</vt:lpstr>
      <vt:lpstr>Symbol</vt:lpstr>
      <vt:lpstr>Tempus Sans ITC</vt:lpstr>
      <vt:lpstr>Times New Roman</vt:lpstr>
      <vt:lpstr>Default Design</vt:lpstr>
      <vt:lpstr>1_Default Design</vt:lpstr>
      <vt:lpstr>3_Default Design</vt:lpstr>
      <vt:lpstr>5_Default Design</vt:lpstr>
      <vt:lpstr>PowerPoint Presentation</vt:lpstr>
      <vt:lpstr>Parsing/Compiling</vt:lpstr>
      <vt:lpstr>Parsing/Compiling</vt:lpstr>
      <vt:lpstr>Parsing/Compiling</vt:lpstr>
      <vt:lpstr>Parsing/Compiling</vt:lpstr>
      <vt:lpstr>Parsing/Compiling</vt:lpstr>
      <vt:lpstr>Parsing/Compiling</vt:lpstr>
      <vt:lpstr>Union, Concat, Spew &amp; Plop</vt:lpstr>
      <vt:lpstr>Union, Concat, Spew &amp; Plop</vt:lpstr>
      <vt:lpstr>Union, Concat, Spew &amp; Plop</vt:lpstr>
      <vt:lpstr>Union, Concat, Spew &amp; Plop</vt:lpstr>
      <vt:lpstr>Union, Concat, Spew &amp; Plop</vt:lpstr>
      <vt:lpstr>Java like Example</vt:lpstr>
      <vt:lpstr>PowerPoint Presentation</vt:lpstr>
      <vt:lpstr>Recursion Friends &amp; Strong Induction</vt:lpstr>
      <vt:lpstr>Parsing</vt:lpstr>
      <vt:lpstr>Parsing</vt:lpstr>
      <vt:lpstr>Parsing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Parsing</vt:lpstr>
      <vt:lpstr>Parsing</vt:lpstr>
      <vt:lpstr>PowerPoint Presentation</vt:lpstr>
      <vt:lpstr>PowerPoint Presentation</vt:lpstr>
      <vt:lpstr>Stack of Stack Frames</vt:lpstr>
      <vt:lpstr>Stack of Stack Frames</vt:lpstr>
      <vt:lpstr>Stack of Stack Frames</vt:lpstr>
      <vt:lpstr>Parsing/Compiling</vt:lpstr>
      <vt:lpstr>Parsing/Compiling</vt:lpstr>
      <vt:lpstr>Parsing/Compiling</vt:lpstr>
      <vt:lpstr>PowerPoint Presentation</vt:lpstr>
      <vt:lpstr>PowerPoint Presentation</vt:lpstr>
      <vt:lpstr>Iterative Algorithms  Loop Invariants </vt:lpstr>
      <vt:lpstr>Fairy God Mother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 of Stack Frames</dc:title>
  <dc:creator>Dept. of Computer Science</dc:creator>
  <cp:lastModifiedBy>Jeff Edmonds</cp:lastModifiedBy>
  <cp:revision>346</cp:revision>
  <dcterms:created xsi:type="dcterms:W3CDTF">2000-09-21T20:56:02Z</dcterms:created>
  <dcterms:modified xsi:type="dcterms:W3CDTF">2024-07-07T14:50:45Z</dcterms:modified>
</cp:coreProperties>
</file>